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9" r:id="rId3"/>
    <p:sldId id="300" r:id="rId4"/>
    <p:sldId id="257" r:id="rId5"/>
    <p:sldId id="280" r:id="rId6"/>
    <p:sldId id="258" r:id="rId7"/>
    <p:sldId id="279" r:id="rId8"/>
    <p:sldId id="259" r:id="rId9"/>
    <p:sldId id="260" r:id="rId10"/>
    <p:sldId id="261" r:id="rId11"/>
    <p:sldId id="281" r:id="rId12"/>
    <p:sldId id="283" r:id="rId13"/>
    <p:sldId id="301" r:id="rId14"/>
    <p:sldId id="282" r:id="rId15"/>
    <p:sldId id="262" r:id="rId16"/>
    <p:sldId id="263" r:id="rId17"/>
    <p:sldId id="264" r:id="rId18"/>
    <p:sldId id="284" r:id="rId19"/>
    <p:sldId id="286" r:id="rId20"/>
    <p:sldId id="285" r:id="rId21"/>
    <p:sldId id="289" r:id="rId22"/>
    <p:sldId id="298" r:id="rId23"/>
    <p:sldId id="290" r:id="rId24"/>
    <p:sldId id="291" r:id="rId25"/>
    <p:sldId id="305" r:id="rId26"/>
    <p:sldId id="292" r:id="rId27"/>
    <p:sldId id="265" r:id="rId28"/>
    <p:sldId id="266" r:id="rId29"/>
    <p:sldId id="287" r:id="rId30"/>
    <p:sldId id="267" r:id="rId31"/>
    <p:sldId id="288" r:id="rId32"/>
    <p:sldId id="269" r:id="rId33"/>
    <p:sldId id="268" r:id="rId34"/>
    <p:sldId id="270" r:id="rId35"/>
    <p:sldId id="271" r:id="rId36"/>
    <p:sldId id="303" r:id="rId37"/>
    <p:sldId id="272" r:id="rId38"/>
    <p:sldId id="295" r:id="rId39"/>
    <p:sldId id="297" r:id="rId40"/>
    <p:sldId id="293" r:id="rId41"/>
    <p:sldId id="294" r:id="rId42"/>
    <p:sldId id="296" r:id="rId43"/>
    <p:sldId id="304" r:id="rId44"/>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57" autoAdjust="0"/>
  </p:normalViewPr>
  <p:slideViewPr>
    <p:cSldViewPr snapToGrid="0">
      <p:cViewPr varScale="1">
        <p:scale>
          <a:sx n="62" d="100"/>
          <a:sy n="62" d="100"/>
        </p:scale>
        <p:origin x="8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3D77B-E0D0-4231-81BD-CCF5F66801A2}" type="datetimeFigureOut">
              <a:rPr lang="en-US" smtClean="0"/>
              <a:t>11/28/2023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F769B-595F-4075-BE7F-4F1B60E46D39}" type="slidenum">
              <a:rPr lang="en-US" smtClean="0"/>
              <a:t>‹#›</a:t>
            </a:fld>
            <a:endParaRPr lang="en-US"/>
          </a:p>
        </p:txBody>
      </p:sp>
    </p:spTree>
    <p:extLst>
      <p:ext uri="{BB962C8B-B14F-4D97-AF65-F5344CB8AC3E}">
        <p14:creationId xmlns:p14="http://schemas.microsoft.com/office/powerpoint/2010/main" val="139178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ar" sz="1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هياكل المنصف </a:t>
            </a:r>
            <a:r xmlns:a="http://schemas.openxmlformats.org/drawingml/2006/main">
              <a:rPr lang="ar" sz="1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xmlns:a="http://schemas.openxmlformats.org/drawingml/2006/main">
              <a:rPr lang="ar" sz="1200" b="0" i="0" kern="1200" dirty="0" smtClean="0">
                <a:solidFill>
                  <a:schemeClr val="tx1"/>
                </a:solidFill>
                <a:effectLst/>
                <a:latin typeface="+mn-lt"/>
                <a:ea typeface="+mn-ea"/>
                <a:cs typeface="+mn-cs"/>
              </a:rPr>
              <a:t>القلب والأوعية الدموية الكبرى والقصبة الهوائية والأعصاب الأساسية</a:t>
            </a:r>
            <a:endParaRPr xmlns:a="http://schemas.openxmlformats.org/drawingml/2006/main"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4</a:t>
            </a:fld>
            <a:endParaRPr lang="en-US"/>
          </a:p>
        </p:txBody>
      </p:sp>
    </p:spTree>
    <p:extLst>
      <p:ext uri="{BB962C8B-B14F-4D97-AF65-F5344CB8AC3E}">
        <p14:creationId xmlns:p14="http://schemas.microsoft.com/office/powerpoint/2010/main" val="413517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36</a:t>
            </a:fld>
            <a:endParaRPr lang="en-US"/>
          </a:p>
        </p:txBody>
      </p:sp>
    </p:spTree>
    <p:extLst>
      <p:ext uri="{BB962C8B-B14F-4D97-AF65-F5344CB8AC3E}">
        <p14:creationId xmlns:p14="http://schemas.microsoft.com/office/powerpoint/2010/main" val="777107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xmlns:a="http://schemas.openxmlformats.org/drawingml/2006/main" marL="0" marR="0" indent="0" algn="l" defTabSz="914400" rtl="0" eaLnBrk="1" fontAlgn="auto" latinLnBrk="0" hangingPunct="1">
              <a:lnSpc>
                <a:spcPct val="100000"/>
              </a:lnSpc>
              <a:spcBef>
                <a:spcPts val="0"/>
              </a:spcBef>
              <a:spcAft>
                <a:spcPts val="0"/>
              </a:spcAft>
              <a:buClrTx/>
              <a:buSzTx/>
              <a:buFontTx/>
              <a:buNone/>
              <a:tabLst/>
              <a:defRPr/>
              <a:bidi/>
            </a:pPr>
            <a:r xmlns:a="http://schemas.openxmlformats.org/drawingml/2006/main">
              <a:rPr lang="ar" sz="2000" b="1" dirty="0" smtClean="0">
                <a:latin typeface="Times New Roman" panose="02020603050405020304" pitchFamily="18" charset="0"/>
                <a:cs typeface="Times New Roman" panose="02020603050405020304" pitchFamily="18" charset="0"/>
              </a:rPr>
              <a:t>ثلاثية بيك </a:t>
            </a:r>
            <a:r xmlns:a="http://schemas.openxmlformats.org/drawingml/2006/main">
              <a:rPr lang="ar" sz="1200" b="0" i="0" kern="1200" dirty="0" smtClean="0">
                <a:solidFill>
                  <a:schemeClr val="tx1"/>
                </a:solidFill>
                <a:effectLst/>
                <a:latin typeface="+mn-lt"/>
                <a:ea typeface="+mn-ea"/>
                <a:cs typeface="+mn-cs"/>
              </a:rPr>
              <a:t>، </a:t>
            </a:r>
            <a:r xmlns:a="http://schemas.openxmlformats.org/drawingml/2006/main">
              <a:rPr lang="ar" sz="1200" b="1" i="0" kern="1200" dirty="0" smtClean="0">
                <a:solidFill>
                  <a:schemeClr val="tx1"/>
                </a:solidFill>
                <a:effectLst/>
                <a:latin typeface="+mn-lt"/>
                <a:ea typeface="+mn-ea"/>
                <a:cs typeface="+mn-cs"/>
              </a:rPr>
              <a:t>1- </a:t>
            </a:r>
            <a:r xmlns:a="http://schemas.openxmlformats.org/drawingml/2006/main">
              <a:rPr lang="ar" sz="1200" b="1" dirty="0" smtClean="0">
                <a:latin typeface="Times New Roman" panose="02020603050405020304" pitchFamily="18" charset="0"/>
                <a:cs typeface="Times New Roman" panose="02020603050405020304" pitchFamily="18" charset="0"/>
              </a:rPr>
              <a:t>انخفاض ضغط الدم، 2- </a:t>
            </a:r>
            <a:r xmlns:a="http://schemas.openxmlformats.org/drawingml/2006/main">
              <a:rPr lang="ar" sz="1200" b="1" i="0" kern="1200" dirty="0" smtClean="0">
                <a:solidFill>
                  <a:schemeClr val="tx1"/>
                </a:solidFill>
                <a:effectLst/>
                <a:latin typeface="+mn-lt"/>
                <a:ea typeface="+mn-ea"/>
                <a:cs typeface="+mn-cs"/>
              </a:rPr>
              <a:t>تمدد الأوردة الوداجية، و3- أصوات القلب مكتومة أو ضعيفة عند الاستماع إلى القلب</a:t>
            </a:r>
            <a:endParaRPr xmlns:a="http://schemas.openxmlformats.org/drawingml/2006/main" lang="en-US" b="1" dirty="0"/>
          </a:p>
        </p:txBody>
      </p:sp>
      <p:sp>
        <p:nvSpPr>
          <p:cNvPr id="4" name="Slide Number Placeholder 3"/>
          <p:cNvSpPr>
            <a:spLocks noGrp="1"/>
          </p:cNvSpPr>
          <p:nvPr>
            <p:ph type="sldNum" sz="quarter" idx="10"/>
          </p:nvPr>
        </p:nvSpPr>
        <p:spPr/>
        <p:txBody>
          <a:bodyPr/>
          <a:lstStyle/>
          <a:p>
            <a:fld id="{AEDF769B-595F-4075-BE7F-4F1B60E46D39}" type="slidenum">
              <a:rPr lang="en-US" smtClean="0"/>
              <a:t>40</a:t>
            </a:fld>
            <a:endParaRPr lang="en-US"/>
          </a:p>
        </p:txBody>
      </p:sp>
    </p:spTree>
    <p:extLst>
      <p:ext uri="{BB962C8B-B14F-4D97-AF65-F5344CB8AC3E}">
        <p14:creationId xmlns:p14="http://schemas.microsoft.com/office/powerpoint/2010/main" val="412582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ar" sz="1200" b="0" i="0" kern="1200" dirty="0" smtClean="0">
                <a:solidFill>
                  <a:schemeClr val="tx1"/>
                </a:solidFill>
                <a:effectLst/>
                <a:latin typeface="+mn-lt"/>
                <a:ea typeface="+mn-ea"/>
                <a:cs typeface="+mn-cs"/>
              </a:rPr>
              <a:t>يمكن إجراء علاج انصباب القلب عند السرير أو في غرفة العمليات</a:t>
            </a:r>
          </a:p>
          <a:p>
            <a:r xmlns:a="http://schemas.openxmlformats.org/drawingml/2006/main">
              <a:rPr lang="ar" sz="1200" b="0" i="0" kern="1200" dirty="0" smtClean="0">
                <a:solidFill>
                  <a:schemeClr val="tx1"/>
                </a:solidFill>
                <a:effectLst/>
                <a:latin typeface="+mn-lt"/>
                <a:ea typeface="+mn-ea"/>
                <a:cs typeface="+mn-cs"/>
              </a:rPr>
              <a:t>علاج الانسداد القلبي هو إزالة سائل التامور للمساعدة في تخفيف الضغط المحيط بالقلب. يمكن القيام بذلك عن طريق إجراء بزل التامور بالإبرة بجانب السرير، ويتم ذلك إما باستخدام تقنية المعالم التقليدية في نافذة تحت الكسر أو باستخدام صدى نقطة الرعاية لتوجيه وضع الإبرة في الوقت الفعلي. غالبًا ما يمكن أن يؤدي إزالة الكميات الصغيرة الأولى من السائل إلى تحسن كبير في ديناميكا الدم، ولكن ترك القسطرة داخل التامور يمكن أن يسمح بتصريف أكبر.</a:t>
            </a:r>
          </a:p>
          <a:p>
            <a:endParaRPr lang="en-US" sz="1200" b="0" i="0" kern="1200" dirty="0" smtClean="0">
              <a:solidFill>
                <a:schemeClr val="tx1"/>
              </a:solidFill>
              <a:effectLst/>
              <a:latin typeface="+mn-lt"/>
              <a:ea typeface="+mn-ea"/>
              <a:cs typeface="+mn-cs"/>
            </a:endParaRPr>
          </a:p>
          <a:p>
            <a:r xmlns:a="http://schemas.openxmlformats.org/drawingml/2006/main">
              <a:rPr lang="ar" sz="1200" b="0" i="0" kern="1200" dirty="0" smtClean="0">
                <a:solidFill>
                  <a:schemeClr val="tx1"/>
                </a:solidFill>
                <a:effectLst/>
                <a:latin typeface="+mn-lt"/>
                <a:ea typeface="+mn-ea"/>
                <a:cs typeface="+mn-cs"/>
              </a:rPr>
              <a:t>تشمل الخيارات الجراحية إنشاء نافذة التامور أو إزالة التامور. يعد فتح كيس التامور في قسم الطوارئ من العلاجات التي يمكن استخدامها في حالات السكتة القلبية الرضية مع الاشتباه في وجود انصباب التامور أو تأكيده. هذه الخيارات أفضل من بزل التامور بالإبرة في حالة الانصباب التاموري الرضحي.</a:t>
            </a:r>
          </a:p>
          <a:p>
            <a:endParaRPr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42</a:t>
            </a:fld>
            <a:endParaRPr lang="en-US"/>
          </a:p>
        </p:txBody>
      </p:sp>
    </p:spTree>
    <p:extLst>
      <p:ext uri="{BB962C8B-B14F-4D97-AF65-F5344CB8AC3E}">
        <p14:creationId xmlns:p14="http://schemas.microsoft.com/office/powerpoint/2010/main" val="427366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ar" sz="1200" dirty="0" smtClean="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الفقاعات والفقاعات: </a:t>
            </a:r>
            <a:r xmlns:a="http://schemas.openxmlformats.org/drawingml/2006/main">
              <a:rPr lang="ar" sz="1200" dirty="0" smtClean="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فقاعات عطرية</a:t>
            </a:r>
            <a:endParaRPr xmlns:a="http://schemas.openxmlformats.org/drawingml/2006/main" lang="en-US" dirty="0"/>
          </a:p>
        </p:txBody>
      </p:sp>
      <p:sp>
        <p:nvSpPr>
          <p:cNvPr id="4" name="Slide Number Placeholder 3"/>
          <p:cNvSpPr>
            <a:spLocks noGrp="1"/>
          </p:cNvSpPr>
          <p:nvPr>
            <p:ph type="sldNum" sz="quarter" idx="10"/>
          </p:nvPr>
        </p:nvSpPr>
        <p:spPr/>
        <p:txBody>
          <a:bodyPr/>
          <a:lstStyle/>
          <a:p>
            <a:fld id="{28BD4049-BFE5-46FD-98D8-15DFE8374CC3}" type="slidenum">
              <a:rPr lang="en-US" smtClean="0"/>
              <a:t>10</a:t>
            </a:fld>
            <a:endParaRPr lang="en-US"/>
          </a:p>
        </p:txBody>
      </p:sp>
    </p:spTree>
    <p:extLst>
      <p:ext uri="{BB962C8B-B14F-4D97-AF65-F5344CB8AC3E}">
        <p14:creationId xmlns:p14="http://schemas.microsoft.com/office/powerpoint/2010/main" val="145864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ar" dirty="0" smtClean="0"/>
              <a:t>صابونة شديدة الصلابة هي نوع من الجفاف تتعرض للتعرض المباشر أو غير المباشر للنفجار. نتيجة لتسببه في انخفاض ضغط الدم الناجم عن الأعضاء الداخلية، بما في ذلك جراحات الرئة والاستماع والبصر.</a:t>
            </a:r>
            <a:r xmlns:a="http://schemas.openxmlformats.org/drawingml/2006/main">
              <a:rPr lang="ar" dirty="0" smtClean="0"/>
              <a:t> </a:t>
            </a:r>
            <a:r xmlns:a="http://schemas.openxmlformats.org/drawingml/2006/main">
              <a:rPr lang="ar" b="1" dirty="0" smtClean="0"/>
              <a:t>إصابة الانفجار</a:t>
            </a:r>
            <a:endParaRPr xmlns:a="http://schemas.openxmlformats.org/drawingml/2006/main" lang="en-US" b="1" dirty="0"/>
          </a:p>
        </p:txBody>
      </p:sp>
      <p:sp>
        <p:nvSpPr>
          <p:cNvPr id="4" name="Slide Number Placeholder 3"/>
          <p:cNvSpPr>
            <a:spLocks noGrp="1"/>
          </p:cNvSpPr>
          <p:nvPr>
            <p:ph type="sldNum" sz="quarter" idx="10"/>
          </p:nvPr>
        </p:nvSpPr>
        <p:spPr/>
        <p:txBody>
          <a:bodyPr/>
          <a:lstStyle/>
          <a:p>
            <a:fld id="{AEDF769B-595F-4075-BE7F-4F1B60E46D39}" type="slidenum">
              <a:rPr lang="en-US" smtClean="0"/>
              <a:t>12</a:t>
            </a:fld>
            <a:endParaRPr lang="en-US"/>
          </a:p>
        </p:txBody>
      </p:sp>
    </p:spTree>
    <p:extLst>
      <p:ext uri="{BB962C8B-B14F-4D97-AF65-F5344CB8AC3E}">
        <p14:creationId xmlns:p14="http://schemas.microsoft.com/office/powerpoint/2010/main" val="71979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ar" altLang="en-US" dirty="0" smtClean="0">
                <a:latin typeface="Arial" panose="020B0604020202020204" pitchFamily="34" charset="0"/>
              </a:rPr>
              <a:t>يشمل العلاج بزل الصدر وأنبوب تصريف الصدر</a:t>
            </a:r>
            <a:endParaRPr xmlns:a="http://schemas.openxmlformats.org/drawingml/2006/main"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14</a:t>
            </a:fld>
            <a:endParaRPr lang="en-US"/>
          </a:p>
        </p:txBody>
      </p:sp>
    </p:spTree>
    <p:extLst>
      <p:ext uri="{BB962C8B-B14F-4D97-AF65-F5344CB8AC3E}">
        <p14:creationId xmlns:p14="http://schemas.microsoft.com/office/powerpoint/2010/main" val="238291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تمزق: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تمزق</a:t>
            </a:r>
            <a:endParaRPr xmlns:a="http://schemas.openxmlformats.org/drawingml/2006/main" lang="en-US" dirty="0"/>
          </a:p>
        </p:txBody>
      </p:sp>
      <p:sp>
        <p:nvSpPr>
          <p:cNvPr id="4" name="Slide Number Placeholder 3"/>
          <p:cNvSpPr>
            <a:spLocks noGrp="1"/>
          </p:cNvSpPr>
          <p:nvPr>
            <p:ph type="sldNum" sz="quarter" idx="10"/>
          </p:nvPr>
        </p:nvSpPr>
        <p:spPr/>
        <p:txBody>
          <a:bodyPr/>
          <a:lstStyle/>
          <a:p>
            <a:fld id="{28BD4049-BFE5-46FD-98D8-15DFE8374CC3}" type="slidenum">
              <a:rPr lang="en-US" smtClean="0"/>
              <a:t>15</a:t>
            </a:fld>
            <a:endParaRPr lang="en-US"/>
          </a:p>
        </p:txBody>
      </p:sp>
    </p:spTree>
    <p:extLst>
      <p:ext uri="{BB962C8B-B14F-4D97-AF65-F5344CB8AC3E}">
        <p14:creationId xmlns:p14="http://schemas.microsoft.com/office/powerpoint/2010/main" val="803032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17</a:t>
            </a:fld>
            <a:endParaRPr lang="en-US"/>
          </a:p>
        </p:txBody>
      </p:sp>
    </p:spTree>
    <p:extLst>
      <p:ext uri="{BB962C8B-B14F-4D97-AF65-F5344CB8AC3E}">
        <p14:creationId xmlns:p14="http://schemas.microsoft.com/office/powerpoint/2010/main" val="1862318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ar" dirty="0" smtClean="0"/>
              <a:t>الزاوية الضلعية الحجابية </a:t>
            </a:r>
            <a:r xmlns:a="http://schemas.openxmlformats.org/drawingml/2006/main">
              <a:rPr lang="ar" dirty="0" smtClean="0"/>
              <a:t>الزاوية الضلعية الضلعية</a:t>
            </a:r>
            <a:endParaRPr xmlns:a="http://schemas.openxmlformats.org/drawingml/2006/main"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24</a:t>
            </a:fld>
            <a:endParaRPr lang="en-US"/>
          </a:p>
        </p:txBody>
      </p:sp>
    </p:spTree>
    <p:extLst>
      <p:ext uri="{BB962C8B-B14F-4D97-AF65-F5344CB8AC3E}">
        <p14:creationId xmlns:p14="http://schemas.microsoft.com/office/powerpoint/2010/main" val="2612834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769B-595F-4075-BE7F-4F1B60E46D39}" type="slidenum">
              <a:rPr lang="en-US" smtClean="0"/>
              <a:t>25</a:t>
            </a:fld>
            <a:endParaRPr lang="en-US"/>
          </a:p>
        </p:txBody>
      </p:sp>
    </p:spTree>
    <p:extLst>
      <p:ext uri="{BB962C8B-B14F-4D97-AF65-F5344CB8AC3E}">
        <p14:creationId xmlns:p14="http://schemas.microsoft.com/office/powerpoint/2010/main" val="134947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xmlns:a="http://schemas.openxmlformats.org/drawingml/2006/main">
              <a:rPr lang="ar"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التهاب الجنبة</a:t>
            </a:r>
            <a:r xmlns:a="http://schemas.openxmlformats.org/drawingml/2006/main">
              <a:rPr lang="ar"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xmlns:a="http://schemas.openxmlformats.org/drawingml/2006/main">
              <a:rPr lang="ar"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ألم الصدر </a:t>
            </a:r>
            <a:r xmlns:a="http://schemas.openxmlformats.org/drawingml/2006/main">
              <a:rPr lang="ar"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ألم حاد، موضعي في المنطقة المصابة، يتفاقم عند التنفس (الشهيق)</a:t>
            </a:r>
            <a:endParaRPr xmlns:a="http://schemas.openxmlformats.org/drawingml/2006/main" lang="en-US" dirty="0"/>
          </a:p>
        </p:txBody>
      </p:sp>
      <p:sp>
        <p:nvSpPr>
          <p:cNvPr id="4" name="Slide Number Placeholder 3"/>
          <p:cNvSpPr>
            <a:spLocks noGrp="1"/>
          </p:cNvSpPr>
          <p:nvPr>
            <p:ph type="sldNum" sz="quarter" idx="10"/>
          </p:nvPr>
        </p:nvSpPr>
        <p:spPr/>
        <p:txBody>
          <a:bodyPr/>
          <a:lstStyle/>
          <a:p>
            <a:fld id="{28BD4049-BFE5-46FD-98D8-15DFE8374CC3}" type="slidenum">
              <a:rPr lang="en-US" smtClean="0"/>
              <a:t>33</a:t>
            </a:fld>
            <a:endParaRPr lang="en-US"/>
          </a:p>
        </p:txBody>
      </p:sp>
    </p:spTree>
    <p:extLst>
      <p:ext uri="{BB962C8B-B14F-4D97-AF65-F5344CB8AC3E}">
        <p14:creationId xmlns:p14="http://schemas.microsoft.com/office/powerpoint/2010/main" val="2132569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C8916B-E1FE-4601-A240-660BC2E619D3}" type="datetime1">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59586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716DBB-31F9-4F6D-B57B-8A1906847893}" type="datetime1">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314500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98AAB-97BD-41C4-85B6-AD700282ABDA}" type="datetime1">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91011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D15C4-6BAA-48B3-9601-965D40B2E483}" type="datetime1">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100600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F91629-64C3-4E2C-9FF3-D9E74D1715DC}" type="datetime1">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386376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C20DA0-551A-425E-ADBE-CF95BD35CFBD}" type="datetime1">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3899058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0AF6AA-5BBE-42E0-8BD6-4A0965F74BB9}" type="datetime1">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1570507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C42135-386D-4FA6-9DB1-24B6B65AA917}" type="datetime1">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119458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EEBCC-BFC7-405C-AC5B-9AC4C0896D0B}" type="datetime1">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32547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792C6D-8915-4FE9-BD79-111A4E5E6E56}" type="datetime1">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405378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D35E512-15EE-4A6B-8C58-7B0F1A5DC576}" type="datetime1">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5611E-1081-4C6B-9771-1CAF80F6AC83}" type="slidenum">
              <a:rPr lang="en-US" smtClean="0"/>
              <a:t>‹#›</a:t>
            </a:fld>
            <a:endParaRPr lang="en-US"/>
          </a:p>
        </p:txBody>
      </p:sp>
    </p:spTree>
    <p:extLst>
      <p:ext uri="{BB962C8B-B14F-4D97-AF65-F5344CB8AC3E}">
        <p14:creationId xmlns:p14="http://schemas.microsoft.com/office/powerpoint/2010/main" val="426962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5B428-11EE-4FD8-A9D4-A299488A0FD6}" type="datetime1">
              <a:rPr lang="en-US" smtClean="0"/>
              <a:t>11/28/2023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5611E-1081-4C6B-9771-1CAF80F6AC83}" type="slidenum">
              <a:rPr lang="en-US" smtClean="0"/>
              <a:t>‹#›</a:t>
            </a:fld>
            <a:endParaRPr lang="en-US"/>
          </a:p>
        </p:txBody>
      </p:sp>
    </p:spTree>
    <p:extLst>
      <p:ext uri="{BB962C8B-B14F-4D97-AF65-F5344CB8AC3E}">
        <p14:creationId xmlns:p14="http://schemas.microsoft.com/office/powerpoint/2010/main" val="4156587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78226"/>
            <a:ext cx="9144000" cy="2387600"/>
          </a:xfrm>
        </p:spPr>
        <p:txBody>
          <a:bodyPr>
            <a:normAutofit/>
          </a:bodyPr>
          <a:lstStyle/>
          <a:p>
            <a:r xmlns:a="http://schemas.openxmlformats.org/drawingml/2006/main">
              <a:rPr lang="ar" b="1" dirty="0">
                <a:solidFill>
                  <a:schemeClr val="accent1">
                    <a:lumMod val="75000"/>
                  </a:schemeClr>
                </a:solidFill>
                <a:latin typeface="Arial-BoldMT"/>
                <a:ea typeface="Calibri" panose="020F0502020204030204" pitchFamily="34" charset="0"/>
                <a:cs typeface="Arial-BoldMT"/>
              </a:rPr>
              <a:t>صدمة الصدر (2)</a:t>
            </a:r>
          </a:p>
        </p:txBody>
      </p:sp>
      <p:sp>
        <p:nvSpPr>
          <p:cNvPr id="3" name="Subtitle 2"/>
          <p:cNvSpPr>
            <a:spLocks noGrp="1"/>
          </p:cNvSpPr>
          <p:nvPr>
            <p:ph type="subTitle" idx="1"/>
          </p:nvPr>
        </p:nvSpPr>
        <p:spPr/>
        <p:txBody>
          <a:bodyPr>
            <a:normAutofit/>
          </a:bodyPr>
          <a:lstStyle/>
          <a:p>
            <a:r xmlns:a="http://schemas.openxmlformats.org/drawingml/2006/main">
              <a:rPr lang="ar" sz="5400" b="1" dirty="0" smtClean="0"/>
              <a:t>صدمة نافذة</a:t>
            </a:r>
            <a:endParaRPr xmlns:a="http://schemas.openxmlformats.org/drawingml/2006/main" lang="en-US" sz="5400" b="1" dirty="0"/>
          </a:p>
        </p:txBody>
      </p:sp>
      <p:sp>
        <p:nvSpPr>
          <p:cNvPr id="4" name="Slide Number Placeholder 3"/>
          <p:cNvSpPr>
            <a:spLocks noGrp="1"/>
          </p:cNvSpPr>
          <p:nvPr>
            <p:ph type="sldNum" sz="quarter" idx="12"/>
          </p:nvPr>
        </p:nvSpPr>
        <p:spPr/>
        <p:txBody>
          <a:bodyPr/>
          <a:lstStyle/>
          <a:p>
            <a:fld id="{DF25611E-1081-4C6B-9771-1CAF80F6AC83}" type="slidenum">
              <a:rPr lang="en-US" smtClean="0"/>
              <a:t>1</a:t>
            </a:fld>
            <a:endParaRPr lang="en-US"/>
          </a:p>
        </p:txBody>
      </p:sp>
    </p:spTree>
    <p:extLst>
      <p:ext uri="{BB962C8B-B14F-4D97-AF65-F5344CB8AC3E}">
        <p14:creationId xmlns:p14="http://schemas.microsoft.com/office/powerpoint/2010/main" val="2162428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6F14-667E-F18A-CDF2-4544D295EBA6}"/>
              </a:ext>
            </a:extLst>
          </p:cNvPr>
          <p:cNvSpPr>
            <a:spLocks noGrp="1"/>
          </p:cNvSpPr>
          <p:nvPr>
            <p:ph type="title"/>
          </p:nvPr>
        </p:nvSpPr>
        <p:spPr>
          <a:xfrm>
            <a:off x="635000" y="0"/>
            <a:ext cx="10515600" cy="1325563"/>
          </a:xfrm>
        </p:spPr>
        <p:txBody>
          <a:bodyPr>
            <a:normAutofit/>
          </a:bodyPr>
          <a:lstStyle/>
          <a:p>
            <a:pPr xmlns:a="http://schemas.openxmlformats.org/drawingml/2006/main" algn="ctr">
              <a:bidi/>
            </a:pPr>
            <a:r xmlns:a="http://schemas.openxmlformats.org/drawingml/2006/main">
              <a:rPr lang="ar" sz="4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الفقاعات والبثور الرئوية</a:t>
            </a:r>
            <a:endParaRPr xmlns:a="http://schemas.openxmlformats.org/drawingml/2006/main" lang="en-US" sz="4000" b="1" dirty="0">
              <a:solidFill>
                <a:schemeClr val="accent1">
                  <a:lumMod val="75000"/>
                </a:schemeClr>
              </a:solidFill>
            </a:endParaRPr>
          </a:p>
        </p:txBody>
      </p:sp>
      <p:sp>
        <p:nvSpPr>
          <p:cNvPr id="3" name="Content Placeholder 2">
            <a:extLst>
              <a:ext uri="{FF2B5EF4-FFF2-40B4-BE49-F238E27FC236}">
                <a16:creationId xmlns:a16="http://schemas.microsoft.com/office/drawing/2014/main" id="{B3D4617A-2783-142F-3436-E3CD00304F87}"/>
              </a:ext>
            </a:extLst>
          </p:cNvPr>
          <p:cNvSpPr>
            <a:spLocks noGrp="1"/>
          </p:cNvSpPr>
          <p:nvPr>
            <p:ph idx="1"/>
          </p:nvPr>
        </p:nvSpPr>
        <p:spPr>
          <a:xfrm>
            <a:off x="-370457" y="1128714"/>
            <a:ext cx="12327325" cy="5359172"/>
          </a:xfrm>
        </p:spPr>
        <p:txBody>
          <a:bodyPr>
            <a:normAutofit fontScale="92500" lnSpcReduction="20000"/>
          </a:bodyPr>
          <a:lstStyle/>
          <a:p>
            <a:pPr xmlns:a="http://schemas.openxmlformats.org/drawingml/2006/main" lvl="1">
              <a:lnSpc>
                <a:spcPct val="120000"/>
              </a:lnSpc>
              <a:spcBef>
                <a:spcPts val="0"/>
              </a:spcBef>
              <a:buFont typeface="Courier New" panose="02070309020205020404" pitchFamily="49" charset="0"/>
              <a:buChar char="o"/>
              <a:bidi/>
            </a:pPr>
            <a:r xmlns:a="http://schemas.openxmlformats.org/drawingml/2006/main">
              <a:rPr lang="ar" sz="3500" dirty="0">
                <a:effectLst/>
                <a:latin typeface="Times New Roman" panose="02020603050405020304" pitchFamily="18" charset="0"/>
                <a:ea typeface="Calibri" panose="020F0502020204030204" pitchFamily="34" charset="0"/>
                <a:cs typeface="Times New Roman" panose="02020603050405020304" pitchFamily="18" charset="0"/>
              </a:rPr>
              <a:t>الفقاعات الرئوية هي عبارة عن فراغات صغيرة تحت الجنبة ذات جدران رقيقة (أقل من 1 مم) تحتوي على الهواء ويعتقد أنها تنشأ نتيجة تمزق الحويصلات الهوائية تحت الجنبة </a:t>
            </a:r>
            <a:r xmlns:a="http://schemas.openxmlformats.org/drawingml/2006/main">
              <a:rPr lang="ar" sz="35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L="457200" lvl="1" indent="0">
              <a:lnSpc>
                <a:spcPct val="120000"/>
              </a:lnSpc>
              <a:spcBef>
                <a:spcPts val="0"/>
              </a:spcBef>
              <a:buNone/>
            </a:pPr>
            <a:endParaRPr lang="en-US" sz="35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lvl="1">
              <a:lnSpc>
                <a:spcPct val="120000"/>
              </a:lnSpc>
              <a:spcBef>
                <a:spcPts val="0"/>
              </a:spcBef>
              <a:buFont typeface="Courier New" panose="02070309020205020404" pitchFamily="49" charset="0"/>
              <a:buChar char="o"/>
              <a:bidi/>
            </a:pPr>
            <a:r xmlns:a="http://schemas.openxmlformats.org/drawingml/2006/main">
              <a:rPr lang="ar" sz="3500" dirty="0">
                <a:latin typeface="Times New Roman" panose="02020603050405020304" pitchFamily="18" charset="0"/>
                <a:ea typeface="Calibri" panose="020F0502020204030204" pitchFamily="34" charset="0"/>
                <a:cs typeface="Times New Roman" panose="02020603050405020304" pitchFamily="18" charset="0"/>
              </a:rPr>
              <a:t>الفقاعات </a:t>
            </a:r>
            <a:r xmlns:a="http://schemas.openxmlformats.org/drawingml/2006/main">
              <a:rPr lang="ar" sz="3500" dirty="0">
                <a:effectLst/>
                <a:latin typeface="Times New Roman" panose="02020603050405020304" pitchFamily="18" charset="0"/>
                <a:ea typeface="Calibri" panose="020F0502020204030204" pitchFamily="34" charset="0"/>
                <a:cs typeface="Times New Roman" panose="02020603050405020304" pitchFamily="18" charset="0"/>
              </a:rPr>
              <a:t>/البثور في حد ذاتها أي أعراض وقد تظل موجودة لفترة طويلة قبل أن تنفجر.</a:t>
            </a:r>
            <a:endParaRPr xmlns:a="http://schemas.openxmlformats.org/drawingml/2006/main" lang="en-US" sz="35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20000"/>
              </a:lnSpc>
              <a:spcBef>
                <a:spcPts val="0"/>
              </a:spcBef>
              <a:buFont typeface="Courier New" panose="02070309020205020404" pitchFamily="49" charset="0"/>
              <a:buChar char="o"/>
            </a:pPr>
            <a:endParaRPr lang="en-US" sz="3500" dirty="0">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lvl="1">
              <a:lnSpc>
                <a:spcPct val="120000"/>
              </a:lnSpc>
              <a:spcBef>
                <a:spcPts val="0"/>
              </a:spcBef>
              <a:buFont typeface="Courier New" panose="02070309020205020404" pitchFamily="49" charset="0"/>
              <a:buChar char="o"/>
              <a:bidi/>
            </a:pPr>
            <a:r xmlns:a="http://schemas.openxmlformats.org/drawingml/2006/main">
              <a:rPr lang="ar" sz="3500" dirty="0" smtClean="0">
                <a:effectLst/>
                <a:latin typeface="Times New Roman" panose="02020603050405020304" pitchFamily="18" charset="0"/>
                <a:ea typeface="Calibri" panose="020F0502020204030204" pitchFamily="34" charset="0"/>
                <a:cs typeface="Times New Roman" panose="02020603050405020304" pitchFamily="18" charset="0"/>
              </a:rPr>
              <a:t>الفرق </a:t>
            </a:r>
            <a:r xmlns:a="http://schemas.openxmlformats.org/drawingml/2006/main">
              <a:rPr lang="ar" sz="3500" dirty="0">
                <a:effectLst/>
                <a:latin typeface="Times New Roman" panose="02020603050405020304" pitchFamily="18" charset="0"/>
                <a:ea typeface="Calibri" panose="020F0502020204030204" pitchFamily="34" charset="0"/>
                <a:cs typeface="Times New Roman" panose="02020603050405020304" pitchFamily="18" charset="0"/>
              </a:rPr>
              <a:t>بين الفقاعات والفقاعات هو أن </a:t>
            </a:r>
            <a:r xmlns:a="http://schemas.openxmlformats.org/drawingml/2006/main">
              <a:rPr lang="ar" sz="3500" u="sng" dirty="0">
                <a:effectLst/>
                <a:latin typeface="Times New Roman" panose="02020603050405020304" pitchFamily="18" charset="0"/>
                <a:ea typeface="Calibri" panose="020F0502020204030204" pitchFamily="34" charset="0"/>
                <a:cs typeface="Times New Roman" panose="02020603050405020304" pitchFamily="18" charset="0"/>
              </a:rPr>
              <a:t>الفقاعات </a:t>
            </a:r>
            <a:r xmlns:a="http://schemas.openxmlformats.org/drawingml/2006/main">
              <a:rPr lang="ar" sz="3500" dirty="0">
                <a:effectLst/>
                <a:latin typeface="Times New Roman" panose="02020603050405020304" pitchFamily="18" charset="0"/>
                <a:ea typeface="Calibri" panose="020F0502020204030204" pitchFamily="34" charset="0"/>
                <a:cs typeface="Times New Roman" panose="02020603050405020304" pitchFamily="18" charset="0"/>
              </a:rPr>
              <a:t>تعتبر عمومًا أكبر </a:t>
            </a:r>
            <a:r xmlns:a="http://schemas.openxmlformats.org/drawingml/2006/main">
              <a:rPr lang="ar" sz="3500" u="sng" dirty="0">
                <a:effectLst/>
                <a:latin typeface="Times New Roman" panose="02020603050405020304" pitchFamily="18" charset="0"/>
                <a:ea typeface="Calibri" panose="020F0502020204030204" pitchFamily="34" charset="0"/>
                <a:cs typeface="Times New Roman" panose="02020603050405020304" pitchFamily="18" charset="0"/>
              </a:rPr>
              <a:t>حجمًا </a:t>
            </a:r>
            <a:r xmlns:a="http://schemas.openxmlformats.org/drawingml/2006/main">
              <a:rPr lang="ar" sz="3500" dirty="0">
                <a:effectLst/>
                <a:latin typeface="Times New Roman" panose="02020603050405020304" pitchFamily="18" charset="0"/>
                <a:ea typeface="Calibri" panose="020F0502020204030204" pitchFamily="34" charset="0"/>
                <a:cs typeface="Times New Roman" panose="02020603050405020304" pitchFamily="18" charset="0"/>
              </a:rPr>
              <a:t>من الفقاعات (قطرها أكثر من 1 سم).</a:t>
            </a:r>
          </a:p>
          <a:p>
            <a:endParaRPr lang="en-US" dirty="0"/>
          </a:p>
        </p:txBody>
      </p:sp>
      <p:sp>
        <p:nvSpPr>
          <p:cNvPr id="7" name="Slide Number Placeholder 6"/>
          <p:cNvSpPr>
            <a:spLocks noGrp="1"/>
          </p:cNvSpPr>
          <p:nvPr>
            <p:ph type="sldNum" sz="quarter" idx="12"/>
          </p:nvPr>
        </p:nvSpPr>
        <p:spPr/>
        <p:txBody>
          <a:bodyPr/>
          <a:lstStyle/>
          <a:p>
            <a:fld id="{5D0ACBDB-D988-4DB1-83A2-260ECF40DAD9}" type="slidenum">
              <a:rPr lang="en-US" smtClean="0"/>
              <a:t>10</a:t>
            </a:fld>
            <a:endParaRPr lang="en-US"/>
          </a:p>
        </p:txBody>
      </p:sp>
    </p:spTree>
    <p:extLst>
      <p:ext uri="{BB962C8B-B14F-4D97-AF65-F5344CB8AC3E}">
        <p14:creationId xmlns:p14="http://schemas.microsoft.com/office/powerpoint/2010/main" val="390848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الفقاعات والبثور الرئوية</a:t>
            </a:r>
            <a:endParaRPr xmlns:a="http://schemas.openxmlformats.org/drawingml/2006/main" lang="en-US" dirty="0"/>
          </a:p>
        </p:txBody>
      </p:sp>
      <p:pic>
        <p:nvPicPr>
          <p:cNvPr id="4" name="Content Placeholder 3" descr="Pulmonary bleb versus bulla">
            <a:extLst>
              <a:ext uri="{FF2B5EF4-FFF2-40B4-BE49-F238E27FC236}">
                <a16:creationId xmlns:a16="http://schemas.microsoft.com/office/drawing/2014/main" id="{9E75F375-BC61-265B-79F3-4A2ABAF3425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20091" y="1455676"/>
            <a:ext cx="4275909" cy="5196569"/>
          </a:xfrm>
          <a:prstGeom prst="rect">
            <a:avLst/>
          </a:prstGeom>
          <a:noFill/>
          <a:ln>
            <a:noFill/>
          </a:ln>
        </p:spPr>
      </p:pic>
      <p:pic>
        <p:nvPicPr>
          <p:cNvPr id="6" name="Picture 5" descr="Bronchopleural Fistula: Causes, Diagnoses and Management | IntechOpen">
            <a:extLst>
              <a:ext uri="{FF2B5EF4-FFF2-40B4-BE49-F238E27FC236}">
                <a16:creationId xmlns:a16="http://schemas.microsoft.com/office/drawing/2014/main" id="{09A7261A-C8BB-DAB5-C37C-33264A8D97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313" y="1690688"/>
            <a:ext cx="4262236" cy="3987301"/>
          </a:xfrm>
          <a:prstGeom prst="rect">
            <a:avLst/>
          </a:prstGeom>
          <a:noFill/>
          <a:ln>
            <a:noFill/>
          </a:ln>
        </p:spPr>
      </p:pic>
      <p:sp>
        <p:nvSpPr>
          <p:cNvPr id="3" name="Slide Number Placeholder 2"/>
          <p:cNvSpPr>
            <a:spLocks noGrp="1"/>
          </p:cNvSpPr>
          <p:nvPr>
            <p:ph type="sldNum" sz="quarter" idx="12"/>
          </p:nvPr>
        </p:nvSpPr>
        <p:spPr/>
        <p:txBody>
          <a:bodyPr/>
          <a:lstStyle/>
          <a:p>
            <a:fld id="{DF25611E-1081-4C6B-9771-1CAF80F6AC83}" type="slidenum">
              <a:rPr lang="en-US" smtClean="0"/>
              <a:t>11</a:t>
            </a:fld>
            <a:endParaRPr lang="en-US"/>
          </a:p>
        </p:txBody>
      </p:sp>
    </p:spTree>
    <p:extLst>
      <p:ext uri="{BB962C8B-B14F-4D97-AF65-F5344CB8AC3E}">
        <p14:creationId xmlns:p14="http://schemas.microsoft.com/office/powerpoint/2010/main" val="2834548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xmlns:a="http://schemas.openxmlformats.org/drawingml/2006/main" algn="ctr">
              <a:bidi/>
            </a:pPr>
            <a:r xmlns:a="http://schemas.openxmlformats.org/drawingml/2006/main">
              <a:rPr lang="ar"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المظاهر السريرية</a:t>
            </a:r>
          </a:p>
        </p:txBody>
      </p:sp>
      <p:sp>
        <p:nvSpPr>
          <p:cNvPr id="3" name="Content Placeholder 2"/>
          <p:cNvSpPr>
            <a:spLocks noGrp="1"/>
          </p:cNvSpPr>
          <p:nvPr>
            <p:ph idx="1"/>
          </p:nvPr>
        </p:nvSpPr>
        <p:spPr>
          <a:xfrm>
            <a:off x="559526" y="1625327"/>
            <a:ext cx="10515600" cy="4351338"/>
          </a:xfrm>
        </p:spPr>
        <p:txBody>
          <a:bodyPr>
            <a:normAutofit/>
          </a:bodyPr>
          <a:lstStyle/>
          <a:p>
            <a:pPr xmlns:a="http://schemas.openxmlformats.org/drawingml/2006/main" marL="0" indent="0">
              <a:spcAft>
                <a:spcPts val="1200"/>
              </a:spcAft>
              <a:buNone/>
              <a:bidi/>
            </a:pPr>
            <a:r xmlns:a="http://schemas.openxmlformats.org/drawingml/2006/main">
              <a:rPr lang="ar" dirty="0" smtClean="0"/>
              <a:t>• </a:t>
            </a:r>
            <a:r xmlns:a="http://schemas.openxmlformats.org/drawingml/2006/main">
              <a:rPr lang="ar" sz="3200" dirty="0" smtClean="0">
                <a:latin typeface="Times New Roman" panose="02020603050405020304" pitchFamily="18" charset="0"/>
                <a:cs typeface="Times New Roman" panose="02020603050405020304" pitchFamily="18" charset="0"/>
              </a:rPr>
              <a:t>تاريخ من الإصابة بصدمة صدرية حادة أو إصابة انفجارية</a:t>
            </a:r>
          </a:p>
          <a:p>
            <a:pPr xmlns:a="http://schemas.openxmlformats.org/drawingml/2006/main" marL="0" indent="0">
              <a:spcAft>
                <a:spcPts val="1200"/>
              </a:spcAft>
              <a:buNone/>
              <a:bidi/>
            </a:pPr>
            <a:r xmlns:a="http://schemas.openxmlformats.org/drawingml/2006/main">
              <a:rPr lang="ar" sz="3200" dirty="0" smtClean="0">
                <a:latin typeface="Times New Roman" panose="02020603050405020304" pitchFamily="18" charset="0"/>
                <a:cs typeface="Times New Roman" panose="02020603050405020304" pitchFamily="18" charset="0"/>
              </a:rPr>
              <a:t>• ظهور مفاجئ لألم حاد في الصدر بسبب التهاب الجنبة</a:t>
            </a:r>
          </a:p>
          <a:p>
            <a:pPr xmlns:a="http://schemas.openxmlformats.org/drawingml/2006/main" marL="0" indent="0">
              <a:spcAft>
                <a:spcPts val="1200"/>
              </a:spcAft>
              <a:buNone/>
              <a:bidi/>
            </a:pPr>
            <a:r xmlns:a="http://schemas.openxmlformats.org/drawingml/2006/main">
              <a:rPr lang="ar" sz="3200" dirty="0" smtClean="0">
                <a:latin typeface="Times New Roman" panose="02020603050405020304" pitchFamily="18" charset="0"/>
                <a:cs typeface="Times New Roman" panose="02020603050405020304" pitchFamily="18" charset="0"/>
              </a:rPr>
              <a:t>• علامات ضيق التنفس: ضيق التنفس وسرعة التنفس</a:t>
            </a:r>
          </a:p>
          <a:p>
            <a:pPr xmlns:a="http://schemas.openxmlformats.org/drawingml/2006/main" marL="0" indent="0">
              <a:spcAft>
                <a:spcPts val="1200"/>
              </a:spcAft>
              <a:buNone/>
              <a:bidi/>
            </a:pPr>
            <a:r xmlns:a="http://schemas.openxmlformats.org/drawingml/2006/main">
              <a:rPr lang="ar" sz="3200" dirty="0" smtClean="0">
                <a:latin typeface="Times New Roman" panose="02020603050405020304" pitchFamily="18" charset="0"/>
                <a:cs typeface="Times New Roman" panose="02020603050405020304" pitchFamily="18" charset="0"/>
              </a:rPr>
              <a:t>• انخفاض أصوات التنفس على الجانب المصاب</a:t>
            </a:r>
          </a:p>
          <a:p>
            <a:pPr xmlns:a="http://schemas.openxmlformats.org/drawingml/2006/main" marL="0" indent="0">
              <a:spcAft>
                <a:spcPts val="1200"/>
              </a:spcAft>
              <a:buNone/>
              <a:bidi/>
            </a:pPr>
            <a:r xmlns:a="http://schemas.openxmlformats.org/drawingml/2006/main">
              <a:rPr lang="ar" sz="3200" dirty="0" smtClean="0">
                <a:latin typeface="Times New Roman" panose="02020603050405020304" pitchFamily="18" charset="0"/>
                <a:cs typeface="Times New Roman" panose="02020603050405020304" pitchFamily="18" charset="0"/>
              </a:rPr>
              <a:t>• حركة غير متماثلة لجدار الصدر</a:t>
            </a:r>
            <a:endParaRPr xmlns:a="http://schemas.openxmlformats.org/drawingml/2006/main"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12</a:t>
            </a:fld>
            <a:endParaRPr lang="en-US"/>
          </a:p>
        </p:txBody>
      </p:sp>
    </p:spTree>
    <p:extLst>
      <p:ext uri="{BB962C8B-B14F-4D97-AF65-F5344CB8AC3E}">
        <p14:creationId xmlns:p14="http://schemas.microsoft.com/office/powerpoint/2010/main" val="327063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42"/>
            <a:ext cx="10515600" cy="1325563"/>
          </a:xfrm>
        </p:spPr>
        <p:txBody>
          <a:bodyPr>
            <a:normAutofit/>
          </a:bodyPr>
          <a:lstStyle/>
          <a:p>
            <a:pPr xmlns:a="http://schemas.openxmlformats.org/drawingml/2006/main" algn="ctr">
              <a:bidi/>
            </a:pPr>
            <a:r xmlns:a="http://schemas.openxmlformats.org/drawingml/2006/main">
              <a:rPr lang="ar" sz="48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تقدير</a:t>
            </a:r>
          </a:p>
        </p:txBody>
      </p:sp>
      <p:sp>
        <p:nvSpPr>
          <p:cNvPr id="3" name="Content Placeholder 2"/>
          <p:cNvSpPr>
            <a:spLocks noGrp="1"/>
          </p:cNvSpPr>
          <p:nvPr>
            <p:ph idx="1"/>
          </p:nvPr>
        </p:nvSpPr>
        <p:spPr>
          <a:xfrm>
            <a:off x="707571" y="1198607"/>
            <a:ext cx="11075126" cy="4862557"/>
          </a:xfrm>
        </p:spPr>
        <p:txBody>
          <a:bodyPr>
            <a:normAutofit fontScale="92500"/>
          </a:bodyPr>
          <a:lstStyle/>
          <a:p>
            <a:pPr xmlns:a="http://schemas.openxmlformats.org/drawingml/2006/main">
              <a:lnSpc>
                <a:spcPct val="150000"/>
              </a:lnSpc>
              <a:spcBef>
                <a:spcPts val="600"/>
              </a:spcBef>
              <a:spcAft>
                <a:spcPts val="600"/>
              </a:spcAft>
              <a:bidi/>
            </a:pPr>
            <a:r xmlns:a="http://schemas.openxmlformats.org/drawingml/2006/main">
              <a:rPr lang="a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الهوائية </a:t>
            </a:r>
            <a:r xmlns:a="http://schemas.openxmlformats.org/drawingml/2006/main">
              <a:rPr lang="ar"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هي خط الوسط،</a:t>
            </a:r>
          </a:p>
          <a:p>
            <a:pPr xmlns:a="http://schemas.openxmlformats.org/drawingml/2006/main">
              <a:lnSpc>
                <a:spcPct val="150000"/>
              </a:lnSpc>
              <a:spcBef>
                <a:spcPts val="600"/>
              </a:spcBef>
              <a:spcAft>
                <a:spcPts val="600"/>
              </a:spcAft>
              <a:bidi/>
            </a:pPr>
            <a:r xmlns:a="http://schemas.openxmlformats.org/drawingml/2006/main">
              <a:rPr lang="a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توسع </a:t>
            </a:r>
            <a:r xmlns:a="http://schemas.openxmlformats.org/drawingml/2006/main">
              <a:rPr lang="ar"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الصدر،</a:t>
            </a:r>
          </a:p>
          <a:p>
            <a:pPr xmlns:a="http://schemas.openxmlformats.org/drawingml/2006/main">
              <a:lnSpc>
                <a:spcPct val="150000"/>
              </a:lnSpc>
              <a:spcBef>
                <a:spcPts val="600"/>
              </a:spcBef>
              <a:spcAft>
                <a:spcPts val="600"/>
              </a:spcAft>
              <a:bidi/>
            </a:pPr>
            <a:r xmlns:a="http://schemas.openxmlformats.org/drawingml/2006/main">
              <a:rPr lang="ar"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قد تكون أصوات التنفس ضعيفة أو غائبة </a:t>
            </a:r>
            <a:r xmlns:a="http://schemas.openxmlformats.org/drawingml/2006/main">
              <a:rPr lang="a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xmlns:a="http://schemas.openxmlformats.org/drawingml/2006/main">
              <a:lnSpc>
                <a:spcPct val="150000"/>
              </a:lnSpc>
              <a:spcBef>
                <a:spcPts val="600"/>
              </a:spcBef>
              <a:spcAft>
                <a:spcPts val="600"/>
              </a:spcAft>
              <a:bidi/>
            </a:pPr>
            <a:r xmlns:a="http://schemas.openxmlformats.org/drawingml/2006/main">
              <a:rPr lang="a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قرع </a:t>
            </a:r>
            <a:r xmlns:a="http://schemas.openxmlformats.org/drawingml/2006/main">
              <a:rPr lang="ar"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الصدر عن أصوات طبيعية أو </a:t>
            </a:r>
            <a:r xmlns:a="http://schemas.openxmlformats.org/drawingml/2006/main">
              <a:rPr lang="ar" sz="36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رنين </a:t>
            </a:r>
            <a:r xmlns:a="http://schemas.openxmlformats.org/drawingml/2006/main">
              <a:rPr lang="ar"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هوائي </a:t>
            </a:r>
            <a:r xmlns:a="http://schemas.openxmlformats.org/drawingml/2006/main">
              <a:rPr lang="ar" sz="36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اعتمادًا على حجم استرواح الصدر.</a:t>
            </a:r>
            <a:endParaRPr xmlns:a="http://schemas.openxmlformats.org/drawingml/2006/main" lang="en-US" sz="3600"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DF25611E-1081-4C6B-9771-1CAF80F6AC83}" type="slidenum">
              <a:rPr lang="en-US" smtClean="0"/>
              <a:t>13</a:t>
            </a:fld>
            <a:endParaRPr lang="en-US"/>
          </a:p>
        </p:txBody>
      </p:sp>
    </p:spTree>
    <p:extLst>
      <p:ext uri="{BB962C8B-B14F-4D97-AF65-F5344CB8AC3E}">
        <p14:creationId xmlns:p14="http://schemas.microsoft.com/office/powerpoint/2010/main" val="835340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xmlns:a="http://schemas.openxmlformats.org/drawingml/2006/main" algn="ctr">
              <a:bidi/>
            </a:pPr>
            <a:r xmlns:a="http://schemas.openxmlformats.org/drawingml/2006/main">
              <a:rPr lang="ar"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الإجراءات التشخيصية/ التدخلات العلاجية</a:t>
            </a:r>
          </a:p>
        </p:txBody>
      </p:sp>
      <p:sp>
        <p:nvSpPr>
          <p:cNvPr id="3" name="Content Placeholder 2"/>
          <p:cNvSpPr>
            <a:spLocks noGrp="1"/>
          </p:cNvSpPr>
          <p:nvPr>
            <p:ph idx="1"/>
          </p:nvPr>
        </p:nvSpPr>
        <p:spPr>
          <a:xfrm>
            <a:off x="437606" y="1690687"/>
            <a:ext cx="11240588" cy="4788489"/>
          </a:xfrm>
        </p:spPr>
        <p:txBody>
          <a:bodyPr>
            <a:normAutofit fontScale="92500" lnSpcReduction="10000"/>
          </a:bodyPr>
          <a:lstStyle/>
          <a:p>
            <a:pPr xmlns:a="http://schemas.openxmlformats.org/drawingml/2006/main">
              <a:lnSpc>
                <a:spcPct val="110000"/>
              </a:lnSpc>
              <a:spcAft>
                <a:spcPts val="1200"/>
              </a:spcAft>
              <a:bidi/>
            </a:pPr>
            <a:r xmlns:a="http://schemas.openxmlformats.org/drawingml/2006/main">
              <a:rPr lang="ar" sz="3000" b="1" u="sng" dirty="0" smtClean="0">
                <a:solidFill>
                  <a:srgbClr val="FF0000"/>
                </a:solidFill>
                <a:latin typeface="Times New Roman" panose="02020603050405020304" pitchFamily="18" charset="0"/>
                <a:cs typeface="Times New Roman" panose="02020603050405020304" pitchFamily="18" charset="0"/>
              </a:rPr>
              <a:t>الإجراءات التشخيصية</a:t>
            </a:r>
          </a:p>
          <a:p>
            <a:pPr xmlns:a="http://schemas.openxmlformats.org/drawingml/2006/main" marL="0" indent="0">
              <a:lnSpc>
                <a:spcPct val="110000"/>
              </a:lnSpc>
              <a:spcAft>
                <a:spcPts val="1200"/>
              </a:spcAft>
              <a:buNone/>
              <a:bidi/>
            </a:pPr>
            <a:r xmlns:a="http://schemas.openxmlformats.org/drawingml/2006/main">
              <a:rPr lang="ar" sz="3000" dirty="0" smtClean="0">
                <a:latin typeface="Times New Roman" panose="02020603050405020304" pitchFamily="18" charset="0"/>
                <a:cs typeface="Times New Roman" panose="02020603050405020304" pitchFamily="18" charset="0"/>
              </a:rPr>
              <a:t>دليل على وجود استرواح الصدر في الأشعة السينية للصدر</a:t>
            </a:r>
          </a:p>
          <a:p>
            <a:pPr xmlns:a="http://schemas.openxmlformats.org/drawingml/2006/main">
              <a:lnSpc>
                <a:spcPct val="110000"/>
              </a:lnSpc>
              <a:spcAft>
                <a:spcPts val="1200"/>
              </a:spcAft>
              <a:bidi/>
            </a:pPr>
            <a:r xmlns:a="http://schemas.openxmlformats.org/drawingml/2006/main">
              <a:rPr lang="ar" sz="3000" b="1" u="sng" dirty="0" smtClean="0">
                <a:solidFill>
                  <a:srgbClr val="FF0000"/>
                </a:solidFill>
                <a:latin typeface="Times New Roman" panose="02020603050405020304" pitchFamily="18" charset="0"/>
                <a:cs typeface="Times New Roman" panose="02020603050405020304" pitchFamily="18" charset="0"/>
              </a:rPr>
              <a:t>التدخلات العلاجية</a:t>
            </a:r>
          </a:p>
          <a:p>
            <a:pPr xmlns:a="http://schemas.openxmlformats.org/drawingml/2006/main">
              <a:lnSpc>
                <a:spcPct val="110000"/>
              </a:lnSpc>
              <a:spcAft>
                <a:spcPts val="1200"/>
              </a:spcAft>
              <a:buFont typeface="Wingdings" panose="05000000000000000000" pitchFamily="2" charset="2"/>
              <a:buChar char="Ø"/>
              <a:bidi/>
            </a:pPr>
            <a:r xmlns:a="http://schemas.openxmlformats.org/drawingml/2006/main">
              <a:rPr lang="ar" sz="3000" dirty="0" smtClean="0">
                <a:latin typeface="Times New Roman" panose="02020603050405020304" pitchFamily="18" charset="0"/>
                <a:cs typeface="Times New Roman" panose="02020603050405020304" pitchFamily="18" charset="0"/>
              </a:rPr>
              <a:t>إعطاء الأكسجين التكميلي، ومراقبة SpO2 المستمرة.</a:t>
            </a:r>
          </a:p>
          <a:p>
            <a:pPr xmlns:a="http://schemas.openxmlformats.org/drawingml/2006/main">
              <a:lnSpc>
                <a:spcPct val="110000"/>
              </a:lnSpc>
              <a:spcAft>
                <a:spcPts val="1200"/>
              </a:spcAft>
              <a:buFont typeface="Wingdings" panose="05000000000000000000" pitchFamily="2" charset="2"/>
              <a:buChar char="Ø"/>
              <a:bidi/>
            </a:pPr>
            <a:r xmlns:a="http://schemas.openxmlformats.org/drawingml/2006/main">
              <a:rPr lang="ar" sz="3000" dirty="0" smtClean="0">
                <a:latin typeface="Times New Roman" panose="02020603050405020304" pitchFamily="18" charset="0"/>
                <a:cs typeface="Times New Roman" panose="02020603050405020304" pitchFamily="18" charset="0"/>
              </a:rPr>
              <a:t>إذا لم يكن هناك موانع، ضع المريض في وضعية شبه فاولر لتعزيز توسع الصدر.</a:t>
            </a:r>
          </a:p>
          <a:p>
            <a:pPr xmlns:a="http://schemas.openxmlformats.org/drawingml/2006/main">
              <a:lnSpc>
                <a:spcPct val="110000"/>
              </a:lnSpc>
              <a:spcAft>
                <a:spcPts val="1200"/>
              </a:spcAft>
              <a:buFont typeface="Wingdings" panose="05000000000000000000" pitchFamily="2" charset="2"/>
              <a:buChar char="Ø"/>
              <a:bidi/>
            </a:pPr>
            <a:r xmlns:a="http://schemas.openxmlformats.org/drawingml/2006/main">
              <a:rPr lang="ar" sz="3000" dirty="0">
                <a:latin typeface="Times New Roman" panose="02020603050405020304" pitchFamily="18" charset="0"/>
                <a:cs typeface="Times New Roman" panose="02020603050405020304" pitchFamily="18" charset="0"/>
              </a:rPr>
              <a:t> </a:t>
            </a:r>
            <a:r xmlns:a="http://schemas.openxmlformats.org/drawingml/2006/main">
              <a:rPr lang="ar" sz="3000" dirty="0" smtClean="0">
                <a:latin typeface="Times New Roman" panose="02020603050405020304" pitchFamily="18" charset="0"/>
                <a:cs typeface="Times New Roman" panose="02020603050405020304" pitchFamily="18" charset="0"/>
              </a:rPr>
              <a:t>قم بالتحضير لإدخال أنبوب الصدر حسب الإرشادات.</a:t>
            </a:r>
          </a:p>
          <a:p>
            <a:endParaRPr lang="en-US" dirty="0"/>
          </a:p>
        </p:txBody>
      </p:sp>
      <p:sp>
        <p:nvSpPr>
          <p:cNvPr id="4" name="Slide Number Placeholder 3"/>
          <p:cNvSpPr>
            <a:spLocks noGrp="1"/>
          </p:cNvSpPr>
          <p:nvPr>
            <p:ph type="sldNum" sz="quarter" idx="12"/>
          </p:nvPr>
        </p:nvSpPr>
        <p:spPr/>
        <p:txBody>
          <a:bodyPr/>
          <a:lstStyle/>
          <a:p>
            <a:fld id="{DF25611E-1081-4C6B-9771-1CAF80F6AC83}" type="slidenum">
              <a:rPr lang="en-US" smtClean="0"/>
              <a:t>14</a:t>
            </a:fld>
            <a:endParaRPr lang="en-US"/>
          </a:p>
        </p:txBody>
      </p:sp>
    </p:spTree>
    <p:extLst>
      <p:ext uri="{BB962C8B-B14F-4D97-AF65-F5344CB8AC3E}">
        <p14:creationId xmlns:p14="http://schemas.microsoft.com/office/powerpoint/2010/main" val="1895955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4A53B-634C-5963-3B67-88C903D93978}"/>
              </a:ext>
            </a:extLst>
          </p:cNvPr>
          <p:cNvSpPr>
            <a:spLocks noGrp="1"/>
          </p:cNvSpPr>
          <p:nvPr>
            <p:ph type="title"/>
          </p:nvPr>
        </p:nvSpPr>
        <p:spPr>
          <a:xfrm>
            <a:off x="838200" y="218485"/>
            <a:ext cx="10515600" cy="1035550"/>
          </a:xfrm>
        </p:spPr>
        <p:txBody>
          <a:bodyPr>
            <a:normAutofit fontScale="90000"/>
          </a:bodyPr>
          <a:lstStyle/>
          <a:p>
            <a:pPr xmlns:a="http://schemas.openxmlformats.org/drawingml/2006/main" algn="ctr">
              <a:bidi/>
            </a:pPr>
            <a:r xmlns:a="http://schemas.openxmlformats.org/drawingml/2006/main">
              <a:rPr lang="ar" sz="4400" b="1" dirty="0">
                <a:solidFill>
                  <a:srgbClr val="15A2A0"/>
                </a:solidFill>
                <a:effectLst/>
                <a:latin typeface="Arial-BoldMT"/>
                <a:ea typeface="Calibri" panose="020F0502020204030204" pitchFamily="34" charset="0"/>
                <a:cs typeface="Arial-BoldMT"/>
              </a:rPr>
              <a:t>استرواح الصدر الرضحي</a:t>
            </a:r>
            <a:r xmlns:a="http://schemas.openxmlformats.org/drawingml/2006/main">
              <a:rPr lang="ar" sz="4400" dirty="0">
                <a:effectLst/>
                <a:latin typeface="Calibri" panose="020F0502020204030204" pitchFamily="34" charset="0"/>
                <a:ea typeface="Calibri" panose="020F0502020204030204" pitchFamily="34" charset="0"/>
                <a:cs typeface="Arial" panose="020B0604020202020204" pitchFamily="34" charset="0"/>
              </a:rPr>
              <a:t/>
            </a:r>
            <a:br xmlns:a="http://schemas.openxmlformats.org/drawingml/2006/main">
              <a:rPr lang="en-US" sz="4400" dirty="0">
                <a:effectLst/>
                <a:latin typeface="Calibri" panose="020F0502020204030204" pitchFamily="34" charset="0"/>
                <a:ea typeface="Calibri" panose="020F0502020204030204" pitchFamily="34" charset="0"/>
                <a:cs typeface="Arial" panose="020B0604020202020204" pitchFamily="34" charset="0"/>
              </a:rPr>
            </a:br>
            <a:endParaRPr xmlns:a="http://schemas.openxmlformats.org/drawingml/2006/main" lang="en-US" dirty="0"/>
          </a:p>
        </p:txBody>
      </p:sp>
      <p:sp>
        <p:nvSpPr>
          <p:cNvPr id="3" name="Content Placeholder 2">
            <a:extLst>
              <a:ext uri="{FF2B5EF4-FFF2-40B4-BE49-F238E27FC236}">
                <a16:creationId xmlns:a16="http://schemas.microsoft.com/office/drawing/2014/main" id="{460C9280-03DF-EF74-8294-DE8DA7B5E35B}"/>
              </a:ext>
            </a:extLst>
          </p:cNvPr>
          <p:cNvSpPr>
            <a:spLocks noGrp="1"/>
          </p:cNvSpPr>
          <p:nvPr>
            <p:ph idx="1"/>
          </p:nvPr>
        </p:nvSpPr>
        <p:spPr>
          <a:xfrm>
            <a:off x="148772" y="943155"/>
            <a:ext cx="11834222" cy="5666651"/>
          </a:xfrm>
        </p:spPr>
        <p:txBody>
          <a:bodyPr>
            <a:normAutofit fontScale="92500"/>
          </a:bodyPr>
          <a:lstStyle/>
          <a:p>
            <a:pPr xmlns:a="http://schemas.openxmlformats.org/drawingml/2006/main" marL="0" marR="0" indent="0">
              <a:lnSpc>
                <a:spcPct val="130000"/>
              </a:lnSpc>
              <a:spcBef>
                <a:spcPts val="0"/>
              </a:spcBef>
              <a:spcAft>
                <a:spcPts val="0"/>
              </a:spcAft>
              <a:buNone/>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يحدث استرواح الصدر الرضحي عندما يهرب الهواء من جرح في الرئة نفسها ويدخل إلى الحيز الجنبي أو من جرح في جدار الصدر.</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R="0">
              <a:lnSpc>
                <a:spcPct val="130000"/>
              </a:lnSpc>
              <a:spcBef>
                <a:spcPts val="0"/>
              </a:spcBef>
              <a:spcAft>
                <a:spcPts val="0"/>
              </a:spcAft>
              <a:buFont typeface="Wingdings" panose="05000000000000000000" pitchFamily="2" charset="2"/>
              <a:buChar char="q"/>
              <a:bidi/>
            </a:pPr>
            <a:r xmlns:a="http://schemas.openxmlformats.org/drawingml/2006/main">
              <a:rPr lang="ar" sz="32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وقد ينتج عن:</a:t>
            </a:r>
          </a:p>
          <a:p>
            <a:pPr xmlns:a="http://schemas.openxmlformats.org/drawingml/2006/main" marL="457200" lvl="1">
              <a:lnSpc>
                <a:spcPct val="130000"/>
              </a:lnSpc>
              <a:spcBef>
                <a:spcPts val="0"/>
              </a:spcBef>
              <a:bidi/>
            </a:pPr>
            <a:r xmlns:a="http://schemas.openxmlformats.org/drawingml/2006/main">
              <a:rPr lang="a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الصدمة الحادة: </a:t>
            </a: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مثل كسور الضلع ( </a:t>
            </a:r>
            <a:r xmlns:a="http://schemas.openxmlformats.org/drawingml/2006/main">
              <a:rPr lang="a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الاسترواح الصدري المغلق </a:t>
            </a: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457200" lvl="1">
              <a:lnSpc>
                <a:spcPct val="130000"/>
              </a:lnSpc>
              <a:spcBef>
                <a:spcPts val="0"/>
              </a:spcBef>
              <a:bidi/>
            </a:pPr>
            <a:r xmlns:a="http://schemas.openxmlformats.org/drawingml/2006/main">
              <a:rPr lang="a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صدمة نافذة في الصدر أو البطن: </a:t>
            </a: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مثل جروح الطعن أو جروح طلقات نارية.</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457200" lvl="1">
              <a:lnSpc>
                <a:spcPct val="130000"/>
              </a:lnSpc>
              <a:spcBef>
                <a:spcPts val="0"/>
              </a:spcBef>
              <a:bidi/>
            </a:pPr>
            <a:r xmlns:a="http://schemas.openxmlformats.org/drawingml/2006/main">
              <a:rPr lang="a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الإجراءات الصدرية الغازية: </a:t>
            </a: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مثل بزل الصدر، وخزعة الرئة عبر الشعب الهوائية، وإدخال خط تحت الترقوة (ثقب الجنبة عن غير قصد).</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5D0ACBDB-D988-4DB1-83A2-260ECF40DAD9}" type="slidenum">
              <a:rPr lang="en-US" smtClean="0"/>
              <a:t>15</a:t>
            </a:fld>
            <a:endParaRPr lang="en-US"/>
          </a:p>
        </p:txBody>
      </p:sp>
    </p:spTree>
    <p:extLst>
      <p:ext uri="{BB962C8B-B14F-4D97-AF65-F5344CB8AC3E}">
        <p14:creationId xmlns:p14="http://schemas.microsoft.com/office/powerpoint/2010/main" val="3333035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11CF-722C-E6FB-9CA5-88A9191A5325}"/>
              </a:ext>
            </a:extLst>
          </p:cNvPr>
          <p:cNvSpPr>
            <a:spLocks noGrp="1"/>
          </p:cNvSpPr>
          <p:nvPr>
            <p:ph type="title"/>
          </p:nvPr>
        </p:nvSpPr>
        <p:spPr>
          <a:xfrm>
            <a:off x="838200" y="129994"/>
            <a:ext cx="10515600" cy="1325563"/>
          </a:xfrm>
        </p:spPr>
        <p:txBody>
          <a:bodyPr/>
          <a:lstStyle/>
          <a:p>
            <a:pPr xmlns:a="http://schemas.openxmlformats.org/drawingml/2006/main" algn="ctr">
              <a:bidi/>
            </a:pPr>
            <a:r xmlns:a="http://schemas.openxmlformats.org/drawingml/2006/main">
              <a:rPr lang="ar" sz="4400" b="1" dirty="0">
                <a:solidFill>
                  <a:srgbClr val="15A2A0"/>
                </a:solidFill>
                <a:effectLst/>
                <a:latin typeface="Arial-BoldMT"/>
                <a:ea typeface="Calibri" panose="020F0502020204030204" pitchFamily="34" charset="0"/>
                <a:cs typeface="Arial-BoldMT"/>
              </a:rPr>
              <a:t>استرواح الصدر الرضحي</a:t>
            </a:r>
            <a:r xmlns:a="http://schemas.openxmlformats.org/drawingml/2006/main">
              <a:rPr lang="ar" sz="4400" dirty="0">
                <a:effectLst/>
                <a:latin typeface="Calibri" panose="020F0502020204030204" pitchFamily="34" charset="0"/>
                <a:ea typeface="Calibri" panose="020F0502020204030204" pitchFamily="34" charset="0"/>
                <a:cs typeface="Arial" panose="020B0604020202020204" pitchFamily="34" charset="0"/>
              </a:rPr>
              <a:t/>
            </a:r>
            <a:br xmlns:a="http://schemas.openxmlformats.org/drawingml/2006/main">
              <a:rPr lang="en-US" sz="4400" dirty="0">
                <a:effectLst/>
                <a:latin typeface="Calibri" panose="020F0502020204030204" pitchFamily="34" charset="0"/>
                <a:ea typeface="Calibri" panose="020F0502020204030204" pitchFamily="34" charset="0"/>
                <a:cs typeface="Arial" panose="020B0604020202020204" pitchFamily="34" charset="0"/>
              </a:rPr>
            </a:br>
            <a:endParaRPr xmlns:a="http://schemas.openxmlformats.org/drawingml/2006/main" lang="en-US" dirty="0"/>
          </a:p>
        </p:txBody>
      </p:sp>
      <p:sp>
        <p:nvSpPr>
          <p:cNvPr id="3" name="Content Placeholder 2">
            <a:extLst>
              <a:ext uri="{FF2B5EF4-FFF2-40B4-BE49-F238E27FC236}">
                <a16:creationId xmlns:a16="http://schemas.microsoft.com/office/drawing/2014/main" id="{9E2E6356-43E5-B20E-D2D2-CBC55F8FCA62}"/>
              </a:ext>
            </a:extLst>
          </p:cNvPr>
          <p:cNvSpPr>
            <a:spLocks noGrp="1"/>
          </p:cNvSpPr>
          <p:nvPr>
            <p:ph idx="1"/>
          </p:nvPr>
        </p:nvSpPr>
        <p:spPr>
          <a:xfrm>
            <a:off x="481148" y="1046548"/>
            <a:ext cx="11527972" cy="5218703"/>
          </a:xfrm>
        </p:spPr>
        <p:txBody>
          <a:bodyPr>
            <a:normAutofit/>
          </a:bodyPr>
          <a:lstStyle/>
          <a:p>
            <a:pPr xmlns:a="http://schemas.openxmlformats.org/drawingml/2006/main" marL="457200" lvl="1">
              <a:lnSpc>
                <a:spcPct val="130000"/>
              </a:lnSpc>
              <a:spcBef>
                <a:spcPts val="0"/>
              </a:spcBef>
              <a:bidi/>
            </a:pPr>
            <a:r xmlns:a="http://schemas.openxmlformats.org/drawingml/2006/main">
              <a:rPr lang="ar"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جراحة الصدر.</a:t>
            </a:r>
            <a:endParaRPr xmlns:a="http://schemas.openxmlformats.org/drawingml/2006/main" lang="en-US" sz="2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457200" lvl="1">
              <a:lnSpc>
                <a:spcPct val="130000"/>
              </a:lnSpc>
              <a:spcBef>
                <a:spcPts val="0"/>
              </a:spcBef>
              <a:bidi/>
            </a:pPr>
            <a:r xmlns:a="http://schemas.openxmlformats.org/drawingml/2006/main">
              <a:rPr lang="ar"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تمزقات الحجاب الحاجز.</a:t>
            </a:r>
            <a:endParaRPr xmlns:a="http://schemas.openxmlformats.org/drawingml/2006/main" lang="en-US" sz="28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457200" lvl="1">
              <a:lnSpc>
                <a:spcPct val="130000"/>
              </a:lnSpc>
              <a:spcBef>
                <a:spcPts val="0"/>
              </a:spcBef>
              <a:bidi/>
            </a:pPr>
            <a:r xmlns:a="http://schemas.openxmlformats.org/drawingml/2006/main">
              <a:rPr lang="ar"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الصدمة الضغطية </a:t>
            </a:r>
            <a:r xmlns:a="http://schemas.openxmlformats.org/drawingml/2006/main">
              <a:rPr lang="ar"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xmlns:a="http://schemas.openxmlformats.org/drawingml/2006/main">
              <a:rPr lang="ar" sz="2800" dirty="0" smtClean="0">
                <a:solidFill>
                  <a:srgbClr val="040C28"/>
                </a:solidFill>
                <a:effectLst/>
                <a:latin typeface="Times New Roman" panose="02020603050405020304" pitchFamily="18" charset="0"/>
                <a:ea typeface="Calibri" panose="020F0502020204030204" pitchFamily="34" charset="0"/>
                <a:cs typeface="Times New Roman" panose="02020603050405020304" pitchFamily="18" charset="0"/>
              </a:rPr>
              <a:t>الصدمة المرتبطة بالضغط </a:t>
            </a:r>
            <a:r xmlns:a="http://schemas.openxmlformats.org/drawingml/2006/main">
              <a:rPr lang="ar"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الناتجة عن التهوية الميكانيكية.</a:t>
            </a:r>
            <a:endParaRPr xmlns:a="http://schemas.openxmlformats.org/drawingml/2006/main"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a:lnSpc>
                <a:spcPct val="150000"/>
              </a:lnSpc>
              <a:bidi/>
            </a:pP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استرواح </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الصدر الرضحي مصحوبًا بنزول دم من الصدر.</a:t>
            </a:r>
            <a:endParaRPr xmlns:a="http://schemas.openxmlformats.org/drawingml/2006/main"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0" marR="0">
              <a:lnSpc>
                <a:spcPct val="150000"/>
              </a:lnSpc>
              <a:spcBef>
                <a:spcPts val="0"/>
              </a:spcBef>
              <a:spcAft>
                <a:spcPts val="0"/>
              </a:spcAft>
              <a:bidi/>
            </a:pPr>
            <a:r xmlns:a="http://schemas.openxmlformats.org/drawingml/2006/main">
              <a:rPr lang="ar"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الصدر المدمى </a:t>
            </a:r>
            <a:r xmlns:a="http://schemas.openxmlformats.org/drawingml/2006/main">
              <a:rPr lang="ar"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تجمع الدم في الحيز الجنبي نتيجة تمزق الأوعية الدموية بين الضلوع، أو تمزق الأوعية الدموية الكبيرة، أو تمزق الرئتين.</a:t>
            </a:r>
            <a:endParaRPr xmlns:a="http://schemas.openxmlformats.org/drawingml/2006/main" lang="en-US"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0" marR="0">
              <a:lnSpc>
                <a:spcPct val="150000"/>
              </a:lnSpc>
              <a:spcBef>
                <a:spcPts val="0"/>
              </a:spcBef>
              <a:spcAft>
                <a:spcPts val="0"/>
              </a:spcAft>
              <a:bidi/>
            </a:pPr>
            <a:r xmlns:a="http://schemas.openxmlformats.org/drawingml/2006/main">
              <a:rPr lang="ar"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استرواح الصدر الدموي </a:t>
            </a:r>
            <a:r xmlns:a="http://schemas.openxmlformats.org/drawingml/2006/main">
              <a:rPr lang="ar"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وجود كل من الدم والهواء في تجويف الصدر وهو أمر شائع أيضًا بعد الصدمات الكبرى.</a:t>
            </a:r>
            <a:endParaRPr xmlns:a="http://schemas.openxmlformats.org/drawingml/2006/main"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5D0ACBDB-D988-4DB1-83A2-260ECF40DAD9}" type="slidenum">
              <a:rPr lang="en-US" smtClean="0"/>
              <a:t>16</a:t>
            </a:fld>
            <a:endParaRPr lang="en-US"/>
          </a:p>
        </p:txBody>
      </p:sp>
    </p:spTree>
    <p:extLst>
      <p:ext uri="{BB962C8B-B14F-4D97-AF65-F5344CB8AC3E}">
        <p14:creationId xmlns:p14="http://schemas.microsoft.com/office/powerpoint/2010/main" val="2127915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080" y="0"/>
            <a:ext cx="10515600" cy="714103"/>
          </a:xfrm>
        </p:spPr>
        <p:txBody>
          <a:bodyPr/>
          <a:lstStyle/>
          <a:p>
            <a:pPr xmlns:a="http://schemas.openxmlformats.org/drawingml/2006/main" algn="ctr">
              <a:bidi/>
            </a:pPr>
            <a:r xmlns:a="http://schemas.openxmlformats.org/drawingml/2006/main">
              <a:rPr lang="ar" b="1" dirty="0">
                <a:solidFill>
                  <a:srgbClr val="15A2A0"/>
                </a:solidFill>
                <a:latin typeface="Arial-BoldMT"/>
                <a:ea typeface="Calibri" panose="020F0502020204030204" pitchFamily="34" charset="0"/>
                <a:cs typeface="Arial-BoldMT"/>
              </a:rPr>
              <a:t>استرواح الصدر </a:t>
            </a:r>
            <a:endParaRPr xmlns:a="http://schemas.openxmlformats.org/drawingml/2006/main" lang="en-US" dirty="0"/>
            <a:r xmlns:a="http://schemas.openxmlformats.org/drawingml/2006/main">
              <a:rPr lang="ar" b="1" dirty="0" smtClean="0">
                <a:solidFill>
                  <a:srgbClr val="15A2A0"/>
                </a:solidFill>
                <a:latin typeface="Arial-BoldMT"/>
                <a:ea typeface="Calibri" panose="020F0502020204030204" pitchFamily="34" charset="0"/>
                <a:cs typeface="Arial-BoldMT"/>
              </a:rPr>
              <a:t>الرضحي</a:t>
            </a:r>
          </a:p>
        </p:txBody>
      </p:sp>
      <p:sp>
        <p:nvSpPr>
          <p:cNvPr id="3" name="Content Placeholder 2"/>
          <p:cNvSpPr>
            <a:spLocks noGrp="1"/>
          </p:cNvSpPr>
          <p:nvPr>
            <p:ph idx="1"/>
          </p:nvPr>
        </p:nvSpPr>
        <p:spPr>
          <a:xfrm>
            <a:off x="19594" y="794338"/>
            <a:ext cx="12010571" cy="6063661"/>
          </a:xfrm>
        </p:spPr>
        <p:txBody>
          <a:bodyPr>
            <a:noAutofit/>
          </a:bodyPr>
          <a:lstStyle/>
          <a:p>
            <a:pPr xmlns:a="http://schemas.openxmlformats.org/drawingml/2006/main">
              <a:lnSpc>
                <a:spcPct val="120000"/>
              </a:lnSpc>
              <a:bidi/>
            </a:pPr>
            <a:r xmlns:a="http://schemas.openxmlformats.org/drawingml/2006/main">
              <a:rPr lang="ar" sz="3000" dirty="0">
                <a:solidFill>
                  <a:srgbClr val="FF0000"/>
                </a:solidFill>
                <a:latin typeface="Times New Roman" panose="02020603050405020304" pitchFamily="18" charset="0"/>
                <a:cs typeface="Times New Roman" panose="02020603050405020304" pitchFamily="18" charset="0"/>
              </a:rPr>
              <a:t>استرواح الصدر المفتوح: </a:t>
            </a:r>
            <a:r xmlns:a="http://schemas.openxmlformats.org/drawingml/2006/main">
              <a:rPr lang="ar" sz="3000" dirty="0">
                <a:latin typeface="Times New Roman" panose="02020603050405020304" pitchFamily="18" charset="0"/>
                <a:cs typeface="Times New Roman" panose="02020603050405020304" pitchFamily="18" charset="0"/>
              </a:rPr>
              <a:t>هو أحد أشكال استرواح الصدر الرضحي الذي يحدث عندما </a:t>
            </a:r>
            <a:r xmlns:a="http://schemas.openxmlformats.org/drawingml/2006/main">
              <a:rPr lang="ar" sz="3000" b="1" u="sng" dirty="0">
                <a:latin typeface="Times New Roman" panose="02020603050405020304" pitchFamily="18" charset="0"/>
                <a:cs typeface="Times New Roman" panose="02020603050405020304" pitchFamily="18" charset="0"/>
              </a:rPr>
              <a:t>يكون الجرح في جدار الصدر كبيرًا بما يكفي للسماح للهواء بالمرور بحرية داخل وخارج تجويف الصدر مع كل </a:t>
            </a:r>
            <a:r xmlns:a="http://schemas.openxmlformats.org/drawingml/2006/main">
              <a:rPr lang="ar" sz="3000" b="1" u="sng" dirty="0" smtClean="0">
                <a:latin typeface="Times New Roman" panose="02020603050405020304" pitchFamily="18" charset="0"/>
                <a:cs typeface="Times New Roman" panose="02020603050405020304" pitchFamily="18" charset="0"/>
              </a:rPr>
              <a:t>نفس </a:t>
            </a:r>
            <a:r xmlns:a="http://schemas.openxmlformats.org/drawingml/2006/main">
              <a:rPr lang="ar" sz="3000" dirty="0" smtClean="0">
                <a:latin typeface="Times New Roman" panose="02020603050405020304" pitchFamily="18" charset="0"/>
                <a:cs typeface="Times New Roman" panose="02020603050405020304" pitchFamily="18" charset="0"/>
              </a:rPr>
              <a:t>مما يتسبب في انهيار الرئة وتحرك المنصف </a:t>
            </a:r>
            <a:r xmlns:a="http://schemas.openxmlformats.org/drawingml/2006/main">
              <a:rPr lang="ar" sz="3000" dirty="0">
                <a:latin typeface="Times New Roman" panose="02020603050405020304" pitchFamily="18" charset="0"/>
                <a:cs typeface="Times New Roman" panose="02020603050405020304" pitchFamily="18" charset="0"/>
              </a:rPr>
              <a:t>(القلب والأوعية الكبيرة) </a:t>
            </a:r>
            <a:r xmlns:a="http://schemas.openxmlformats.org/drawingml/2006/main">
              <a:rPr lang="ar" sz="3000" dirty="0" smtClean="0">
                <a:latin typeface="Times New Roman" panose="02020603050405020304" pitchFamily="18" charset="0"/>
                <a:cs typeface="Times New Roman" panose="02020603050405020304" pitchFamily="18" charset="0"/>
              </a:rPr>
              <a:t>نحو </a:t>
            </a:r>
            <a:r xmlns:a="http://schemas.openxmlformats.org/drawingml/2006/main">
              <a:rPr lang="ar" sz="3000" dirty="0">
                <a:latin typeface="Times New Roman" panose="02020603050405020304" pitchFamily="18" charset="0"/>
                <a:cs typeface="Times New Roman" panose="02020603050405020304" pitchFamily="18" charset="0"/>
              </a:rPr>
              <a:t>الجانب غير المصاب مع كل شهيق وفي الاتجاه المعاكس مع الزفير. (يُطلق على هذا </a:t>
            </a:r>
            <a:r xmlns:a="http://schemas.openxmlformats.org/drawingml/2006/main">
              <a:rPr lang="ar" sz="3000" b="1" u="sng" dirty="0">
                <a:latin typeface="Times New Roman" panose="02020603050405020304" pitchFamily="18" charset="0"/>
                <a:cs typeface="Times New Roman" panose="02020603050405020304" pitchFamily="18" charset="0"/>
              </a:rPr>
              <a:t>رجفة المنصف أو التأرجح </a:t>
            </a:r>
            <a:r xmlns:a="http://schemas.openxmlformats.org/drawingml/2006/main">
              <a:rPr lang="ar" sz="3000" dirty="0">
                <a:latin typeface="Times New Roman" panose="02020603050405020304" pitchFamily="18" charset="0"/>
                <a:cs typeface="Times New Roman" panose="02020603050405020304" pitchFamily="18" charset="0"/>
              </a:rPr>
              <a:t>الذي ينتج عنه مشاكل خطيرة في الدورة الدموية).</a:t>
            </a:r>
          </a:p>
          <a:p>
            <a:pPr xmlns:a="http://schemas.openxmlformats.org/drawingml/2006/main">
              <a:lnSpc>
                <a:spcPct val="120000"/>
              </a:lnSpc>
              <a:bidi/>
            </a:pPr>
            <a:r xmlns:a="http://schemas.openxmlformats.org/drawingml/2006/main">
              <a:rPr lang="ar" sz="3000" dirty="0">
                <a:latin typeface="Times New Roman" panose="02020603050405020304" pitchFamily="18" charset="0"/>
                <a:cs typeface="Times New Roman" panose="02020603050405020304" pitchFamily="18" charset="0"/>
              </a:rPr>
              <a:t>تتطلب حالات استرواح الصدر المفتوح المؤلمة تدخلات طارئة.</a:t>
            </a:r>
            <a:endParaRPr xmlns:a="http://schemas.openxmlformats.org/drawingml/2006/main" lang="en-US" sz="3000" dirty="0" smtClean="0">
              <a:latin typeface="Times New Roman" panose="02020603050405020304" pitchFamily="18" charset="0"/>
              <a:cs typeface="Times New Roman" panose="02020603050405020304" pitchFamily="18" charset="0"/>
            </a:endParaRPr>
          </a:p>
          <a:p>
            <a:pPr xmlns:a="http://schemas.openxmlformats.org/drawingml/2006/main">
              <a:lnSpc>
                <a:spcPct val="120000"/>
              </a:lnSpc>
              <a:bidi/>
            </a:pPr>
            <a:r xmlns:a="http://schemas.openxmlformats.org/drawingml/2006/main">
              <a:rPr lang="ar" sz="3000" dirty="0" smtClean="0">
                <a:latin typeface="Times New Roman" panose="02020603050405020304" pitchFamily="18" charset="0"/>
                <a:cs typeface="Times New Roman" panose="02020603050405020304" pitchFamily="18" charset="0"/>
              </a:rPr>
              <a:t>إيقاف </a:t>
            </a:r>
            <a:r xmlns:a="http://schemas.openxmlformats.org/drawingml/2006/main">
              <a:rPr lang="ar" sz="3000" dirty="0">
                <a:latin typeface="Times New Roman" panose="02020603050405020304" pitchFamily="18" charset="0"/>
                <a:cs typeface="Times New Roman" panose="02020603050405020304" pitchFamily="18" charset="0"/>
              </a:rPr>
              <a:t>تدفق الهواء عبر الفتحة الموجودة في جدار الصدر يعد إجراءً منقذًا للحياة </a:t>
            </a:r>
            <a:r xmlns:a="http://schemas.openxmlformats.org/drawingml/2006/main">
              <a:rPr lang="ar" sz="3000" dirty="0" smtClean="0">
                <a:latin typeface="Times New Roman" panose="02020603050405020304" pitchFamily="18" charset="0"/>
                <a:cs typeface="Times New Roman" panose="02020603050405020304" pitchFamily="18" charset="0"/>
              </a:rPr>
              <a:t>.</a:t>
            </a:r>
            <a:endParaRPr xmlns:a="http://schemas.openxmlformats.org/drawingml/2006/main" lang="en-US" sz="30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D0ACBDB-D988-4DB1-83A2-260ECF40DAD9}" type="slidenum">
              <a:rPr lang="en-US" smtClean="0"/>
              <a:t>17</a:t>
            </a:fld>
            <a:endParaRPr lang="en-US"/>
          </a:p>
        </p:txBody>
      </p:sp>
    </p:spTree>
    <p:extLst>
      <p:ext uri="{BB962C8B-B14F-4D97-AF65-F5344CB8AC3E}">
        <p14:creationId xmlns:p14="http://schemas.microsoft.com/office/powerpoint/2010/main" val="67744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2"/>
            <a:ext cx="10515600" cy="1325563"/>
          </a:xfrm>
        </p:spPr>
        <p:txBody>
          <a:bodyPr>
            <a:normAutofit/>
          </a:bodyPr>
          <a:lstStyle/>
          <a:p>
            <a:pPr xmlns:a="http://schemas.openxmlformats.org/drawingml/2006/main" algn="ctr">
              <a:bidi/>
            </a:pPr>
            <a:r xmlns:a="http://schemas.openxmlformats.org/drawingml/2006/main">
              <a:rPr lang="ar" sz="4000" b="1" dirty="0">
                <a:solidFill>
                  <a:srgbClr val="15A2A0"/>
                </a:solidFill>
                <a:latin typeface="Arial-BoldMT"/>
                <a:ea typeface="Calibri" panose="020F0502020204030204" pitchFamily="34" charset="0"/>
                <a:cs typeface="Arial-BoldMT"/>
              </a:rPr>
              <a:t>المظاهر السريرية للاسترواح الصدري المفتوح</a:t>
            </a:r>
          </a:p>
        </p:txBody>
      </p:sp>
      <p:sp>
        <p:nvSpPr>
          <p:cNvPr id="3" name="Content Placeholder 2"/>
          <p:cNvSpPr>
            <a:spLocks noGrp="1"/>
          </p:cNvSpPr>
          <p:nvPr>
            <p:ph idx="1"/>
          </p:nvPr>
        </p:nvSpPr>
        <p:spPr>
          <a:xfrm>
            <a:off x="411479" y="1472975"/>
            <a:ext cx="11423469" cy="4984477"/>
          </a:xfrm>
        </p:spPr>
        <p:txBody>
          <a:bodyPr>
            <a:normAutofit fontScale="92500" lnSpcReduction="10000"/>
          </a:bodyPr>
          <a:lstStyle/>
          <a:p>
            <a:pPr xmlns:a="http://schemas.openxmlformats.org/drawingml/2006/main">
              <a:lnSpc>
                <a:spcPct val="110000"/>
              </a:lnSpc>
              <a:spcAft>
                <a:spcPts val="6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تاريخ من إصابة نافذة في الصدر؛ جرح واضح في الصدر (قد يكون صغيرًا مثل ثقب معول الثلج)</a:t>
            </a:r>
          </a:p>
          <a:p>
            <a:pPr xmlns:a="http://schemas.openxmlformats.org/drawingml/2006/main">
              <a:lnSpc>
                <a:spcPct val="110000"/>
              </a:lnSpc>
              <a:spcAft>
                <a:spcPts val="6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علامات ضيق التنفس: ضيق التنفس، وسرعة التنفس، والأرق، والزرقة.</a:t>
            </a:r>
          </a:p>
          <a:p>
            <a:pPr xmlns:a="http://schemas.openxmlformats.org/drawingml/2006/main">
              <a:lnSpc>
                <a:spcPct val="110000"/>
              </a:lnSpc>
              <a:spcAft>
                <a:spcPts val="6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سماع صوت "مص" مع التنفس (جرح مص في الصدر).</a:t>
            </a:r>
          </a:p>
          <a:p>
            <a:pPr xmlns:a="http://schemas.openxmlformats.org/drawingml/2006/main">
              <a:lnSpc>
                <a:spcPct val="110000"/>
              </a:lnSpc>
              <a:spcAft>
                <a:spcPts val="6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توسع الصدر غير المتماثل.</a:t>
            </a:r>
          </a:p>
          <a:p>
            <a:pPr xmlns:a="http://schemas.openxmlformats.org/drawingml/2006/main">
              <a:lnSpc>
                <a:spcPct val="110000"/>
              </a:lnSpc>
              <a:spcAft>
                <a:spcPts val="6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ظهور فقاعات من الدم حول جرح الصدر مع الزفير.</a:t>
            </a:r>
            <a:endParaRPr xmlns:a="http://schemas.openxmlformats.org/drawingml/2006/main" lang="en-US" sz="3200" dirty="0">
              <a:latin typeface="Times New Roman" panose="02020603050405020304" pitchFamily="18" charset="0"/>
              <a:cs typeface="Times New Roman" panose="02020603050405020304" pitchFamily="18" charset="0"/>
            </a:endParaRPr>
          </a:p>
          <a:p>
            <a:pPr xmlns:a="http://schemas.openxmlformats.org/drawingml/2006/main">
              <a:lnSpc>
                <a:spcPct val="110000"/>
              </a:lnSpc>
              <a:spcAft>
                <a:spcPts val="600"/>
              </a:spcAft>
              <a:bidi/>
            </a:pPr>
            <a:r xmlns:a="http://schemas.openxmlformats.org/drawingml/2006/main">
              <a:rPr lang="ar" sz="3200" dirty="0" smtClean="0">
                <a:latin typeface="Times New Roman" panose="02020603050405020304" pitchFamily="18" charset="0"/>
                <a:cs typeface="Times New Roman" panose="02020603050405020304" pitchFamily="18" charset="0"/>
              </a:rPr>
              <a:t>قد يحدث انتفاخ تحت الجلد أيضًا</a:t>
            </a:r>
          </a:p>
        </p:txBody>
      </p:sp>
      <p:sp>
        <p:nvSpPr>
          <p:cNvPr id="4" name="Slide Number Placeholder 3"/>
          <p:cNvSpPr>
            <a:spLocks noGrp="1"/>
          </p:cNvSpPr>
          <p:nvPr>
            <p:ph type="sldNum" sz="quarter" idx="12"/>
          </p:nvPr>
        </p:nvSpPr>
        <p:spPr/>
        <p:txBody>
          <a:bodyPr/>
          <a:lstStyle/>
          <a:p>
            <a:fld id="{DF25611E-1081-4C6B-9771-1CAF80F6AC83}" type="slidenum">
              <a:rPr lang="en-US" smtClean="0"/>
              <a:t>18</a:t>
            </a:fld>
            <a:endParaRPr lang="en-US"/>
          </a:p>
        </p:txBody>
      </p:sp>
    </p:spTree>
    <p:extLst>
      <p:ext uri="{BB962C8B-B14F-4D97-AF65-F5344CB8AC3E}">
        <p14:creationId xmlns:p14="http://schemas.microsoft.com/office/powerpoint/2010/main" val="486295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xmlns:a="http://schemas.openxmlformats.org/drawingml/2006/main" algn="ctr">
              <a:bidi/>
            </a:pPr>
            <a:r xmlns:a="http://schemas.openxmlformats.org/drawingml/2006/main">
              <a:rPr lang="ar" sz="4000" b="1" dirty="0">
                <a:solidFill>
                  <a:srgbClr val="15A2A0"/>
                </a:solidFill>
                <a:latin typeface="Arial-BoldMT"/>
                <a:ea typeface="Calibri" panose="020F0502020204030204" pitchFamily="34" charset="0"/>
                <a:cs typeface="Arial-BoldMT"/>
              </a:rPr>
              <a:t>الإجراءات التشخيصية</a:t>
            </a:r>
          </a:p>
        </p:txBody>
      </p:sp>
      <p:sp>
        <p:nvSpPr>
          <p:cNvPr id="3" name="Content Placeholder 2"/>
          <p:cNvSpPr>
            <a:spLocks noGrp="1"/>
          </p:cNvSpPr>
          <p:nvPr>
            <p:ph idx="1"/>
          </p:nvPr>
        </p:nvSpPr>
        <p:spPr/>
        <p:txBody>
          <a:bodyPr/>
          <a:lstStyle/>
          <a:p>
            <a:pPr xmlns:a="http://schemas.openxmlformats.org/drawingml/2006/main" marL="0" indent="0">
              <a:spcAft>
                <a:spcPts val="1200"/>
              </a:spcAft>
              <a:buNone/>
              <a:bidi/>
            </a:pPr>
            <a:r xmlns:a="http://schemas.openxmlformats.org/drawingml/2006/main">
              <a:rPr lang="ar" dirty="0" smtClean="0"/>
              <a:t>• </a:t>
            </a:r>
            <a:r xmlns:a="http://schemas.openxmlformats.org/drawingml/2006/main">
              <a:rPr lang="ar" sz="3200" dirty="0" smtClean="0">
                <a:latin typeface="Times New Roman" panose="02020603050405020304" pitchFamily="18" charset="0"/>
                <a:cs typeface="Times New Roman" panose="02020603050405020304" pitchFamily="18" charset="0"/>
              </a:rPr>
              <a:t>نتائج التقييم السريري</a:t>
            </a:r>
          </a:p>
          <a:p>
            <a:pPr xmlns:a="http://schemas.openxmlformats.org/drawingml/2006/main" marL="0" indent="0">
              <a:spcAft>
                <a:spcPts val="1200"/>
              </a:spcAft>
              <a:buNone/>
              <a:bidi/>
            </a:pPr>
            <a:r xmlns:a="http://schemas.openxmlformats.org/drawingml/2006/main">
              <a:rPr lang="ar" sz="3200" dirty="0" smtClean="0">
                <a:latin typeface="Times New Roman" panose="02020603050405020304" pitchFamily="18" charset="0"/>
                <a:cs typeface="Times New Roman" panose="02020603050405020304" pitchFamily="18" charset="0"/>
              </a:rPr>
              <a:t>• تظهر الأشعة السينية للصدر دليلاً على وجود استرواح الصدر</a:t>
            </a:r>
            <a:endParaRPr xmlns:a="http://schemas.openxmlformats.org/drawingml/2006/main"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19</a:t>
            </a:fld>
            <a:endParaRPr lang="en-US"/>
          </a:p>
        </p:txBody>
      </p:sp>
    </p:spTree>
    <p:extLst>
      <p:ext uri="{BB962C8B-B14F-4D97-AF65-F5344CB8AC3E}">
        <p14:creationId xmlns:p14="http://schemas.microsoft.com/office/powerpoint/2010/main" val="1397216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xmlns:a="http://schemas.openxmlformats.org/drawingml/2006/main">
              <a:rPr lang="ar" sz="4000" b="1" dirty="0">
                <a:solidFill>
                  <a:schemeClr val="accent1">
                    <a:lumMod val="75000"/>
                  </a:schemeClr>
                </a:solidFill>
                <a:latin typeface="Arial-BoldMT"/>
                <a:ea typeface="Calibri" panose="020F0502020204030204" pitchFamily="34" charset="0"/>
                <a:cs typeface="Arial-BoldMT"/>
              </a:rPr>
              <a:t>المخطط التفصيلي</a:t>
            </a:r>
          </a:p>
        </p:txBody>
      </p:sp>
      <p:sp>
        <p:nvSpPr>
          <p:cNvPr id="3" name="Content Placeholder 2"/>
          <p:cNvSpPr>
            <a:spLocks noGrp="1"/>
          </p:cNvSpPr>
          <p:nvPr>
            <p:ph idx="1"/>
          </p:nvPr>
        </p:nvSpPr>
        <p:spPr>
          <a:xfrm>
            <a:off x="533400" y="1690688"/>
            <a:ext cx="10515600" cy="4351338"/>
          </a:xfrm>
        </p:spPr>
        <p:txBody>
          <a:bodyPr/>
          <a:lstStyle/>
          <a:p>
            <a:r xmlns:a="http://schemas.openxmlformats.org/drawingml/2006/main">
              <a:rPr lang="ar" sz="3200" dirty="0" smtClean="0">
                <a:latin typeface="Times New Roman" panose="02020603050405020304" pitchFamily="18" charset="0"/>
                <a:cs typeface="Times New Roman" panose="02020603050405020304" pitchFamily="18" charset="0"/>
              </a:rPr>
              <a:t>استرواح الصدر :</a:t>
            </a:r>
          </a:p>
          <a:p>
            <a:pPr xmlns:a="http://schemas.openxmlformats.org/drawingml/2006/main" marR="0" indent="-457200">
              <a:lnSpc>
                <a:spcPct val="150000"/>
              </a:lnSpc>
              <a:spcBef>
                <a:spcPts val="0"/>
              </a:spcBef>
              <a:spcAft>
                <a:spcPts val="0"/>
              </a:spcAft>
              <a:buFont typeface="Wingdings" panose="05000000000000000000" pitchFamily="2" charset="2"/>
              <a:buChar char="Ø"/>
              <a:bidi/>
            </a:pPr>
            <a:r xmlns:a="http://schemas.openxmlformats.org/drawingml/2006/main">
              <a:rPr lang="a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بسيطة (عفوية)</a:t>
            </a:r>
          </a:p>
          <a:p>
            <a:pPr xmlns:a="http://schemas.openxmlformats.org/drawingml/2006/main" marR="0" indent="-457200">
              <a:lnSpc>
                <a:spcPct val="150000"/>
              </a:lnSpc>
              <a:spcBef>
                <a:spcPts val="0"/>
              </a:spcBef>
              <a:spcAft>
                <a:spcPts val="0"/>
              </a:spcAft>
              <a:buFont typeface="Wingdings" panose="05000000000000000000" pitchFamily="2" charset="2"/>
              <a:buChar char="Ø"/>
              <a:bidi/>
            </a:pPr>
            <a:r xmlns:a="http://schemas.openxmlformats.org/drawingml/2006/main">
              <a:rPr lang="ar"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صادم</a:t>
            </a:r>
            <a:endParaRPr xmlns:a="http://schemas.openxmlformats.org/drawingml/2006/main"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R="0" indent="-457200">
              <a:lnSpc>
                <a:spcPct val="150000"/>
              </a:lnSpc>
              <a:spcBef>
                <a:spcPts val="0"/>
              </a:spcBef>
              <a:spcAft>
                <a:spcPts val="0"/>
              </a:spcAft>
              <a:buFont typeface="Wingdings" panose="05000000000000000000" pitchFamily="2" charset="2"/>
              <a:buChar char="Ø"/>
              <a:bidi/>
            </a:pPr>
            <a:r xmlns:a="http://schemas.openxmlformats.org/drawingml/2006/main">
              <a:rPr lang="ar"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استرواح الصدر </a:t>
            </a:r>
            <a:r xmlns:a="http://schemas.openxmlformats.org/drawingml/2006/main">
              <a:rPr lang="a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التوتري</a:t>
            </a:r>
          </a:p>
          <a:p>
            <a:pPr xmlns:a="http://schemas.openxmlformats.org/drawingml/2006/main">
              <a:lnSpc>
                <a:spcPct val="150000"/>
              </a:lnSpc>
              <a:spcBef>
                <a:spcPts val="0"/>
              </a:spcBef>
              <a:bidi/>
            </a:pPr>
            <a:r xmlns:a="http://schemas.openxmlformats.org/drawingml/2006/main">
              <a:rPr lang="ar"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انضغاط القلب</a:t>
            </a:r>
            <a:endParaRPr xmlns:a="http://schemas.openxmlformats.org/drawingml/2006/main"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DF25611E-1081-4C6B-9771-1CAF80F6AC83}" type="slidenum">
              <a:rPr lang="en-US" smtClean="0"/>
              <a:t>2</a:t>
            </a:fld>
            <a:endParaRPr lang="en-US"/>
          </a:p>
        </p:txBody>
      </p:sp>
    </p:spTree>
    <p:extLst>
      <p:ext uri="{BB962C8B-B14F-4D97-AF65-F5344CB8AC3E}">
        <p14:creationId xmlns:p14="http://schemas.microsoft.com/office/powerpoint/2010/main" val="275887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xmlns:a="http://schemas.openxmlformats.org/drawingml/2006/main" algn="ctr">
              <a:bidi/>
            </a:pPr>
            <a:r xmlns:a="http://schemas.openxmlformats.org/drawingml/2006/main">
              <a:rPr lang="ar" sz="4000" b="1" dirty="0">
                <a:solidFill>
                  <a:srgbClr val="15A2A0"/>
                </a:solidFill>
                <a:latin typeface="Arial-BoldMT"/>
                <a:ea typeface="Calibri" panose="020F0502020204030204" pitchFamily="34" charset="0"/>
                <a:cs typeface="Arial-BoldMT"/>
              </a:rPr>
              <a:t>التدخلات العلاجية</a:t>
            </a:r>
          </a:p>
        </p:txBody>
      </p:sp>
      <p:sp>
        <p:nvSpPr>
          <p:cNvPr id="3" name="Content Placeholder 2"/>
          <p:cNvSpPr>
            <a:spLocks noGrp="1"/>
          </p:cNvSpPr>
          <p:nvPr>
            <p:ph idx="1"/>
          </p:nvPr>
        </p:nvSpPr>
        <p:spPr>
          <a:xfrm>
            <a:off x="228599" y="1325563"/>
            <a:ext cx="11545389" cy="5532437"/>
          </a:xfrm>
        </p:spPr>
        <p:txBody>
          <a:bodyPr>
            <a:normAutofit lnSpcReduction="10000"/>
          </a:bodyPr>
          <a:lstStyle/>
          <a:p>
            <a:pPr xmlns:a="http://schemas.openxmlformats.org/drawingml/2006/main">
              <a:lnSpc>
                <a:spcPct val="100000"/>
              </a:lnSpc>
              <a:spcAft>
                <a:spcPts val="1200"/>
              </a:spcAft>
              <a:bidi/>
            </a:pPr>
            <a:r xmlns:a="http://schemas.openxmlformats.org/drawingml/2006/main">
              <a:rPr lang="ar" sz="3200" dirty="0" smtClean="0"/>
              <a:t> </a:t>
            </a:r>
            <a:r xmlns:a="http://schemas.openxmlformats.org/drawingml/2006/main">
              <a:rPr lang="ar" sz="3200" dirty="0" smtClean="0">
                <a:latin typeface="Times New Roman" panose="02020603050405020304" pitchFamily="18" charset="0"/>
                <a:cs typeface="Times New Roman" panose="02020603050405020304" pitchFamily="18" charset="0"/>
              </a:rPr>
              <a:t>دعم مجرى الهواء والتنفس؛ إعطاء الأكسجين الإضافي.</a:t>
            </a:r>
          </a:p>
          <a:p>
            <a:pPr xmlns:a="http://schemas.openxmlformats.org/drawingml/2006/main">
              <a:lnSpc>
                <a:spcPct val="100000"/>
              </a:lnSpc>
              <a:spcAft>
                <a:spcPts val="1200"/>
              </a:spcAft>
              <a:bidi/>
            </a:pPr>
            <a:r xmlns:a="http://schemas.openxmlformats.org/drawingml/2006/main">
              <a:rPr lang="ar" sz="3200" b="1" u="sng" dirty="0" smtClean="0">
                <a:latin typeface="Times New Roman" panose="02020603050405020304" pitchFamily="18" charset="0"/>
                <a:cs typeface="Times New Roman" panose="02020603050405020304" pitchFamily="18" charset="0"/>
              </a:rPr>
              <a:t>قم بتغطية الجرح فورًا بضمادة لاصقة مثبتة على ثلاثة جوانب.</a:t>
            </a:r>
          </a:p>
          <a:p>
            <a:pPr xmlns:a="http://schemas.openxmlformats.org/drawingml/2006/main">
              <a:lnSpc>
                <a:spcPct val="10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راقب المريض عن كثب بحثًا عن تطور استرواح الصدر التوتري (زيادة ضائقة التنفس، تمدد الوريد الوداجي، انخفاض ضغط الدم).</a:t>
            </a:r>
          </a:p>
          <a:p>
            <a:pPr xmlns:a="http://schemas.openxmlformats.org/drawingml/2006/main">
              <a:lnSpc>
                <a:spcPct val="10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في حالة حدوث استرواح الصدر الضاغط، قم بإزالة الضمادة على الفور لتخفيف التوتر.</a:t>
            </a:r>
          </a:p>
          <a:p>
            <a:pPr xmlns:a="http://schemas.openxmlformats.org/drawingml/2006/main">
              <a:lnSpc>
                <a:spcPct val="10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الاستعداد لإدخال أنبوب الصدر فورًا.</a:t>
            </a:r>
            <a:endParaRPr xmlns:a="http://schemas.openxmlformats.org/drawingml/2006/main"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20</a:t>
            </a:fld>
            <a:endParaRPr lang="en-US"/>
          </a:p>
        </p:txBody>
      </p:sp>
    </p:spTree>
    <p:extLst>
      <p:ext uri="{BB962C8B-B14F-4D97-AF65-F5344CB8AC3E}">
        <p14:creationId xmlns:p14="http://schemas.microsoft.com/office/powerpoint/2010/main" val="1834581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868"/>
            <a:ext cx="10515600" cy="1325563"/>
          </a:xfrm>
        </p:spPr>
        <p:txBody>
          <a:bodyPr>
            <a:normAutofit/>
          </a:bodyPr>
          <a:lstStyle/>
          <a:p>
            <a:pPr xmlns:a="http://schemas.openxmlformats.org/drawingml/2006/main" algn="ctr">
              <a:bidi/>
            </a:pPr>
            <a:r xmlns:a="http://schemas.openxmlformats.org/drawingml/2006/main">
              <a:rPr lang="ar" sz="4000" b="1" dirty="0" err="1">
                <a:solidFill>
                  <a:srgbClr val="15A2A0"/>
                </a:solidFill>
                <a:latin typeface="Arial-BoldMT"/>
                <a:ea typeface="Calibri" panose="020F0502020204030204" pitchFamily="34" charset="0"/>
                <a:cs typeface="Arial-BoldMT"/>
              </a:rPr>
              <a:t>دم في الصدر</a:t>
            </a:r>
            <a:r xmlns:a="http://schemas.openxmlformats.org/drawingml/2006/main">
              <a:rPr lang="ar" sz="4000" b="1" dirty="0">
                <a:solidFill>
                  <a:srgbClr val="15A2A0"/>
                </a:solidFill>
                <a:latin typeface="Arial-BoldMT"/>
                <a:ea typeface="Calibri" panose="020F0502020204030204" pitchFamily="34" charset="0"/>
                <a:cs typeface="Arial-BoldMT"/>
              </a:rPr>
              <a:t> </a:t>
            </a:r>
          </a:p>
        </p:txBody>
      </p:sp>
      <p:sp>
        <p:nvSpPr>
          <p:cNvPr id="3" name="Content Placeholder 2"/>
          <p:cNvSpPr>
            <a:spLocks noGrp="1"/>
          </p:cNvSpPr>
          <p:nvPr>
            <p:ph idx="1"/>
          </p:nvPr>
        </p:nvSpPr>
        <p:spPr>
          <a:xfrm>
            <a:off x="481147" y="1242150"/>
            <a:ext cx="11449595" cy="5367656"/>
          </a:xfrm>
        </p:spPr>
        <p:txBody>
          <a:bodyPr>
            <a:normAutofit lnSpcReduction="10000"/>
          </a:bodyPr>
          <a:lstStyle/>
          <a:p>
            <a:pPr xmlns:a="http://schemas.openxmlformats.org/drawingml/2006/main">
              <a:lnSpc>
                <a:spcPct val="120000"/>
              </a:lnSpc>
              <a:spcAft>
                <a:spcPts val="18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تراكم الدم في الحيز الجنبي وقد ينتج عن صدمة حادة أو نافذة.</a:t>
            </a:r>
          </a:p>
          <a:p>
            <a:pPr xmlns:a="http://schemas.openxmlformats.org/drawingml/2006/main">
              <a:lnSpc>
                <a:spcPct val="120000"/>
              </a:lnSpc>
              <a:spcAft>
                <a:spcPts val="18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غالبًا ما يكون النزيف مصحوبًا باسترواح الصدر، وهو نتيجة لتمزق الأوعية بين الضلوع أو الشرايين الثديية الداخلية، أو من تلف مباشر في أنسجة الرئة.</a:t>
            </a:r>
          </a:p>
          <a:p>
            <a:pPr xmlns:a="http://schemas.openxmlformats.org/drawingml/2006/main">
              <a:lnSpc>
                <a:spcPct val="120000"/>
              </a:lnSpc>
              <a:spcAft>
                <a:spcPts val="1800"/>
              </a:spcAft>
              <a:bidi/>
            </a:pPr>
            <a:r xmlns:a="http://schemas.openxmlformats.org/drawingml/2006/main">
              <a:rPr lang="ar" sz="3200" dirty="0" err="1" smtClean="0">
                <a:latin typeface="Times New Roman" panose="02020603050405020304" pitchFamily="18" charset="0"/>
                <a:cs typeface="Times New Roman" panose="02020603050405020304" pitchFamily="18" charset="0"/>
              </a:rPr>
              <a:t>النزيف الصدري </a:t>
            </a:r>
            <a:r xmlns:a="http://schemas.openxmlformats.org/drawingml/2006/main">
              <a:rPr lang="ar" sz="3200" dirty="0" smtClean="0">
                <a:latin typeface="Times New Roman" panose="02020603050405020304" pitchFamily="18" charset="0"/>
                <a:cs typeface="Times New Roman" panose="02020603050405020304" pitchFamily="18" charset="0"/>
              </a:rPr>
              <a:t>الضخم </a:t>
            </a:r>
            <a:r xmlns:a="http://schemas.openxmlformats.org/drawingml/2006/main">
              <a:rPr lang="ar" sz="3200" dirty="0" smtClean="0">
                <a:latin typeface="Times New Roman" panose="02020603050405020304" pitchFamily="18" charset="0"/>
                <a:cs typeface="Times New Roman" panose="02020603050405020304" pitchFamily="18" charset="0"/>
              </a:rPr>
              <a:t>عن التراكم السريع لأكثر من 1500 مل من الدم في تجويف الصدر ويؤدي إلى فشل الجهاز التنفسي والدورة الدموية.</a:t>
            </a:r>
            <a:endParaRPr xmlns:a="http://schemas.openxmlformats.org/drawingml/2006/main"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21</a:t>
            </a:fld>
            <a:endParaRPr lang="en-US"/>
          </a:p>
        </p:txBody>
      </p:sp>
    </p:spTree>
    <p:extLst>
      <p:ext uri="{BB962C8B-B14F-4D97-AF65-F5344CB8AC3E}">
        <p14:creationId xmlns:p14="http://schemas.microsoft.com/office/powerpoint/2010/main" val="2897216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pPr xmlns:a="http://schemas.openxmlformats.org/drawingml/2006/main" algn="ctr">
              <a:defRPr/>
              <a:bidi/>
            </a:pPr>
            <a:r xmlns:a="http://schemas.openxmlformats.org/drawingml/2006/main">
              <a:rPr lang="ar" sz="4000" b="1" dirty="0" err="1">
                <a:solidFill>
                  <a:srgbClr val="15A2A0"/>
                </a:solidFill>
                <a:latin typeface="Arial-BoldMT"/>
                <a:ea typeface="Calibri" panose="020F0502020204030204" pitchFamily="34" charset="0"/>
                <a:cs typeface="Arial-BoldMT"/>
              </a:rPr>
              <a:t>دم في الصدر</a:t>
            </a:r>
            <a:endParaRPr xmlns:a="http://schemas.openxmlformats.org/drawingml/2006/main" lang="en-US" sz="4000" b="1" dirty="0">
              <a:solidFill>
                <a:srgbClr val="15A2A0"/>
              </a:solidFill>
              <a:latin typeface="Arial-BoldMT"/>
              <a:ea typeface="Calibri" panose="020F0502020204030204" pitchFamily="34" charset="0"/>
              <a:cs typeface="Arial-BoldMT"/>
            </a:endParaRPr>
          </a:p>
        </p:txBody>
      </p:sp>
      <p:sp>
        <p:nvSpPr>
          <p:cNvPr id="57347" name="Freeform 3"/>
          <p:cNvSpPr>
            <a:spLocks/>
          </p:cNvSpPr>
          <p:nvPr/>
        </p:nvSpPr>
        <p:spPr bwMode="auto">
          <a:xfrm>
            <a:off x="4953001" y="2209800"/>
            <a:ext cx="1744663" cy="3365500"/>
          </a:xfrm>
          <a:custGeom>
            <a:avLst/>
            <a:gdLst>
              <a:gd name="T0" fmla="*/ 2147483646 w 1083"/>
              <a:gd name="T1" fmla="*/ 2147483646 h 2070"/>
              <a:gd name="T2" fmla="*/ 2147483646 w 1083"/>
              <a:gd name="T3" fmla="*/ 2147483646 h 2070"/>
              <a:gd name="T4" fmla="*/ 2147483646 w 1083"/>
              <a:gd name="T5" fmla="*/ 2147483646 h 2070"/>
              <a:gd name="T6" fmla="*/ 2147483646 w 1083"/>
              <a:gd name="T7" fmla="*/ 2147483646 h 2070"/>
              <a:gd name="T8" fmla="*/ 2147483646 w 1083"/>
              <a:gd name="T9" fmla="*/ 2147483646 h 2070"/>
              <a:gd name="T10" fmla="*/ 2147483646 w 1083"/>
              <a:gd name="T11" fmla="*/ 2147483646 h 2070"/>
              <a:gd name="T12" fmla="*/ 2147483646 w 1083"/>
              <a:gd name="T13" fmla="*/ 2147483646 h 2070"/>
              <a:gd name="T14" fmla="*/ 2147483646 w 1083"/>
              <a:gd name="T15" fmla="*/ 2147483646 h 2070"/>
              <a:gd name="T16" fmla="*/ 2147483646 w 1083"/>
              <a:gd name="T17" fmla="*/ 2147483646 h 2070"/>
              <a:gd name="T18" fmla="*/ 2147483646 w 1083"/>
              <a:gd name="T19" fmla="*/ 2147483646 h 2070"/>
              <a:gd name="T20" fmla="*/ 2147483646 w 1083"/>
              <a:gd name="T21" fmla="*/ 2147483646 h 2070"/>
              <a:gd name="T22" fmla="*/ 2147483646 w 1083"/>
              <a:gd name="T23" fmla="*/ 2147483646 h 2070"/>
              <a:gd name="T24" fmla="*/ 2147483646 w 1083"/>
              <a:gd name="T25" fmla="*/ 2147483646 h 2070"/>
              <a:gd name="T26" fmla="*/ 2147483646 w 1083"/>
              <a:gd name="T27" fmla="*/ 2147483646 h 2070"/>
              <a:gd name="T28" fmla="*/ 2147483646 w 1083"/>
              <a:gd name="T29" fmla="*/ 2147483646 h 2070"/>
              <a:gd name="T30" fmla="*/ 2147483646 w 1083"/>
              <a:gd name="T31" fmla="*/ 2147483646 h 2070"/>
              <a:gd name="T32" fmla="*/ 2147483646 w 1083"/>
              <a:gd name="T33" fmla="*/ 2147483646 h 2070"/>
              <a:gd name="T34" fmla="*/ 2147483646 w 1083"/>
              <a:gd name="T35" fmla="*/ 2147483646 h 2070"/>
              <a:gd name="T36" fmla="*/ 2147483646 w 1083"/>
              <a:gd name="T37" fmla="*/ 2147483646 h 2070"/>
              <a:gd name="T38" fmla="*/ 2147483646 w 1083"/>
              <a:gd name="T39" fmla="*/ 2147483646 h 2070"/>
              <a:gd name="T40" fmla="*/ 2147483646 w 1083"/>
              <a:gd name="T41" fmla="*/ 2147483646 h 2070"/>
              <a:gd name="T42" fmla="*/ 2147483646 w 1083"/>
              <a:gd name="T43" fmla="*/ 2147483646 h 2070"/>
              <a:gd name="T44" fmla="*/ 2147483646 w 1083"/>
              <a:gd name="T45" fmla="*/ 2147483646 h 2070"/>
              <a:gd name="T46" fmla="*/ 2147483646 w 1083"/>
              <a:gd name="T47" fmla="*/ 2147483646 h 2070"/>
              <a:gd name="T48" fmla="*/ 0 w 1083"/>
              <a:gd name="T49" fmla="*/ 2147483646 h 2070"/>
              <a:gd name="T50" fmla="*/ 2147483646 w 1083"/>
              <a:gd name="T51" fmla="*/ 2147483646 h 2070"/>
              <a:gd name="T52" fmla="*/ 2147483646 w 1083"/>
              <a:gd name="T53" fmla="*/ 2147483646 h 2070"/>
              <a:gd name="T54" fmla="*/ 2147483646 w 1083"/>
              <a:gd name="T55" fmla="*/ 2147483646 h 2070"/>
              <a:gd name="T56" fmla="*/ 2147483646 w 1083"/>
              <a:gd name="T57" fmla="*/ 2147483646 h 2070"/>
              <a:gd name="T58" fmla="*/ 2147483646 w 1083"/>
              <a:gd name="T59" fmla="*/ 2147483646 h 2070"/>
              <a:gd name="T60" fmla="*/ 2147483646 w 1083"/>
              <a:gd name="T61" fmla="*/ 2147483646 h 2070"/>
              <a:gd name="T62" fmla="*/ 2147483646 w 1083"/>
              <a:gd name="T63" fmla="*/ 2147483646 h 2070"/>
              <a:gd name="T64" fmla="*/ 2147483646 w 1083"/>
              <a:gd name="T65" fmla="*/ 2147483646 h 2070"/>
              <a:gd name="T66" fmla="*/ 2147483646 w 1083"/>
              <a:gd name="T67" fmla="*/ 2147483646 h 2070"/>
              <a:gd name="T68" fmla="*/ 2147483646 w 1083"/>
              <a:gd name="T69" fmla="*/ 2147483646 h 2070"/>
              <a:gd name="T70" fmla="*/ 2147483646 w 1083"/>
              <a:gd name="T71" fmla="*/ 2147483646 h 2070"/>
              <a:gd name="T72" fmla="*/ 2147483646 w 1083"/>
              <a:gd name="T73" fmla="*/ 2147483646 h 2070"/>
              <a:gd name="T74" fmla="*/ 2147483646 w 1083"/>
              <a:gd name="T75" fmla="*/ 2147483646 h 2070"/>
              <a:gd name="T76" fmla="*/ 2147483646 w 1083"/>
              <a:gd name="T77" fmla="*/ 2147483646 h 2070"/>
              <a:gd name="T78" fmla="*/ 2147483646 w 1083"/>
              <a:gd name="T79" fmla="*/ 2147483646 h 2070"/>
              <a:gd name="T80" fmla="*/ 2147483646 w 1083"/>
              <a:gd name="T81" fmla="*/ 2147483646 h 2070"/>
              <a:gd name="T82" fmla="*/ 2147483646 w 1083"/>
              <a:gd name="T83" fmla="*/ 2147483646 h 2070"/>
              <a:gd name="T84" fmla="*/ 2147483646 w 1083"/>
              <a:gd name="T85" fmla="*/ 2147483646 h 2070"/>
              <a:gd name="T86" fmla="*/ 2147483646 w 1083"/>
              <a:gd name="T87" fmla="*/ 2147483646 h 2070"/>
              <a:gd name="T88" fmla="*/ 2147483646 w 1083"/>
              <a:gd name="T89" fmla="*/ 2147483646 h 2070"/>
              <a:gd name="T90" fmla="*/ 2147483646 w 1083"/>
              <a:gd name="T91" fmla="*/ 2147483646 h 2070"/>
              <a:gd name="T92" fmla="*/ 2147483646 w 1083"/>
              <a:gd name="T93" fmla="*/ 2147483646 h 2070"/>
              <a:gd name="T94" fmla="*/ 2147483646 w 1083"/>
              <a:gd name="T95" fmla="*/ 2147483646 h 2070"/>
              <a:gd name="T96" fmla="*/ 2147483646 w 1083"/>
              <a:gd name="T97" fmla="*/ 2147483646 h 2070"/>
              <a:gd name="T98" fmla="*/ 2147483646 w 1083"/>
              <a:gd name="T99" fmla="*/ 2147483646 h 20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3"/>
              <a:gd name="T151" fmla="*/ 0 h 2070"/>
              <a:gd name="T152" fmla="*/ 1083 w 1083"/>
              <a:gd name="T153" fmla="*/ 2070 h 20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3" h="2070">
                <a:moveTo>
                  <a:pt x="436" y="1538"/>
                </a:moveTo>
                <a:lnTo>
                  <a:pt x="447" y="1564"/>
                </a:lnTo>
                <a:lnTo>
                  <a:pt x="458" y="1593"/>
                </a:lnTo>
                <a:lnTo>
                  <a:pt x="472" y="1621"/>
                </a:lnTo>
                <a:lnTo>
                  <a:pt x="483" y="1651"/>
                </a:lnTo>
                <a:lnTo>
                  <a:pt x="492" y="1686"/>
                </a:lnTo>
                <a:lnTo>
                  <a:pt x="498" y="1720"/>
                </a:lnTo>
                <a:lnTo>
                  <a:pt x="500" y="1759"/>
                </a:lnTo>
                <a:lnTo>
                  <a:pt x="496" y="1803"/>
                </a:lnTo>
                <a:lnTo>
                  <a:pt x="485" y="1852"/>
                </a:lnTo>
                <a:lnTo>
                  <a:pt x="468" y="1905"/>
                </a:lnTo>
                <a:lnTo>
                  <a:pt x="477" y="1916"/>
                </a:lnTo>
                <a:lnTo>
                  <a:pt x="494" y="1924"/>
                </a:lnTo>
                <a:lnTo>
                  <a:pt x="517" y="1928"/>
                </a:lnTo>
                <a:lnTo>
                  <a:pt x="545" y="1931"/>
                </a:lnTo>
                <a:lnTo>
                  <a:pt x="576" y="1935"/>
                </a:lnTo>
                <a:lnTo>
                  <a:pt x="610" y="1937"/>
                </a:lnTo>
                <a:lnTo>
                  <a:pt x="644" y="1941"/>
                </a:lnTo>
                <a:lnTo>
                  <a:pt x="680" y="1945"/>
                </a:lnTo>
                <a:lnTo>
                  <a:pt x="714" y="1952"/>
                </a:lnTo>
                <a:lnTo>
                  <a:pt x="748" y="1960"/>
                </a:lnTo>
                <a:lnTo>
                  <a:pt x="769" y="1967"/>
                </a:lnTo>
                <a:lnTo>
                  <a:pt x="790" y="1975"/>
                </a:lnTo>
                <a:lnTo>
                  <a:pt x="810" y="1981"/>
                </a:lnTo>
                <a:lnTo>
                  <a:pt x="829" y="1988"/>
                </a:lnTo>
                <a:lnTo>
                  <a:pt x="848" y="1996"/>
                </a:lnTo>
                <a:lnTo>
                  <a:pt x="867" y="2005"/>
                </a:lnTo>
                <a:lnTo>
                  <a:pt x="884" y="2015"/>
                </a:lnTo>
                <a:lnTo>
                  <a:pt x="901" y="2028"/>
                </a:lnTo>
                <a:lnTo>
                  <a:pt x="918" y="2041"/>
                </a:lnTo>
                <a:lnTo>
                  <a:pt x="935" y="2060"/>
                </a:lnTo>
                <a:lnTo>
                  <a:pt x="941" y="2062"/>
                </a:lnTo>
                <a:lnTo>
                  <a:pt x="949" y="2064"/>
                </a:lnTo>
                <a:lnTo>
                  <a:pt x="962" y="2066"/>
                </a:lnTo>
                <a:lnTo>
                  <a:pt x="975" y="2068"/>
                </a:lnTo>
                <a:lnTo>
                  <a:pt x="990" y="2070"/>
                </a:lnTo>
                <a:lnTo>
                  <a:pt x="1003" y="2070"/>
                </a:lnTo>
                <a:lnTo>
                  <a:pt x="1019" y="2070"/>
                </a:lnTo>
                <a:lnTo>
                  <a:pt x="1030" y="2070"/>
                </a:lnTo>
                <a:lnTo>
                  <a:pt x="1037" y="2070"/>
                </a:lnTo>
                <a:lnTo>
                  <a:pt x="1041" y="2070"/>
                </a:lnTo>
                <a:lnTo>
                  <a:pt x="1055" y="2054"/>
                </a:lnTo>
                <a:lnTo>
                  <a:pt x="1064" y="2028"/>
                </a:lnTo>
                <a:lnTo>
                  <a:pt x="1072" y="1992"/>
                </a:lnTo>
                <a:lnTo>
                  <a:pt x="1073" y="1947"/>
                </a:lnTo>
                <a:lnTo>
                  <a:pt x="1075" y="1894"/>
                </a:lnTo>
                <a:lnTo>
                  <a:pt x="1075" y="1835"/>
                </a:lnTo>
                <a:lnTo>
                  <a:pt x="1075" y="1773"/>
                </a:lnTo>
                <a:lnTo>
                  <a:pt x="1075" y="1706"/>
                </a:lnTo>
                <a:lnTo>
                  <a:pt x="1077" y="1640"/>
                </a:lnTo>
                <a:lnTo>
                  <a:pt x="1079" y="1572"/>
                </a:lnTo>
                <a:lnTo>
                  <a:pt x="1081" y="1513"/>
                </a:lnTo>
                <a:lnTo>
                  <a:pt x="1083" y="1457"/>
                </a:lnTo>
                <a:lnTo>
                  <a:pt x="1083" y="1398"/>
                </a:lnTo>
                <a:lnTo>
                  <a:pt x="1081" y="1339"/>
                </a:lnTo>
                <a:lnTo>
                  <a:pt x="1077" y="1281"/>
                </a:lnTo>
                <a:lnTo>
                  <a:pt x="1073" y="1222"/>
                </a:lnTo>
                <a:lnTo>
                  <a:pt x="1068" y="1163"/>
                </a:lnTo>
                <a:lnTo>
                  <a:pt x="1060" y="1105"/>
                </a:lnTo>
                <a:lnTo>
                  <a:pt x="1051" y="1046"/>
                </a:lnTo>
                <a:lnTo>
                  <a:pt x="1041" y="987"/>
                </a:lnTo>
                <a:lnTo>
                  <a:pt x="1028" y="931"/>
                </a:lnTo>
                <a:lnTo>
                  <a:pt x="1013" y="874"/>
                </a:lnTo>
                <a:lnTo>
                  <a:pt x="996" y="817"/>
                </a:lnTo>
                <a:lnTo>
                  <a:pt x="975" y="760"/>
                </a:lnTo>
                <a:lnTo>
                  <a:pt x="952" y="706"/>
                </a:lnTo>
                <a:lnTo>
                  <a:pt x="928" y="651"/>
                </a:lnTo>
                <a:lnTo>
                  <a:pt x="903" y="596"/>
                </a:lnTo>
                <a:lnTo>
                  <a:pt x="877" y="543"/>
                </a:lnTo>
                <a:lnTo>
                  <a:pt x="848" y="492"/>
                </a:lnTo>
                <a:lnTo>
                  <a:pt x="820" y="443"/>
                </a:lnTo>
                <a:lnTo>
                  <a:pt x="778" y="376"/>
                </a:lnTo>
                <a:lnTo>
                  <a:pt x="733" y="320"/>
                </a:lnTo>
                <a:lnTo>
                  <a:pt x="686" y="269"/>
                </a:lnTo>
                <a:lnTo>
                  <a:pt x="634" y="223"/>
                </a:lnTo>
                <a:lnTo>
                  <a:pt x="580" y="182"/>
                </a:lnTo>
                <a:lnTo>
                  <a:pt x="523" y="144"/>
                </a:lnTo>
                <a:lnTo>
                  <a:pt x="462" y="110"/>
                </a:lnTo>
                <a:lnTo>
                  <a:pt x="400" y="78"/>
                </a:lnTo>
                <a:lnTo>
                  <a:pt x="334" y="47"/>
                </a:lnTo>
                <a:lnTo>
                  <a:pt x="265" y="19"/>
                </a:lnTo>
                <a:lnTo>
                  <a:pt x="229" y="8"/>
                </a:lnTo>
                <a:lnTo>
                  <a:pt x="192" y="0"/>
                </a:lnTo>
                <a:lnTo>
                  <a:pt x="156" y="2"/>
                </a:lnTo>
                <a:lnTo>
                  <a:pt x="122" y="8"/>
                </a:lnTo>
                <a:lnTo>
                  <a:pt x="89" y="19"/>
                </a:lnTo>
                <a:lnTo>
                  <a:pt x="61" y="34"/>
                </a:lnTo>
                <a:lnTo>
                  <a:pt x="36" y="57"/>
                </a:lnTo>
                <a:lnTo>
                  <a:pt x="18" y="81"/>
                </a:lnTo>
                <a:lnTo>
                  <a:pt x="6" y="113"/>
                </a:lnTo>
                <a:lnTo>
                  <a:pt x="0" y="148"/>
                </a:lnTo>
                <a:lnTo>
                  <a:pt x="0" y="183"/>
                </a:lnTo>
                <a:lnTo>
                  <a:pt x="2" y="219"/>
                </a:lnTo>
                <a:lnTo>
                  <a:pt x="8" y="253"/>
                </a:lnTo>
                <a:lnTo>
                  <a:pt x="14" y="288"/>
                </a:lnTo>
                <a:lnTo>
                  <a:pt x="19" y="322"/>
                </a:lnTo>
                <a:lnTo>
                  <a:pt x="27" y="358"/>
                </a:lnTo>
                <a:lnTo>
                  <a:pt x="33" y="392"/>
                </a:lnTo>
                <a:lnTo>
                  <a:pt x="35" y="426"/>
                </a:lnTo>
                <a:lnTo>
                  <a:pt x="35" y="460"/>
                </a:lnTo>
                <a:lnTo>
                  <a:pt x="33" y="496"/>
                </a:lnTo>
                <a:lnTo>
                  <a:pt x="29" y="515"/>
                </a:lnTo>
                <a:lnTo>
                  <a:pt x="27" y="533"/>
                </a:lnTo>
                <a:lnTo>
                  <a:pt x="25" y="552"/>
                </a:lnTo>
                <a:lnTo>
                  <a:pt x="25" y="571"/>
                </a:lnTo>
                <a:lnTo>
                  <a:pt x="23" y="590"/>
                </a:lnTo>
                <a:lnTo>
                  <a:pt x="23" y="609"/>
                </a:lnTo>
                <a:lnTo>
                  <a:pt x="21" y="628"/>
                </a:lnTo>
                <a:lnTo>
                  <a:pt x="21" y="647"/>
                </a:lnTo>
                <a:lnTo>
                  <a:pt x="19" y="666"/>
                </a:lnTo>
                <a:lnTo>
                  <a:pt x="18" y="685"/>
                </a:lnTo>
                <a:lnTo>
                  <a:pt x="18" y="698"/>
                </a:lnTo>
                <a:lnTo>
                  <a:pt x="16" y="707"/>
                </a:lnTo>
                <a:lnTo>
                  <a:pt x="14" y="717"/>
                </a:lnTo>
                <a:lnTo>
                  <a:pt x="14" y="725"/>
                </a:lnTo>
                <a:lnTo>
                  <a:pt x="12" y="730"/>
                </a:lnTo>
                <a:lnTo>
                  <a:pt x="12" y="738"/>
                </a:lnTo>
                <a:lnTo>
                  <a:pt x="12" y="745"/>
                </a:lnTo>
                <a:lnTo>
                  <a:pt x="12" y="753"/>
                </a:lnTo>
                <a:lnTo>
                  <a:pt x="14" y="762"/>
                </a:lnTo>
                <a:lnTo>
                  <a:pt x="16" y="776"/>
                </a:lnTo>
                <a:lnTo>
                  <a:pt x="19" y="789"/>
                </a:lnTo>
                <a:lnTo>
                  <a:pt x="27" y="804"/>
                </a:lnTo>
                <a:lnTo>
                  <a:pt x="38" y="821"/>
                </a:lnTo>
                <a:lnTo>
                  <a:pt x="50" y="838"/>
                </a:lnTo>
                <a:lnTo>
                  <a:pt x="63" y="857"/>
                </a:lnTo>
                <a:lnTo>
                  <a:pt x="76" y="874"/>
                </a:lnTo>
                <a:lnTo>
                  <a:pt x="88" y="891"/>
                </a:lnTo>
                <a:lnTo>
                  <a:pt x="101" y="910"/>
                </a:lnTo>
                <a:lnTo>
                  <a:pt x="110" y="925"/>
                </a:lnTo>
                <a:lnTo>
                  <a:pt x="118" y="942"/>
                </a:lnTo>
                <a:lnTo>
                  <a:pt x="118" y="944"/>
                </a:lnTo>
                <a:lnTo>
                  <a:pt x="120" y="948"/>
                </a:lnTo>
                <a:lnTo>
                  <a:pt x="120" y="953"/>
                </a:lnTo>
                <a:lnTo>
                  <a:pt x="122" y="959"/>
                </a:lnTo>
                <a:lnTo>
                  <a:pt x="123" y="965"/>
                </a:lnTo>
                <a:lnTo>
                  <a:pt x="127" y="974"/>
                </a:lnTo>
                <a:lnTo>
                  <a:pt x="131" y="982"/>
                </a:lnTo>
                <a:lnTo>
                  <a:pt x="135" y="991"/>
                </a:lnTo>
                <a:lnTo>
                  <a:pt x="141" y="1001"/>
                </a:lnTo>
                <a:lnTo>
                  <a:pt x="148" y="1010"/>
                </a:lnTo>
                <a:lnTo>
                  <a:pt x="148" y="1012"/>
                </a:lnTo>
                <a:lnTo>
                  <a:pt x="154" y="1022"/>
                </a:lnTo>
                <a:lnTo>
                  <a:pt x="159" y="1037"/>
                </a:lnTo>
                <a:lnTo>
                  <a:pt x="167" y="1054"/>
                </a:lnTo>
                <a:lnTo>
                  <a:pt x="176" y="1073"/>
                </a:lnTo>
                <a:lnTo>
                  <a:pt x="186" y="1093"/>
                </a:lnTo>
                <a:lnTo>
                  <a:pt x="195" y="1114"/>
                </a:lnTo>
                <a:lnTo>
                  <a:pt x="203" y="1131"/>
                </a:lnTo>
                <a:lnTo>
                  <a:pt x="209" y="1146"/>
                </a:lnTo>
                <a:lnTo>
                  <a:pt x="212" y="1158"/>
                </a:lnTo>
                <a:lnTo>
                  <a:pt x="214" y="1158"/>
                </a:lnTo>
                <a:lnTo>
                  <a:pt x="216" y="1160"/>
                </a:lnTo>
                <a:lnTo>
                  <a:pt x="218" y="1162"/>
                </a:lnTo>
                <a:lnTo>
                  <a:pt x="224" y="1165"/>
                </a:lnTo>
                <a:lnTo>
                  <a:pt x="228" y="1169"/>
                </a:lnTo>
                <a:lnTo>
                  <a:pt x="233" y="1173"/>
                </a:lnTo>
                <a:lnTo>
                  <a:pt x="239" y="1179"/>
                </a:lnTo>
                <a:lnTo>
                  <a:pt x="245" y="1182"/>
                </a:lnTo>
                <a:lnTo>
                  <a:pt x="250" y="1186"/>
                </a:lnTo>
                <a:lnTo>
                  <a:pt x="254" y="1192"/>
                </a:lnTo>
                <a:lnTo>
                  <a:pt x="265" y="1203"/>
                </a:lnTo>
                <a:lnTo>
                  <a:pt x="275" y="1214"/>
                </a:lnTo>
                <a:lnTo>
                  <a:pt x="288" y="1230"/>
                </a:lnTo>
                <a:lnTo>
                  <a:pt x="299" y="1245"/>
                </a:lnTo>
                <a:lnTo>
                  <a:pt x="311" y="1260"/>
                </a:lnTo>
                <a:lnTo>
                  <a:pt x="322" y="1275"/>
                </a:lnTo>
                <a:lnTo>
                  <a:pt x="332" y="1288"/>
                </a:lnTo>
                <a:lnTo>
                  <a:pt x="339" y="1300"/>
                </a:lnTo>
                <a:lnTo>
                  <a:pt x="345" y="1309"/>
                </a:lnTo>
                <a:lnTo>
                  <a:pt x="349" y="1313"/>
                </a:lnTo>
                <a:lnTo>
                  <a:pt x="366" y="1341"/>
                </a:lnTo>
                <a:lnTo>
                  <a:pt x="377" y="1362"/>
                </a:lnTo>
                <a:lnTo>
                  <a:pt x="385" y="1381"/>
                </a:lnTo>
                <a:lnTo>
                  <a:pt x="390" y="1398"/>
                </a:lnTo>
                <a:lnTo>
                  <a:pt x="392" y="1411"/>
                </a:lnTo>
                <a:lnTo>
                  <a:pt x="394" y="1423"/>
                </a:lnTo>
                <a:lnTo>
                  <a:pt x="394" y="1432"/>
                </a:lnTo>
                <a:lnTo>
                  <a:pt x="392" y="1440"/>
                </a:lnTo>
                <a:lnTo>
                  <a:pt x="394" y="1449"/>
                </a:lnTo>
                <a:lnTo>
                  <a:pt x="394" y="1457"/>
                </a:lnTo>
                <a:lnTo>
                  <a:pt x="436" y="1538"/>
                </a:lnTo>
              </a:path>
            </a:pathLst>
          </a:custGeom>
          <a:solidFill>
            <a:srgbClr val="FF0000"/>
          </a:solidFill>
          <a:ln w="3175">
            <a:solidFill>
              <a:srgbClr val="000000"/>
            </a:solidFill>
            <a:round/>
            <a:headEnd/>
            <a:tailEnd/>
          </a:ln>
        </p:spPr>
        <p:txBody>
          <a:bodyPr/>
          <a:lstStyle/>
          <a:p>
            <a:endParaRPr lang="en-US"/>
          </a:p>
        </p:txBody>
      </p:sp>
      <p:sp>
        <p:nvSpPr>
          <p:cNvPr id="57348" name="Freeform 4"/>
          <p:cNvSpPr>
            <a:spLocks/>
          </p:cNvSpPr>
          <p:nvPr/>
        </p:nvSpPr>
        <p:spPr bwMode="auto">
          <a:xfrm>
            <a:off x="4354513" y="3403601"/>
            <a:ext cx="1435100" cy="1954213"/>
          </a:xfrm>
          <a:custGeom>
            <a:avLst/>
            <a:gdLst>
              <a:gd name="T0" fmla="*/ 2147483646 w 904"/>
              <a:gd name="T1" fmla="*/ 2147483646 h 1231"/>
              <a:gd name="T2" fmla="*/ 2147483646 w 904"/>
              <a:gd name="T3" fmla="*/ 2147483646 h 1231"/>
              <a:gd name="T4" fmla="*/ 2147483646 w 904"/>
              <a:gd name="T5" fmla="*/ 2147483646 h 1231"/>
              <a:gd name="T6" fmla="*/ 2147483646 w 904"/>
              <a:gd name="T7" fmla="*/ 2147483646 h 1231"/>
              <a:gd name="T8" fmla="*/ 2147483646 w 904"/>
              <a:gd name="T9" fmla="*/ 2147483646 h 1231"/>
              <a:gd name="T10" fmla="*/ 2147483646 w 904"/>
              <a:gd name="T11" fmla="*/ 2147483646 h 1231"/>
              <a:gd name="T12" fmla="*/ 2147483646 w 904"/>
              <a:gd name="T13" fmla="*/ 2147483646 h 1231"/>
              <a:gd name="T14" fmla="*/ 2147483646 w 904"/>
              <a:gd name="T15" fmla="*/ 2147483646 h 1231"/>
              <a:gd name="T16" fmla="*/ 2147483646 w 904"/>
              <a:gd name="T17" fmla="*/ 2147483646 h 1231"/>
              <a:gd name="T18" fmla="*/ 2147483646 w 904"/>
              <a:gd name="T19" fmla="*/ 2147483646 h 1231"/>
              <a:gd name="T20" fmla="*/ 2147483646 w 904"/>
              <a:gd name="T21" fmla="*/ 2147483646 h 1231"/>
              <a:gd name="T22" fmla="*/ 2147483646 w 904"/>
              <a:gd name="T23" fmla="*/ 2147483646 h 1231"/>
              <a:gd name="T24" fmla="*/ 2147483646 w 904"/>
              <a:gd name="T25" fmla="*/ 2147483646 h 1231"/>
              <a:gd name="T26" fmla="*/ 0 w 904"/>
              <a:gd name="T27" fmla="*/ 2147483646 h 1231"/>
              <a:gd name="T28" fmla="*/ 2147483646 w 904"/>
              <a:gd name="T29" fmla="*/ 2147483646 h 1231"/>
              <a:gd name="T30" fmla="*/ 2147483646 w 904"/>
              <a:gd name="T31" fmla="*/ 2147483646 h 1231"/>
              <a:gd name="T32" fmla="*/ 2147483646 w 904"/>
              <a:gd name="T33" fmla="*/ 2147483646 h 1231"/>
              <a:gd name="T34" fmla="*/ 2147483646 w 904"/>
              <a:gd name="T35" fmla="*/ 2147483646 h 1231"/>
              <a:gd name="T36" fmla="*/ 2147483646 w 904"/>
              <a:gd name="T37" fmla="*/ 2147483646 h 1231"/>
              <a:gd name="T38" fmla="*/ 2147483646 w 904"/>
              <a:gd name="T39" fmla="*/ 2147483646 h 1231"/>
              <a:gd name="T40" fmla="*/ 2147483646 w 904"/>
              <a:gd name="T41" fmla="*/ 2147483646 h 1231"/>
              <a:gd name="T42" fmla="*/ 2147483646 w 904"/>
              <a:gd name="T43" fmla="*/ 2147483646 h 1231"/>
              <a:gd name="T44" fmla="*/ 2147483646 w 904"/>
              <a:gd name="T45" fmla="*/ 2147483646 h 1231"/>
              <a:gd name="T46" fmla="*/ 2147483646 w 904"/>
              <a:gd name="T47" fmla="*/ 2147483646 h 1231"/>
              <a:gd name="T48" fmla="*/ 2147483646 w 904"/>
              <a:gd name="T49" fmla="*/ 2147483646 h 1231"/>
              <a:gd name="T50" fmla="*/ 2147483646 w 904"/>
              <a:gd name="T51" fmla="*/ 2147483646 h 1231"/>
              <a:gd name="T52" fmla="*/ 2147483646 w 904"/>
              <a:gd name="T53" fmla="*/ 2147483646 h 1231"/>
              <a:gd name="T54" fmla="*/ 2147483646 w 904"/>
              <a:gd name="T55" fmla="*/ 2147483646 h 1231"/>
              <a:gd name="T56" fmla="*/ 2147483646 w 904"/>
              <a:gd name="T57" fmla="*/ 2147483646 h 1231"/>
              <a:gd name="T58" fmla="*/ 2147483646 w 904"/>
              <a:gd name="T59" fmla="*/ 2147483646 h 1231"/>
              <a:gd name="T60" fmla="*/ 2147483646 w 904"/>
              <a:gd name="T61" fmla="*/ 2147483646 h 1231"/>
              <a:gd name="T62" fmla="*/ 2147483646 w 904"/>
              <a:gd name="T63" fmla="*/ 2147483646 h 1231"/>
              <a:gd name="T64" fmla="*/ 2147483646 w 904"/>
              <a:gd name="T65" fmla="*/ 2147483646 h 1231"/>
              <a:gd name="T66" fmla="*/ 2147483646 w 904"/>
              <a:gd name="T67" fmla="*/ 2147483646 h 1231"/>
              <a:gd name="T68" fmla="*/ 2147483646 w 904"/>
              <a:gd name="T69" fmla="*/ 2147483646 h 1231"/>
              <a:gd name="T70" fmla="*/ 2147483646 w 904"/>
              <a:gd name="T71" fmla="*/ 2147483646 h 1231"/>
              <a:gd name="T72" fmla="*/ 2147483646 w 904"/>
              <a:gd name="T73" fmla="*/ 2147483646 h 1231"/>
              <a:gd name="T74" fmla="*/ 2147483646 w 904"/>
              <a:gd name="T75" fmla="*/ 2147483646 h 1231"/>
              <a:gd name="T76" fmla="*/ 2147483646 w 904"/>
              <a:gd name="T77" fmla="*/ 2147483646 h 1231"/>
              <a:gd name="T78" fmla="*/ 2147483646 w 904"/>
              <a:gd name="T79" fmla="*/ 2147483646 h 1231"/>
              <a:gd name="T80" fmla="*/ 2147483646 w 904"/>
              <a:gd name="T81" fmla="*/ 2147483646 h 1231"/>
              <a:gd name="T82" fmla="*/ 2147483646 w 904"/>
              <a:gd name="T83" fmla="*/ 2147483646 h 1231"/>
              <a:gd name="T84" fmla="*/ 2147483646 w 904"/>
              <a:gd name="T85" fmla="*/ 2147483646 h 1231"/>
              <a:gd name="T86" fmla="*/ 2147483646 w 904"/>
              <a:gd name="T87" fmla="*/ 2147483646 h 1231"/>
              <a:gd name="T88" fmla="*/ 2147483646 w 904"/>
              <a:gd name="T89" fmla="*/ 2147483646 h 1231"/>
              <a:gd name="T90" fmla="*/ 2147483646 w 904"/>
              <a:gd name="T91" fmla="*/ 2147483646 h 1231"/>
              <a:gd name="T92" fmla="*/ 2147483646 w 904"/>
              <a:gd name="T93" fmla="*/ 2147483646 h 1231"/>
              <a:gd name="T94" fmla="*/ 2147483646 w 904"/>
              <a:gd name="T95" fmla="*/ 2147483646 h 1231"/>
              <a:gd name="T96" fmla="*/ 2147483646 w 904"/>
              <a:gd name="T97" fmla="*/ 2147483646 h 1231"/>
              <a:gd name="T98" fmla="*/ 2147483646 w 904"/>
              <a:gd name="T99" fmla="*/ 2147483646 h 1231"/>
              <a:gd name="T100" fmla="*/ 2147483646 w 904"/>
              <a:gd name="T101" fmla="*/ 2147483646 h 1231"/>
              <a:gd name="T102" fmla="*/ 2147483646 w 904"/>
              <a:gd name="T103" fmla="*/ 2147483646 h 1231"/>
              <a:gd name="T104" fmla="*/ 2147483646 w 904"/>
              <a:gd name="T105" fmla="*/ 2147483646 h 1231"/>
              <a:gd name="T106" fmla="*/ 2147483646 w 904"/>
              <a:gd name="T107" fmla="*/ 2147483646 h 1231"/>
              <a:gd name="T108" fmla="*/ 2147483646 w 904"/>
              <a:gd name="T109" fmla="*/ 2147483646 h 12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4"/>
              <a:gd name="T166" fmla="*/ 0 h 1231"/>
              <a:gd name="T167" fmla="*/ 904 w 904"/>
              <a:gd name="T168" fmla="*/ 1231 h 12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4" h="1231">
                <a:moveTo>
                  <a:pt x="221" y="0"/>
                </a:moveTo>
                <a:lnTo>
                  <a:pt x="208" y="2"/>
                </a:lnTo>
                <a:lnTo>
                  <a:pt x="197" y="2"/>
                </a:lnTo>
                <a:lnTo>
                  <a:pt x="183" y="4"/>
                </a:lnTo>
                <a:lnTo>
                  <a:pt x="172" y="7"/>
                </a:lnTo>
                <a:lnTo>
                  <a:pt x="159" y="15"/>
                </a:lnTo>
                <a:lnTo>
                  <a:pt x="147" y="26"/>
                </a:lnTo>
                <a:lnTo>
                  <a:pt x="134" y="43"/>
                </a:lnTo>
                <a:lnTo>
                  <a:pt x="121" y="70"/>
                </a:lnTo>
                <a:lnTo>
                  <a:pt x="108" y="106"/>
                </a:lnTo>
                <a:lnTo>
                  <a:pt x="95" y="153"/>
                </a:lnTo>
                <a:lnTo>
                  <a:pt x="95" y="155"/>
                </a:lnTo>
                <a:lnTo>
                  <a:pt x="95" y="162"/>
                </a:lnTo>
                <a:lnTo>
                  <a:pt x="95" y="170"/>
                </a:lnTo>
                <a:lnTo>
                  <a:pt x="95" y="181"/>
                </a:lnTo>
                <a:lnTo>
                  <a:pt x="96" y="195"/>
                </a:lnTo>
                <a:lnTo>
                  <a:pt x="96" y="206"/>
                </a:lnTo>
                <a:lnTo>
                  <a:pt x="96" y="217"/>
                </a:lnTo>
                <a:lnTo>
                  <a:pt x="96" y="227"/>
                </a:lnTo>
                <a:lnTo>
                  <a:pt x="96" y="232"/>
                </a:lnTo>
                <a:lnTo>
                  <a:pt x="96" y="236"/>
                </a:lnTo>
                <a:lnTo>
                  <a:pt x="95" y="253"/>
                </a:lnTo>
                <a:lnTo>
                  <a:pt x="93" y="268"/>
                </a:lnTo>
                <a:lnTo>
                  <a:pt x="91" y="284"/>
                </a:lnTo>
                <a:lnTo>
                  <a:pt x="89" y="295"/>
                </a:lnTo>
                <a:lnTo>
                  <a:pt x="89" y="308"/>
                </a:lnTo>
                <a:lnTo>
                  <a:pt x="89" y="320"/>
                </a:lnTo>
                <a:lnTo>
                  <a:pt x="87" y="333"/>
                </a:lnTo>
                <a:lnTo>
                  <a:pt x="87" y="346"/>
                </a:lnTo>
                <a:lnTo>
                  <a:pt x="87" y="363"/>
                </a:lnTo>
                <a:lnTo>
                  <a:pt x="85" y="380"/>
                </a:lnTo>
                <a:lnTo>
                  <a:pt x="85" y="388"/>
                </a:lnTo>
                <a:lnTo>
                  <a:pt x="81" y="399"/>
                </a:lnTo>
                <a:lnTo>
                  <a:pt x="77" y="418"/>
                </a:lnTo>
                <a:lnTo>
                  <a:pt x="72" y="439"/>
                </a:lnTo>
                <a:lnTo>
                  <a:pt x="66" y="463"/>
                </a:lnTo>
                <a:lnTo>
                  <a:pt x="60" y="490"/>
                </a:lnTo>
                <a:lnTo>
                  <a:pt x="55" y="516"/>
                </a:lnTo>
                <a:lnTo>
                  <a:pt x="49" y="543"/>
                </a:lnTo>
                <a:lnTo>
                  <a:pt x="43" y="567"/>
                </a:lnTo>
                <a:lnTo>
                  <a:pt x="40" y="592"/>
                </a:lnTo>
                <a:lnTo>
                  <a:pt x="38" y="609"/>
                </a:lnTo>
                <a:lnTo>
                  <a:pt x="32" y="624"/>
                </a:lnTo>
                <a:lnTo>
                  <a:pt x="28" y="641"/>
                </a:lnTo>
                <a:lnTo>
                  <a:pt x="23" y="656"/>
                </a:lnTo>
                <a:lnTo>
                  <a:pt x="19" y="673"/>
                </a:lnTo>
                <a:lnTo>
                  <a:pt x="13" y="688"/>
                </a:lnTo>
                <a:lnTo>
                  <a:pt x="7" y="704"/>
                </a:lnTo>
                <a:lnTo>
                  <a:pt x="4" y="721"/>
                </a:lnTo>
                <a:lnTo>
                  <a:pt x="2" y="736"/>
                </a:lnTo>
                <a:lnTo>
                  <a:pt x="0" y="753"/>
                </a:lnTo>
                <a:lnTo>
                  <a:pt x="0" y="774"/>
                </a:lnTo>
                <a:lnTo>
                  <a:pt x="0" y="794"/>
                </a:lnTo>
                <a:lnTo>
                  <a:pt x="2" y="813"/>
                </a:lnTo>
                <a:lnTo>
                  <a:pt x="4" y="832"/>
                </a:lnTo>
                <a:lnTo>
                  <a:pt x="9" y="851"/>
                </a:lnTo>
                <a:lnTo>
                  <a:pt x="13" y="868"/>
                </a:lnTo>
                <a:lnTo>
                  <a:pt x="19" y="885"/>
                </a:lnTo>
                <a:lnTo>
                  <a:pt x="26" y="902"/>
                </a:lnTo>
                <a:lnTo>
                  <a:pt x="36" y="919"/>
                </a:lnTo>
                <a:lnTo>
                  <a:pt x="43" y="934"/>
                </a:lnTo>
                <a:lnTo>
                  <a:pt x="45" y="938"/>
                </a:lnTo>
                <a:lnTo>
                  <a:pt x="47" y="942"/>
                </a:lnTo>
                <a:lnTo>
                  <a:pt x="49" y="948"/>
                </a:lnTo>
                <a:lnTo>
                  <a:pt x="51" y="953"/>
                </a:lnTo>
                <a:lnTo>
                  <a:pt x="55" y="959"/>
                </a:lnTo>
                <a:lnTo>
                  <a:pt x="57" y="965"/>
                </a:lnTo>
                <a:lnTo>
                  <a:pt x="59" y="970"/>
                </a:lnTo>
                <a:lnTo>
                  <a:pt x="60" y="976"/>
                </a:lnTo>
                <a:lnTo>
                  <a:pt x="62" y="982"/>
                </a:lnTo>
                <a:lnTo>
                  <a:pt x="66" y="985"/>
                </a:lnTo>
                <a:lnTo>
                  <a:pt x="74" y="1001"/>
                </a:lnTo>
                <a:lnTo>
                  <a:pt x="77" y="1019"/>
                </a:lnTo>
                <a:lnTo>
                  <a:pt x="81" y="1040"/>
                </a:lnTo>
                <a:lnTo>
                  <a:pt x="81" y="1063"/>
                </a:lnTo>
                <a:lnTo>
                  <a:pt x="83" y="1086"/>
                </a:lnTo>
                <a:lnTo>
                  <a:pt x="83" y="1108"/>
                </a:lnTo>
                <a:lnTo>
                  <a:pt x="87" y="1129"/>
                </a:lnTo>
                <a:lnTo>
                  <a:pt x="91" y="1150"/>
                </a:lnTo>
                <a:lnTo>
                  <a:pt x="96" y="1167"/>
                </a:lnTo>
                <a:lnTo>
                  <a:pt x="106" y="1180"/>
                </a:lnTo>
                <a:lnTo>
                  <a:pt x="115" y="1190"/>
                </a:lnTo>
                <a:lnTo>
                  <a:pt x="127" y="1195"/>
                </a:lnTo>
                <a:lnTo>
                  <a:pt x="142" y="1199"/>
                </a:lnTo>
                <a:lnTo>
                  <a:pt x="157" y="1201"/>
                </a:lnTo>
                <a:lnTo>
                  <a:pt x="172" y="1201"/>
                </a:lnTo>
                <a:lnTo>
                  <a:pt x="189" y="1201"/>
                </a:lnTo>
                <a:lnTo>
                  <a:pt x="204" y="1201"/>
                </a:lnTo>
                <a:lnTo>
                  <a:pt x="219" y="1203"/>
                </a:lnTo>
                <a:lnTo>
                  <a:pt x="235" y="1205"/>
                </a:lnTo>
                <a:lnTo>
                  <a:pt x="248" y="1209"/>
                </a:lnTo>
                <a:lnTo>
                  <a:pt x="257" y="1211"/>
                </a:lnTo>
                <a:lnTo>
                  <a:pt x="272" y="1214"/>
                </a:lnTo>
                <a:lnTo>
                  <a:pt x="295" y="1216"/>
                </a:lnTo>
                <a:lnTo>
                  <a:pt x="318" y="1220"/>
                </a:lnTo>
                <a:lnTo>
                  <a:pt x="342" y="1224"/>
                </a:lnTo>
                <a:lnTo>
                  <a:pt x="367" y="1226"/>
                </a:lnTo>
                <a:lnTo>
                  <a:pt x="390" y="1228"/>
                </a:lnTo>
                <a:lnTo>
                  <a:pt x="409" y="1229"/>
                </a:lnTo>
                <a:lnTo>
                  <a:pt x="422" y="1231"/>
                </a:lnTo>
                <a:lnTo>
                  <a:pt x="428" y="1231"/>
                </a:lnTo>
                <a:lnTo>
                  <a:pt x="465" y="1231"/>
                </a:lnTo>
                <a:lnTo>
                  <a:pt x="501" y="1229"/>
                </a:lnTo>
                <a:lnTo>
                  <a:pt x="537" y="1229"/>
                </a:lnTo>
                <a:lnTo>
                  <a:pt x="573" y="1231"/>
                </a:lnTo>
                <a:lnTo>
                  <a:pt x="609" y="1231"/>
                </a:lnTo>
                <a:lnTo>
                  <a:pt x="643" y="1231"/>
                </a:lnTo>
                <a:lnTo>
                  <a:pt x="681" y="1231"/>
                </a:lnTo>
                <a:lnTo>
                  <a:pt x="719" y="1229"/>
                </a:lnTo>
                <a:lnTo>
                  <a:pt x="757" y="1228"/>
                </a:lnTo>
                <a:lnTo>
                  <a:pt x="797" y="1224"/>
                </a:lnTo>
                <a:lnTo>
                  <a:pt x="812" y="1224"/>
                </a:lnTo>
                <a:lnTo>
                  <a:pt x="823" y="1220"/>
                </a:lnTo>
                <a:lnTo>
                  <a:pt x="834" y="1216"/>
                </a:lnTo>
                <a:lnTo>
                  <a:pt x="844" y="1212"/>
                </a:lnTo>
                <a:lnTo>
                  <a:pt x="851" y="1207"/>
                </a:lnTo>
                <a:lnTo>
                  <a:pt x="859" y="1199"/>
                </a:lnTo>
                <a:lnTo>
                  <a:pt x="867" y="1190"/>
                </a:lnTo>
                <a:lnTo>
                  <a:pt x="872" y="1180"/>
                </a:lnTo>
                <a:lnTo>
                  <a:pt x="880" y="1169"/>
                </a:lnTo>
                <a:lnTo>
                  <a:pt x="885" y="1156"/>
                </a:lnTo>
                <a:lnTo>
                  <a:pt x="895" y="1131"/>
                </a:lnTo>
                <a:lnTo>
                  <a:pt x="901" y="1108"/>
                </a:lnTo>
                <a:lnTo>
                  <a:pt x="904" y="1084"/>
                </a:lnTo>
                <a:lnTo>
                  <a:pt x="904" y="1059"/>
                </a:lnTo>
                <a:lnTo>
                  <a:pt x="903" y="1033"/>
                </a:lnTo>
                <a:lnTo>
                  <a:pt x="899" y="1008"/>
                </a:lnTo>
                <a:lnTo>
                  <a:pt x="891" y="985"/>
                </a:lnTo>
                <a:lnTo>
                  <a:pt x="884" y="961"/>
                </a:lnTo>
                <a:lnTo>
                  <a:pt x="872" y="938"/>
                </a:lnTo>
                <a:lnTo>
                  <a:pt x="859" y="917"/>
                </a:lnTo>
                <a:lnTo>
                  <a:pt x="848" y="896"/>
                </a:lnTo>
                <a:lnTo>
                  <a:pt x="836" y="876"/>
                </a:lnTo>
                <a:lnTo>
                  <a:pt x="825" y="853"/>
                </a:lnTo>
                <a:lnTo>
                  <a:pt x="815" y="830"/>
                </a:lnTo>
                <a:lnTo>
                  <a:pt x="806" y="806"/>
                </a:lnTo>
                <a:lnTo>
                  <a:pt x="797" y="783"/>
                </a:lnTo>
                <a:lnTo>
                  <a:pt x="787" y="758"/>
                </a:lnTo>
                <a:lnTo>
                  <a:pt x="776" y="736"/>
                </a:lnTo>
                <a:lnTo>
                  <a:pt x="764" y="711"/>
                </a:lnTo>
                <a:lnTo>
                  <a:pt x="753" y="688"/>
                </a:lnTo>
                <a:lnTo>
                  <a:pt x="757" y="669"/>
                </a:lnTo>
                <a:lnTo>
                  <a:pt x="757" y="649"/>
                </a:lnTo>
                <a:lnTo>
                  <a:pt x="755" y="630"/>
                </a:lnTo>
                <a:lnTo>
                  <a:pt x="749" y="613"/>
                </a:lnTo>
                <a:lnTo>
                  <a:pt x="742" y="596"/>
                </a:lnTo>
                <a:lnTo>
                  <a:pt x="734" y="579"/>
                </a:lnTo>
                <a:lnTo>
                  <a:pt x="725" y="562"/>
                </a:lnTo>
                <a:lnTo>
                  <a:pt x="713" y="545"/>
                </a:lnTo>
                <a:lnTo>
                  <a:pt x="702" y="529"/>
                </a:lnTo>
                <a:lnTo>
                  <a:pt x="692" y="512"/>
                </a:lnTo>
                <a:lnTo>
                  <a:pt x="683" y="501"/>
                </a:lnTo>
                <a:lnTo>
                  <a:pt x="668" y="494"/>
                </a:lnTo>
                <a:lnTo>
                  <a:pt x="651" y="488"/>
                </a:lnTo>
                <a:lnTo>
                  <a:pt x="632" y="484"/>
                </a:lnTo>
                <a:lnTo>
                  <a:pt x="613" y="480"/>
                </a:lnTo>
                <a:lnTo>
                  <a:pt x="596" y="477"/>
                </a:lnTo>
                <a:lnTo>
                  <a:pt x="583" y="473"/>
                </a:lnTo>
                <a:lnTo>
                  <a:pt x="573" y="469"/>
                </a:lnTo>
                <a:lnTo>
                  <a:pt x="569" y="461"/>
                </a:lnTo>
                <a:lnTo>
                  <a:pt x="573" y="452"/>
                </a:lnTo>
                <a:lnTo>
                  <a:pt x="579" y="441"/>
                </a:lnTo>
                <a:lnTo>
                  <a:pt x="581" y="429"/>
                </a:lnTo>
                <a:lnTo>
                  <a:pt x="581" y="414"/>
                </a:lnTo>
                <a:lnTo>
                  <a:pt x="579" y="397"/>
                </a:lnTo>
                <a:lnTo>
                  <a:pt x="573" y="380"/>
                </a:lnTo>
                <a:lnTo>
                  <a:pt x="568" y="363"/>
                </a:lnTo>
                <a:lnTo>
                  <a:pt x="562" y="344"/>
                </a:lnTo>
                <a:lnTo>
                  <a:pt x="558" y="325"/>
                </a:lnTo>
                <a:lnTo>
                  <a:pt x="552" y="306"/>
                </a:lnTo>
                <a:lnTo>
                  <a:pt x="551" y="287"/>
                </a:lnTo>
                <a:lnTo>
                  <a:pt x="543" y="251"/>
                </a:lnTo>
                <a:lnTo>
                  <a:pt x="532" y="225"/>
                </a:lnTo>
                <a:lnTo>
                  <a:pt x="516" y="206"/>
                </a:lnTo>
                <a:lnTo>
                  <a:pt x="501" y="193"/>
                </a:lnTo>
                <a:lnTo>
                  <a:pt x="484" y="185"/>
                </a:lnTo>
                <a:lnTo>
                  <a:pt x="467" y="181"/>
                </a:lnTo>
                <a:lnTo>
                  <a:pt x="454" y="180"/>
                </a:lnTo>
                <a:lnTo>
                  <a:pt x="441" y="180"/>
                </a:lnTo>
                <a:lnTo>
                  <a:pt x="433" y="180"/>
                </a:lnTo>
                <a:lnTo>
                  <a:pt x="429" y="178"/>
                </a:lnTo>
                <a:lnTo>
                  <a:pt x="422" y="153"/>
                </a:lnTo>
                <a:lnTo>
                  <a:pt x="416" y="130"/>
                </a:lnTo>
                <a:lnTo>
                  <a:pt x="409" y="111"/>
                </a:lnTo>
                <a:lnTo>
                  <a:pt x="403" y="92"/>
                </a:lnTo>
                <a:lnTo>
                  <a:pt x="393" y="77"/>
                </a:lnTo>
                <a:lnTo>
                  <a:pt x="384" y="64"/>
                </a:lnTo>
                <a:lnTo>
                  <a:pt x="373" y="53"/>
                </a:lnTo>
                <a:lnTo>
                  <a:pt x="358" y="43"/>
                </a:lnTo>
                <a:lnTo>
                  <a:pt x="339" y="36"/>
                </a:lnTo>
                <a:lnTo>
                  <a:pt x="318" y="30"/>
                </a:lnTo>
                <a:lnTo>
                  <a:pt x="312" y="28"/>
                </a:lnTo>
                <a:lnTo>
                  <a:pt x="308" y="28"/>
                </a:lnTo>
                <a:lnTo>
                  <a:pt x="305" y="28"/>
                </a:lnTo>
                <a:lnTo>
                  <a:pt x="301" y="28"/>
                </a:lnTo>
                <a:lnTo>
                  <a:pt x="297" y="28"/>
                </a:lnTo>
                <a:lnTo>
                  <a:pt x="293" y="28"/>
                </a:lnTo>
                <a:lnTo>
                  <a:pt x="288" y="28"/>
                </a:lnTo>
                <a:lnTo>
                  <a:pt x="284" y="26"/>
                </a:lnTo>
                <a:lnTo>
                  <a:pt x="278" y="24"/>
                </a:lnTo>
                <a:lnTo>
                  <a:pt x="272" y="23"/>
                </a:lnTo>
                <a:lnTo>
                  <a:pt x="221" y="0"/>
                </a:lnTo>
                <a:close/>
              </a:path>
            </a:pathLst>
          </a:custGeom>
          <a:solidFill>
            <a:srgbClr val="FF3298"/>
          </a:solidFill>
          <a:ln w="3175">
            <a:solidFill>
              <a:srgbClr val="7F197F"/>
            </a:solidFill>
            <a:round/>
            <a:headEnd/>
            <a:tailEnd/>
          </a:ln>
        </p:spPr>
        <p:txBody>
          <a:bodyPr/>
          <a:lstStyle/>
          <a:p>
            <a:endParaRPr lang="en-US"/>
          </a:p>
        </p:txBody>
      </p:sp>
      <p:sp>
        <p:nvSpPr>
          <p:cNvPr id="57349" name="Freeform 5"/>
          <p:cNvSpPr>
            <a:spLocks/>
          </p:cNvSpPr>
          <p:nvPr/>
        </p:nvSpPr>
        <p:spPr bwMode="auto">
          <a:xfrm>
            <a:off x="4354513" y="3403601"/>
            <a:ext cx="1435100" cy="1954213"/>
          </a:xfrm>
          <a:custGeom>
            <a:avLst/>
            <a:gdLst>
              <a:gd name="T0" fmla="*/ 2147483646 w 904"/>
              <a:gd name="T1" fmla="*/ 2147483646 h 1231"/>
              <a:gd name="T2" fmla="*/ 2147483646 w 904"/>
              <a:gd name="T3" fmla="*/ 2147483646 h 1231"/>
              <a:gd name="T4" fmla="*/ 2147483646 w 904"/>
              <a:gd name="T5" fmla="*/ 2147483646 h 1231"/>
              <a:gd name="T6" fmla="*/ 2147483646 w 904"/>
              <a:gd name="T7" fmla="*/ 2147483646 h 1231"/>
              <a:gd name="T8" fmla="*/ 2147483646 w 904"/>
              <a:gd name="T9" fmla="*/ 2147483646 h 1231"/>
              <a:gd name="T10" fmla="*/ 2147483646 w 904"/>
              <a:gd name="T11" fmla="*/ 2147483646 h 1231"/>
              <a:gd name="T12" fmla="*/ 2147483646 w 904"/>
              <a:gd name="T13" fmla="*/ 2147483646 h 1231"/>
              <a:gd name="T14" fmla="*/ 2147483646 w 904"/>
              <a:gd name="T15" fmla="*/ 2147483646 h 1231"/>
              <a:gd name="T16" fmla="*/ 2147483646 w 904"/>
              <a:gd name="T17" fmla="*/ 2147483646 h 1231"/>
              <a:gd name="T18" fmla="*/ 2147483646 w 904"/>
              <a:gd name="T19" fmla="*/ 2147483646 h 1231"/>
              <a:gd name="T20" fmla="*/ 2147483646 w 904"/>
              <a:gd name="T21" fmla="*/ 2147483646 h 1231"/>
              <a:gd name="T22" fmla="*/ 2147483646 w 904"/>
              <a:gd name="T23" fmla="*/ 2147483646 h 1231"/>
              <a:gd name="T24" fmla="*/ 2147483646 w 904"/>
              <a:gd name="T25" fmla="*/ 2147483646 h 1231"/>
              <a:gd name="T26" fmla="*/ 0 w 904"/>
              <a:gd name="T27" fmla="*/ 2147483646 h 1231"/>
              <a:gd name="T28" fmla="*/ 2147483646 w 904"/>
              <a:gd name="T29" fmla="*/ 2147483646 h 1231"/>
              <a:gd name="T30" fmla="*/ 2147483646 w 904"/>
              <a:gd name="T31" fmla="*/ 2147483646 h 1231"/>
              <a:gd name="T32" fmla="*/ 2147483646 w 904"/>
              <a:gd name="T33" fmla="*/ 2147483646 h 1231"/>
              <a:gd name="T34" fmla="*/ 2147483646 w 904"/>
              <a:gd name="T35" fmla="*/ 2147483646 h 1231"/>
              <a:gd name="T36" fmla="*/ 2147483646 w 904"/>
              <a:gd name="T37" fmla="*/ 2147483646 h 1231"/>
              <a:gd name="T38" fmla="*/ 2147483646 w 904"/>
              <a:gd name="T39" fmla="*/ 2147483646 h 1231"/>
              <a:gd name="T40" fmla="*/ 2147483646 w 904"/>
              <a:gd name="T41" fmla="*/ 2147483646 h 1231"/>
              <a:gd name="T42" fmla="*/ 2147483646 w 904"/>
              <a:gd name="T43" fmla="*/ 2147483646 h 1231"/>
              <a:gd name="T44" fmla="*/ 2147483646 w 904"/>
              <a:gd name="T45" fmla="*/ 2147483646 h 1231"/>
              <a:gd name="T46" fmla="*/ 2147483646 w 904"/>
              <a:gd name="T47" fmla="*/ 2147483646 h 1231"/>
              <a:gd name="T48" fmla="*/ 2147483646 w 904"/>
              <a:gd name="T49" fmla="*/ 2147483646 h 1231"/>
              <a:gd name="T50" fmla="*/ 2147483646 w 904"/>
              <a:gd name="T51" fmla="*/ 2147483646 h 1231"/>
              <a:gd name="T52" fmla="*/ 2147483646 w 904"/>
              <a:gd name="T53" fmla="*/ 2147483646 h 1231"/>
              <a:gd name="T54" fmla="*/ 2147483646 w 904"/>
              <a:gd name="T55" fmla="*/ 2147483646 h 1231"/>
              <a:gd name="T56" fmla="*/ 2147483646 w 904"/>
              <a:gd name="T57" fmla="*/ 2147483646 h 1231"/>
              <a:gd name="T58" fmla="*/ 2147483646 w 904"/>
              <a:gd name="T59" fmla="*/ 2147483646 h 1231"/>
              <a:gd name="T60" fmla="*/ 2147483646 w 904"/>
              <a:gd name="T61" fmla="*/ 2147483646 h 1231"/>
              <a:gd name="T62" fmla="*/ 2147483646 w 904"/>
              <a:gd name="T63" fmla="*/ 2147483646 h 1231"/>
              <a:gd name="T64" fmla="*/ 2147483646 w 904"/>
              <a:gd name="T65" fmla="*/ 2147483646 h 1231"/>
              <a:gd name="T66" fmla="*/ 2147483646 w 904"/>
              <a:gd name="T67" fmla="*/ 2147483646 h 1231"/>
              <a:gd name="T68" fmla="*/ 2147483646 w 904"/>
              <a:gd name="T69" fmla="*/ 2147483646 h 1231"/>
              <a:gd name="T70" fmla="*/ 2147483646 w 904"/>
              <a:gd name="T71" fmla="*/ 2147483646 h 1231"/>
              <a:gd name="T72" fmla="*/ 2147483646 w 904"/>
              <a:gd name="T73" fmla="*/ 2147483646 h 1231"/>
              <a:gd name="T74" fmla="*/ 2147483646 w 904"/>
              <a:gd name="T75" fmla="*/ 2147483646 h 1231"/>
              <a:gd name="T76" fmla="*/ 2147483646 w 904"/>
              <a:gd name="T77" fmla="*/ 2147483646 h 1231"/>
              <a:gd name="T78" fmla="*/ 2147483646 w 904"/>
              <a:gd name="T79" fmla="*/ 2147483646 h 1231"/>
              <a:gd name="T80" fmla="*/ 2147483646 w 904"/>
              <a:gd name="T81" fmla="*/ 2147483646 h 1231"/>
              <a:gd name="T82" fmla="*/ 2147483646 w 904"/>
              <a:gd name="T83" fmla="*/ 2147483646 h 1231"/>
              <a:gd name="T84" fmla="*/ 2147483646 w 904"/>
              <a:gd name="T85" fmla="*/ 2147483646 h 1231"/>
              <a:gd name="T86" fmla="*/ 2147483646 w 904"/>
              <a:gd name="T87" fmla="*/ 2147483646 h 1231"/>
              <a:gd name="T88" fmla="*/ 2147483646 w 904"/>
              <a:gd name="T89" fmla="*/ 2147483646 h 1231"/>
              <a:gd name="T90" fmla="*/ 2147483646 w 904"/>
              <a:gd name="T91" fmla="*/ 2147483646 h 1231"/>
              <a:gd name="T92" fmla="*/ 2147483646 w 904"/>
              <a:gd name="T93" fmla="*/ 2147483646 h 1231"/>
              <a:gd name="T94" fmla="*/ 2147483646 w 904"/>
              <a:gd name="T95" fmla="*/ 2147483646 h 1231"/>
              <a:gd name="T96" fmla="*/ 2147483646 w 904"/>
              <a:gd name="T97" fmla="*/ 2147483646 h 1231"/>
              <a:gd name="T98" fmla="*/ 2147483646 w 904"/>
              <a:gd name="T99" fmla="*/ 2147483646 h 1231"/>
              <a:gd name="T100" fmla="*/ 2147483646 w 904"/>
              <a:gd name="T101" fmla="*/ 2147483646 h 1231"/>
              <a:gd name="T102" fmla="*/ 2147483646 w 904"/>
              <a:gd name="T103" fmla="*/ 2147483646 h 1231"/>
              <a:gd name="T104" fmla="*/ 2147483646 w 904"/>
              <a:gd name="T105" fmla="*/ 2147483646 h 1231"/>
              <a:gd name="T106" fmla="*/ 2147483646 w 904"/>
              <a:gd name="T107" fmla="*/ 2147483646 h 1231"/>
              <a:gd name="T108" fmla="*/ 2147483646 w 904"/>
              <a:gd name="T109" fmla="*/ 2147483646 h 12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4"/>
              <a:gd name="T166" fmla="*/ 0 h 1231"/>
              <a:gd name="T167" fmla="*/ 904 w 904"/>
              <a:gd name="T168" fmla="*/ 1231 h 12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4" h="1231">
                <a:moveTo>
                  <a:pt x="221" y="0"/>
                </a:moveTo>
                <a:lnTo>
                  <a:pt x="208" y="2"/>
                </a:lnTo>
                <a:lnTo>
                  <a:pt x="197" y="2"/>
                </a:lnTo>
                <a:lnTo>
                  <a:pt x="183" y="4"/>
                </a:lnTo>
                <a:lnTo>
                  <a:pt x="172" y="7"/>
                </a:lnTo>
                <a:lnTo>
                  <a:pt x="159" y="15"/>
                </a:lnTo>
                <a:lnTo>
                  <a:pt x="147" y="26"/>
                </a:lnTo>
                <a:lnTo>
                  <a:pt x="134" y="43"/>
                </a:lnTo>
                <a:lnTo>
                  <a:pt x="121" y="70"/>
                </a:lnTo>
                <a:lnTo>
                  <a:pt x="108" y="106"/>
                </a:lnTo>
                <a:lnTo>
                  <a:pt x="95" y="153"/>
                </a:lnTo>
                <a:lnTo>
                  <a:pt x="95" y="155"/>
                </a:lnTo>
                <a:lnTo>
                  <a:pt x="95" y="162"/>
                </a:lnTo>
                <a:lnTo>
                  <a:pt x="95" y="170"/>
                </a:lnTo>
                <a:lnTo>
                  <a:pt x="95" y="181"/>
                </a:lnTo>
                <a:lnTo>
                  <a:pt x="96" y="195"/>
                </a:lnTo>
                <a:lnTo>
                  <a:pt x="96" y="206"/>
                </a:lnTo>
                <a:lnTo>
                  <a:pt x="96" y="217"/>
                </a:lnTo>
                <a:lnTo>
                  <a:pt x="96" y="227"/>
                </a:lnTo>
                <a:lnTo>
                  <a:pt x="96" y="232"/>
                </a:lnTo>
                <a:lnTo>
                  <a:pt x="96" y="236"/>
                </a:lnTo>
                <a:lnTo>
                  <a:pt x="95" y="253"/>
                </a:lnTo>
                <a:lnTo>
                  <a:pt x="93" y="268"/>
                </a:lnTo>
                <a:lnTo>
                  <a:pt x="91" y="284"/>
                </a:lnTo>
                <a:lnTo>
                  <a:pt x="89" y="295"/>
                </a:lnTo>
                <a:lnTo>
                  <a:pt x="89" y="308"/>
                </a:lnTo>
                <a:lnTo>
                  <a:pt x="89" y="320"/>
                </a:lnTo>
                <a:lnTo>
                  <a:pt x="87" y="333"/>
                </a:lnTo>
                <a:lnTo>
                  <a:pt x="87" y="346"/>
                </a:lnTo>
                <a:lnTo>
                  <a:pt x="87" y="363"/>
                </a:lnTo>
                <a:lnTo>
                  <a:pt x="85" y="380"/>
                </a:lnTo>
                <a:lnTo>
                  <a:pt x="85" y="388"/>
                </a:lnTo>
                <a:lnTo>
                  <a:pt x="81" y="399"/>
                </a:lnTo>
                <a:lnTo>
                  <a:pt x="77" y="418"/>
                </a:lnTo>
                <a:lnTo>
                  <a:pt x="72" y="439"/>
                </a:lnTo>
                <a:lnTo>
                  <a:pt x="66" y="463"/>
                </a:lnTo>
                <a:lnTo>
                  <a:pt x="60" y="490"/>
                </a:lnTo>
                <a:lnTo>
                  <a:pt x="55" y="516"/>
                </a:lnTo>
                <a:lnTo>
                  <a:pt x="49" y="543"/>
                </a:lnTo>
                <a:lnTo>
                  <a:pt x="43" y="567"/>
                </a:lnTo>
                <a:lnTo>
                  <a:pt x="40" y="592"/>
                </a:lnTo>
                <a:lnTo>
                  <a:pt x="38" y="609"/>
                </a:lnTo>
                <a:lnTo>
                  <a:pt x="32" y="624"/>
                </a:lnTo>
                <a:lnTo>
                  <a:pt x="28" y="641"/>
                </a:lnTo>
                <a:lnTo>
                  <a:pt x="23" y="656"/>
                </a:lnTo>
                <a:lnTo>
                  <a:pt x="19" y="673"/>
                </a:lnTo>
                <a:lnTo>
                  <a:pt x="13" y="688"/>
                </a:lnTo>
                <a:lnTo>
                  <a:pt x="7" y="704"/>
                </a:lnTo>
                <a:lnTo>
                  <a:pt x="4" y="721"/>
                </a:lnTo>
                <a:lnTo>
                  <a:pt x="2" y="736"/>
                </a:lnTo>
                <a:lnTo>
                  <a:pt x="0" y="753"/>
                </a:lnTo>
                <a:lnTo>
                  <a:pt x="0" y="774"/>
                </a:lnTo>
                <a:lnTo>
                  <a:pt x="0" y="794"/>
                </a:lnTo>
                <a:lnTo>
                  <a:pt x="2" y="813"/>
                </a:lnTo>
                <a:lnTo>
                  <a:pt x="4" y="832"/>
                </a:lnTo>
                <a:lnTo>
                  <a:pt x="9" y="851"/>
                </a:lnTo>
                <a:lnTo>
                  <a:pt x="13" y="868"/>
                </a:lnTo>
                <a:lnTo>
                  <a:pt x="19" y="885"/>
                </a:lnTo>
                <a:lnTo>
                  <a:pt x="26" y="902"/>
                </a:lnTo>
                <a:lnTo>
                  <a:pt x="36" y="919"/>
                </a:lnTo>
                <a:lnTo>
                  <a:pt x="43" y="934"/>
                </a:lnTo>
                <a:lnTo>
                  <a:pt x="45" y="938"/>
                </a:lnTo>
                <a:lnTo>
                  <a:pt x="47" y="942"/>
                </a:lnTo>
                <a:lnTo>
                  <a:pt x="49" y="948"/>
                </a:lnTo>
                <a:lnTo>
                  <a:pt x="51" y="953"/>
                </a:lnTo>
                <a:lnTo>
                  <a:pt x="55" y="959"/>
                </a:lnTo>
                <a:lnTo>
                  <a:pt x="57" y="965"/>
                </a:lnTo>
                <a:lnTo>
                  <a:pt x="59" y="970"/>
                </a:lnTo>
                <a:lnTo>
                  <a:pt x="60" y="976"/>
                </a:lnTo>
                <a:lnTo>
                  <a:pt x="62" y="982"/>
                </a:lnTo>
                <a:lnTo>
                  <a:pt x="66" y="985"/>
                </a:lnTo>
                <a:lnTo>
                  <a:pt x="74" y="1001"/>
                </a:lnTo>
                <a:lnTo>
                  <a:pt x="77" y="1019"/>
                </a:lnTo>
                <a:lnTo>
                  <a:pt x="81" y="1040"/>
                </a:lnTo>
                <a:lnTo>
                  <a:pt x="81" y="1063"/>
                </a:lnTo>
                <a:lnTo>
                  <a:pt x="83" y="1086"/>
                </a:lnTo>
                <a:lnTo>
                  <a:pt x="83" y="1108"/>
                </a:lnTo>
                <a:lnTo>
                  <a:pt x="87" y="1129"/>
                </a:lnTo>
                <a:lnTo>
                  <a:pt x="91" y="1150"/>
                </a:lnTo>
                <a:lnTo>
                  <a:pt x="96" y="1167"/>
                </a:lnTo>
                <a:lnTo>
                  <a:pt x="106" y="1180"/>
                </a:lnTo>
                <a:lnTo>
                  <a:pt x="115" y="1190"/>
                </a:lnTo>
                <a:lnTo>
                  <a:pt x="127" y="1195"/>
                </a:lnTo>
                <a:lnTo>
                  <a:pt x="142" y="1199"/>
                </a:lnTo>
                <a:lnTo>
                  <a:pt x="157" y="1201"/>
                </a:lnTo>
                <a:lnTo>
                  <a:pt x="172" y="1201"/>
                </a:lnTo>
                <a:lnTo>
                  <a:pt x="189" y="1201"/>
                </a:lnTo>
                <a:lnTo>
                  <a:pt x="204" y="1201"/>
                </a:lnTo>
                <a:lnTo>
                  <a:pt x="219" y="1203"/>
                </a:lnTo>
                <a:lnTo>
                  <a:pt x="235" y="1205"/>
                </a:lnTo>
                <a:lnTo>
                  <a:pt x="248" y="1209"/>
                </a:lnTo>
                <a:lnTo>
                  <a:pt x="257" y="1211"/>
                </a:lnTo>
                <a:lnTo>
                  <a:pt x="272" y="1214"/>
                </a:lnTo>
                <a:lnTo>
                  <a:pt x="295" y="1216"/>
                </a:lnTo>
                <a:lnTo>
                  <a:pt x="318" y="1220"/>
                </a:lnTo>
                <a:lnTo>
                  <a:pt x="342" y="1224"/>
                </a:lnTo>
                <a:lnTo>
                  <a:pt x="367" y="1226"/>
                </a:lnTo>
                <a:lnTo>
                  <a:pt x="390" y="1228"/>
                </a:lnTo>
                <a:lnTo>
                  <a:pt x="409" y="1229"/>
                </a:lnTo>
                <a:lnTo>
                  <a:pt x="422" y="1231"/>
                </a:lnTo>
                <a:lnTo>
                  <a:pt x="428" y="1231"/>
                </a:lnTo>
                <a:lnTo>
                  <a:pt x="465" y="1231"/>
                </a:lnTo>
                <a:lnTo>
                  <a:pt x="501" y="1229"/>
                </a:lnTo>
                <a:lnTo>
                  <a:pt x="537" y="1229"/>
                </a:lnTo>
                <a:lnTo>
                  <a:pt x="573" y="1231"/>
                </a:lnTo>
                <a:lnTo>
                  <a:pt x="609" y="1231"/>
                </a:lnTo>
                <a:lnTo>
                  <a:pt x="643" y="1231"/>
                </a:lnTo>
                <a:lnTo>
                  <a:pt x="681" y="1231"/>
                </a:lnTo>
                <a:lnTo>
                  <a:pt x="719" y="1229"/>
                </a:lnTo>
                <a:lnTo>
                  <a:pt x="757" y="1228"/>
                </a:lnTo>
                <a:lnTo>
                  <a:pt x="797" y="1224"/>
                </a:lnTo>
                <a:lnTo>
                  <a:pt x="812" y="1224"/>
                </a:lnTo>
                <a:lnTo>
                  <a:pt x="823" y="1220"/>
                </a:lnTo>
                <a:lnTo>
                  <a:pt x="834" y="1216"/>
                </a:lnTo>
                <a:lnTo>
                  <a:pt x="844" y="1212"/>
                </a:lnTo>
                <a:lnTo>
                  <a:pt x="851" y="1207"/>
                </a:lnTo>
                <a:lnTo>
                  <a:pt x="859" y="1199"/>
                </a:lnTo>
                <a:lnTo>
                  <a:pt x="867" y="1190"/>
                </a:lnTo>
                <a:lnTo>
                  <a:pt x="872" y="1180"/>
                </a:lnTo>
                <a:lnTo>
                  <a:pt x="880" y="1169"/>
                </a:lnTo>
                <a:lnTo>
                  <a:pt x="885" y="1156"/>
                </a:lnTo>
                <a:lnTo>
                  <a:pt x="895" y="1131"/>
                </a:lnTo>
                <a:lnTo>
                  <a:pt x="901" y="1108"/>
                </a:lnTo>
                <a:lnTo>
                  <a:pt x="904" y="1084"/>
                </a:lnTo>
                <a:lnTo>
                  <a:pt x="904" y="1059"/>
                </a:lnTo>
                <a:lnTo>
                  <a:pt x="903" y="1033"/>
                </a:lnTo>
                <a:lnTo>
                  <a:pt x="899" y="1008"/>
                </a:lnTo>
                <a:lnTo>
                  <a:pt x="891" y="985"/>
                </a:lnTo>
                <a:lnTo>
                  <a:pt x="884" y="961"/>
                </a:lnTo>
                <a:lnTo>
                  <a:pt x="872" y="938"/>
                </a:lnTo>
                <a:lnTo>
                  <a:pt x="859" y="917"/>
                </a:lnTo>
                <a:lnTo>
                  <a:pt x="848" y="896"/>
                </a:lnTo>
                <a:lnTo>
                  <a:pt x="836" y="876"/>
                </a:lnTo>
                <a:lnTo>
                  <a:pt x="825" y="853"/>
                </a:lnTo>
                <a:lnTo>
                  <a:pt x="815" y="830"/>
                </a:lnTo>
                <a:lnTo>
                  <a:pt x="806" y="806"/>
                </a:lnTo>
                <a:lnTo>
                  <a:pt x="797" y="783"/>
                </a:lnTo>
                <a:lnTo>
                  <a:pt x="787" y="758"/>
                </a:lnTo>
                <a:lnTo>
                  <a:pt x="776" y="736"/>
                </a:lnTo>
                <a:lnTo>
                  <a:pt x="764" y="711"/>
                </a:lnTo>
                <a:lnTo>
                  <a:pt x="753" y="688"/>
                </a:lnTo>
                <a:lnTo>
                  <a:pt x="757" y="669"/>
                </a:lnTo>
                <a:lnTo>
                  <a:pt x="757" y="649"/>
                </a:lnTo>
                <a:lnTo>
                  <a:pt x="755" y="630"/>
                </a:lnTo>
                <a:lnTo>
                  <a:pt x="749" y="613"/>
                </a:lnTo>
                <a:lnTo>
                  <a:pt x="742" y="596"/>
                </a:lnTo>
                <a:lnTo>
                  <a:pt x="734" y="579"/>
                </a:lnTo>
                <a:lnTo>
                  <a:pt x="725" y="562"/>
                </a:lnTo>
                <a:lnTo>
                  <a:pt x="713" y="545"/>
                </a:lnTo>
                <a:lnTo>
                  <a:pt x="702" y="529"/>
                </a:lnTo>
                <a:lnTo>
                  <a:pt x="692" y="512"/>
                </a:lnTo>
                <a:lnTo>
                  <a:pt x="683" y="501"/>
                </a:lnTo>
                <a:lnTo>
                  <a:pt x="668" y="494"/>
                </a:lnTo>
                <a:lnTo>
                  <a:pt x="651" y="488"/>
                </a:lnTo>
                <a:lnTo>
                  <a:pt x="632" y="484"/>
                </a:lnTo>
                <a:lnTo>
                  <a:pt x="613" y="480"/>
                </a:lnTo>
                <a:lnTo>
                  <a:pt x="596" y="477"/>
                </a:lnTo>
                <a:lnTo>
                  <a:pt x="583" y="473"/>
                </a:lnTo>
                <a:lnTo>
                  <a:pt x="573" y="469"/>
                </a:lnTo>
                <a:lnTo>
                  <a:pt x="569" y="461"/>
                </a:lnTo>
                <a:lnTo>
                  <a:pt x="573" y="452"/>
                </a:lnTo>
                <a:lnTo>
                  <a:pt x="579" y="441"/>
                </a:lnTo>
                <a:lnTo>
                  <a:pt x="581" y="429"/>
                </a:lnTo>
                <a:lnTo>
                  <a:pt x="581" y="414"/>
                </a:lnTo>
                <a:lnTo>
                  <a:pt x="579" y="397"/>
                </a:lnTo>
                <a:lnTo>
                  <a:pt x="573" y="380"/>
                </a:lnTo>
                <a:lnTo>
                  <a:pt x="568" y="363"/>
                </a:lnTo>
                <a:lnTo>
                  <a:pt x="562" y="344"/>
                </a:lnTo>
                <a:lnTo>
                  <a:pt x="558" y="325"/>
                </a:lnTo>
                <a:lnTo>
                  <a:pt x="552" y="306"/>
                </a:lnTo>
                <a:lnTo>
                  <a:pt x="551" y="287"/>
                </a:lnTo>
                <a:lnTo>
                  <a:pt x="543" y="251"/>
                </a:lnTo>
                <a:lnTo>
                  <a:pt x="532" y="225"/>
                </a:lnTo>
                <a:lnTo>
                  <a:pt x="516" y="206"/>
                </a:lnTo>
                <a:lnTo>
                  <a:pt x="501" y="193"/>
                </a:lnTo>
                <a:lnTo>
                  <a:pt x="484" y="185"/>
                </a:lnTo>
                <a:lnTo>
                  <a:pt x="467" y="181"/>
                </a:lnTo>
                <a:lnTo>
                  <a:pt x="454" y="180"/>
                </a:lnTo>
                <a:lnTo>
                  <a:pt x="441" y="180"/>
                </a:lnTo>
                <a:lnTo>
                  <a:pt x="433" y="180"/>
                </a:lnTo>
                <a:lnTo>
                  <a:pt x="429" y="178"/>
                </a:lnTo>
                <a:lnTo>
                  <a:pt x="422" y="153"/>
                </a:lnTo>
                <a:lnTo>
                  <a:pt x="416" y="130"/>
                </a:lnTo>
                <a:lnTo>
                  <a:pt x="409" y="111"/>
                </a:lnTo>
                <a:lnTo>
                  <a:pt x="403" y="92"/>
                </a:lnTo>
                <a:lnTo>
                  <a:pt x="393" y="77"/>
                </a:lnTo>
                <a:lnTo>
                  <a:pt x="384" y="64"/>
                </a:lnTo>
                <a:lnTo>
                  <a:pt x="373" y="53"/>
                </a:lnTo>
                <a:lnTo>
                  <a:pt x="358" y="43"/>
                </a:lnTo>
                <a:lnTo>
                  <a:pt x="339" y="36"/>
                </a:lnTo>
                <a:lnTo>
                  <a:pt x="318" y="30"/>
                </a:lnTo>
                <a:lnTo>
                  <a:pt x="312" y="28"/>
                </a:lnTo>
                <a:lnTo>
                  <a:pt x="308" y="28"/>
                </a:lnTo>
                <a:lnTo>
                  <a:pt x="305" y="28"/>
                </a:lnTo>
                <a:lnTo>
                  <a:pt x="301" y="28"/>
                </a:lnTo>
                <a:lnTo>
                  <a:pt x="297" y="28"/>
                </a:lnTo>
                <a:lnTo>
                  <a:pt x="293" y="28"/>
                </a:lnTo>
                <a:lnTo>
                  <a:pt x="288" y="28"/>
                </a:lnTo>
                <a:lnTo>
                  <a:pt x="284" y="26"/>
                </a:lnTo>
                <a:lnTo>
                  <a:pt x="278" y="24"/>
                </a:lnTo>
                <a:lnTo>
                  <a:pt x="272" y="23"/>
                </a:lnTo>
                <a:lnTo>
                  <a:pt x="221" y="0"/>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0" name="Freeform 6"/>
          <p:cNvSpPr>
            <a:spLocks/>
          </p:cNvSpPr>
          <p:nvPr/>
        </p:nvSpPr>
        <p:spPr bwMode="auto">
          <a:xfrm>
            <a:off x="4368800" y="3956050"/>
            <a:ext cx="477838" cy="939800"/>
          </a:xfrm>
          <a:custGeom>
            <a:avLst/>
            <a:gdLst>
              <a:gd name="T0" fmla="*/ 2147483646 w 301"/>
              <a:gd name="T1" fmla="*/ 2147483646 h 592"/>
              <a:gd name="T2" fmla="*/ 2147483646 w 301"/>
              <a:gd name="T3" fmla="*/ 0 h 592"/>
              <a:gd name="T4" fmla="*/ 2147483646 w 301"/>
              <a:gd name="T5" fmla="*/ 0 h 592"/>
              <a:gd name="T6" fmla="*/ 2147483646 w 301"/>
              <a:gd name="T7" fmla="*/ 2147483646 h 592"/>
              <a:gd name="T8" fmla="*/ 2147483646 w 301"/>
              <a:gd name="T9" fmla="*/ 2147483646 h 592"/>
              <a:gd name="T10" fmla="*/ 2147483646 w 301"/>
              <a:gd name="T11" fmla="*/ 2147483646 h 592"/>
              <a:gd name="T12" fmla="*/ 2147483646 w 301"/>
              <a:gd name="T13" fmla="*/ 2147483646 h 592"/>
              <a:gd name="T14" fmla="*/ 2147483646 w 301"/>
              <a:gd name="T15" fmla="*/ 2147483646 h 592"/>
              <a:gd name="T16" fmla="*/ 2147483646 w 301"/>
              <a:gd name="T17" fmla="*/ 2147483646 h 592"/>
              <a:gd name="T18" fmla="*/ 2147483646 w 301"/>
              <a:gd name="T19" fmla="*/ 2147483646 h 592"/>
              <a:gd name="T20" fmla="*/ 2147483646 w 301"/>
              <a:gd name="T21" fmla="*/ 2147483646 h 592"/>
              <a:gd name="T22" fmla="*/ 2147483646 w 301"/>
              <a:gd name="T23" fmla="*/ 2147483646 h 592"/>
              <a:gd name="T24" fmla="*/ 2147483646 w 301"/>
              <a:gd name="T25" fmla="*/ 2147483646 h 592"/>
              <a:gd name="T26" fmla="*/ 2147483646 w 301"/>
              <a:gd name="T27" fmla="*/ 2147483646 h 592"/>
              <a:gd name="T28" fmla="*/ 2147483646 w 301"/>
              <a:gd name="T29" fmla="*/ 2147483646 h 592"/>
              <a:gd name="T30" fmla="*/ 2147483646 w 301"/>
              <a:gd name="T31" fmla="*/ 2147483646 h 592"/>
              <a:gd name="T32" fmla="*/ 2147483646 w 301"/>
              <a:gd name="T33" fmla="*/ 2147483646 h 592"/>
              <a:gd name="T34" fmla="*/ 2147483646 w 301"/>
              <a:gd name="T35" fmla="*/ 2147483646 h 592"/>
              <a:gd name="T36" fmla="*/ 2147483646 w 301"/>
              <a:gd name="T37" fmla="*/ 2147483646 h 592"/>
              <a:gd name="T38" fmla="*/ 2147483646 w 301"/>
              <a:gd name="T39" fmla="*/ 2147483646 h 592"/>
              <a:gd name="T40" fmla="*/ 2147483646 w 301"/>
              <a:gd name="T41" fmla="*/ 2147483646 h 592"/>
              <a:gd name="T42" fmla="*/ 2147483646 w 301"/>
              <a:gd name="T43" fmla="*/ 2147483646 h 592"/>
              <a:gd name="T44" fmla="*/ 2147483646 w 301"/>
              <a:gd name="T45" fmla="*/ 2147483646 h 592"/>
              <a:gd name="T46" fmla="*/ 2147483646 w 301"/>
              <a:gd name="T47" fmla="*/ 2147483646 h 592"/>
              <a:gd name="T48" fmla="*/ 2147483646 w 301"/>
              <a:gd name="T49" fmla="*/ 2147483646 h 592"/>
              <a:gd name="T50" fmla="*/ 2147483646 w 301"/>
              <a:gd name="T51" fmla="*/ 2147483646 h 592"/>
              <a:gd name="T52" fmla="*/ 2147483646 w 301"/>
              <a:gd name="T53" fmla="*/ 2147483646 h 592"/>
              <a:gd name="T54" fmla="*/ 2147483646 w 301"/>
              <a:gd name="T55" fmla="*/ 2147483646 h 592"/>
              <a:gd name="T56" fmla="*/ 2147483646 w 301"/>
              <a:gd name="T57" fmla="*/ 2147483646 h 592"/>
              <a:gd name="T58" fmla="*/ 2147483646 w 301"/>
              <a:gd name="T59" fmla="*/ 2147483646 h 592"/>
              <a:gd name="T60" fmla="*/ 0 w 301"/>
              <a:gd name="T61" fmla="*/ 2147483646 h 592"/>
              <a:gd name="T62" fmla="*/ 2147483646 w 301"/>
              <a:gd name="T63" fmla="*/ 2147483646 h 592"/>
              <a:gd name="T64" fmla="*/ 2147483646 w 301"/>
              <a:gd name="T65" fmla="*/ 2147483646 h 592"/>
              <a:gd name="T66" fmla="*/ 2147483646 w 301"/>
              <a:gd name="T67" fmla="*/ 2147483646 h 5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592"/>
              <a:gd name="T104" fmla="*/ 301 w 301"/>
              <a:gd name="T105" fmla="*/ 592 h 5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592">
                <a:moveTo>
                  <a:pt x="86" y="30"/>
                </a:moveTo>
                <a:lnTo>
                  <a:pt x="99" y="15"/>
                </a:lnTo>
                <a:lnTo>
                  <a:pt x="112" y="6"/>
                </a:lnTo>
                <a:lnTo>
                  <a:pt x="125" y="0"/>
                </a:lnTo>
                <a:lnTo>
                  <a:pt x="137" y="0"/>
                </a:lnTo>
                <a:lnTo>
                  <a:pt x="150" y="0"/>
                </a:lnTo>
                <a:lnTo>
                  <a:pt x="163" y="6"/>
                </a:lnTo>
                <a:lnTo>
                  <a:pt x="178" y="11"/>
                </a:lnTo>
                <a:lnTo>
                  <a:pt x="193" y="17"/>
                </a:lnTo>
                <a:lnTo>
                  <a:pt x="212" y="24"/>
                </a:lnTo>
                <a:lnTo>
                  <a:pt x="231" y="30"/>
                </a:lnTo>
                <a:lnTo>
                  <a:pt x="241" y="34"/>
                </a:lnTo>
                <a:lnTo>
                  <a:pt x="252" y="40"/>
                </a:lnTo>
                <a:lnTo>
                  <a:pt x="263" y="47"/>
                </a:lnTo>
                <a:lnTo>
                  <a:pt x="273" y="55"/>
                </a:lnTo>
                <a:lnTo>
                  <a:pt x="282" y="64"/>
                </a:lnTo>
                <a:lnTo>
                  <a:pt x="290" y="74"/>
                </a:lnTo>
                <a:lnTo>
                  <a:pt x="296" y="85"/>
                </a:lnTo>
                <a:lnTo>
                  <a:pt x="299" y="96"/>
                </a:lnTo>
                <a:lnTo>
                  <a:pt x="301" y="108"/>
                </a:lnTo>
                <a:lnTo>
                  <a:pt x="299" y="119"/>
                </a:lnTo>
                <a:lnTo>
                  <a:pt x="294" y="134"/>
                </a:lnTo>
                <a:lnTo>
                  <a:pt x="288" y="147"/>
                </a:lnTo>
                <a:lnTo>
                  <a:pt x="279" y="159"/>
                </a:lnTo>
                <a:lnTo>
                  <a:pt x="267" y="170"/>
                </a:lnTo>
                <a:lnTo>
                  <a:pt x="258" y="181"/>
                </a:lnTo>
                <a:lnTo>
                  <a:pt x="246" y="191"/>
                </a:lnTo>
                <a:lnTo>
                  <a:pt x="233" y="202"/>
                </a:lnTo>
                <a:lnTo>
                  <a:pt x="224" y="214"/>
                </a:lnTo>
                <a:lnTo>
                  <a:pt x="212" y="225"/>
                </a:lnTo>
                <a:lnTo>
                  <a:pt x="205" y="238"/>
                </a:lnTo>
                <a:lnTo>
                  <a:pt x="201" y="244"/>
                </a:lnTo>
                <a:lnTo>
                  <a:pt x="199" y="251"/>
                </a:lnTo>
                <a:lnTo>
                  <a:pt x="197" y="257"/>
                </a:lnTo>
                <a:lnTo>
                  <a:pt x="193" y="263"/>
                </a:lnTo>
                <a:lnTo>
                  <a:pt x="191" y="269"/>
                </a:lnTo>
                <a:lnTo>
                  <a:pt x="190" y="276"/>
                </a:lnTo>
                <a:lnTo>
                  <a:pt x="188" y="282"/>
                </a:lnTo>
                <a:lnTo>
                  <a:pt x="188" y="289"/>
                </a:lnTo>
                <a:lnTo>
                  <a:pt x="186" y="295"/>
                </a:lnTo>
                <a:lnTo>
                  <a:pt x="186" y="303"/>
                </a:lnTo>
                <a:lnTo>
                  <a:pt x="186" y="335"/>
                </a:lnTo>
                <a:lnTo>
                  <a:pt x="190" y="373"/>
                </a:lnTo>
                <a:lnTo>
                  <a:pt x="193" y="414"/>
                </a:lnTo>
                <a:lnTo>
                  <a:pt x="195" y="454"/>
                </a:lnTo>
                <a:lnTo>
                  <a:pt x="195" y="494"/>
                </a:lnTo>
                <a:lnTo>
                  <a:pt x="190" y="530"/>
                </a:lnTo>
                <a:lnTo>
                  <a:pt x="178" y="560"/>
                </a:lnTo>
                <a:lnTo>
                  <a:pt x="157" y="581"/>
                </a:lnTo>
                <a:lnTo>
                  <a:pt x="127" y="592"/>
                </a:lnTo>
                <a:lnTo>
                  <a:pt x="86" y="590"/>
                </a:lnTo>
                <a:lnTo>
                  <a:pt x="53" y="579"/>
                </a:lnTo>
                <a:lnTo>
                  <a:pt x="31" y="562"/>
                </a:lnTo>
                <a:lnTo>
                  <a:pt x="15" y="539"/>
                </a:lnTo>
                <a:lnTo>
                  <a:pt x="6" y="513"/>
                </a:lnTo>
                <a:lnTo>
                  <a:pt x="0" y="482"/>
                </a:lnTo>
                <a:lnTo>
                  <a:pt x="0" y="448"/>
                </a:lnTo>
                <a:lnTo>
                  <a:pt x="2" y="414"/>
                </a:lnTo>
                <a:lnTo>
                  <a:pt x="4" y="380"/>
                </a:lnTo>
                <a:lnTo>
                  <a:pt x="6" y="348"/>
                </a:lnTo>
                <a:lnTo>
                  <a:pt x="6" y="318"/>
                </a:lnTo>
                <a:lnTo>
                  <a:pt x="86" y="30"/>
                </a:lnTo>
                <a:close/>
              </a:path>
            </a:pathLst>
          </a:custGeom>
          <a:solidFill>
            <a:srgbClr val="7F197F"/>
          </a:solidFill>
          <a:ln w="3175">
            <a:solidFill>
              <a:srgbClr val="7F197F"/>
            </a:solidFill>
            <a:round/>
            <a:headEnd/>
            <a:tailEnd/>
          </a:ln>
        </p:spPr>
        <p:txBody>
          <a:bodyPr/>
          <a:lstStyle/>
          <a:p>
            <a:endParaRPr lang="en-US"/>
          </a:p>
        </p:txBody>
      </p:sp>
      <p:sp>
        <p:nvSpPr>
          <p:cNvPr id="57351" name="Freeform 7"/>
          <p:cNvSpPr>
            <a:spLocks/>
          </p:cNvSpPr>
          <p:nvPr/>
        </p:nvSpPr>
        <p:spPr bwMode="auto">
          <a:xfrm>
            <a:off x="4368800" y="3956050"/>
            <a:ext cx="477838" cy="939800"/>
          </a:xfrm>
          <a:custGeom>
            <a:avLst/>
            <a:gdLst>
              <a:gd name="T0" fmla="*/ 2147483646 w 301"/>
              <a:gd name="T1" fmla="*/ 2147483646 h 592"/>
              <a:gd name="T2" fmla="*/ 2147483646 w 301"/>
              <a:gd name="T3" fmla="*/ 0 h 592"/>
              <a:gd name="T4" fmla="*/ 2147483646 w 301"/>
              <a:gd name="T5" fmla="*/ 0 h 592"/>
              <a:gd name="T6" fmla="*/ 2147483646 w 301"/>
              <a:gd name="T7" fmla="*/ 2147483646 h 592"/>
              <a:gd name="T8" fmla="*/ 2147483646 w 301"/>
              <a:gd name="T9" fmla="*/ 2147483646 h 592"/>
              <a:gd name="T10" fmla="*/ 2147483646 w 301"/>
              <a:gd name="T11" fmla="*/ 2147483646 h 592"/>
              <a:gd name="T12" fmla="*/ 2147483646 w 301"/>
              <a:gd name="T13" fmla="*/ 2147483646 h 592"/>
              <a:gd name="T14" fmla="*/ 2147483646 w 301"/>
              <a:gd name="T15" fmla="*/ 2147483646 h 592"/>
              <a:gd name="T16" fmla="*/ 2147483646 w 301"/>
              <a:gd name="T17" fmla="*/ 2147483646 h 592"/>
              <a:gd name="T18" fmla="*/ 2147483646 w 301"/>
              <a:gd name="T19" fmla="*/ 2147483646 h 592"/>
              <a:gd name="T20" fmla="*/ 2147483646 w 301"/>
              <a:gd name="T21" fmla="*/ 2147483646 h 592"/>
              <a:gd name="T22" fmla="*/ 2147483646 w 301"/>
              <a:gd name="T23" fmla="*/ 2147483646 h 592"/>
              <a:gd name="T24" fmla="*/ 2147483646 w 301"/>
              <a:gd name="T25" fmla="*/ 2147483646 h 592"/>
              <a:gd name="T26" fmla="*/ 2147483646 w 301"/>
              <a:gd name="T27" fmla="*/ 2147483646 h 592"/>
              <a:gd name="T28" fmla="*/ 2147483646 w 301"/>
              <a:gd name="T29" fmla="*/ 2147483646 h 592"/>
              <a:gd name="T30" fmla="*/ 2147483646 w 301"/>
              <a:gd name="T31" fmla="*/ 2147483646 h 592"/>
              <a:gd name="T32" fmla="*/ 2147483646 w 301"/>
              <a:gd name="T33" fmla="*/ 2147483646 h 592"/>
              <a:gd name="T34" fmla="*/ 2147483646 w 301"/>
              <a:gd name="T35" fmla="*/ 2147483646 h 592"/>
              <a:gd name="T36" fmla="*/ 2147483646 w 301"/>
              <a:gd name="T37" fmla="*/ 2147483646 h 592"/>
              <a:gd name="T38" fmla="*/ 2147483646 w 301"/>
              <a:gd name="T39" fmla="*/ 2147483646 h 592"/>
              <a:gd name="T40" fmla="*/ 2147483646 w 301"/>
              <a:gd name="T41" fmla="*/ 2147483646 h 592"/>
              <a:gd name="T42" fmla="*/ 2147483646 w 301"/>
              <a:gd name="T43" fmla="*/ 2147483646 h 592"/>
              <a:gd name="T44" fmla="*/ 2147483646 w 301"/>
              <a:gd name="T45" fmla="*/ 2147483646 h 592"/>
              <a:gd name="T46" fmla="*/ 2147483646 w 301"/>
              <a:gd name="T47" fmla="*/ 2147483646 h 592"/>
              <a:gd name="T48" fmla="*/ 2147483646 w 301"/>
              <a:gd name="T49" fmla="*/ 2147483646 h 592"/>
              <a:gd name="T50" fmla="*/ 2147483646 w 301"/>
              <a:gd name="T51" fmla="*/ 2147483646 h 592"/>
              <a:gd name="T52" fmla="*/ 2147483646 w 301"/>
              <a:gd name="T53" fmla="*/ 2147483646 h 592"/>
              <a:gd name="T54" fmla="*/ 2147483646 w 301"/>
              <a:gd name="T55" fmla="*/ 2147483646 h 592"/>
              <a:gd name="T56" fmla="*/ 2147483646 w 301"/>
              <a:gd name="T57" fmla="*/ 2147483646 h 592"/>
              <a:gd name="T58" fmla="*/ 2147483646 w 301"/>
              <a:gd name="T59" fmla="*/ 2147483646 h 592"/>
              <a:gd name="T60" fmla="*/ 0 w 301"/>
              <a:gd name="T61" fmla="*/ 2147483646 h 592"/>
              <a:gd name="T62" fmla="*/ 2147483646 w 301"/>
              <a:gd name="T63" fmla="*/ 2147483646 h 592"/>
              <a:gd name="T64" fmla="*/ 2147483646 w 301"/>
              <a:gd name="T65" fmla="*/ 2147483646 h 592"/>
              <a:gd name="T66" fmla="*/ 2147483646 w 301"/>
              <a:gd name="T67" fmla="*/ 2147483646 h 5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1"/>
              <a:gd name="T103" fmla="*/ 0 h 592"/>
              <a:gd name="T104" fmla="*/ 301 w 301"/>
              <a:gd name="T105" fmla="*/ 592 h 5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1" h="592">
                <a:moveTo>
                  <a:pt x="86" y="30"/>
                </a:moveTo>
                <a:lnTo>
                  <a:pt x="99" y="15"/>
                </a:lnTo>
                <a:lnTo>
                  <a:pt x="112" y="6"/>
                </a:lnTo>
                <a:lnTo>
                  <a:pt x="125" y="0"/>
                </a:lnTo>
                <a:lnTo>
                  <a:pt x="137" y="0"/>
                </a:lnTo>
                <a:lnTo>
                  <a:pt x="150" y="0"/>
                </a:lnTo>
                <a:lnTo>
                  <a:pt x="163" y="6"/>
                </a:lnTo>
                <a:lnTo>
                  <a:pt x="178" y="11"/>
                </a:lnTo>
                <a:lnTo>
                  <a:pt x="193" y="17"/>
                </a:lnTo>
                <a:lnTo>
                  <a:pt x="212" y="24"/>
                </a:lnTo>
                <a:lnTo>
                  <a:pt x="231" y="30"/>
                </a:lnTo>
                <a:lnTo>
                  <a:pt x="241" y="34"/>
                </a:lnTo>
                <a:lnTo>
                  <a:pt x="252" y="40"/>
                </a:lnTo>
                <a:lnTo>
                  <a:pt x="263" y="47"/>
                </a:lnTo>
                <a:lnTo>
                  <a:pt x="273" y="55"/>
                </a:lnTo>
                <a:lnTo>
                  <a:pt x="282" y="64"/>
                </a:lnTo>
                <a:lnTo>
                  <a:pt x="290" y="74"/>
                </a:lnTo>
                <a:lnTo>
                  <a:pt x="296" y="85"/>
                </a:lnTo>
                <a:lnTo>
                  <a:pt x="299" y="96"/>
                </a:lnTo>
                <a:lnTo>
                  <a:pt x="301" y="108"/>
                </a:lnTo>
                <a:lnTo>
                  <a:pt x="299" y="119"/>
                </a:lnTo>
                <a:lnTo>
                  <a:pt x="294" y="134"/>
                </a:lnTo>
                <a:lnTo>
                  <a:pt x="288" y="147"/>
                </a:lnTo>
                <a:lnTo>
                  <a:pt x="279" y="159"/>
                </a:lnTo>
                <a:lnTo>
                  <a:pt x="267" y="170"/>
                </a:lnTo>
                <a:lnTo>
                  <a:pt x="258" y="181"/>
                </a:lnTo>
                <a:lnTo>
                  <a:pt x="246" y="191"/>
                </a:lnTo>
                <a:lnTo>
                  <a:pt x="233" y="202"/>
                </a:lnTo>
                <a:lnTo>
                  <a:pt x="224" y="214"/>
                </a:lnTo>
                <a:lnTo>
                  <a:pt x="212" y="225"/>
                </a:lnTo>
                <a:lnTo>
                  <a:pt x="205" y="238"/>
                </a:lnTo>
                <a:lnTo>
                  <a:pt x="201" y="244"/>
                </a:lnTo>
                <a:lnTo>
                  <a:pt x="199" y="251"/>
                </a:lnTo>
                <a:lnTo>
                  <a:pt x="197" y="257"/>
                </a:lnTo>
                <a:lnTo>
                  <a:pt x="193" y="263"/>
                </a:lnTo>
                <a:lnTo>
                  <a:pt x="191" y="269"/>
                </a:lnTo>
                <a:lnTo>
                  <a:pt x="190" y="276"/>
                </a:lnTo>
                <a:lnTo>
                  <a:pt x="188" y="282"/>
                </a:lnTo>
                <a:lnTo>
                  <a:pt x="188" y="289"/>
                </a:lnTo>
                <a:lnTo>
                  <a:pt x="186" y="295"/>
                </a:lnTo>
                <a:lnTo>
                  <a:pt x="186" y="303"/>
                </a:lnTo>
                <a:lnTo>
                  <a:pt x="186" y="335"/>
                </a:lnTo>
                <a:lnTo>
                  <a:pt x="190" y="373"/>
                </a:lnTo>
                <a:lnTo>
                  <a:pt x="193" y="414"/>
                </a:lnTo>
                <a:lnTo>
                  <a:pt x="195" y="454"/>
                </a:lnTo>
                <a:lnTo>
                  <a:pt x="195" y="494"/>
                </a:lnTo>
                <a:lnTo>
                  <a:pt x="190" y="530"/>
                </a:lnTo>
                <a:lnTo>
                  <a:pt x="178" y="560"/>
                </a:lnTo>
                <a:lnTo>
                  <a:pt x="157" y="581"/>
                </a:lnTo>
                <a:lnTo>
                  <a:pt x="127" y="592"/>
                </a:lnTo>
                <a:lnTo>
                  <a:pt x="86" y="590"/>
                </a:lnTo>
                <a:lnTo>
                  <a:pt x="53" y="579"/>
                </a:lnTo>
                <a:lnTo>
                  <a:pt x="31" y="562"/>
                </a:lnTo>
                <a:lnTo>
                  <a:pt x="15" y="539"/>
                </a:lnTo>
                <a:lnTo>
                  <a:pt x="6" y="513"/>
                </a:lnTo>
                <a:lnTo>
                  <a:pt x="0" y="482"/>
                </a:lnTo>
                <a:lnTo>
                  <a:pt x="0" y="448"/>
                </a:lnTo>
                <a:lnTo>
                  <a:pt x="2" y="414"/>
                </a:lnTo>
                <a:lnTo>
                  <a:pt x="4" y="380"/>
                </a:lnTo>
                <a:lnTo>
                  <a:pt x="6" y="348"/>
                </a:lnTo>
                <a:lnTo>
                  <a:pt x="6" y="318"/>
                </a:lnTo>
                <a:lnTo>
                  <a:pt x="86" y="30"/>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2" name="Freeform 8"/>
          <p:cNvSpPr>
            <a:spLocks/>
          </p:cNvSpPr>
          <p:nvPr/>
        </p:nvSpPr>
        <p:spPr bwMode="auto">
          <a:xfrm>
            <a:off x="5219700" y="4033838"/>
            <a:ext cx="374650" cy="571500"/>
          </a:xfrm>
          <a:custGeom>
            <a:avLst/>
            <a:gdLst>
              <a:gd name="T0" fmla="*/ 2147483646 w 236"/>
              <a:gd name="T1" fmla="*/ 2147483646 h 360"/>
              <a:gd name="T2" fmla="*/ 2147483646 w 236"/>
              <a:gd name="T3" fmla="*/ 2147483646 h 360"/>
              <a:gd name="T4" fmla="*/ 2147483646 w 236"/>
              <a:gd name="T5" fmla="*/ 2147483646 h 360"/>
              <a:gd name="T6" fmla="*/ 2147483646 w 236"/>
              <a:gd name="T7" fmla="*/ 2147483646 h 360"/>
              <a:gd name="T8" fmla="*/ 2147483646 w 236"/>
              <a:gd name="T9" fmla="*/ 2147483646 h 360"/>
              <a:gd name="T10" fmla="*/ 2147483646 w 236"/>
              <a:gd name="T11" fmla="*/ 2147483646 h 360"/>
              <a:gd name="T12" fmla="*/ 2147483646 w 236"/>
              <a:gd name="T13" fmla="*/ 0 h 360"/>
              <a:gd name="T14" fmla="*/ 2147483646 w 236"/>
              <a:gd name="T15" fmla="*/ 0 h 360"/>
              <a:gd name="T16" fmla="*/ 2147483646 w 236"/>
              <a:gd name="T17" fmla="*/ 0 h 360"/>
              <a:gd name="T18" fmla="*/ 2147483646 w 236"/>
              <a:gd name="T19" fmla="*/ 0 h 360"/>
              <a:gd name="T20" fmla="*/ 2147483646 w 236"/>
              <a:gd name="T21" fmla="*/ 0 h 360"/>
              <a:gd name="T22" fmla="*/ 2147483646 w 236"/>
              <a:gd name="T23" fmla="*/ 0 h 360"/>
              <a:gd name="T24" fmla="*/ 2147483646 w 236"/>
              <a:gd name="T25" fmla="*/ 0 h 360"/>
              <a:gd name="T26" fmla="*/ 2147483646 w 236"/>
              <a:gd name="T27" fmla="*/ 2147483646 h 360"/>
              <a:gd name="T28" fmla="*/ 2147483646 w 236"/>
              <a:gd name="T29" fmla="*/ 2147483646 h 360"/>
              <a:gd name="T30" fmla="*/ 2147483646 w 236"/>
              <a:gd name="T31" fmla="*/ 2147483646 h 360"/>
              <a:gd name="T32" fmla="*/ 2147483646 w 236"/>
              <a:gd name="T33" fmla="*/ 2147483646 h 360"/>
              <a:gd name="T34" fmla="*/ 2147483646 w 236"/>
              <a:gd name="T35" fmla="*/ 2147483646 h 360"/>
              <a:gd name="T36" fmla="*/ 2147483646 w 236"/>
              <a:gd name="T37" fmla="*/ 2147483646 h 360"/>
              <a:gd name="T38" fmla="*/ 2147483646 w 236"/>
              <a:gd name="T39" fmla="*/ 2147483646 h 360"/>
              <a:gd name="T40" fmla="*/ 2147483646 w 236"/>
              <a:gd name="T41" fmla="*/ 2147483646 h 360"/>
              <a:gd name="T42" fmla="*/ 0 w 236"/>
              <a:gd name="T43" fmla="*/ 2147483646 h 360"/>
              <a:gd name="T44" fmla="*/ 0 w 236"/>
              <a:gd name="T45" fmla="*/ 2147483646 h 360"/>
              <a:gd name="T46" fmla="*/ 2147483646 w 236"/>
              <a:gd name="T47" fmla="*/ 2147483646 h 360"/>
              <a:gd name="T48" fmla="*/ 2147483646 w 236"/>
              <a:gd name="T49" fmla="*/ 2147483646 h 360"/>
              <a:gd name="T50" fmla="*/ 2147483646 w 236"/>
              <a:gd name="T51" fmla="*/ 2147483646 h 360"/>
              <a:gd name="T52" fmla="*/ 2147483646 w 236"/>
              <a:gd name="T53" fmla="*/ 2147483646 h 360"/>
              <a:gd name="T54" fmla="*/ 2147483646 w 236"/>
              <a:gd name="T55" fmla="*/ 2147483646 h 360"/>
              <a:gd name="T56" fmla="*/ 2147483646 w 236"/>
              <a:gd name="T57" fmla="*/ 2147483646 h 360"/>
              <a:gd name="T58" fmla="*/ 2147483646 w 236"/>
              <a:gd name="T59" fmla="*/ 2147483646 h 360"/>
              <a:gd name="T60" fmla="*/ 2147483646 w 236"/>
              <a:gd name="T61" fmla="*/ 2147483646 h 360"/>
              <a:gd name="T62" fmla="*/ 2147483646 w 236"/>
              <a:gd name="T63" fmla="*/ 2147483646 h 360"/>
              <a:gd name="T64" fmla="*/ 2147483646 w 236"/>
              <a:gd name="T65" fmla="*/ 2147483646 h 360"/>
              <a:gd name="T66" fmla="*/ 2147483646 w 236"/>
              <a:gd name="T67" fmla="*/ 2147483646 h 360"/>
              <a:gd name="T68" fmla="*/ 2147483646 w 236"/>
              <a:gd name="T69" fmla="*/ 2147483646 h 360"/>
              <a:gd name="T70" fmla="*/ 2147483646 w 236"/>
              <a:gd name="T71" fmla="*/ 2147483646 h 360"/>
              <a:gd name="T72" fmla="*/ 2147483646 w 236"/>
              <a:gd name="T73" fmla="*/ 2147483646 h 360"/>
              <a:gd name="T74" fmla="*/ 2147483646 w 236"/>
              <a:gd name="T75" fmla="*/ 2147483646 h 360"/>
              <a:gd name="T76" fmla="*/ 2147483646 w 236"/>
              <a:gd name="T77" fmla="*/ 2147483646 h 360"/>
              <a:gd name="T78" fmla="*/ 2147483646 w 236"/>
              <a:gd name="T79" fmla="*/ 2147483646 h 360"/>
              <a:gd name="T80" fmla="*/ 2147483646 w 236"/>
              <a:gd name="T81" fmla="*/ 2147483646 h 360"/>
              <a:gd name="T82" fmla="*/ 2147483646 w 236"/>
              <a:gd name="T83" fmla="*/ 2147483646 h 360"/>
              <a:gd name="T84" fmla="*/ 2147483646 w 236"/>
              <a:gd name="T85" fmla="*/ 2147483646 h 360"/>
              <a:gd name="T86" fmla="*/ 2147483646 w 236"/>
              <a:gd name="T87" fmla="*/ 2147483646 h 360"/>
              <a:gd name="T88" fmla="*/ 2147483646 w 236"/>
              <a:gd name="T89" fmla="*/ 2147483646 h 360"/>
              <a:gd name="T90" fmla="*/ 2147483646 w 236"/>
              <a:gd name="T91" fmla="*/ 2147483646 h 3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6"/>
              <a:gd name="T139" fmla="*/ 0 h 360"/>
              <a:gd name="T140" fmla="*/ 236 w 236"/>
              <a:gd name="T141" fmla="*/ 360 h 3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6" h="360">
                <a:moveTo>
                  <a:pt x="34" y="4"/>
                </a:moveTo>
                <a:lnTo>
                  <a:pt x="34" y="2"/>
                </a:lnTo>
                <a:lnTo>
                  <a:pt x="34" y="0"/>
                </a:lnTo>
                <a:lnTo>
                  <a:pt x="34" y="19"/>
                </a:lnTo>
                <a:lnTo>
                  <a:pt x="30" y="51"/>
                </a:lnTo>
                <a:lnTo>
                  <a:pt x="26" y="89"/>
                </a:lnTo>
                <a:lnTo>
                  <a:pt x="21" y="134"/>
                </a:lnTo>
                <a:lnTo>
                  <a:pt x="15" y="178"/>
                </a:lnTo>
                <a:lnTo>
                  <a:pt x="9" y="220"/>
                </a:lnTo>
                <a:lnTo>
                  <a:pt x="6" y="252"/>
                </a:lnTo>
                <a:lnTo>
                  <a:pt x="2" y="272"/>
                </a:lnTo>
                <a:lnTo>
                  <a:pt x="0" y="278"/>
                </a:lnTo>
                <a:lnTo>
                  <a:pt x="9" y="299"/>
                </a:lnTo>
                <a:lnTo>
                  <a:pt x="23" y="316"/>
                </a:lnTo>
                <a:lnTo>
                  <a:pt x="42" y="329"/>
                </a:lnTo>
                <a:lnTo>
                  <a:pt x="62" y="341"/>
                </a:lnTo>
                <a:lnTo>
                  <a:pt x="85" y="348"/>
                </a:lnTo>
                <a:lnTo>
                  <a:pt x="110" y="354"/>
                </a:lnTo>
                <a:lnTo>
                  <a:pt x="134" y="358"/>
                </a:lnTo>
                <a:lnTo>
                  <a:pt x="161" y="360"/>
                </a:lnTo>
                <a:lnTo>
                  <a:pt x="187" y="360"/>
                </a:lnTo>
                <a:lnTo>
                  <a:pt x="212" y="360"/>
                </a:lnTo>
                <a:lnTo>
                  <a:pt x="229" y="348"/>
                </a:lnTo>
                <a:lnTo>
                  <a:pt x="236" y="329"/>
                </a:lnTo>
                <a:lnTo>
                  <a:pt x="236" y="305"/>
                </a:lnTo>
                <a:lnTo>
                  <a:pt x="229" y="274"/>
                </a:lnTo>
                <a:lnTo>
                  <a:pt x="217" y="240"/>
                </a:lnTo>
                <a:lnTo>
                  <a:pt x="199" y="204"/>
                </a:lnTo>
                <a:lnTo>
                  <a:pt x="178" y="167"/>
                </a:lnTo>
                <a:lnTo>
                  <a:pt x="155" y="132"/>
                </a:lnTo>
                <a:lnTo>
                  <a:pt x="130" y="102"/>
                </a:lnTo>
                <a:lnTo>
                  <a:pt x="106" y="76"/>
                </a:lnTo>
                <a:lnTo>
                  <a:pt x="34" y="4"/>
                </a:lnTo>
                <a:close/>
              </a:path>
            </a:pathLst>
          </a:custGeom>
          <a:solidFill>
            <a:srgbClr val="7F197F"/>
          </a:solidFill>
          <a:ln w="3175">
            <a:solidFill>
              <a:srgbClr val="7F197F"/>
            </a:solidFill>
            <a:round/>
            <a:headEnd/>
            <a:tailEnd/>
          </a:ln>
        </p:spPr>
        <p:txBody>
          <a:bodyPr/>
          <a:lstStyle/>
          <a:p>
            <a:endParaRPr lang="en-US"/>
          </a:p>
        </p:txBody>
      </p:sp>
      <p:sp>
        <p:nvSpPr>
          <p:cNvPr id="57353" name="Freeform 9"/>
          <p:cNvSpPr>
            <a:spLocks/>
          </p:cNvSpPr>
          <p:nvPr/>
        </p:nvSpPr>
        <p:spPr bwMode="auto">
          <a:xfrm>
            <a:off x="5219700" y="4033838"/>
            <a:ext cx="374650" cy="571500"/>
          </a:xfrm>
          <a:custGeom>
            <a:avLst/>
            <a:gdLst>
              <a:gd name="T0" fmla="*/ 2147483646 w 236"/>
              <a:gd name="T1" fmla="*/ 2147483646 h 360"/>
              <a:gd name="T2" fmla="*/ 2147483646 w 236"/>
              <a:gd name="T3" fmla="*/ 2147483646 h 360"/>
              <a:gd name="T4" fmla="*/ 2147483646 w 236"/>
              <a:gd name="T5" fmla="*/ 2147483646 h 360"/>
              <a:gd name="T6" fmla="*/ 2147483646 w 236"/>
              <a:gd name="T7" fmla="*/ 2147483646 h 360"/>
              <a:gd name="T8" fmla="*/ 2147483646 w 236"/>
              <a:gd name="T9" fmla="*/ 2147483646 h 360"/>
              <a:gd name="T10" fmla="*/ 2147483646 w 236"/>
              <a:gd name="T11" fmla="*/ 2147483646 h 360"/>
              <a:gd name="T12" fmla="*/ 2147483646 w 236"/>
              <a:gd name="T13" fmla="*/ 0 h 360"/>
              <a:gd name="T14" fmla="*/ 2147483646 w 236"/>
              <a:gd name="T15" fmla="*/ 0 h 360"/>
              <a:gd name="T16" fmla="*/ 2147483646 w 236"/>
              <a:gd name="T17" fmla="*/ 0 h 360"/>
              <a:gd name="T18" fmla="*/ 2147483646 w 236"/>
              <a:gd name="T19" fmla="*/ 0 h 360"/>
              <a:gd name="T20" fmla="*/ 2147483646 w 236"/>
              <a:gd name="T21" fmla="*/ 0 h 360"/>
              <a:gd name="T22" fmla="*/ 2147483646 w 236"/>
              <a:gd name="T23" fmla="*/ 0 h 360"/>
              <a:gd name="T24" fmla="*/ 2147483646 w 236"/>
              <a:gd name="T25" fmla="*/ 0 h 360"/>
              <a:gd name="T26" fmla="*/ 2147483646 w 236"/>
              <a:gd name="T27" fmla="*/ 2147483646 h 360"/>
              <a:gd name="T28" fmla="*/ 2147483646 w 236"/>
              <a:gd name="T29" fmla="*/ 2147483646 h 360"/>
              <a:gd name="T30" fmla="*/ 2147483646 w 236"/>
              <a:gd name="T31" fmla="*/ 2147483646 h 360"/>
              <a:gd name="T32" fmla="*/ 2147483646 w 236"/>
              <a:gd name="T33" fmla="*/ 2147483646 h 360"/>
              <a:gd name="T34" fmla="*/ 2147483646 w 236"/>
              <a:gd name="T35" fmla="*/ 2147483646 h 360"/>
              <a:gd name="T36" fmla="*/ 2147483646 w 236"/>
              <a:gd name="T37" fmla="*/ 2147483646 h 360"/>
              <a:gd name="T38" fmla="*/ 2147483646 w 236"/>
              <a:gd name="T39" fmla="*/ 2147483646 h 360"/>
              <a:gd name="T40" fmla="*/ 2147483646 w 236"/>
              <a:gd name="T41" fmla="*/ 2147483646 h 360"/>
              <a:gd name="T42" fmla="*/ 0 w 236"/>
              <a:gd name="T43" fmla="*/ 2147483646 h 360"/>
              <a:gd name="T44" fmla="*/ 0 w 236"/>
              <a:gd name="T45" fmla="*/ 2147483646 h 360"/>
              <a:gd name="T46" fmla="*/ 2147483646 w 236"/>
              <a:gd name="T47" fmla="*/ 2147483646 h 360"/>
              <a:gd name="T48" fmla="*/ 2147483646 w 236"/>
              <a:gd name="T49" fmla="*/ 2147483646 h 360"/>
              <a:gd name="T50" fmla="*/ 2147483646 w 236"/>
              <a:gd name="T51" fmla="*/ 2147483646 h 360"/>
              <a:gd name="T52" fmla="*/ 2147483646 w 236"/>
              <a:gd name="T53" fmla="*/ 2147483646 h 360"/>
              <a:gd name="T54" fmla="*/ 2147483646 w 236"/>
              <a:gd name="T55" fmla="*/ 2147483646 h 360"/>
              <a:gd name="T56" fmla="*/ 2147483646 w 236"/>
              <a:gd name="T57" fmla="*/ 2147483646 h 360"/>
              <a:gd name="T58" fmla="*/ 2147483646 w 236"/>
              <a:gd name="T59" fmla="*/ 2147483646 h 360"/>
              <a:gd name="T60" fmla="*/ 2147483646 w 236"/>
              <a:gd name="T61" fmla="*/ 2147483646 h 360"/>
              <a:gd name="T62" fmla="*/ 2147483646 w 236"/>
              <a:gd name="T63" fmla="*/ 2147483646 h 360"/>
              <a:gd name="T64" fmla="*/ 2147483646 w 236"/>
              <a:gd name="T65" fmla="*/ 2147483646 h 360"/>
              <a:gd name="T66" fmla="*/ 2147483646 w 236"/>
              <a:gd name="T67" fmla="*/ 2147483646 h 360"/>
              <a:gd name="T68" fmla="*/ 2147483646 w 236"/>
              <a:gd name="T69" fmla="*/ 2147483646 h 360"/>
              <a:gd name="T70" fmla="*/ 2147483646 w 236"/>
              <a:gd name="T71" fmla="*/ 2147483646 h 360"/>
              <a:gd name="T72" fmla="*/ 2147483646 w 236"/>
              <a:gd name="T73" fmla="*/ 2147483646 h 360"/>
              <a:gd name="T74" fmla="*/ 2147483646 w 236"/>
              <a:gd name="T75" fmla="*/ 2147483646 h 360"/>
              <a:gd name="T76" fmla="*/ 2147483646 w 236"/>
              <a:gd name="T77" fmla="*/ 2147483646 h 360"/>
              <a:gd name="T78" fmla="*/ 2147483646 w 236"/>
              <a:gd name="T79" fmla="*/ 2147483646 h 360"/>
              <a:gd name="T80" fmla="*/ 2147483646 w 236"/>
              <a:gd name="T81" fmla="*/ 2147483646 h 360"/>
              <a:gd name="T82" fmla="*/ 2147483646 w 236"/>
              <a:gd name="T83" fmla="*/ 2147483646 h 360"/>
              <a:gd name="T84" fmla="*/ 2147483646 w 236"/>
              <a:gd name="T85" fmla="*/ 2147483646 h 360"/>
              <a:gd name="T86" fmla="*/ 2147483646 w 236"/>
              <a:gd name="T87" fmla="*/ 2147483646 h 360"/>
              <a:gd name="T88" fmla="*/ 2147483646 w 236"/>
              <a:gd name="T89" fmla="*/ 2147483646 h 360"/>
              <a:gd name="T90" fmla="*/ 2147483646 w 236"/>
              <a:gd name="T91" fmla="*/ 2147483646 h 3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6"/>
              <a:gd name="T139" fmla="*/ 0 h 360"/>
              <a:gd name="T140" fmla="*/ 236 w 236"/>
              <a:gd name="T141" fmla="*/ 360 h 3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6" h="360">
                <a:moveTo>
                  <a:pt x="34" y="4"/>
                </a:moveTo>
                <a:lnTo>
                  <a:pt x="34" y="2"/>
                </a:lnTo>
                <a:lnTo>
                  <a:pt x="34" y="0"/>
                </a:lnTo>
                <a:lnTo>
                  <a:pt x="34" y="19"/>
                </a:lnTo>
                <a:lnTo>
                  <a:pt x="30" y="51"/>
                </a:lnTo>
                <a:lnTo>
                  <a:pt x="26" y="89"/>
                </a:lnTo>
                <a:lnTo>
                  <a:pt x="21" y="134"/>
                </a:lnTo>
                <a:lnTo>
                  <a:pt x="15" y="178"/>
                </a:lnTo>
                <a:lnTo>
                  <a:pt x="9" y="220"/>
                </a:lnTo>
                <a:lnTo>
                  <a:pt x="6" y="252"/>
                </a:lnTo>
                <a:lnTo>
                  <a:pt x="2" y="272"/>
                </a:lnTo>
                <a:lnTo>
                  <a:pt x="0" y="278"/>
                </a:lnTo>
                <a:lnTo>
                  <a:pt x="9" y="299"/>
                </a:lnTo>
                <a:lnTo>
                  <a:pt x="23" y="316"/>
                </a:lnTo>
                <a:lnTo>
                  <a:pt x="42" y="329"/>
                </a:lnTo>
                <a:lnTo>
                  <a:pt x="62" y="341"/>
                </a:lnTo>
                <a:lnTo>
                  <a:pt x="85" y="348"/>
                </a:lnTo>
                <a:lnTo>
                  <a:pt x="110" y="354"/>
                </a:lnTo>
                <a:lnTo>
                  <a:pt x="134" y="358"/>
                </a:lnTo>
                <a:lnTo>
                  <a:pt x="161" y="360"/>
                </a:lnTo>
                <a:lnTo>
                  <a:pt x="187" y="360"/>
                </a:lnTo>
                <a:lnTo>
                  <a:pt x="212" y="360"/>
                </a:lnTo>
                <a:lnTo>
                  <a:pt x="229" y="348"/>
                </a:lnTo>
                <a:lnTo>
                  <a:pt x="236" y="329"/>
                </a:lnTo>
                <a:lnTo>
                  <a:pt x="236" y="305"/>
                </a:lnTo>
                <a:lnTo>
                  <a:pt x="229" y="274"/>
                </a:lnTo>
                <a:lnTo>
                  <a:pt x="217" y="240"/>
                </a:lnTo>
                <a:lnTo>
                  <a:pt x="199" y="204"/>
                </a:lnTo>
                <a:lnTo>
                  <a:pt x="178" y="167"/>
                </a:lnTo>
                <a:lnTo>
                  <a:pt x="155" y="132"/>
                </a:lnTo>
                <a:lnTo>
                  <a:pt x="130" y="102"/>
                </a:lnTo>
                <a:lnTo>
                  <a:pt x="106" y="76"/>
                </a:lnTo>
                <a:lnTo>
                  <a:pt x="34" y="4"/>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4" name="Freeform 10"/>
          <p:cNvSpPr>
            <a:spLocks/>
          </p:cNvSpPr>
          <p:nvPr/>
        </p:nvSpPr>
        <p:spPr bwMode="auto">
          <a:xfrm>
            <a:off x="4613276" y="3444875"/>
            <a:ext cx="176213" cy="541338"/>
          </a:xfrm>
          <a:custGeom>
            <a:avLst/>
            <a:gdLst>
              <a:gd name="T0" fmla="*/ 2147483646 w 111"/>
              <a:gd name="T1" fmla="*/ 0 h 341"/>
              <a:gd name="T2" fmla="*/ 2147483646 w 111"/>
              <a:gd name="T3" fmla="*/ 2147483646 h 341"/>
              <a:gd name="T4" fmla="*/ 2147483646 w 111"/>
              <a:gd name="T5" fmla="*/ 2147483646 h 341"/>
              <a:gd name="T6" fmla="*/ 2147483646 w 111"/>
              <a:gd name="T7" fmla="*/ 2147483646 h 341"/>
              <a:gd name="T8" fmla="*/ 2147483646 w 111"/>
              <a:gd name="T9" fmla="*/ 2147483646 h 341"/>
              <a:gd name="T10" fmla="*/ 2147483646 w 111"/>
              <a:gd name="T11" fmla="*/ 2147483646 h 341"/>
              <a:gd name="T12" fmla="*/ 2147483646 w 111"/>
              <a:gd name="T13" fmla="*/ 2147483646 h 341"/>
              <a:gd name="T14" fmla="*/ 2147483646 w 111"/>
              <a:gd name="T15" fmla="*/ 2147483646 h 341"/>
              <a:gd name="T16" fmla="*/ 2147483646 w 111"/>
              <a:gd name="T17" fmla="*/ 2147483646 h 341"/>
              <a:gd name="T18" fmla="*/ 2147483646 w 111"/>
              <a:gd name="T19" fmla="*/ 2147483646 h 341"/>
              <a:gd name="T20" fmla="*/ 0 w 111"/>
              <a:gd name="T21" fmla="*/ 2147483646 h 3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341"/>
              <a:gd name="T35" fmla="*/ 111 w 111"/>
              <a:gd name="T36" fmla="*/ 341 h 3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341">
                <a:moveTo>
                  <a:pt x="111" y="0"/>
                </a:moveTo>
                <a:lnTo>
                  <a:pt x="92" y="42"/>
                </a:lnTo>
                <a:lnTo>
                  <a:pt x="75" y="82"/>
                </a:lnTo>
                <a:lnTo>
                  <a:pt x="62" y="118"/>
                </a:lnTo>
                <a:lnTo>
                  <a:pt x="49" y="152"/>
                </a:lnTo>
                <a:lnTo>
                  <a:pt x="39" y="184"/>
                </a:lnTo>
                <a:lnTo>
                  <a:pt x="28" y="216"/>
                </a:lnTo>
                <a:lnTo>
                  <a:pt x="20" y="246"/>
                </a:lnTo>
                <a:lnTo>
                  <a:pt x="13" y="278"/>
                </a:lnTo>
                <a:lnTo>
                  <a:pt x="5" y="309"/>
                </a:lnTo>
                <a:lnTo>
                  <a:pt x="0" y="341"/>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5" name="Freeform 11"/>
          <p:cNvSpPr>
            <a:spLocks/>
          </p:cNvSpPr>
          <p:nvPr/>
        </p:nvSpPr>
        <p:spPr bwMode="auto">
          <a:xfrm>
            <a:off x="4859339" y="3686176"/>
            <a:ext cx="414337" cy="758825"/>
          </a:xfrm>
          <a:custGeom>
            <a:avLst/>
            <a:gdLst>
              <a:gd name="T0" fmla="*/ 2147483646 w 261"/>
              <a:gd name="T1" fmla="*/ 2147483646 h 478"/>
              <a:gd name="T2" fmla="*/ 2147483646 w 261"/>
              <a:gd name="T3" fmla="*/ 2147483646 h 478"/>
              <a:gd name="T4" fmla="*/ 2147483646 w 261"/>
              <a:gd name="T5" fmla="*/ 2147483646 h 478"/>
              <a:gd name="T6" fmla="*/ 2147483646 w 261"/>
              <a:gd name="T7" fmla="*/ 2147483646 h 478"/>
              <a:gd name="T8" fmla="*/ 2147483646 w 261"/>
              <a:gd name="T9" fmla="*/ 2147483646 h 478"/>
              <a:gd name="T10" fmla="*/ 2147483646 w 261"/>
              <a:gd name="T11" fmla="*/ 2147483646 h 478"/>
              <a:gd name="T12" fmla="*/ 2147483646 w 261"/>
              <a:gd name="T13" fmla="*/ 2147483646 h 478"/>
              <a:gd name="T14" fmla="*/ 2147483646 w 261"/>
              <a:gd name="T15" fmla="*/ 2147483646 h 478"/>
              <a:gd name="T16" fmla="*/ 2147483646 w 261"/>
              <a:gd name="T17" fmla="*/ 2147483646 h 478"/>
              <a:gd name="T18" fmla="*/ 2147483646 w 261"/>
              <a:gd name="T19" fmla="*/ 2147483646 h 478"/>
              <a:gd name="T20" fmla="*/ 0 w 261"/>
              <a:gd name="T21" fmla="*/ 2147483646 h 478"/>
              <a:gd name="T22" fmla="*/ 2147483646 w 261"/>
              <a:gd name="T23" fmla="*/ 2147483646 h 478"/>
              <a:gd name="T24" fmla="*/ 2147483646 w 261"/>
              <a:gd name="T25" fmla="*/ 2147483646 h 478"/>
              <a:gd name="T26" fmla="*/ 2147483646 w 261"/>
              <a:gd name="T27" fmla="*/ 2147483646 h 478"/>
              <a:gd name="T28" fmla="*/ 2147483646 w 261"/>
              <a:gd name="T29" fmla="*/ 2147483646 h 478"/>
              <a:gd name="T30" fmla="*/ 2147483646 w 261"/>
              <a:gd name="T31" fmla="*/ 2147483646 h 478"/>
              <a:gd name="T32" fmla="*/ 2147483646 w 261"/>
              <a:gd name="T33" fmla="*/ 2147483646 h 478"/>
              <a:gd name="T34" fmla="*/ 2147483646 w 261"/>
              <a:gd name="T35" fmla="*/ 2147483646 h 478"/>
              <a:gd name="T36" fmla="*/ 2147483646 w 261"/>
              <a:gd name="T37" fmla="*/ 2147483646 h 478"/>
              <a:gd name="T38" fmla="*/ 2147483646 w 261"/>
              <a:gd name="T39" fmla="*/ 2147483646 h 478"/>
              <a:gd name="T40" fmla="*/ 2147483646 w 261"/>
              <a:gd name="T41" fmla="*/ 2147483646 h 478"/>
              <a:gd name="T42" fmla="*/ 2147483646 w 261"/>
              <a:gd name="T43" fmla="*/ 2147483646 h 478"/>
              <a:gd name="T44" fmla="*/ 2147483646 w 261"/>
              <a:gd name="T45" fmla="*/ 2147483646 h 478"/>
              <a:gd name="T46" fmla="*/ 2147483646 w 261"/>
              <a:gd name="T47" fmla="*/ 2147483646 h 478"/>
              <a:gd name="T48" fmla="*/ 2147483646 w 261"/>
              <a:gd name="T49" fmla="*/ 2147483646 h 478"/>
              <a:gd name="T50" fmla="*/ 2147483646 w 261"/>
              <a:gd name="T51" fmla="*/ 2147483646 h 478"/>
              <a:gd name="T52" fmla="*/ 2147483646 w 261"/>
              <a:gd name="T53" fmla="*/ 2147483646 h 478"/>
              <a:gd name="T54" fmla="*/ 2147483646 w 261"/>
              <a:gd name="T55" fmla="*/ 2147483646 h 478"/>
              <a:gd name="T56" fmla="*/ 2147483646 w 261"/>
              <a:gd name="T57" fmla="*/ 2147483646 h 478"/>
              <a:gd name="T58" fmla="*/ 2147483646 w 261"/>
              <a:gd name="T59" fmla="*/ 2147483646 h 478"/>
              <a:gd name="T60" fmla="*/ 2147483646 w 261"/>
              <a:gd name="T61" fmla="*/ 2147483646 h 478"/>
              <a:gd name="T62" fmla="*/ 2147483646 w 261"/>
              <a:gd name="T63" fmla="*/ 2147483646 h 478"/>
              <a:gd name="T64" fmla="*/ 2147483646 w 261"/>
              <a:gd name="T65" fmla="*/ 2147483646 h 4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1"/>
              <a:gd name="T100" fmla="*/ 0 h 478"/>
              <a:gd name="T101" fmla="*/ 261 w 261"/>
              <a:gd name="T102" fmla="*/ 478 h 4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1" h="478">
                <a:moveTo>
                  <a:pt x="106" y="0"/>
                </a:moveTo>
                <a:lnTo>
                  <a:pt x="89" y="24"/>
                </a:lnTo>
                <a:lnTo>
                  <a:pt x="77" y="49"/>
                </a:lnTo>
                <a:lnTo>
                  <a:pt x="70" y="75"/>
                </a:lnTo>
                <a:lnTo>
                  <a:pt x="64" y="100"/>
                </a:lnTo>
                <a:lnTo>
                  <a:pt x="60" y="124"/>
                </a:lnTo>
                <a:lnTo>
                  <a:pt x="57" y="151"/>
                </a:lnTo>
                <a:lnTo>
                  <a:pt x="55" y="177"/>
                </a:lnTo>
                <a:lnTo>
                  <a:pt x="53" y="206"/>
                </a:lnTo>
                <a:lnTo>
                  <a:pt x="47" y="234"/>
                </a:lnTo>
                <a:lnTo>
                  <a:pt x="41" y="263"/>
                </a:lnTo>
                <a:lnTo>
                  <a:pt x="40" y="264"/>
                </a:lnTo>
                <a:lnTo>
                  <a:pt x="36" y="268"/>
                </a:lnTo>
                <a:lnTo>
                  <a:pt x="32" y="270"/>
                </a:lnTo>
                <a:lnTo>
                  <a:pt x="26" y="272"/>
                </a:lnTo>
                <a:lnTo>
                  <a:pt x="21" y="274"/>
                </a:lnTo>
                <a:lnTo>
                  <a:pt x="13" y="276"/>
                </a:lnTo>
                <a:lnTo>
                  <a:pt x="7" y="276"/>
                </a:lnTo>
                <a:lnTo>
                  <a:pt x="4" y="278"/>
                </a:lnTo>
                <a:lnTo>
                  <a:pt x="0" y="278"/>
                </a:lnTo>
                <a:lnTo>
                  <a:pt x="0" y="280"/>
                </a:lnTo>
                <a:lnTo>
                  <a:pt x="2" y="280"/>
                </a:lnTo>
                <a:lnTo>
                  <a:pt x="5" y="280"/>
                </a:lnTo>
                <a:lnTo>
                  <a:pt x="9" y="280"/>
                </a:lnTo>
                <a:lnTo>
                  <a:pt x="13" y="280"/>
                </a:lnTo>
                <a:lnTo>
                  <a:pt x="15" y="280"/>
                </a:lnTo>
                <a:lnTo>
                  <a:pt x="19" y="280"/>
                </a:lnTo>
                <a:lnTo>
                  <a:pt x="23" y="280"/>
                </a:lnTo>
                <a:lnTo>
                  <a:pt x="26" y="280"/>
                </a:lnTo>
                <a:lnTo>
                  <a:pt x="30" y="280"/>
                </a:lnTo>
                <a:lnTo>
                  <a:pt x="34" y="280"/>
                </a:lnTo>
                <a:lnTo>
                  <a:pt x="23" y="291"/>
                </a:lnTo>
                <a:lnTo>
                  <a:pt x="15" y="302"/>
                </a:lnTo>
                <a:lnTo>
                  <a:pt x="11" y="316"/>
                </a:lnTo>
                <a:lnTo>
                  <a:pt x="9" y="331"/>
                </a:lnTo>
                <a:lnTo>
                  <a:pt x="11" y="344"/>
                </a:lnTo>
                <a:lnTo>
                  <a:pt x="13" y="357"/>
                </a:lnTo>
                <a:lnTo>
                  <a:pt x="17" y="370"/>
                </a:lnTo>
                <a:lnTo>
                  <a:pt x="23" y="384"/>
                </a:lnTo>
                <a:lnTo>
                  <a:pt x="28" y="397"/>
                </a:lnTo>
                <a:lnTo>
                  <a:pt x="36" y="408"/>
                </a:lnTo>
                <a:lnTo>
                  <a:pt x="40" y="416"/>
                </a:lnTo>
                <a:lnTo>
                  <a:pt x="45" y="425"/>
                </a:lnTo>
                <a:lnTo>
                  <a:pt x="51" y="435"/>
                </a:lnTo>
                <a:lnTo>
                  <a:pt x="57" y="444"/>
                </a:lnTo>
                <a:lnTo>
                  <a:pt x="62" y="452"/>
                </a:lnTo>
                <a:lnTo>
                  <a:pt x="70" y="459"/>
                </a:lnTo>
                <a:lnTo>
                  <a:pt x="77" y="467"/>
                </a:lnTo>
                <a:lnTo>
                  <a:pt x="87" y="473"/>
                </a:lnTo>
                <a:lnTo>
                  <a:pt x="96" y="476"/>
                </a:lnTo>
                <a:lnTo>
                  <a:pt x="110" y="478"/>
                </a:lnTo>
                <a:lnTo>
                  <a:pt x="134" y="478"/>
                </a:lnTo>
                <a:lnTo>
                  <a:pt x="155" y="471"/>
                </a:lnTo>
                <a:lnTo>
                  <a:pt x="174" y="456"/>
                </a:lnTo>
                <a:lnTo>
                  <a:pt x="191" y="439"/>
                </a:lnTo>
                <a:lnTo>
                  <a:pt x="206" y="418"/>
                </a:lnTo>
                <a:lnTo>
                  <a:pt x="219" y="393"/>
                </a:lnTo>
                <a:lnTo>
                  <a:pt x="231" y="369"/>
                </a:lnTo>
                <a:lnTo>
                  <a:pt x="240" y="344"/>
                </a:lnTo>
                <a:lnTo>
                  <a:pt x="251" y="321"/>
                </a:lnTo>
                <a:lnTo>
                  <a:pt x="261" y="302"/>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6" name="Freeform 12"/>
          <p:cNvSpPr>
            <a:spLocks/>
          </p:cNvSpPr>
          <p:nvPr/>
        </p:nvSpPr>
        <p:spPr bwMode="auto">
          <a:xfrm>
            <a:off x="4862513" y="4117975"/>
            <a:ext cx="57150" cy="84138"/>
          </a:xfrm>
          <a:custGeom>
            <a:avLst/>
            <a:gdLst>
              <a:gd name="T0" fmla="*/ 2147483646 w 36"/>
              <a:gd name="T1" fmla="*/ 2147483646 h 53"/>
              <a:gd name="T2" fmla="*/ 2147483646 w 36"/>
              <a:gd name="T3" fmla="*/ 2147483646 h 53"/>
              <a:gd name="T4" fmla="*/ 2147483646 w 36"/>
              <a:gd name="T5" fmla="*/ 2147483646 h 53"/>
              <a:gd name="T6" fmla="*/ 2147483646 w 36"/>
              <a:gd name="T7" fmla="*/ 2147483646 h 53"/>
              <a:gd name="T8" fmla="*/ 2147483646 w 36"/>
              <a:gd name="T9" fmla="*/ 2147483646 h 53"/>
              <a:gd name="T10" fmla="*/ 2147483646 w 36"/>
              <a:gd name="T11" fmla="*/ 2147483646 h 53"/>
              <a:gd name="T12" fmla="*/ 2147483646 w 36"/>
              <a:gd name="T13" fmla="*/ 2147483646 h 53"/>
              <a:gd name="T14" fmla="*/ 2147483646 w 36"/>
              <a:gd name="T15" fmla="*/ 2147483646 h 53"/>
              <a:gd name="T16" fmla="*/ 2147483646 w 36"/>
              <a:gd name="T17" fmla="*/ 2147483646 h 53"/>
              <a:gd name="T18" fmla="*/ 2147483646 w 36"/>
              <a:gd name="T19" fmla="*/ 2147483646 h 53"/>
              <a:gd name="T20" fmla="*/ 2147483646 w 36"/>
              <a:gd name="T21" fmla="*/ 2147483646 h 53"/>
              <a:gd name="T22" fmla="*/ 2147483646 w 36"/>
              <a:gd name="T23" fmla="*/ 2147483646 h 53"/>
              <a:gd name="T24" fmla="*/ 2147483646 w 36"/>
              <a:gd name="T25" fmla="*/ 2147483646 h 53"/>
              <a:gd name="T26" fmla="*/ 2147483646 w 36"/>
              <a:gd name="T27" fmla="*/ 2147483646 h 53"/>
              <a:gd name="T28" fmla="*/ 2147483646 w 36"/>
              <a:gd name="T29" fmla="*/ 2147483646 h 53"/>
              <a:gd name="T30" fmla="*/ 2147483646 w 36"/>
              <a:gd name="T31" fmla="*/ 2147483646 h 53"/>
              <a:gd name="T32" fmla="*/ 0 w 36"/>
              <a:gd name="T33" fmla="*/ 2147483646 h 53"/>
              <a:gd name="T34" fmla="*/ 0 w 36"/>
              <a:gd name="T35" fmla="*/ 2147483646 h 53"/>
              <a:gd name="T36" fmla="*/ 0 w 36"/>
              <a:gd name="T37" fmla="*/ 2147483646 h 53"/>
              <a:gd name="T38" fmla="*/ 0 w 36"/>
              <a:gd name="T39" fmla="*/ 2147483646 h 53"/>
              <a:gd name="T40" fmla="*/ 2147483646 w 36"/>
              <a:gd name="T41" fmla="*/ 2147483646 h 53"/>
              <a:gd name="T42" fmla="*/ 2147483646 w 36"/>
              <a:gd name="T43" fmla="*/ 2147483646 h 53"/>
              <a:gd name="T44" fmla="*/ 2147483646 w 36"/>
              <a:gd name="T45" fmla="*/ 2147483646 h 53"/>
              <a:gd name="T46" fmla="*/ 2147483646 w 36"/>
              <a:gd name="T47" fmla="*/ 2147483646 h 53"/>
              <a:gd name="T48" fmla="*/ 2147483646 w 36"/>
              <a:gd name="T49" fmla="*/ 2147483646 h 53"/>
              <a:gd name="T50" fmla="*/ 2147483646 w 36"/>
              <a:gd name="T51" fmla="*/ 2147483646 h 53"/>
              <a:gd name="T52" fmla="*/ 2147483646 w 36"/>
              <a:gd name="T53" fmla="*/ 2147483646 h 53"/>
              <a:gd name="T54" fmla="*/ 2147483646 w 36"/>
              <a:gd name="T55" fmla="*/ 2147483646 h 53"/>
              <a:gd name="T56" fmla="*/ 2147483646 w 36"/>
              <a:gd name="T57" fmla="*/ 2147483646 h 53"/>
              <a:gd name="T58" fmla="*/ 2147483646 w 36"/>
              <a:gd name="T59" fmla="*/ 2147483646 h 53"/>
              <a:gd name="T60" fmla="*/ 2147483646 w 36"/>
              <a:gd name="T61" fmla="*/ 2147483646 h 53"/>
              <a:gd name="T62" fmla="*/ 2147483646 w 36"/>
              <a:gd name="T63" fmla="*/ 0 h 53"/>
              <a:gd name="T64" fmla="*/ 2147483646 w 36"/>
              <a:gd name="T65" fmla="*/ 0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53"/>
              <a:gd name="T101" fmla="*/ 36 w 36"/>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53">
                <a:moveTo>
                  <a:pt x="13" y="8"/>
                </a:moveTo>
                <a:lnTo>
                  <a:pt x="11" y="11"/>
                </a:lnTo>
                <a:lnTo>
                  <a:pt x="9" y="15"/>
                </a:lnTo>
                <a:lnTo>
                  <a:pt x="9" y="21"/>
                </a:lnTo>
                <a:lnTo>
                  <a:pt x="7" y="25"/>
                </a:lnTo>
                <a:lnTo>
                  <a:pt x="5" y="30"/>
                </a:lnTo>
                <a:lnTo>
                  <a:pt x="5" y="34"/>
                </a:lnTo>
                <a:lnTo>
                  <a:pt x="5" y="40"/>
                </a:lnTo>
                <a:lnTo>
                  <a:pt x="7" y="44"/>
                </a:lnTo>
                <a:lnTo>
                  <a:pt x="9" y="47"/>
                </a:lnTo>
                <a:lnTo>
                  <a:pt x="13" y="53"/>
                </a:lnTo>
                <a:lnTo>
                  <a:pt x="9" y="49"/>
                </a:lnTo>
                <a:lnTo>
                  <a:pt x="5" y="45"/>
                </a:lnTo>
                <a:lnTo>
                  <a:pt x="3" y="42"/>
                </a:lnTo>
                <a:lnTo>
                  <a:pt x="2" y="36"/>
                </a:lnTo>
                <a:lnTo>
                  <a:pt x="0" y="32"/>
                </a:lnTo>
                <a:lnTo>
                  <a:pt x="0" y="28"/>
                </a:lnTo>
                <a:lnTo>
                  <a:pt x="0" y="23"/>
                </a:lnTo>
                <a:lnTo>
                  <a:pt x="0" y="19"/>
                </a:lnTo>
                <a:lnTo>
                  <a:pt x="2" y="15"/>
                </a:lnTo>
                <a:lnTo>
                  <a:pt x="2" y="11"/>
                </a:lnTo>
                <a:lnTo>
                  <a:pt x="3" y="8"/>
                </a:lnTo>
                <a:lnTo>
                  <a:pt x="7" y="6"/>
                </a:lnTo>
                <a:lnTo>
                  <a:pt x="9" y="6"/>
                </a:lnTo>
                <a:lnTo>
                  <a:pt x="13" y="4"/>
                </a:lnTo>
                <a:lnTo>
                  <a:pt x="17" y="4"/>
                </a:lnTo>
                <a:lnTo>
                  <a:pt x="21" y="4"/>
                </a:lnTo>
                <a:lnTo>
                  <a:pt x="24" y="2"/>
                </a:lnTo>
                <a:lnTo>
                  <a:pt x="28" y="2"/>
                </a:lnTo>
                <a:lnTo>
                  <a:pt x="32" y="0"/>
                </a:lnTo>
                <a:lnTo>
                  <a:pt x="36" y="0"/>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7" name="Freeform 13"/>
          <p:cNvSpPr>
            <a:spLocks/>
          </p:cNvSpPr>
          <p:nvPr/>
        </p:nvSpPr>
        <p:spPr bwMode="auto">
          <a:xfrm>
            <a:off x="4468813" y="4262439"/>
            <a:ext cx="360362" cy="693737"/>
          </a:xfrm>
          <a:custGeom>
            <a:avLst/>
            <a:gdLst>
              <a:gd name="T0" fmla="*/ 2147483646 w 227"/>
              <a:gd name="T1" fmla="*/ 0 h 437"/>
              <a:gd name="T2" fmla="*/ 2147483646 w 227"/>
              <a:gd name="T3" fmla="*/ 2147483646 h 437"/>
              <a:gd name="T4" fmla="*/ 2147483646 w 227"/>
              <a:gd name="T5" fmla="*/ 2147483646 h 437"/>
              <a:gd name="T6" fmla="*/ 2147483646 w 227"/>
              <a:gd name="T7" fmla="*/ 2147483646 h 437"/>
              <a:gd name="T8" fmla="*/ 2147483646 w 227"/>
              <a:gd name="T9" fmla="*/ 2147483646 h 437"/>
              <a:gd name="T10" fmla="*/ 2147483646 w 227"/>
              <a:gd name="T11" fmla="*/ 2147483646 h 437"/>
              <a:gd name="T12" fmla="*/ 2147483646 w 227"/>
              <a:gd name="T13" fmla="*/ 2147483646 h 437"/>
              <a:gd name="T14" fmla="*/ 2147483646 w 227"/>
              <a:gd name="T15" fmla="*/ 2147483646 h 437"/>
              <a:gd name="T16" fmla="*/ 2147483646 w 227"/>
              <a:gd name="T17" fmla="*/ 2147483646 h 437"/>
              <a:gd name="T18" fmla="*/ 2147483646 w 227"/>
              <a:gd name="T19" fmla="*/ 2147483646 h 437"/>
              <a:gd name="T20" fmla="*/ 2147483646 w 227"/>
              <a:gd name="T21" fmla="*/ 2147483646 h 437"/>
              <a:gd name="T22" fmla="*/ 2147483646 w 227"/>
              <a:gd name="T23" fmla="*/ 2147483646 h 437"/>
              <a:gd name="T24" fmla="*/ 2147483646 w 227"/>
              <a:gd name="T25" fmla="*/ 2147483646 h 437"/>
              <a:gd name="T26" fmla="*/ 2147483646 w 227"/>
              <a:gd name="T27" fmla="*/ 2147483646 h 437"/>
              <a:gd name="T28" fmla="*/ 2147483646 w 227"/>
              <a:gd name="T29" fmla="*/ 2147483646 h 437"/>
              <a:gd name="T30" fmla="*/ 2147483646 w 227"/>
              <a:gd name="T31" fmla="*/ 2147483646 h 437"/>
              <a:gd name="T32" fmla="*/ 2147483646 w 227"/>
              <a:gd name="T33" fmla="*/ 2147483646 h 437"/>
              <a:gd name="T34" fmla="*/ 2147483646 w 227"/>
              <a:gd name="T35" fmla="*/ 2147483646 h 437"/>
              <a:gd name="T36" fmla="*/ 2147483646 w 227"/>
              <a:gd name="T37" fmla="*/ 2147483646 h 437"/>
              <a:gd name="T38" fmla="*/ 2147483646 w 227"/>
              <a:gd name="T39" fmla="*/ 2147483646 h 437"/>
              <a:gd name="T40" fmla="*/ 2147483646 w 227"/>
              <a:gd name="T41" fmla="*/ 2147483646 h 437"/>
              <a:gd name="T42" fmla="*/ 2147483646 w 227"/>
              <a:gd name="T43" fmla="*/ 2147483646 h 437"/>
              <a:gd name="T44" fmla="*/ 2147483646 w 227"/>
              <a:gd name="T45" fmla="*/ 2147483646 h 437"/>
              <a:gd name="T46" fmla="*/ 2147483646 w 227"/>
              <a:gd name="T47" fmla="*/ 2147483646 h 437"/>
              <a:gd name="T48" fmla="*/ 2147483646 w 227"/>
              <a:gd name="T49" fmla="*/ 2147483646 h 437"/>
              <a:gd name="T50" fmla="*/ 2147483646 w 227"/>
              <a:gd name="T51" fmla="*/ 2147483646 h 437"/>
              <a:gd name="T52" fmla="*/ 2147483646 w 227"/>
              <a:gd name="T53" fmla="*/ 2147483646 h 437"/>
              <a:gd name="T54" fmla="*/ 2147483646 w 227"/>
              <a:gd name="T55" fmla="*/ 2147483646 h 437"/>
              <a:gd name="T56" fmla="*/ 2147483646 w 227"/>
              <a:gd name="T57" fmla="*/ 2147483646 h 437"/>
              <a:gd name="T58" fmla="*/ 2147483646 w 227"/>
              <a:gd name="T59" fmla="*/ 2147483646 h 437"/>
              <a:gd name="T60" fmla="*/ 2147483646 w 227"/>
              <a:gd name="T61" fmla="*/ 2147483646 h 437"/>
              <a:gd name="T62" fmla="*/ 2147483646 w 227"/>
              <a:gd name="T63" fmla="*/ 2147483646 h 437"/>
              <a:gd name="T64" fmla="*/ 0 w 227"/>
              <a:gd name="T65" fmla="*/ 2147483646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437"/>
              <a:gd name="T101" fmla="*/ 227 w 227"/>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437">
                <a:moveTo>
                  <a:pt x="227" y="0"/>
                </a:moveTo>
                <a:lnTo>
                  <a:pt x="217" y="7"/>
                </a:lnTo>
                <a:lnTo>
                  <a:pt x="210" y="17"/>
                </a:lnTo>
                <a:lnTo>
                  <a:pt x="202" y="26"/>
                </a:lnTo>
                <a:lnTo>
                  <a:pt x="195" y="34"/>
                </a:lnTo>
                <a:lnTo>
                  <a:pt x="189" y="43"/>
                </a:lnTo>
                <a:lnTo>
                  <a:pt x="183" y="53"/>
                </a:lnTo>
                <a:lnTo>
                  <a:pt x="178" y="62"/>
                </a:lnTo>
                <a:lnTo>
                  <a:pt x="172" y="72"/>
                </a:lnTo>
                <a:lnTo>
                  <a:pt x="168" y="81"/>
                </a:lnTo>
                <a:lnTo>
                  <a:pt x="166" y="93"/>
                </a:lnTo>
                <a:lnTo>
                  <a:pt x="161" y="127"/>
                </a:lnTo>
                <a:lnTo>
                  <a:pt x="159" y="163"/>
                </a:lnTo>
                <a:lnTo>
                  <a:pt x="161" y="200"/>
                </a:lnTo>
                <a:lnTo>
                  <a:pt x="163" y="238"/>
                </a:lnTo>
                <a:lnTo>
                  <a:pt x="164" y="276"/>
                </a:lnTo>
                <a:lnTo>
                  <a:pt x="163" y="312"/>
                </a:lnTo>
                <a:lnTo>
                  <a:pt x="157" y="346"/>
                </a:lnTo>
                <a:lnTo>
                  <a:pt x="146" y="378"/>
                </a:lnTo>
                <a:lnTo>
                  <a:pt x="125" y="405"/>
                </a:lnTo>
                <a:lnTo>
                  <a:pt x="94" y="429"/>
                </a:lnTo>
                <a:lnTo>
                  <a:pt x="87" y="433"/>
                </a:lnTo>
                <a:lnTo>
                  <a:pt x="77" y="435"/>
                </a:lnTo>
                <a:lnTo>
                  <a:pt x="68" y="437"/>
                </a:lnTo>
                <a:lnTo>
                  <a:pt x="58" y="437"/>
                </a:lnTo>
                <a:lnTo>
                  <a:pt x="49" y="437"/>
                </a:lnTo>
                <a:lnTo>
                  <a:pt x="38" y="433"/>
                </a:lnTo>
                <a:lnTo>
                  <a:pt x="28" y="431"/>
                </a:lnTo>
                <a:lnTo>
                  <a:pt x="19" y="427"/>
                </a:lnTo>
                <a:lnTo>
                  <a:pt x="9" y="424"/>
                </a:lnTo>
                <a:lnTo>
                  <a:pt x="0" y="420"/>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8" name="Freeform 14"/>
          <p:cNvSpPr>
            <a:spLocks/>
          </p:cNvSpPr>
          <p:nvPr/>
        </p:nvSpPr>
        <p:spPr bwMode="auto">
          <a:xfrm>
            <a:off x="4732339" y="4532314"/>
            <a:ext cx="168275" cy="60325"/>
          </a:xfrm>
          <a:custGeom>
            <a:avLst/>
            <a:gdLst>
              <a:gd name="T0" fmla="*/ 0 w 106"/>
              <a:gd name="T1" fmla="*/ 2147483646 h 38"/>
              <a:gd name="T2" fmla="*/ 2147483646 w 106"/>
              <a:gd name="T3" fmla="*/ 2147483646 h 38"/>
              <a:gd name="T4" fmla="*/ 2147483646 w 106"/>
              <a:gd name="T5" fmla="*/ 2147483646 h 38"/>
              <a:gd name="T6" fmla="*/ 2147483646 w 106"/>
              <a:gd name="T7" fmla="*/ 2147483646 h 38"/>
              <a:gd name="T8" fmla="*/ 2147483646 w 106"/>
              <a:gd name="T9" fmla="*/ 2147483646 h 38"/>
              <a:gd name="T10" fmla="*/ 2147483646 w 106"/>
              <a:gd name="T11" fmla="*/ 2147483646 h 38"/>
              <a:gd name="T12" fmla="*/ 2147483646 w 106"/>
              <a:gd name="T13" fmla="*/ 2147483646 h 38"/>
              <a:gd name="T14" fmla="*/ 2147483646 w 106"/>
              <a:gd name="T15" fmla="*/ 2147483646 h 38"/>
              <a:gd name="T16" fmla="*/ 2147483646 w 106"/>
              <a:gd name="T17" fmla="*/ 2147483646 h 38"/>
              <a:gd name="T18" fmla="*/ 2147483646 w 106"/>
              <a:gd name="T19" fmla="*/ 2147483646 h 38"/>
              <a:gd name="T20" fmla="*/ 2147483646 w 106"/>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38"/>
              <a:gd name="T35" fmla="*/ 106 w 106"/>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38">
                <a:moveTo>
                  <a:pt x="0" y="38"/>
                </a:moveTo>
                <a:lnTo>
                  <a:pt x="10" y="32"/>
                </a:lnTo>
                <a:lnTo>
                  <a:pt x="21" y="28"/>
                </a:lnTo>
                <a:lnTo>
                  <a:pt x="31" y="25"/>
                </a:lnTo>
                <a:lnTo>
                  <a:pt x="42" y="23"/>
                </a:lnTo>
                <a:lnTo>
                  <a:pt x="53" y="19"/>
                </a:lnTo>
                <a:lnTo>
                  <a:pt x="63" y="15"/>
                </a:lnTo>
                <a:lnTo>
                  <a:pt x="74" y="11"/>
                </a:lnTo>
                <a:lnTo>
                  <a:pt x="85" y="8"/>
                </a:lnTo>
                <a:lnTo>
                  <a:pt x="95" y="4"/>
                </a:lnTo>
                <a:lnTo>
                  <a:pt x="106" y="0"/>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9" name="Freeform 15"/>
          <p:cNvSpPr>
            <a:spLocks/>
          </p:cNvSpPr>
          <p:nvPr/>
        </p:nvSpPr>
        <p:spPr bwMode="auto">
          <a:xfrm>
            <a:off x="4594226" y="4929188"/>
            <a:ext cx="474663" cy="347662"/>
          </a:xfrm>
          <a:custGeom>
            <a:avLst/>
            <a:gdLst>
              <a:gd name="T0" fmla="*/ 0 w 299"/>
              <a:gd name="T1" fmla="*/ 0 h 219"/>
              <a:gd name="T2" fmla="*/ 2147483646 w 299"/>
              <a:gd name="T3" fmla="*/ 2147483646 h 219"/>
              <a:gd name="T4" fmla="*/ 2147483646 w 299"/>
              <a:gd name="T5" fmla="*/ 2147483646 h 219"/>
              <a:gd name="T6" fmla="*/ 2147483646 w 299"/>
              <a:gd name="T7" fmla="*/ 2147483646 h 219"/>
              <a:gd name="T8" fmla="*/ 2147483646 w 299"/>
              <a:gd name="T9" fmla="*/ 2147483646 h 219"/>
              <a:gd name="T10" fmla="*/ 2147483646 w 299"/>
              <a:gd name="T11" fmla="*/ 2147483646 h 219"/>
              <a:gd name="T12" fmla="*/ 2147483646 w 299"/>
              <a:gd name="T13" fmla="*/ 2147483646 h 219"/>
              <a:gd name="T14" fmla="*/ 2147483646 w 299"/>
              <a:gd name="T15" fmla="*/ 2147483646 h 219"/>
              <a:gd name="T16" fmla="*/ 2147483646 w 299"/>
              <a:gd name="T17" fmla="*/ 2147483646 h 219"/>
              <a:gd name="T18" fmla="*/ 2147483646 w 299"/>
              <a:gd name="T19" fmla="*/ 2147483646 h 219"/>
              <a:gd name="T20" fmla="*/ 2147483646 w 299"/>
              <a:gd name="T21" fmla="*/ 2147483646 h 219"/>
              <a:gd name="T22" fmla="*/ 2147483646 w 299"/>
              <a:gd name="T23" fmla="*/ 2147483646 h 219"/>
              <a:gd name="T24" fmla="*/ 2147483646 w 299"/>
              <a:gd name="T25" fmla="*/ 2147483646 h 219"/>
              <a:gd name="T26" fmla="*/ 2147483646 w 299"/>
              <a:gd name="T27" fmla="*/ 2147483646 h 219"/>
              <a:gd name="T28" fmla="*/ 2147483646 w 299"/>
              <a:gd name="T29" fmla="*/ 2147483646 h 219"/>
              <a:gd name="T30" fmla="*/ 2147483646 w 299"/>
              <a:gd name="T31" fmla="*/ 2147483646 h 219"/>
              <a:gd name="T32" fmla="*/ 2147483646 w 299"/>
              <a:gd name="T33" fmla="*/ 2147483646 h 219"/>
              <a:gd name="T34" fmla="*/ 2147483646 w 299"/>
              <a:gd name="T35" fmla="*/ 2147483646 h 219"/>
              <a:gd name="T36" fmla="*/ 2147483646 w 299"/>
              <a:gd name="T37" fmla="*/ 2147483646 h 219"/>
              <a:gd name="T38" fmla="*/ 2147483646 w 299"/>
              <a:gd name="T39" fmla="*/ 2147483646 h 219"/>
              <a:gd name="T40" fmla="*/ 2147483646 w 299"/>
              <a:gd name="T41" fmla="*/ 2147483646 h 219"/>
              <a:gd name="T42" fmla="*/ 2147483646 w 299"/>
              <a:gd name="T43" fmla="*/ 2147483646 h 2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9"/>
              <a:gd name="T67" fmla="*/ 0 h 219"/>
              <a:gd name="T68" fmla="*/ 299 w 299"/>
              <a:gd name="T69" fmla="*/ 219 h 2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9" h="219">
                <a:moveTo>
                  <a:pt x="0" y="0"/>
                </a:moveTo>
                <a:lnTo>
                  <a:pt x="6" y="15"/>
                </a:lnTo>
                <a:lnTo>
                  <a:pt x="14" y="30"/>
                </a:lnTo>
                <a:lnTo>
                  <a:pt x="19" y="45"/>
                </a:lnTo>
                <a:lnTo>
                  <a:pt x="25" y="60"/>
                </a:lnTo>
                <a:lnTo>
                  <a:pt x="32" y="75"/>
                </a:lnTo>
                <a:lnTo>
                  <a:pt x="38" y="91"/>
                </a:lnTo>
                <a:lnTo>
                  <a:pt x="46" y="106"/>
                </a:lnTo>
                <a:lnTo>
                  <a:pt x="55" y="121"/>
                </a:lnTo>
                <a:lnTo>
                  <a:pt x="63" y="134"/>
                </a:lnTo>
                <a:lnTo>
                  <a:pt x="74" y="147"/>
                </a:lnTo>
                <a:lnTo>
                  <a:pt x="91" y="164"/>
                </a:lnTo>
                <a:lnTo>
                  <a:pt x="112" y="180"/>
                </a:lnTo>
                <a:lnTo>
                  <a:pt x="133" y="189"/>
                </a:lnTo>
                <a:lnTo>
                  <a:pt x="154" y="197"/>
                </a:lnTo>
                <a:lnTo>
                  <a:pt x="178" y="204"/>
                </a:lnTo>
                <a:lnTo>
                  <a:pt x="201" y="208"/>
                </a:lnTo>
                <a:lnTo>
                  <a:pt x="225" y="212"/>
                </a:lnTo>
                <a:lnTo>
                  <a:pt x="250" y="214"/>
                </a:lnTo>
                <a:lnTo>
                  <a:pt x="275" y="215"/>
                </a:lnTo>
                <a:lnTo>
                  <a:pt x="299" y="219"/>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0" name="Freeform 16"/>
          <p:cNvSpPr>
            <a:spLocks/>
          </p:cNvSpPr>
          <p:nvPr/>
        </p:nvSpPr>
        <p:spPr bwMode="auto">
          <a:xfrm>
            <a:off x="4859338" y="5211764"/>
            <a:ext cx="144462" cy="34925"/>
          </a:xfrm>
          <a:custGeom>
            <a:avLst/>
            <a:gdLst>
              <a:gd name="T0" fmla="*/ 0 w 91"/>
              <a:gd name="T1" fmla="*/ 2147483646 h 22"/>
              <a:gd name="T2" fmla="*/ 2147483646 w 91"/>
              <a:gd name="T3" fmla="*/ 2147483646 h 22"/>
              <a:gd name="T4" fmla="*/ 2147483646 w 91"/>
              <a:gd name="T5" fmla="*/ 2147483646 h 22"/>
              <a:gd name="T6" fmla="*/ 2147483646 w 91"/>
              <a:gd name="T7" fmla="*/ 2147483646 h 22"/>
              <a:gd name="T8" fmla="*/ 2147483646 w 91"/>
              <a:gd name="T9" fmla="*/ 2147483646 h 22"/>
              <a:gd name="T10" fmla="*/ 2147483646 w 91"/>
              <a:gd name="T11" fmla="*/ 2147483646 h 22"/>
              <a:gd name="T12" fmla="*/ 2147483646 w 91"/>
              <a:gd name="T13" fmla="*/ 2147483646 h 22"/>
              <a:gd name="T14" fmla="*/ 2147483646 w 91"/>
              <a:gd name="T15" fmla="*/ 2147483646 h 22"/>
              <a:gd name="T16" fmla="*/ 2147483646 w 91"/>
              <a:gd name="T17" fmla="*/ 2147483646 h 22"/>
              <a:gd name="T18" fmla="*/ 2147483646 w 91"/>
              <a:gd name="T19" fmla="*/ 2147483646 h 22"/>
              <a:gd name="T20" fmla="*/ 2147483646 w 91"/>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22"/>
              <a:gd name="T35" fmla="*/ 91 w 91"/>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22">
                <a:moveTo>
                  <a:pt x="0" y="22"/>
                </a:moveTo>
                <a:lnTo>
                  <a:pt x="7" y="20"/>
                </a:lnTo>
                <a:lnTo>
                  <a:pt x="17" y="19"/>
                </a:lnTo>
                <a:lnTo>
                  <a:pt x="26" y="17"/>
                </a:lnTo>
                <a:lnTo>
                  <a:pt x="36" y="15"/>
                </a:lnTo>
                <a:lnTo>
                  <a:pt x="45" y="13"/>
                </a:lnTo>
                <a:lnTo>
                  <a:pt x="55" y="11"/>
                </a:lnTo>
                <a:lnTo>
                  <a:pt x="62" y="7"/>
                </a:lnTo>
                <a:lnTo>
                  <a:pt x="72" y="5"/>
                </a:lnTo>
                <a:lnTo>
                  <a:pt x="81" y="2"/>
                </a:lnTo>
                <a:lnTo>
                  <a:pt x="91" y="0"/>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1" name="Freeform 17"/>
          <p:cNvSpPr>
            <a:spLocks/>
          </p:cNvSpPr>
          <p:nvPr/>
        </p:nvSpPr>
        <p:spPr bwMode="auto">
          <a:xfrm>
            <a:off x="5162550" y="4394200"/>
            <a:ext cx="234950" cy="960438"/>
          </a:xfrm>
          <a:custGeom>
            <a:avLst/>
            <a:gdLst>
              <a:gd name="T0" fmla="*/ 2147483646 w 148"/>
              <a:gd name="T1" fmla="*/ 0 h 605"/>
              <a:gd name="T2" fmla="*/ 0 w 148"/>
              <a:gd name="T3" fmla="*/ 2147483646 h 605"/>
              <a:gd name="T4" fmla="*/ 0 w 148"/>
              <a:gd name="T5" fmla="*/ 2147483646 h 605"/>
              <a:gd name="T6" fmla="*/ 2147483646 w 148"/>
              <a:gd name="T7" fmla="*/ 2147483646 h 605"/>
              <a:gd name="T8" fmla="*/ 2147483646 w 148"/>
              <a:gd name="T9" fmla="*/ 2147483646 h 605"/>
              <a:gd name="T10" fmla="*/ 2147483646 w 148"/>
              <a:gd name="T11" fmla="*/ 2147483646 h 605"/>
              <a:gd name="T12" fmla="*/ 2147483646 w 148"/>
              <a:gd name="T13" fmla="*/ 2147483646 h 605"/>
              <a:gd name="T14" fmla="*/ 2147483646 w 148"/>
              <a:gd name="T15" fmla="*/ 2147483646 h 605"/>
              <a:gd name="T16" fmla="*/ 2147483646 w 148"/>
              <a:gd name="T17" fmla="*/ 2147483646 h 605"/>
              <a:gd name="T18" fmla="*/ 2147483646 w 148"/>
              <a:gd name="T19" fmla="*/ 2147483646 h 605"/>
              <a:gd name="T20" fmla="*/ 2147483646 w 148"/>
              <a:gd name="T21" fmla="*/ 2147483646 h 605"/>
              <a:gd name="T22" fmla="*/ 2147483646 w 148"/>
              <a:gd name="T23" fmla="*/ 2147483646 h 605"/>
              <a:gd name="T24" fmla="*/ 2147483646 w 148"/>
              <a:gd name="T25" fmla="*/ 2147483646 h 605"/>
              <a:gd name="T26" fmla="*/ 2147483646 w 148"/>
              <a:gd name="T27" fmla="*/ 2147483646 h 605"/>
              <a:gd name="T28" fmla="*/ 2147483646 w 148"/>
              <a:gd name="T29" fmla="*/ 2147483646 h 605"/>
              <a:gd name="T30" fmla="*/ 2147483646 w 148"/>
              <a:gd name="T31" fmla="*/ 2147483646 h 605"/>
              <a:gd name="T32" fmla="*/ 2147483646 w 148"/>
              <a:gd name="T33" fmla="*/ 2147483646 h 605"/>
              <a:gd name="T34" fmla="*/ 2147483646 w 148"/>
              <a:gd name="T35" fmla="*/ 2147483646 h 605"/>
              <a:gd name="T36" fmla="*/ 2147483646 w 148"/>
              <a:gd name="T37" fmla="*/ 2147483646 h 605"/>
              <a:gd name="T38" fmla="*/ 2147483646 w 148"/>
              <a:gd name="T39" fmla="*/ 2147483646 h 605"/>
              <a:gd name="T40" fmla="*/ 2147483646 w 148"/>
              <a:gd name="T41" fmla="*/ 2147483646 h 605"/>
              <a:gd name="T42" fmla="*/ 2147483646 w 148"/>
              <a:gd name="T43" fmla="*/ 2147483646 h 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8"/>
              <a:gd name="T67" fmla="*/ 0 h 605"/>
              <a:gd name="T68" fmla="*/ 148 w 148"/>
              <a:gd name="T69" fmla="*/ 605 h 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8" h="605">
                <a:moveTo>
                  <a:pt x="13" y="0"/>
                </a:moveTo>
                <a:lnTo>
                  <a:pt x="0" y="27"/>
                </a:lnTo>
                <a:lnTo>
                  <a:pt x="0" y="53"/>
                </a:lnTo>
                <a:lnTo>
                  <a:pt x="6" y="80"/>
                </a:lnTo>
                <a:lnTo>
                  <a:pt x="19" y="104"/>
                </a:lnTo>
                <a:lnTo>
                  <a:pt x="36" y="129"/>
                </a:lnTo>
                <a:lnTo>
                  <a:pt x="55" y="153"/>
                </a:lnTo>
                <a:lnTo>
                  <a:pt x="76" y="178"/>
                </a:lnTo>
                <a:lnTo>
                  <a:pt x="96" y="201"/>
                </a:lnTo>
                <a:lnTo>
                  <a:pt x="113" y="225"/>
                </a:lnTo>
                <a:lnTo>
                  <a:pt x="125" y="250"/>
                </a:lnTo>
                <a:lnTo>
                  <a:pt x="136" y="282"/>
                </a:lnTo>
                <a:lnTo>
                  <a:pt x="144" y="316"/>
                </a:lnTo>
                <a:lnTo>
                  <a:pt x="146" y="350"/>
                </a:lnTo>
                <a:lnTo>
                  <a:pt x="148" y="386"/>
                </a:lnTo>
                <a:lnTo>
                  <a:pt x="148" y="422"/>
                </a:lnTo>
                <a:lnTo>
                  <a:pt x="144" y="458"/>
                </a:lnTo>
                <a:lnTo>
                  <a:pt x="142" y="496"/>
                </a:lnTo>
                <a:lnTo>
                  <a:pt x="140" y="532"/>
                </a:lnTo>
                <a:lnTo>
                  <a:pt x="138" y="568"/>
                </a:lnTo>
                <a:lnTo>
                  <a:pt x="138" y="605"/>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2" name="Freeform 18"/>
          <p:cNvSpPr>
            <a:spLocks/>
          </p:cNvSpPr>
          <p:nvPr/>
        </p:nvSpPr>
        <p:spPr bwMode="auto">
          <a:xfrm>
            <a:off x="5291139" y="4892676"/>
            <a:ext cx="96837" cy="131763"/>
          </a:xfrm>
          <a:custGeom>
            <a:avLst/>
            <a:gdLst>
              <a:gd name="T0" fmla="*/ 2147483646 w 61"/>
              <a:gd name="T1" fmla="*/ 0 h 83"/>
              <a:gd name="T2" fmla="*/ 2147483646 w 61"/>
              <a:gd name="T3" fmla="*/ 2147483646 h 83"/>
              <a:gd name="T4" fmla="*/ 2147483646 w 61"/>
              <a:gd name="T5" fmla="*/ 2147483646 h 83"/>
              <a:gd name="T6" fmla="*/ 2147483646 w 61"/>
              <a:gd name="T7" fmla="*/ 2147483646 h 83"/>
              <a:gd name="T8" fmla="*/ 2147483646 w 61"/>
              <a:gd name="T9" fmla="*/ 2147483646 h 83"/>
              <a:gd name="T10" fmla="*/ 2147483646 w 61"/>
              <a:gd name="T11" fmla="*/ 2147483646 h 83"/>
              <a:gd name="T12" fmla="*/ 2147483646 w 61"/>
              <a:gd name="T13" fmla="*/ 2147483646 h 83"/>
              <a:gd name="T14" fmla="*/ 2147483646 w 61"/>
              <a:gd name="T15" fmla="*/ 2147483646 h 83"/>
              <a:gd name="T16" fmla="*/ 2147483646 w 61"/>
              <a:gd name="T17" fmla="*/ 2147483646 h 83"/>
              <a:gd name="T18" fmla="*/ 2147483646 w 61"/>
              <a:gd name="T19" fmla="*/ 2147483646 h 83"/>
              <a:gd name="T20" fmla="*/ 0 w 61"/>
              <a:gd name="T21" fmla="*/ 2147483646 h 83"/>
              <a:gd name="T22" fmla="*/ 0 w 61"/>
              <a:gd name="T23" fmla="*/ 2147483646 h 83"/>
              <a:gd name="T24" fmla="*/ 0 w 61"/>
              <a:gd name="T25" fmla="*/ 2147483646 h 83"/>
              <a:gd name="T26" fmla="*/ 0 w 61"/>
              <a:gd name="T27" fmla="*/ 2147483646 h 83"/>
              <a:gd name="T28" fmla="*/ 0 w 61"/>
              <a:gd name="T29" fmla="*/ 2147483646 h 83"/>
              <a:gd name="T30" fmla="*/ 0 w 61"/>
              <a:gd name="T31" fmla="*/ 2147483646 h 83"/>
              <a:gd name="T32" fmla="*/ 2147483646 w 61"/>
              <a:gd name="T33" fmla="*/ 2147483646 h 83"/>
              <a:gd name="T34" fmla="*/ 2147483646 w 61"/>
              <a:gd name="T35" fmla="*/ 2147483646 h 83"/>
              <a:gd name="T36" fmla="*/ 2147483646 w 61"/>
              <a:gd name="T37" fmla="*/ 2147483646 h 83"/>
              <a:gd name="T38" fmla="*/ 2147483646 w 61"/>
              <a:gd name="T39" fmla="*/ 2147483646 h 83"/>
              <a:gd name="T40" fmla="*/ 2147483646 w 61"/>
              <a:gd name="T41" fmla="*/ 2147483646 h 83"/>
              <a:gd name="T42" fmla="*/ 2147483646 w 61"/>
              <a:gd name="T43" fmla="*/ 2147483646 h 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83"/>
              <a:gd name="T68" fmla="*/ 61 w 61"/>
              <a:gd name="T69" fmla="*/ 83 h 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83">
                <a:moveTo>
                  <a:pt x="61" y="0"/>
                </a:moveTo>
                <a:lnTo>
                  <a:pt x="51" y="6"/>
                </a:lnTo>
                <a:lnTo>
                  <a:pt x="46" y="13"/>
                </a:lnTo>
                <a:lnTo>
                  <a:pt x="38" y="23"/>
                </a:lnTo>
                <a:lnTo>
                  <a:pt x="32" y="30"/>
                </a:lnTo>
                <a:lnTo>
                  <a:pt x="27" y="40"/>
                </a:lnTo>
                <a:lnTo>
                  <a:pt x="21" y="47"/>
                </a:lnTo>
                <a:lnTo>
                  <a:pt x="17" y="57"/>
                </a:lnTo>
                <a:lnTo>
                  <a:pt x="12" y="66"/>
                </a:lnTo>
                <a:lnTo>
                  <a:pt x="6" y="74"/>
                </a:lnTo>
                <a:lnTo>
                  <a:pt x="0" y="83"/>
                </a:lnTo>
                <a:lnTo>
                  <a:pt x="2" y="83"/>
                </a:lnTo>
                <a:lnTo>
                  <a:pt x="4" y="83"/>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3" name="Freeform 19"/>
          <p:cNvSpPr>
            <a:spLocks/>
          </p:cNvSpPr>
          <p:nvPr/>
        </p:nvSpPr>
        <p:spPr bwMode="auto">
          <a:xfrm>
            <a:off x="5418138" y="5019675"/>
            <a:ext cx="138112" cy="209550"/>
          </a:xfrm>
          <a:custGeom>
            <a:avLst/>
            <a:gdLst>
              <a:gd name="T0" fmla="*/ 0 w 87"/>
              <a:gd name="T1" fmla="*/ 0 h 132"/>
              <a:gd name="T2" fmla="*/ 2147483646 w 87"/>
              <a:gd name="T3" fmla="*/ 2147483646 h 132"/>
              <a:gd name="T4" fmla="*/ 2147483646 w 87"/>
              <a:gd name="T5" fmla="*/ 2147483646 h 132"/>
              <a:gd name="T6" fmla="*/ 2147483646 w 87"/>
              <a:gd name="T7" fmla="*/ 2147483646 h 132"/>
              <a:gd name="T8" fmla="*/ 2147483646 w 87"/>
              <a:gd name="T9" fmla="*/ 2147483646 h 132"/>
              <a:gd name="T10" fmla="*/ 2147483646 w 87"/>
              <a:gd name="T11" fmla="*/ 2147483646 h 132"/>
              <a:gd name="T12" fmla="*/ 2147483646 w 87"/>
              <a:gd name="T13" fmla="*/ 2147483646 h 132"/>
              <a:gd name="T14" fmla="*/ 2147483646 w 87"/>
              <a:gd name="T15" fmla="*/ 2147483646 h 132"/>
              <a:gd name="T16" fmla="*/ 2147483646 w 87"/>
              <a:gd name="T17" fmla="*/ 2147483646 h 132"/>
              <a:gd name="T18" fmla="*/ 2147483646 w 87"/>
              <a:gd name="T19" fmla="*/ 2147483646 h 132"/>
              <a:gd name="T20" fmla="*/ 2147483646 w 87"/>
              <a:gd name="T21" fmla="*/ 2147483646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32"/>
              <a:gd name="T35" fmla="*/ 87 w 87"/>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32">
                <a:moveTo>
                  <a:pt x="0" y="0"/>
                </a:moveTo>
                <a:lnTo>
                  <a:pt x="5" y="13"/>
                </a:lnTo>
                <a:lnTo>
                  <a:pt x="13" y="28"/>
                </a:lnTo>
                <a:lnTo>
                  <a:pt x="21" y="41"/>
                </a:lnTo>
                <a:lnTo>
                  <a:pt x="28" y="56"/>
                </a:lnTo>
                <a:lnTo>
                  <a:pt x="36" y="70"/>
                </a:lnTo>
                <a:lnTo>
                  <a:pt x="45" y="83"/>
                </a:lnTo>
                <a:lnTo>
                  <a:pt x="55" y="96"/>
                </a:lnTo>
                <a:lnTo>
                  <a:pt x="64" y="107"/>
                </a:lnTo>
                <a:lnTo>
                  <a:pt x="74" y="119"/>
                </a:lnTo>
                <a:lnTo>
                  <a:pt x="87" y="132"/>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4" name="Freeform 20"/>
          <p:cNvSpPr>
            <a:spLocks/>
          </p:cNvSpPr>
          <p:nvPr/>
        </p:nvSpPr>
        <p:spPr bwMode="auto">
          <a:xfrm>
            <a:off x="5472113" y="5121276"/>
            <a:ext cx="138112" cy="30163"/>
          </a:xfrm>
          <a:custGeom>
            <a:avLst/>
            <a:gdLst>
              <a:gd name="T0" fmla="*/ 0 w 87"/>
              <a:gd name="T1" fmla="*/ 0 h 19"/>
              <a:gd name="T2" fmla="*/ 2147483646 w 87"/>
              <a:gd name="T3" fmla="*/ 0 h 19"/>
              <a:gd name="T4" fmla="*/ 2147483646 w 87"/>
              <a:gd name="T5" fmla="*/ 2147483646 h 19"/>
              <a:gd name="T6" fmla="*/ 2147483646 w 87"/>
              <a:gd name="T7" fmla="*/ 2147483646 h 19"/>
              <a:gd name="T8" fmla="*/ 2147483646 w 87"/>
              <a:gd name="T9" fmla="*/ 2147483646 h 19"/>
              <a:gd name="T10" fmla="*/ 2147483646 w 87"/>
              <a:gd name="T11" fmla="*/ 2147483646 h 19"/>
              <a:gd name="T12" fmla="*/ 2147483646 w 87"/>
              <a:gd name="T13" fmla="*/ 2147483646 h 19"/>
              <a:gd name="T14" fmla="*/ 2147483646 w 87"/>
              <a:gd name="T15" fmla="*/ 2147483646 h 19"/>
              <a:gd name="T16" fmla="*/ 2147483646 w 87"/>
              <a:gd name="T17" fmla="*/ 2147483646 h 19"/>
              <a:gd name="T18" fmla="*/ 2147483646 w 87"/>
              <a:gd name="T19" fmla="*/ 2147483646 h 19"/>
              <a:gd name="T20" fmla="*/ 2147483646 w 87"/>
              <a:gd name="T21" fmla="*/ 214748364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9"/>
              <a:gd name="T35" fmla="*/ 87 w 8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9">
                <a:moveTo>
                  <a:pt x="0" y="0"/>
                </a:moveTo>
                <a:lnTo>
                  <a:pt x="7" y="0"/>
                </a:lnTo>
                <a:lnTo>
                  <a:pt x="17" y="2"/>
                </a:lnTo>
                <a:lnTo>
                  <a:pt x="24" y="4"/>
                </a:lnTo>
                <a:lnTo>
                  <a:pt x="34" y="6"/>
                </a:lnTo>
                <a:lnTo>
                  <a:pt x="41" y="9"/>
                </a:lnTo>
                <a:lnTo>
                  <a:pt x="51" y="11"/>
                </a:lnTo>
                <a:lnTo>
                  <a:pt x="58" y="15"/>
                </a:lnTo>
                <a:lnTo>
                  <a:pt x="68" y="17"/>
                </a:lnTo>
                <a:lnTo>
                  <a:pt x="77" y="17"/>
                </a:lnTo>
                <a:lnTo>
                  <a:pt x="87" y="19"/>
                </a:lnTo>
              </a:path>
            </a:pathLst>
          </a:custGeom>
          <a:noFill/>
          <a:ln w="3175">
            <a:solidFill>
              <a:srgbClr val="7F197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5" name="Freeform 21"/>
          <p:cNvSpPr>
            <a:spLocks/>
          </p:cNvSpPr>
          <p:nvPr/>
        </p:nvSpPr>
        <p:spPr bwMode="auto">
          <a:xfrm>
            <a:off x="5816601" y="2409825"/>
            <a:ext cx="1006475" cy="3856038"/>
          </a:xfrm>
          <a:custGeom>
            <a:avLst/>
            <a:gdLst>
              <a:gd name="T0" fmla="*/ 2147483646 w 634"/>
              <a:gd name="T1" fmla="*/ 2147483646 h 2429"/>
              <a:gd name="T2" fmla="*/ 2147483646 w 634"/>
              <a:gd name="T3" fmla="*/ 2147483646 h 2429"/>
              <a:gd name="T4" fmla="*/ 2147483646 w 634"/>
              <a:gd name="T5" fmla="*/ 2147483646 h 2429"/>
              <a:gd name="T6" fmla="*/ 2147483646 w 634"/>
              <a:gd name="T7" fmla="*/ 2147483646 h 2429"/>
              <a:gd name="T8" fmla="*/ 2147483646 w 634"/>
              <a:gd name="T9" fmla="*/ 2147483646 h 2429"/>
              <a:gd name="T10" fmla="*/ 2147483646 w 634"/>
              <a:gd name="T11" fmla="*/ 2147483646 h 2429"/>
              <a:gd name="T12" fmla="*/ 2147483646 w 634"/>
              <a:gd name="T13" fmla="*/ 2147483646 h 2429"/>
              <a:gd name="T14" fmla="*/ 2147483646 w 634"/>
              <a:gd name="T15" fmla="*/ 2147483646 h 2429"/>
              <a:gd name="T16" fmla="*/ 2147483646 w 634"/>
              <a:gd name="T17" fmla="*/ 2147483646 h 2429"/>
              <a:gd name="T18" fmla="*/ 2147483646 w 634"/>
              <a:gd name="T19" fmla="*/ 2147483646 h 2429"/>
              <a:gd name="T20" fmla="*/ 2147483646 w 634"/>
              <a:gd name="T21" fmla="*/ 2147483646 h 2429"/>
              <a:gd name="T22" fmla="*/ 2147483646 w 634"/>
              <a:gd name="T23" fmla="*/ 2147483646 h 2429"/>
              <a:gd name="T24" fmla="*/ 2147483646 w 634"/>
              <a:gd name="T25" fmla="*/ 2147483646 h 2429"/>
              <a:gd name="T26" fmla="*/ 2147483646 w 634"/>
              <a:gd name="T27" fmla="*/ 2147483646 h 2429"/>
              <a:gd name="T28" fmla="*/ 2147483646 w 634"/>
              <a:gd name="T29" fmla="*/ 2147483646 h 2429"/>
              <a:gd name="T30" fmla="*/ 2147483646 w 634"/>
              <a:gd name="T31" fmla="*/ 2147483646 h 2429"/>
              <a:gd name="T32" fmla="*/ 2147483646 w 634"/>
              <a:gd name="T33" fmla="*/ 2147483646 h 2429"/>
              <a:gd name="T34" fmla="*/ 2147483646 w 634"/>
              <a:gd name="T35" fmla="*/ 2147483646 h 2429"/>
              <a:gd name="T36" fmla="*/ 2147483646 w 634"/>
              <a:gd name="T37" fmla="*/ 2147483646 h 2429"/>
              <a:gd name="T38" fmla="*/ 2147483646 w 634"/>
              <a:gd name="T39" fmla="*/ 2147483646 h 2429"/>
              <a:gd name="T40" fmla="*/ 2147483646 w 634"/>
              <a:gd name="T41" fmla="*/ 2147483646 h 2429"/>
              <a:gd name="T42" fmla="*/ 2147483646 w 634"/>
              <a:gd name="T43" fmla="*/ 0 h 2429"/>
              <a:gd name="T44" fmla="*/ 2147483646 w 634"/>
              <a:gd name="T45" fmla="*/ 2147483646 h 2429"/>
              <a:gd name="T46" fmla="*/ 2147483646 w 634"/>
              <a:gd name="T47" fmla="*/ 2147483646 h 2429"/>
              <a:gd name="T48" fmla="*/ 2147483646 w 634"/>
              <a:gd name="T49" fmla="*/ 2147483646 h 2429"/>
              <a:gd name="T50" fmla="*/ 2147483646 w 634"/>
              <a:gd name="T51" fmla="*/ 2147483646 h 2429"/>
              <a:gd name="T52" fmla="*/ 2147483646 w 634"/>
              <a:gd name="T53" fmla="*/ 2147483646 h 2429"/>
              <a:gd name="T54" fmla="*/ 2147483646 w 634"/>
              <a:gd name="T55" fmla="*/ 2147483646 h 2429"/>
              <a:gd name="T56" fmla="*/ 2147483646 w 634"/>
              <a:gd name="T57" fmla="*/ 2147483646 h 2429"/>
              <a:gd name="T58" fmla="*/ 2147483646 w 634"/>
              <a:gd name="T59" fmla="*/ 2147483646 h 2429"/>
              <a:gd name="T60" fmla="*/ 2147483646 w 634"/>
              <a:gd name="T61" fmla="*/ 2147483646 h 2429"/>
              <a:gd name="T62" fmla="*/ 2147483646 w 634"/>
              <a:gd name="T63" fmla="*/ 2147483646 h 2429"/>
              <a:gd name="T64" fmla="*/ 2147483646 w 634"/>
              <a:gd name="T65" fmla="*/ 2147483646 h 2429"/>
              <a:gd name="T66" fmla="*/ 2147483646 w 634"/>
              <a:gd name="T67" fmla="*/ 2147483646 h 2429"/>
              <a:gd name="T68" fmla="*/ 2147483646 w 634"/>
              <a:gd name="T69" fmla="*/ 2147483646 h 2429"/>
              <a:gd name="T70" fmla="*/ 2147483646 w 634"/>
              <a:gd name="T71" fmla="*/ 2147483646 h 2429"/>
              <a:gd name="T72" fmla="*/ 2147483646 w 634"/>
              <a:gd name="T73" fmla="*/ 2147483646 h 2429"/>
              <a:gd name="T74" fmla="*/ 2147483646 w 634"/>
              <a:gd name="T75" fmla="*/ 2147483646 h 2429"/>
              <a:gd name="T76" fmla="*/ 2147483646 w 634"/>
              <a:gd name="T77" fmla="*/ 2147483646 h 2429"/>
              <a:gd name="T78" fmla="*/ 2147483646 w 634"/>
              <a:gd name="T79" fmla="*/ 2147483646 h 2429"/>
              <a:gd name="T80" fmla="*/ 2147483646 w 634"/>
              <a:gd name="T81" fmla="*/ 2147483646 h 2429"/>
              <a:gd name="T82" fmla="*/ 2147483646 w 634"/>
              <a:gd name="T83" fmla="*/ 2147483646 h 2429"/>
              <a:gd name="T84" fmla="*/ 2147483646 w 634"/>
              <a:gd name="T85" fmla="*/ 2147483646 h 2429"/>
              <a:gd name="T86" fmla="*/ 2147483646 w 634"/>
              <a:gd name="T87" fmla="*/ 2147483646 h 2429"/>
              <a:gd name="T88" fmla="*/ 2147483646 w 634"/>
              <a:gd name="T89" fmla="*/ 2147483646 h 2429"/>
              <a:gd name="T90" fmla="*/ 2147483646 w 634"/>
              <a:gd name="T91" fmla="*/ 2147483646 h 2429"/>
              <a:gd name="T92" fmla="*/ 2147483646 w 634"/>
              <a:gd name="T93" fmla="*/ 2147483646 h 2429"/>
              <a:gd name="T94" fmla="*/ 2147483646 w 634"/>
              <a:gd name="T95" fmla="*/ 2147483646 h 2429"/>
              <a:gd name="T96" fmla="*/ 2147483646 w 634"/>
              <a:gd name="T97" fmla="*/ 2147483646 h 2429"/>
              <a:gd name="T98" fmla="*/ 2147483646 w 634"/>
              <a:gd name="T99" fmla="*/ 2147483646 h 2429"/>
              <a:gd name="T100" fmla="*/ 2147483646 w 634"/>
              <a:gd name="T101" fmla="*/ 2147483646 h 2429"/>
              <a:gd name="T102" fmla="*/ 2147483646 w 634"/>
              <a:gd name="T103" fmla="*/ 2147483646 h 2429"/>
              <a:gd name="T104" fmla="*/ 2147483646 w 634"/>
              <a:gd name="T105" fmla="*/ 2147483646 h 2429"/>
              <a:gd name="T106" fmla="*/ 2147483646 w 634"/>
              <a:gd name="T107" fmla="*/ 2147483646 h 2429"/>
              <a:gd name="T108" fmla="*/ 2147483646 w 634"/>
              <a:gd name="T109" fmla="*/ 2147483646 h 2429"/>
              <a:gd name="T110" fmla="*/ 2147483646 w 634"/>
              <a:gd name="T111" fmla="*/ 2147483646 h 2429"/>
              <a:gd name="T112" fmla="*/ 2147483646 w 634"/>
              <a:gd name="T113" fmla="*/ 2147483646 h 2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4"/>
              <a:gd name="T172" fmla="*/ 0 h 2429"/>
              <a:gd name="T173" fmla="*/ 634 w 634"/>
              <a:gd name="T174" fmla="*/ 2429 h 24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4" h="2429">
                <a:moveTo>
                  <a:pt x="509" y="2067"/>
                </a:moveTo>
                <a:lnTo>
                  <a:pt x="521" y="2001"/>
                </a:lnTo>
                <a:lnTo>
                  <a:pt x="530" y="1931"/>
                </a:lnTo>
                <a:lnTo>
                  <a:pt x="538" y="1863"/>
                </a:lnTo>
                <a:lnTo>
                  <a:pt x="544" y="1795"/>
                </a:lnTo>
                <a:lnTo>
                  <a:pt x="547" y="1725"/>
                </a:lnTo>
                <a:lnTo>
                  <a:pt x="551" y="1657"/>
                </a:lnTo>
                <a:lnTo>
                  <a:pt x="553" y="1587"/>
                </a:lnTo>
                <a:lnTo>
                  <a:pt x="553" y="1517"/>
                </a:lnTo>
                <a:lnTo>
                  <a:pt x="553" y="1449"/>
                </a:lnTo>
                <a:lnTo>
                  <a:pt x="551" y="1379"/>
                </a:lnTo>
                <a:lnTo>
                  <a:pt x="551" y="1354"/>
                </a:lnTo>
                <a:lnTo>
                  <a:pt x="551" y="1330"/>
                </a:lnTo>
                <a:lnTo>
                  <a:pt x="551" y="1305"/>
                </a:lnTo>
                <a:lnTo>
                  <a:pt x="551" y="1280"/>
                </a:lnTo>
                <a:lnTo>
                  <a:pt x="551" y="1258"/>
                </a:lnTo>
                <a:lnTo>
                  <a:pt x="551" y="1235"/>
                </a:lnTo>
                <a:lnTo>
                  <a:pt x="551" y="1210"/>
                </a:lnTo>
                <a:lnTo>
                  <a:pt x="551" y="1186"/>
                </a:lnTo>
                <a:lnTo>
                  <a:pt x="549" y="1161"/>
                </a:lnTo>
                <a:lnTo>
                  <a:pt x="549" y="1137"/>
                </a:lnTo>
                <a:lnTo>
                  <a:pt x="549" y="1135"/>
                </a:lnTo>
                <a:lnTo>
                  <a:pt x="549" y="1133"/>
                </a:lnTo>
                <a:lnTo>
                  <a:pt x="549" y="1131"/>
                </a:lnTo>
                <a:lnTo>
                  <a:pt x="549" y="1127"/>
                </a:lnTo>
                <a:lnTo>
                  <a:pt x="547" y="1125"/>
                </a:lnTo>
                <a:lnTo>
                  <a:pt x="547" y="1121"/>
                </a:lnTo>
                <a:lnTo>
                  <a:pt x="547" y="1120"/>
                </a:lnTo>
                <a:lnTo>
                  <a:pt x="547" y="1116"/>
                </a:lnTo>
                <a:lnTo>
                  <a:pt x="547" y="1114"/>
                </a:lnTo>
                <a:lnTo>
                  <a:pt x="545" y="1103"/>
                </a:lnTo>
                <a:lnTo>
                  <a:pt x="545" y="1093"/>
                </a:lnTo>
                <a:lnTo>
                  <a:pt x="545" y="1082"/>
                </a:lnTo>
                <a:lnTo>
                  <a:pt x="544" y="1070"/>
                </a:lnTo>
                <a:lnTo>
                  <a:pt x="544" y="1061"/>
                </a:lnTo>
                <a:lnTo>
                  <a:pt x="542" y="1050"/>
                </a:lnTo>
                <a:lnTo>
                  <a:pt x="542" y="1038"/>
                </a:lnTo>
                <a:lnTo>
                  <a:pt x="540" y="1027"/>
                </a:lnTo>
                <a:lnTo>
                  <a:pt x="538" y="1017"/>
                </a:lnTo>
                <a:lnTo>
                  <a:pt x="534" y="1006"/>
                </a:lnTo>
                <a:lnTo>
                  <a:pt x="528" y="981"/>
                </a:lnTo>
                <a:lnTo>
                  <a:pt x="525" y="959"/>
                </a:lnTo>
                <a:lnTo>
                  <a:pt x="519" y="934"/>
                </a:lnTo>
                <a:lnTo>
                  <a:pt x="515" y="910"/>
                </a:lnTo>
                <a:lnTo>
                  <a:pt x="511" y="887"/>
                </a:lnTo>
                <a:lnTo>
                  <a:pt x="508" y="862"/>
                </a:lnTo>
                <a:lnTo>
                  <a:pt x="504" y="838"/>
                </a:lnTo>
                <a:lnTo>
                  <a:pt x="498" y="815"/>
                </a:lnTo>
                <a:lnTo>
                  <a:pt x="491" y="790"/>
                </a:lnTo>
                <a:lnTo>
                  <a:pt x="483" y="768"/>
                </a:lnTo>
                <a:lnTo>
                  <a:pt x="477" y="754"/>
                </a:lnTo>
                <a:lnTo>
                  <a:pt x="472" y="741"/>
                </a:lnTo>
                <a:lnTo>
                  <a:pt x="468" y="726"/>
                </a:lnTo>
                <a:lnTo>
                  <a:pt x="462" y="713"/>
                </a:lnTo>
                <a:lnTo>
                  <a:pt x="456" y="698"/>
                </a:lnTo>
                <a:lnTo>
                  <a:pt x="453" y="683"/>
                </a:lnTo>
                <a:lnTo>
                  <a:pt x="445" y="666"/>
                </a:lnTo>
                <a:lnTo>
                  <a:pt x="439" y="649"/>
                </a:lnTo>
                <a:lnTo>
                  <a:pt x="430" y="630"/>
                </a:lnTo>
                <a:lnTo>
                  <a:pt x="421" y="607"/>
                </a:lnTo>
                <a:lnTo>
                  <a:pt x="419" y="605"/>
                </a:lnTo>
                <a:lnTo>
                  <a:pt x="417" y="601"/>
                </a:lnTo>
                <a:lnTo>
                  <a:pt x="415" y="597"/>
                </a:lnTo>
                <a:lnTo>
                  <a:pt x="413" y="594"/>
                </a:lnTo>
                <a:lnTo>
                  <a:pt x="411" y="590"/>
                </a:lnTo>
                <a:lnTo>
                  <a:pt x="407" y="586"/>
                </a:lnTo>
                <a:lnTo>
                  <a:pt x="407" y="582"/>
                </a:lnTo>
                <a:lnTo>
                  <a:pt x="405" y="580"/>
                </a:lnTo>
                <a:lnTo>
                  <a:pt x="386" y="546"/>
                </a:lnTo>
                <a:lnTo>
                  <a:pt x="368" y="512"/>
                </a:lnTo>
                <a:lnTo>
                  <a:pt x="349" y="474"/>
                </a:lnTo>
                <a:lnTo>
                  <a:pt x="326" y="437"/>
                </a:lnTo>
                <a:lnTo>
                  <a:pt x="305" y="401"/>
                </a:lnTo>
                <a:lnTo>
                  <a:pt x="282" y="363"/>
                </a:lnTo>
                <a:lnTo>
                  <a:pt x="258" y="327"/>
                </a:lnTo>
                <a:lnTo>
                  <a:pt x="235" y="293"/>
                </a:lnTo>
                <a:lnTo>
                  <a:pt x="212" y="259"/>
                </a:lnTo>
                <a:lnTo>
                  <a:pt x="190" y="229"/>
                </a:lnTo>
                <a:lnTo>
                  <a:pt x="171" y="206"/>
                </a:lnTo>
                <a:lnTo>
                  <a:pt x="154" y="187"/>
                </a:lnTo>
                <a:lnTo>
                  <a:pt x="137" y="168"/>
                </a:lnTo>
                <a:lnTo>
                  <a:pt x="122" y="153"/>
                </a:lnTo>
                <a:lnTo>
                  <a:pt x="105" y="138"/>
                </a:lnTo>
                <a:lnTo>
                  <a:pt x="87" y="124"/>
                </a:lnTo>
                <a:lnTo>
                  <a:pt x="70" y="109"/>
                </a:lnTo>
                <a:lnTo>
                  <a:pt x="52" y="94"/>
                </a:lnTo>
                <a:lnTo>
                  <a:pt x="31" y="77"/>
                </a:lnTo>
                <a:lnTo>
                  <a:pt x="8" y="56"/>
                </a:lnTo>
                <a:lnTo>
                  <a:pt x="4" y="53"/>
                </a:lnTo>
                <a:lnTo>
                  <a:pt x="2" y="47"/>
                </a:lnTo>
                <a:lnTo>
                  <a:pt x="0" y="39"/>
                </a:lnTo>
                <a:lnTo>
                  <a:pt x="2" y="30"/>
                </a:lnTo>
                <a:lnTo>
                  <a:pt x="2" y="22"/>
                </a:lnTo>
                <a:lnTo>
                  <a:pt x="4" y="15"/>
                </a:lnTo>
                <a:lnTo>
                  <a:pt x="8" y="9"/>
                </a:lnTo>
                <a:lnTo>
                  <a:pt x="10" y="3"/>
                </a:lnTo>
                <a:lnTo>
                  <a:pt x="12" y="0"/>
                </a:lnTo>
                <a:lnTo>
                  <a:pt x="16" y="0"/>
                </a:lnTo>
                <a:lnTo>
                  <a:pt x="29" y="7"/>
                </a:lnTo>
                <a:lnTo>
                  <a:pt x="44" y="15"/>
                </a:lnTo>
                <a:lnTo>
                  <a:pt x="57" y="24"/>
                </a:lnTo>
                <a:lnTo>
                  <a:pt x="70" y="34"/>
                </a:lnTo>
                <a:lnTo>
                  <a:pt x="84" y="43"/>
                </a:lnTo>
                <a:lnTo>
                  <a:pt x="97" y="54"/>
                </a:lnTo>
                <a:lnTo>
                  <a:pt x="108" y="64"/>
                </a:lnTo>
                <a:lnTo>
                  <a:pt x="120" y="77"/>
                </a:lnTo>
                <a:lnTo>
                  <a:pt x="133" y="89"/>
                </a:lnTo>
                <a:lnTo>
                  <a:pt x="144" y="100"/>
                </a:lnTo>
                <a:lnTo>
                  <a:pt x="161" y="121"/>
                </a:lnTo>
                <a:lnTo>
                  <a:pt x="180" y="138"/>
                </a:lnTo>
                <a:lnTo>
                  <a:pt x="197" y="157"/>
                </a:lnTo>
                <a:lnTo>
                  <a:pt x="214" y="176"/>
                </a:lnTo>
                <a:lnTo>
                  <a:pt x="231" y="194"/>
                </a:lnTo>
                <a:lnTo>
                  <a:pt x="248" y="212"/>
                </a:lnTo>
                <a:lnTo>
                  <a:pt x="265" y="230"/>
                </a:lnTo>
                <a:lnTo>
                  <a:pt x="281" y="249"/>
                </a:lnTo>
                <a:lnTo>
                  <a:pt x="298" y="268"/>
                </a:lnTo>
                <a:lnTo>
                  <a:pt x="313" y="289"/>
                </a:lnTo>
                <a:lnTo>
                  <a:pt x="326" y="308"/>
                </a:lnTo>
                <a:lnTo>
                  <a:pt x="339" y="329"/>
                </a:lnTo>
                <a:lnTo>
                  <a:pt x="352" y="348"/>
                </a:lnTo>
                <a:lnTo>
                  <a:pt x="364" y="369"/>
                </a:lnTo>
                <a:lnTo>
                  <a:pt x="375" y="389"/>
                </a:lnTo>
                <a:lnTo>
                  <a:pt x="386" y="408"/>
                </a:lnTo>
                <a:lnTo>
                  <a:pt x="398" y="429"/>
                </a:lnTo>
                <a:lnTo>
                  <a:pt x="409" y="450"/>
                </a:lnTo>
                <a:lnTo>
                  <a:pt x="421" y="469"/>
                </a:lnTo>
                <a:lnTo>
                  <a:pt x="434" y="490"/>
                </a:lnTo>
                <a:lnTo>
                  <a:pt x="438" y="495"/>
                </a:lnTo>
                <a:lnTo>
                  <a:pt x="443" y="501"/>
                </a:lnTo>
                <a:lnTo>
                  <a:pt x="447" y="507"/>
                </a:lnTo>
                <a:lnTo>
                  <a:pt x="451" y="512"/>
                </a:lnTo>
                <a:lnTo>
                  <a:pt x="455" y="520"/>
                </a:lnTo>
                <a:lnTo>
                  <a:pt x="458" y="526"/>
                </a:lnTo>
                <a:lnTo>
                  <a:pt x="462" y="533"/>
                </a:lnTo>
                <a:lnTo>
                  <a:pt x="466" y="539"/>
                </a:lnTo>
                <a:lnTo>
                  <a:pt x="470" y="546"/>
                </a:lnTo>
                <a:lnTo>
                  <a:pt x="472" y="552"/>
                </a:lnTo>
                <a:lnTo>
                  <a:pt x="491" y="594"/>
                </a:lnTo>
                <a:lnTo>
                  <a:pt x="508" y="637"/>
                </a:lnTo>
                <a:lnTo>
                  <a:pt x="523" y="681"/>
                </a:lnTo>
                <a:lnTo>
                  <a:pt x="538" y="724"/>
                </a:lnTo>
                <a:lnTo>
                  <a:pt x="551" y="770"/>
                </a:lnTo>
                <a:lnTo>
                  <a:pt x="564" y="813"/>
                </a:lnTo>
                <a:lnTo>
                  <a:pt x="574" y="857"/>
                </a:lnTo>
                <a:lnTo>
                  <a:pt x="583" y="900"/>
                </a:lnTo>
                <a:lnTo>
                  <a:pt x="591" y="942"/>
                </a:lnTo>
                <a:lnTo>
                  <a:pt x="597" y="983"/>
                </a:lnTo>
                <a:lnTo>
                  <a:pt x="597" y="985"/>
                </a:lnTo>
                <a:lnTo>
                  <a:pt x="597" y="989"/>
                </a:lnTo>
                <a:lnTo>
                  <a:pt x="598" y="997"/>
                </a:lnTo>
                <a:lnTo>
                  <a:pt x="600" y="1004"/>
                </a:lnTo>
                <a:lnTo>
                  <a:pt x="600" y="1014"/>
                </a:lnTo>
                <a:lnTo>
                  <a:pt x="602" y="1021"/>
                </a:lnTo>
                <a:lnTo>
                  <a:pt x="604" y="1031"/>
                </a:lnTo>
                <a:lnTo>
                  <a:pt x="606" y="1036"/>
                </a:lnTo>
                <a:lnTo>
                  <a:pt x="606" y="1042"/>
                </a:lnTo>
                <a:lnTo>
                  <a:pt x="606" y="1044"/>
                </a:lnTo>
                <a:lnTo>
                  <a:pt x="610" y="1067"/>
                </a:lnTo>
                <a:lnTo>
                  <a:pt x="612" y="1089"/>
                </a:lnTo>
                <a:lnTo>
                  <a:pt x="614" y="1110"/>
                </a:lnTo>
                <a:lnTo>
                  <a:pt x="617" y="1129"/>
                </a:lnTo>
                <a:lnTo>
                  <a:pt x="619" y="1148"/>
                </a:lnTo>
                <a:lnTo>
                  <a:pt x="621" y="1167"/>
                </a:lnTo>
                <a:lnTo>
                  <a:pt x="623" y="1186"/>
                </a:lnTo>
                <a:lnTo>
                  <a:pt x="623" y="1207"/>
                </a:lnTo>
                <a:lnTo>
                  <a:pt x="623" y="1229"/>
                </a:lnTo>
                <a:lnTo>
                  <a:pt x="625" y="1254"/>
                </a:lnTo>
                <a:lnTo>
                  <a:pt x="625" y="1294"/>
                </a:lnTo>
                <a:lnTo>
                  <a:pt x="625" y="1335"/>
                </a:lnTo>
                <a:lnTo>
                  <a:pt x="625" y="1375"/>
                </a:lnTo>
                <a:lnTo>
                  <a:pt x="627" y="1417"/>
                </a:lnTo>
                <a:lnTo>
                  <a:pt x="629" y="1456"/>
                </a:lnTo>
                <a:lnTo>
                  <a:pt x="631" y="1496"/>
                </a:lnTo>
                <a:lnTo>
                  <a:pt x="632" y="1538"/>
                </a:lnTo>
                <a:lnTo>
                  <a:pt x="634" y="1577"/>
                </a:lnTo>
                <a:lnTo>
                  <a:pt x="634" y="1619"/>
                </a:lnTo>
                <a:lnTo>
                  <a:pt x="634" y="1659"/>
                </a:lnTo>
                <a:lnTo>
                  <a:pt x="634" y="1661"/>
                </a:lnTo>
                <a:lnTo>
                  <a:pt x="634" y="1662"/>
                </a:lnTo>
                <a:lnTo>
                  <a:pt x="634" y="1666"/>
                </a:lnTo>
                <a:lnTo>
                  <a:pt x="634" y="1668"/>
                </a:lnTo>
                <a:lnTo>
                  <a:pt x="634" y="1670"/>
                </a:lnTo>
                <a:lnTo>
                  <a:pt x="632" y="1674"/>
                </a:lnTo>
                <a:lnTo>
                  <a:pt x="632" y="1676"/>
                </a:lnTo>
                <a:lnTo>
                  <a:pt x="632" y="1678"/>
                </a:lnTo>
                <a:lnTo>
                  <a:pt x="632" y="1680"/>
                </a:lnTo>
                <a:lnTo>
                  <a:pt x="632" y="1681"/>
                </a:lnTo>
                <a:lnTo>
                  <a:pt x="632" y="1708"/>
                </a:lnTo>
                <a:lnTo>
                  <a:pt x="632" y="1732"/>
                </a:lnTo>
                <a:lnTo>
                  <a:pt x="631" y="1759"/>
                </a:lnTo>
                <a:lnTo>
                  <a:pt x="629" y="1784"/>
                </a:lnTo>
                <a:lnTo>
                  <a:pt x="625" y="1808"/>
                </a:lnTo>
                <a:lnTo>
                  <a:pt x="623" y="1833"/>
                </a:lnTo>
                <a:lnTo>
                  <a:pt x="621" y="1857"/>
                </a:lnTo>
                <a:lnTo>
                  <a:pt x="617" y="1882"/>
                </a:lnTo>
                <a:lnTo>
                  <a:pt x="614" y="1908"/>
                </a:lnTo>
                <a:lnTo>
                  <a:pt x="612" y="1933"/>
                </a:lnTo>
                <a:lnTo>
                  <a:pt x="610" y="1950"/>
                </a:lnTo>
                <a:lnTo>
                  <a:pt x="608" y="1967"/>
                </a:lnTo>
                <a:lnTo>
                  <a:pt x="606" y="1982"/>
                </a:lnTo>
                <a:lnTo>
                  <a:pt x="604" y="1997"/>
                </a:lnTo>
                <a:lnTo>
                  <a:pt x="602" y="2012"/>
                </a:lnTo>
                <a:lnTo>
                  <a:pt x="600" y="2028"/>
                </a:lnTo>
                <a:lnTo>
                  <a:pt x="597" y="2043"/>
                </a:lnTo>
                <a:lnTo>
                  <a:pt x="595" y="2058"/>
                </a:lnTo>
                <a:lnTo>
                  <a:pt x="593" y="2073"/>
                </a:lnTo>
                <a:lnTo>
                  <a:pt x="589" y="2090"/>
                </a:lnTo>
                <a:lnTo>
                  <a:pt x="587" y="2099"/>
                </a:lnTo>
                <a:lnTo>
                  <a:pt x="587" y="2109"/>
                </a:lnTo>
                <a:lnTo>
                  <a:pt x="585" y="2118"/>
                </a:lnTo>
                <a:lnTo>
                  <a:pt x="583" y="2130"/>
                </a:lnTo>
                <a:lnTo>
                  <a:pt x="581" y="2139"/>
                </a:lnTo>
                <a:lnTo>
                  <a:pt x="579" y="2149"/>
                </a:lnTo>
                <a:lnTo>
                  <a:pt x="578" y="2158"/>
                </a:lnTo>
                <a:lnTo>
                  <a:pt x="576" y="2168"/>
                </a:lnTo>
                <a:lnTo>
                  <a:pt x="574" y="2177"/>
                </a:lnTo>
                <a:lnTo>
                  <a:pt x="572" y="2188"/>
                </a:lnTo>
                <a:lnTo>
                  <a:pt x="566" y="2226"/>
                </a:lnTo>
                <a:lnTo>
                  <a:pt x="561" y="2255"/>
                </a:lnTo>
                <a:lnTo>
                  <a:pt x="559" y="2275"/>
                </a:lnTo>
                <a:lnTo>
                  <a:pt x="555" y="2292"/>
                </a:lnTo>
                <a:lnTo>
                  <a:pt x="553" y="2308"/>
                </a:lnTo>
                <a:lnTo>
                  <a:pt x="549" y="2323"/>
                </a:lnTo>
                <a:lnTo>
                  <a:pt x="544" y="2338"/>
                </a:lnTo>
                <a:lnTo>
                  <a:pt x="534" y="2359"/>
                </a:lnTo>
                <a:lnTo>
                  <a:pt x="521" y="2385"/>
                </a:lnTo>
                <a:lnTo>
                  <a:pt x="502" y="2421"/>
                </a:lnTo>
                <a:lnTo>
                  <a:pt x="498" y="2425"/>
                </a:lnTo>
                <a:lnTo>
                  <a:pt x="492" y="2427"/>
                </a:lnTo>
                <a:lnTo>
                  <a:pt x="485" y="2429"/>
                </a:lnTo>
                <a:lnTo>
                  <a:pt x="475" y="2429"/>
                </a:lnTo>
                <a:lnTo>
                  <a:pt x="466" y="2429"/>
                </a:lnTo>
                <a:lnTo>
                  <a:pt x="458" y="2427"/>
                </a:lnTo>
                <a:lnTo>
                  <a:pt x="451" y="2423"/>
                </a:lnTo>
                <a:lnTo>
                  <a:pt x="447" y="2415"/>
                </a:lnTo>
                <a:lnTo>
                  <a:pt x="445" y="2408"/>
                </a:lnTo>
                <a:lnTo>
                  <a:pt x="447" y="2398"/>
                </a:lnTo>
                <a:lnTo>
                  <a:pt x="451" y="2391"/>
                </a:lnTo>
                <a:lnTo>
                  <a:pt x="453" y="2385"/>
                </a:lnTo>
                <a:lnTo>
                  <a:pt x="455" y="2381"/>
                </a:lnTo>
                <a:lnTo>
                  <a:pt x="456" y="2379"/>
                </a:lnTo>
                <a:lnTo>
                  <a:pt x="456" y="2378"/>
                </a:lnTo>
                <a:lnTo>
                  <a:pt x="456" y="2376"/>
                </a:lnTo>
                <a:lnTo>
                  <a:pt x="456" y="2374"/>
                </a:lnTo>
                <a:lnTo>
                  <a:pt x="456" y="2370"/>
                </a:lnTo>
                <a:lnTo>
                  <a:pt x="456" y="2364"/>
                </a:lnTo>
                <a:lnTo>
                  <a:pt x="458" y="2355"/>
                </a:lnTo>
                <a:lnTo>
                  <a:pt x="464" y="2321"/>
                </a:lnTo>
                <a:lnTo>
                  <a:pt x="468" y="2292"/>
                </a:lnTo>
                <a:lnTo>
                  <a:pt x="474" y="2270"/>
                </a:lnTo>
                <a:lnTo>
                  <a:pt x="477" y="2249"/>
                </a:lnTo>
                <a:lnTo>
                  <a:pt x="481" y="2228"/>
                </a:lnTo>
                <a:lnTo>
                  <a:pt x="485" y="2209"/>
                </a:lnTo>
                <a:lnTo>
                  <a:pt x="491" y="2188"/>
                </a:lnTo>
                <a:lnTo>
                  <a:pt x="494" y="2166"/>
                </a:lnTo>
                <a:lnTo>
                  <a:pt x="500" y="2137"/>
                </a:lnTo>
                <a:lnTo>
                  <a:pt x="506" y="2105"/>
                </a:lnTo>
                <a:lnTo>
                  <a:pt x="509" y="2067"/>
                </a:lnTo>
                <a:close/>
              </a:path>
            </a:pathLst>
          </a:custGeom>
          <a:solidFill>
            <a:srgbClr val="FF4C98"/>
          </a:solidFill>
          <a:ln w="3175">
            <a:solidFill>
              <a:srgbClr val="000000"/>
            </a:solidFill>
            <a:round/>
            <a:headEnd/>
            <a:tailEnd/>
          </a:ln>
        </p:spPr>
        <p:txBody>
          <a:bodyPr/>
          <a:lstStyle/>
          <a:p>
            <a:endParaRPr lang="en-US"/>
          </a:p>
        </p:txBody>
      </p:sp>
      <p:sp>
        <p:nvSpPr>
          <p:cNvPr id="57366" name="Freeform 22"/>
          <p:cNvSpPr>
            <a:spLocks/>
          </p:cNvSpPr>
          <p:nvPr/>
        </p:nvSpPr>
        <p:spPr bwMode="auto">
          <a:xfrm>
            <a:off x="5816601" y="2409825"/>
            <a:ext cx="1006475" cy="3856038"/>
          </a:xfrm>
          <a:custGeom>
            <a:avLst/>
            <a:gdLst>
              <a:gd name="T0" fmla="*/ 2147483646 w 634"/>
              <a:gd name="T1" fmla="*/ 2147483646 h 2429"/>
              <a:gd name="T2" fmla="*/ 2147483646 w 634"/>
              <a:gd name="T3" fmla="*/ 2147483646 h 2429"/>
              <a:gd name="T4" fmla="*/ 2147483646 w 634"/>
              <a:gd name="T5" fmla="*/ 2147483646 h 2429"/>
              <a:gd name="T6" fmla="*/ 2147483646 w 634"/>
              <a:gd name="T7" fmla="*/ 2147483646 h 2429"/>
              <a:gd name="T8" fmla="*/ 2147483646 w 634"/>
              <a:gd name="T9" fmla="*/ 2147483646 h 2429"/>
              <a:gd name="T10" fmla="*/ 2147483646 w 634"/>
              <a:gd name="T11" fmla="*/ 2147483646 h 2429"/>
              <a:gd name="T12" fmla="*/ 2147483646 w 634"/>
              <a:gd name="T13" fmla="*/ 2147483646 h 2429"/>
              <a:gd name="T14" fmla="*/ 2147483646 w 634"/>
              <a:gd name="T15" fmla="*/ 2147483646 h 2429"/>
              <a:gd name="T16" fmla="*/ 2147483646 w 634"/>
              <a:gd name="T17" fmla="*/ 2147483646 h 2429"/>
              <a:gd name="T18" fmla="*/ 2147483646 w 634"/>
              <a:gd name="T19" fmla="*/ 2147483646 h 2429"/>
              <a:gd name="T20" fmla="*/ 2147483646 w 634"/>
              <a:gd name="T21" fmla="*/ 2147483646 h 2429"/>
              <a:gd name="T22" fmla="*/ 2147483646 w 634"/>
              <a:gd name="T23" fmla="*/ 2147483646 h 2429"/>
              <a:gd name="T24" fmla="*/ 2147483646 w 634"/>
              <a:gd name="T25" fmla="*/ 2147483646 h 2429"/>
              <a:gd name="T26" fmla="*/ 2147483646 w 634"/>
              <a:gd name="T27" fmla="*/ 2147483646 h 2429"/>
              <a:gd name="T28" fmla="*/ 2147483646 w 634"/>
              <a:gd name="T29" fmla="*/ 2147483646 h 2429"/>
              <a:gd name="T30" fmla="*/ 2147483646 w 634"/>
              <a:gd name="T31" fmla="*/ 2147483646 h 2429"/>
              <a:gd name="T32" fmla="*/ 2147483646 w 634"/>
              <a:gd name="T33" fmla="*/ 2147483646 h 2429"/>
              <a:gd name="T34" fmla="*/ 2147483646 w 634"/>
              <a:gd name="T35" fmla="*/ 2147483646 h 2429"/>
              <a:gd name="T36" fmla="*/ 2147483646 w 634"/>
              <a:gd name="T37" fmla="*/ 2147483646 h 2429"/>
              <a:gd name="T38" fmla="*/ 2147483646 w 634"/>
              <a:gd name="T39" fmla="*/ 2147483646 h 2429"/>
              <a:gd name="T40" fmla="*/ 2147483646 w 634"/>
              <a:gd name="T41" fmla="*/ 2147483646 h 2429"/>
              <a:gd name="T42" fmla="*/ 2147483646 w 634"/>
              <a:gd name="T43" fmla="*/ 0 h 2429"/>
              <a:gd name="T44" fmla="*/ 2147483646 w 634"/>
              <a:gd name="T45" fmla="*/ 2147483646 h 2429"/>
              <a:gd name="T46" fmla="*/ 2147483646 w 634"/>
              <a:gd name="T47" fmla="*/ 2147483646 h 2429"/>
              <a:gd name="T48" fmla="*/ 2147483646 w 634"/>
              <a:gd name="T49" fmla="*/ 2147483646 h 2429"/>
              <a:gd name="T50" fmla="*/ 2147483646 w 634"/>
              <a:gd name="T51" fmla="*/ 2147483646 h 2429"/>
              <a:gd name="T52" fmla="*/ 2147483646 w 634"/>
              <a:gd name="T53" fmla="*/ 2147483646 h 2429"/>
              <a:gd name="T54" fmla="*/ 2147483646 w 634"/>
              <a:gd name="T55" fmla="*/ 2147483646 h 2429"/>
              <a:gd name="T56" fmla="*/ 2147483646 w 634"/>
              <a:gd name="T57" fmla="*/ 2147483646 h 2429"/>
              <a:gd name="T58" fmla="*/ 2147483646 w 634"/>
              <a:gd name="T59" fmla="*/ 2147483646 h 2429"/>
              <a:gd name="T60" fmla="*/ 2147483646 w 634"/>
              <a:gd name="T61" fmla="*/ 2147483646 h 2429"/>
              <a:gd name="T62" fmla="*/ 2147483646 w 634"/>
              <a:gd name="T63" fmla="*/ 2147483646 h 2429"/>
              <a:gd name="T64" fmla="*/ 2147483646 w 634"/>
              <a:gd name="T65" fmla="*/ 2147483646 h 2429"/>
              <a:gd name="T66" fmla="*/ 2147483646 w 634"/>
              <a:gd name="T67" fmla="*/ 2147483646 h 2429"/>
              <a:gd name="T68" fmla="*/ 2147483646 w 634"/>
              <a:gd name="T69" fmla="*/ 2147483646 h 2429"/>
              <a:gd name="T70" fmla="*/ 2147483646 w 634"/>
              <a:gd name="T71" fmla="*/ 2147483646 h 2429"/>
              <a:gd name="T72" fmla="*/ 2147483646 w 634"/>
              <a:gd name="T73" fmla="*/ 2147483646 h 2429"/>
              <a:gd name="T74" fmla="*/ 2147483646 w 634"/>
              <a:gd name="T75" fmla="*/ 2147483646 h 2429"/>
              <a:gd name="T76" fmla="*/ 2147483646 w 634"/>
              <a:gd name="T77" fmla="*/ 2147483646 h 2429"/>
              <a:gd name="T78" fmla="*/ 2147483646 w 634"/>
              <a:gd name="T79" fmla="*/ 2147483646 h 2429"/>
              <a:gd name="T80" fmla="*/ 2147483646 w 634"/>
              <a:gd name="T81" fmla="*/ 2147483646 h 2429"/>
              <a:gd name="T82" fmla="*/ 2147483646 w 634"/>
              <a:gd name="T83" fmla="*/ 2147483646 h 2429"/>
              <a:gd name="T84" fmla="*/ 2147483646 w 634"/>
              <a:gd name="T85" fmla="*/ 2147483646 h 2429"/>
              <a:gd name="T86" fmla="*/ 2147483646 w 634"/>
              <a:gd name="T87" fmla="*/ 2147483646 h 2429"/>
              <a:gd name="T88" fmla="*/ 2147483646 w 634"/>
              <a:gd name="T89" fmla="*/ 2147483646 h 2429"/>
              <a:gd name="T90" fmla="*/ 2147483646 w 634"/>
              <a:gd name="T91" fmla="*/ 2147483646 h 2429"/>
              <a:gd name="T92" fmla="*/ 2147483646 w 634"/>
              <a:gd name="T93" fmla="*/ 2147483646 h 2429"/>
              <a:gd name="T94" fmla="*/ 2147483646 w 634"/>
              <a:gd name="T95" fmla="*/ 2147483646 h 2429"/>
              <a:gd name="T96" fmla="*/ 2147483646 w 634"/>
              <a:gd name="T97" fmla="*/ 2147483646 h 2429"/>
              <a:gd name="T98" fmla="*/ 2147483646 w 634"/>
              <a:gd name="T99" fmla="*/ 2147483646 h 2429"/>
              <a:gd name="T100" fmla="*/ 2147483646 w 634"/>
              <a:gd name="T101" fmla="*/ 2147483646 h 2429"/>
              <a:gd name="T102" fmla="*/ 2147483646 w 634"/>
              <a:gd name="T103" fmla="*/ 2147483646 h 2429"/>
              <a:gd name="T104" fmla="*/ 2147483646 w 634"/>
              <a:gd name="T105" fmla="*/ 2147483646 h 2429"/>
              <a:gd name="T106" fmla="*/ 2147483646 w 634"/>
              <a:gd name="T107" fmla="*/ 2147483646 h 2429"/>
              <a:gd name="T108" fmla="*/ 2147483646 w 634"/>
              <a:gd name="T109" fmla="*/ 2147483646 h 2429"/>
              <a:gd name="T110" fmla="*/ 2147483646 w 634"/>
              <a:gd name="T111" fmla="*/ 2147483646 h 2429"/>
              <a:gd name="T112" fmla="*/ 2147483646 w 634"/>
              <a:gd name="T113" fmla="*/ 2147483646 h 24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4"/>
              <a:gd name="T172" fmla="*/ 0 h 2429"/>
              <a:gd name="T173" fmla="*/ 634 w 634"/>
              <a:gd name="T174" fmla="*/ 2429 h 24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4" h="2429">
                <a:moveTo>
                  <a:pt x="509" y="2067"/>
                </a:moveTo>
                <a:lnTo>
                  <a:pt x="521" y="2001"/>
                </a:lnTo>
                <a:lnTo>
                  <a:pt x="530" y="1931"/>
                </a:lnTo>
                <a:lnTo>
                  <a:pt x="538" y="1863"/>
                </a:lnTo>
                <a:lnTo>
                  <a:pt x="544" y="1795"/>
                </a:lnTo>
                <a:lnTo>
                  <a:pt x="547" y="1725"/>
                </a:lnTo>
                <a:lnTo>
                  <a:pt x="551" y="1657"/>
                </a:lnTo>
                <a:lnTo>
                  <a:pt x="553" y="1587"/>
                </a:lnTo>
                <a:lnTo>
                  <a:pt x="553" y="1517"/>
                </a:lnTo>
                <a:lnTo>
                  <a:pt x="553" y="1449"/>
                </a:lnTo>
                <a:lnTo>
                  <a:pt x="551" y="1379"/>
                </a:lnTo>
                <a:lnTo>
                  <a:pt x="551" y="1354"/>
                </a:lnTo>
                <a:lnTo>
                  <a:pt x="551" y="1330"/>
                </a:lnTo>
                <a:lnTo>
                  <a:pt x="551" y="1305"/>
                </a:lnTo>
                <a:lnTo>
                  <a:pt x="551" y="1280"/>
                </a:lnTo>
                <a:lnTo>
                  <a:pt x="551" y="1258"/>
                </a:lnTo>
                <a:lnTo>
                  <a:pt x="551" y="1235"/>
                </a:lnTo>
                <a:lnTo>
                  <a:pt x="551" y="1210"/>
                </a:lnTo>
                <a:lnTo>
                  <a:pt x="551" y="1186"/>
                </a:lnTo>
                <a:lnTo>
                  <a:pt x="549" y="1161"/>
                </a:lnTo>
                <a:lnTo>
                  <a:pt x="549" y="1137"/>
                </a:lnTo>
                <a:lnTo>
                  <a:pt x="549" y="1135"/>
                </a:lnTo>
                <a:lnTo>
                  <a:pt x="549" y="1133"/>
                </a:lnTo>
                <a:lnTo>
                  <a:pt x="549" y="1131"/>
                </a:lnTo>
                <a:lnTo>
                  <a:pt x="549" y="1127"/>
                </a:lnTo>
                <a:lnTo>
                  <a:pt x="547" y="1125"/>
                </a:lnTo>
                <a:lnTo>
                  <a:pt x="547" y="1121"/>
                </a:lnTo>
                <a:lnTo>
                  <a:pt x="547" y="1120"/>
                </a:lnTo>
                <a:lnTo>
                  <a:pt x="547" y="1116"/>
                </a:lnTo>
                <a:lnTo>
                  <a:pt x="547" y="1114"/>
                </a:lnTo>
                <a:lnTo>
                  <a:pt x="545" y="1103"/>
                </a:lnTo>
                <a:lnTo>
                  <a:pt x="545" y="1093"/>
                </a:lnTo>
                <a:lnTo>
                  <a:pt x="545" y="1082"/>
                </a:lnTo>
                <a:lnTo>
                  <a:pt x="544" y="1070"/>
                </a:lnTo>
                <a:lnTo>
                  <a:pt x="544" y="1061"/>
                </a:lnTo>
                <a:lnTo>
                  <a:pt x="542" y="1050"/>
                </a:lnTo>
                <a:lnTo>
                  <a:pt x="542" y="1038"/>
                </a:lnTo>
                <a:lnTo>
                  <a:pt x="540" y="1027"/>
                </a:lnTo>
                <a:lnTo>
                  <a:pt x="538" y="1017"/>
                </a:lnTo>
                <a:lnTo>
                  <a:pt x="534" y="1006"/>
                </a:lnTo>
                <a:lnTo>
                  <a:pt x="528" y="981"/>
                </a:lnTo>
                <a:lnTo>
                  <a:pt x="525" y="959"/>
                </a:lnTo>
                <a:lnTo>
                  <a:pt x="519" y="934"/>
                </a:lnTo>
                <a:lnTo>
                  <a:pt x="515" y="910"/>
                </a:lnTo>
                <a:lnTo>
                  <a:pt x="511" y="887"/>
                </a:lnTo>
                <a:lnTo>
                  <a:pt x="508" y="862"/>
                </a:lnTo>
                <a:lnTo>
                  <a:pt x="504" y="838"/>
                </a:lnTo>
                <a:lnTo>
                  <a:pt x="498" y="815"/>
                </a:lnTo>
                <a:lnTo>
                  <a:pt x="491" y="790"/>
                </a:lnTo>
                <a:lnTo>
                  <a:pt x="483" y="768"/>
                </a:lnTo>
                <a:lnTo>
                  <a:pt x="477" y="754"/>
                </a:lnTo>
                <a:lnTo>
                  <a:pt x="472" y="741"/>
                </a:lnTo>
                <a:lnTo>
                  <a:pt x="468" y="726"/>
                </a:lnTo>
                <a:lnTo>
                  <a:pt x="462" y="713"/>
                </a:lnTo>
                <a:lnTo>
                  <a:pt x="456" y="698"/>
                </a:lnTo>
                <a:lnTo>
                  <a:pt x="453" y="683"/>
                </a:lnTo>
                <a:lnTo>
                  <a:pt x="445" y="666"/>
                </a:lnTo>
                <a:lnTo>
                  <a:pt x="439" y="649"/>
                </a:lnTo>
                <a:lnTo>
                  <a:pt x="430" y="630"/>
                </a:lnTo>
                <a:lnTo>
                  <a:pt x="421" y="607"/>
                </a:lnTo>
                <a:lnTo>
                  <a:pt x="419" y="605"/>
                </a:lnTo>
                <a:lnTo>
                  <a:pt x="417" y="601"/>
                </a:lnTo>
                <a:lnTo>
                  <a:pt x="415" y="597"/>
                </a:lnTo>
                <a:lnTo>
                  <a:pt x="413" y="594"/>
                </a:lnTo>
                <a:lnTo>
                  <a:pt x="411" y="590"/>
                </a:lnTo>
                <a:lnTo>
                  <a:pt x="407" y="586"/>
                </a:lnTo>
                <a:lnTo>
                  <a:pt x="407" y="582"/>
                </a:lnTo>
                <a:lnTo>
                  <a:pt x="405" y="580"/>
                </a:lnTo>
                <a:lnTo>
                  <a:pt x="386" y="546"/>
                </a:lnTo>
                <a:lnTo>
                  <a:pt x="368" y="512"/>
                </a:lnTo>
                <a:lnTo>
                  <a:pt x="349" y="474"/>
                </a:lnTo>
                <a:lnTo>
                  <a:pt x="326" y="437"/>
                </a:lnTo>
                <a:lnTo>
                  <a:pt x="305" y="401"/>
                </a:lnTo>
                <a:lnTo>
                  <a:pt x="282" y="363"/>
                </a:lnTo>
                <a:lnTo>
                  <a:pt x="258" y="327"/>
                </a:lnTo>
                <a:lnTo>
                  <a:pt x="235" y="293"/>
                </a:lnTo>
                <a:lnTo>
                  <a:pt x="212" y="259"/>
                </a:lnTo>
                <a:lnTo>
                  <a:pt x="190" y="229"/>
                </a:lnTo>
                <a:lnTo>
                  <a:pt x="171" y="206"/>
                </a:lnTo>
                <a:lnTo>
                  <a:pt x="154" y="187"/>
                </a:lnTo>
                <a:lnTo>
                  <a:pt x="137" y="168"/>
                </a:lnTo>
                <a:lnTo>
                  <a:pt x="122" y="153"/>
                </a:lnTo>
                <a:lnTo>
                  <a:pt x="105" y="138"/>
                </a:lnTo>
                <a:lnTo>
                  <a:pt x="87" y="124"/>
                </a:lnTo>
                <a:lnTo>
                  <a:pt x="70" y="109"/>
                </a:lnTo>
                <a:lnTo>
                  <a:pt x="52" y="94"/>
                </a:lnTo>
                <a:lnTo>
                  <a:pt x="31" y="77"/>
                </a:lnTo>
                <a:lnTo>
                  <a:pt x="8" y="56"/>
                </a:lnTo>
                <a:lnTo>
                  <a:pt x="4" y="53"/>
                </a:lnTo>
                <a:lnTo>
                  <a:pt x="2" y="47"/>
                </a:lnTo>
                <a:lnTo>
                  <a:pt x="0" y="39"/>
                </a:lnTo>
                <a:lnTo>
                  <a:pt x="2" y="30"/>
                </a:lnTo>
                <a:lnTo>
                  <a:pt x="2" y="22"/>
                </a:lnTo>
                <a:lnTo>
                  <a:pt x="4" y="15"/>
                </a:lnTo>
                <a:lnTo>
                  <a:pt x="8" y="9"/>
                </a:lnTo>
                <a:lnTo>
                  <a:pt x="10" y="3"/>
                </a:lnTo>
                <a:lnTo>
                  <a:pt x="12" y="0"/>
                </a:lnTo>
                <a:lnTo>
                  <a:pt x="16" y="0"/>
                </a:lnTo>
                <a:lnTo>
                  <a:pt x="29" y="7"/>
                </a:lnTo>
                <a:lnTo>
                  <a:pt x="44" y="15"/>
                </a:lnTo>
                <a:lnTo>
                  <a:pt x="57" y="24"/>
                </a:lnTo>
                <a:lnTo>
                  <a:pt x="70" y="34"/>
                </a:lnTo>
                <a:lnTo>
                  <a:pt x="84" y="43"/>
                </a:lnTo>
                <a:lnTo>
                  <a:pt x="97" y="54"/>
                </a:lnTo>
                <a:lnTo>
                  <a:pt x="108" y="64"/>
                </a:lnTo>
                <a:lnTo>
                  <a:pt x="120" y="77"/>
                </a:lnTo>
                <a:lnTo>
                  <a:pt x="133" y="89"/>
                </a:lnTo>
                <a:lnTo>
                  <a:pt x="144" y="100"/>
                </a:lnTo>
                <a:lnTo>
                  <a:pt x="161" y="121"/>
                </a:lnTo>
                <a:lnTo>
                  <a:pt x="180" y="138"/>
                </a:lnTo>
                <a:lnTo>
                  <a:pt x="197" y="157"/>
                </a:lnTo>
                <a:lnTo>
                  <a:pt x="214" y="176"/>
                </a:lnTo>
                <a:lnTo>
                  <a:pt x="231" y="194"/>
                </a:lnTo>
                <a:lnTo>
                  <a:pt x="248" y="212"/>
                </a:lnTo>
                <a:lnTo>
                  <a:pt x="265" y="230"/>
                </a:lnTo>
                <a:lnTo>
                  <a:pt x="281" y="249"/>
                </a:lnTo>
                <a:lnTo>
                  <a:pt x="298" y="268"/>
                </a:lnTo>
                <a:lnTo>
                  <a:pt x="313" y="289"/>
                </a:lnTo>
                <a:lnTo>
                  <a:pt x="326" y="308"/>
                </a:lnTo>
                <a:lnTo>
                  <a:pt x="339" y="329"/>
                </a:lnTo>
                <a:lnTo>
                  <a:pt x="352" y="348"/>
                </a:lnTo>
                <a:lnTo>
                  <a:pt x="364" y="369"/>
                </a:lnTo>
                <a:lnTo>
                  <a:pt x="375" y="389"/>
                </a:lnTo>
                <a:lnTo>
                  <a:pt x="386" y="408"/>
                </a:lnTo>
                <a:lnTo>
                  <a:pt x="398" y="429"/>
                </a:lnTo>
                <a:lnTo>
                  <a:pt x="409" y="450"/>
                </a:lnTo>
                <a:lnTo>
                  <a:pt x="421" y="469"/>
                </a:lnTo>
                <a:lnTo>
                  <a:pt x="434" y="490"/>
                </a:lnTo>
                <a:lnTo>
                  <a:pt x="438" y="495"/>
                </a:lnTo>
                <a:lnTo>
                  <a:pt x="443" y="501"/>
                </a:lnTo>
                <a:lnTo>
                  <a:pt x="447" y="507"/>
                </a:lnTo>
                <a:lnTo>
                  <a:pt x="451" y="512"/>
                </a:lnTo>
                <a:lnTo>
                  <a:pt x="455" y="520"/>
                </a:lnTo>
                <a:lnTo>
                  <a:pt x="458" y="526"/>
                </a:lnTo>
                <a:lnTo>
                  <a:pt x="462" y="533"/>
                </a:lnTo>
                <a:lnTo>
                  <a:pt x="466" y="539"/>
                </a:lnTo>
                <a:lnTo>
                  <a:pt x="470" y="546"/>
                </a:lnTo>
                <a:lnTo>
                  <a:pt x="472" y="552"/>
                </a:lnTo>
                <a:lnTo>
                  <a:pt x="491" y="594"/>
                </a:lnTo>
                <a:lnTo>
                  <a:pt x="508" y="637"/>
                </a:lnTo>
                <a:lnTo>
                  <a:pt x="523" y="681"/>
                </a:lnTo>
                <a:lnTo>
                  <a:pt x="538" y="724"/>
                </a:lnTo>
                <a:lnTo>
                  <a:pt x="551" y="770"/>
                </a:lnTo>
                <a:lnTo>
                  <a:pt x="564" y="813"/>
                </a:lnTo>
                <a:lnTo>
                  <a:pt x="574" y="857"/>
                </a:lnTo>
                <a:lnTo>
                  <a:pt x="583" y="900"/>
                </a:lnTo>
                <a:lnTo>
                  <a:pt x="591" y="942"/>
                </a:lnTo>
                <a:lnTo>
                  <a:pt x="597" y="983"/>
                </a:lnTo>
                <a:lnTo>
                  <a:pt x="597" y="985"/>
                </a:lnTo>
                <a:lnTo>
                  <a:pt x="597" y="989"/>
                </a:lnTo>
                <a:lnTo>
                  <a:pt x="598" y="997"/>
                </a:lnTo>
                <a:lnTo>
                  <a:pt x="600" y="1004"/>
                </a:lnTo>
                <a:lnTo>
                  <a:pt x="600" y="1014"/>
                </a:lnTo>
                <a:lnTo>
                  <a:pt x="602" y="1021"/>
                </a:lnTo>
                <a:lnTo>
                  <a:pt x="604" y="1031"/>
                </a:lnTo>
                <a:lnTo>
                  <a:pt x="606" y="1036"/>
                </a:lnTo>
                <a:lnTo>
                  <a:pt x="606" y="1042"/>
                </a:lnTo>
                <a:lnTo>
                  <a:pt x="606" y="1044"/>
                </a:lnTo>
                <a:lnTo>
                  <a:pt x="610" y="1067"/>
                </a:lnTo>
                <a:lnTo>
                  <a:pt x="612" y="1089"/>
                </a:lnTo>
                <a:lnTo>
                  <a:pt x="614" y="1110"/>
                </a:lnTo>
                <a:lnTo>
                  <a:pt x="617" y="1129"/>
                </a:lnTo>
                <a:lnTo>
                  <a:pt x="619" y="1148"/>
                </a:lnTo>
                <a:lnTo>
                  <a:pt x="621" y="1167"/>
                </a:lnTo>
                <a:lnTo>
                  <a:pt x="623" y="1186"/>
                </a:lnTo>
                <a:lnTo>
                  <a:pt x="623" y="1207"/>
                </a:lnTo>
                <a:lnTo>
                  <a:pt x="623" y="1229"/>
                </a:lnTo>
                <a:lnTo>
                  <a:pt x="625" y="1254"/>
                </a:lnTo>
                <a:lnTo>
                  <a:pt x="625" y="1294"/>
                </a:lnTo>
                <a:lnTo>
                  <a:pt x="625" y="1335"/>
                </a:lnTo>
                <a:lnTo>
                  <a:pt x="625" y="1375"/>
                </a:lnTo>
                <a:lnTo>
                  <a:pt x="627" y="1417"/>
                </a:lnTo>
                <a:lnTo>
                  <a:pt x="629" y="1456"/>
                </a:lnTo>
                <a:lnTo>
                  <a:pt x="631" y="1496"/>
                </a:lnTo>
                <a:lnTo>
                  <a:pt x="632" y="1538"/>
                </a:lnTo>
                <a:lnTo>
                  <a:pt x="634" y="1577"/>
                </a:lnTo>
                <a:lnTo>
                  <a:pt x="634" y="1619"/>
                </a:lnTo>
                <a:lnTo>
                  <a:pt x="634" y="1659"/>
                </a:lnTo>
                <a:lnTo>
                  <a:pt x="634" y="1661"/>
                </a:lnTo>
                <a:lnTo>
                  <a:pt x="634" y="1662"/>
                </a:lnTo>
                <a:lnTo>
                  <a:pt x="634" y="1666"/>
                </a:lnTo>
                <a:lnTo>
                  <a:pt x="634" y="1668"/>
                </a:lnTo>
                <a:lnTo>
                  <a:pt x="634" y="1670"/>
                </a:lnTo>
                <a:lnTo>
                  <a:pt x="632" y="1674"/>
                </a:lnTo>
                <a:lnTo>
                  <a:pt x="632" y="1676"/>
                </a:lnTo>
                <a:lnTo>
                  <a:pt x="632" y="1678"/>
                </a:lnTo>
                <a:lnTo>
                  <a:pt x="632" y="1680"/>
                </a:lnTo>
                <a:lnTo>
                  <a:pt x="632" y="1681"/>
                </a:lnTo>
                <a:lnTo>
                  <a:pt x="632" y="1708"/>
                </a:lnTo>
                <a:lnTo>
                  <a:pt x="632" y="1732"/>
                </a:lnTo>
                <a:lnTo>
                  <a:pt x="631" y="1759"/>
                </a:lnTo>
                <a:lnTo>
                  <a:pt x="629" y="1784"/>
                </a:lnTo>
                <a:lnTo>
                  <a:pt x="625" y="1808"/>
                </a:lnTo>
                <a:lnTo>
                  <a:pt x="623" y="1833"/>
                </a:lnTo>
                <a:lnTo>
                  <a:pt x="621" y="1857"/>
                </a:lnTo>
                <a:lnTo>
                  <a:pt x="617" y="1882"/>
                </a:lnTo>
                <a:lnTo>
                  <a:pt x="614" y="1908"/>
                </a:lnTo>
                <a:lnTo>
                  <a:pt x="612" y="1933"/>
                </a:lnTo>
                <a:lnTo>
                  <a:pt x="610" y="1950"/>
                </a:lnTo>
                <a:lnTo>
                  <a:pt x="608" y="1967"/>
                </a:lnTo>
                <a:lnTo>
                  <a:pt x="606" y="1982"/>
                </a:lnTo>
                <a:lnTo>
                  <a:pt x="604" y="1997"/>
                </a:lnTo>
                <a:lnTo>
                  <a:pt x="602" y="2012"/>
                </a:lnTo>
                <a:lnTo>
                  <a:pt x="600" y="2028"/>
                </a:lnTo>
                <a:lnTo>
                  <a:pt x="597" y="2043"/>
                </a:lnTo>
                <a:lnTo>
                  <a:pt x="595" y="2058"/>
                </a:lnTo>
                <a:lnTo>
                  <a:pt x="593" y="2073"/>
                </a:lnTo>
                <a:lnTo>
                  <a:pt x="589" y="2090"/>
                </a:lnTo>
                <a:lnTo>
                  <a:pt x="587" y="2099"/>
                </a:lnTo>
                <a:lnTo>
                  <a:pt x="587" y="2109"/>
                </a:lnTo>
                <a:lnTo>
                  <a:pt x="585" y="2118"/>
                </a:lnTo>
                <a:lnTo>
                  <a:pt x="583" y="2130"/>
                </a:lnTo>
                <a:lnTo>
                  <a:pt x="581" y="2139"/>
                </a:lnTo>
                <a:lnTo>
                  <a:pt x="579" y="2149"/>
                </a:lnTo>
                <a:lnTo>
                  <a:pt x="578" y="2158"/>
                </a:lnTo>
                <a:lnTo>
                  <a:pt x="576" y="2168"/>
                </a:lnTo>
                <a:lnTo>
                  <a:pt x="574" y="2177"/>
                </a:lnTo>
                <a:lnTo>
                  <a:pt x="572" y="2188"/>
                </a:lnTo>
                <a:lnTo>
                  <a:pt x="566" y="2226"/>
                </a:lnTo>
                <a:lnTo>
                  <a:pt x="561" y="2255"/>
                </a:lnTo>
                <a:lnTo>
                  <a:pt x="559" y="2275"/>
                </a:lnTo>
                <a:lnTo>
                  <a:pt x="555" y="2292"/>
                </a:lnTo>
                <a:lnTo>
                  <a:pt x="553" y="2308"/>
                </a:lnTo>
                <a:lnTo>
                  <a:pt x="549" y="2323"/>
                </a:lnTo>
                <a:lnTo>
                  <a:pt x="544" y="2338"/>
                </a:lnTo>
                <a:lnTo>
                  <a:pt x="534" y="2359"/>
                </a:lnTo>
                <a:lnTo>
                  <a:pt x="521" y="2385"/>
                </a:lnTo>
                <a:lnTo>
                  <a:pt x="502" y="2421"/>
                </a:lnTo>
                <a:lnTo>
                  <a:pt x="498" y="2425"/>
                </a:lnTo>
                <a:lnTo>
                  <a:pt x="492" y="2427"/>
                </a:lnTo>
                <a:lnTo>
                  <a:pt x="485" y="2429"/>
                </a:lnTo>
                <a:lnTo>
                  <a:pt x="475" y="2429"/>
                </a:lnTo>
                <a:lnTo>
                  <a:pt x="466" y="2429"/>
                </a:lnTo>
                <a:lnTo>
                  <a:pt x="458" y="2427"/>
                </a:lnTo>
                <a:lnTo>
                  <a:pt x="451" y="2423"/>
                </a:lnTo>
                <a:lnTo>
                  <a:pt x="447" y="2415"/>
                </a:lnTo>
                <a:lnTo>
                  <a:pt x="445" y="2408"/>
                </a:lnTo>
                <a:lnTo>
                  <a:pt x="447" y="2398"/>
                </a:lnTo>
                <a:lnTo>
                  <a:pt x="451" y="2391"/>
                </a:lnTo>
                <a:lnTo>
                  <a:pt x="453" y="2385"/>
                </a:lnTo>
                <a:lnTo>
                  <a:pt x="455" y="2381"/>
                </a:lnTo>
                <a:lnTo>
                  <a:pt x="456" y="2379"/>
                </a:lnTo>
                <a:lnTo>
                  <a:pt x="456" y="2378"/>
                </a:lnTo>
                <a:lnTo>
                  <a:pt x="456" y="2376"/>
                </a:lnTo>
                <a:lnTo>
                  <a:pt x="456" y="2374"/>
                </a:lnTo>
                <a:lnTo>
                  <a:pt x="456" y="2370"/>
                </a:lnTo>
                <a:lnTo>
                  <a:pt x="456" y="2364"/>
                </a:lnTo>
                <a:lnTo>
                  <a:pt x="458" y="2355"/>
                </a:lnTo>
                <a:lnTo>
                  <a:pt x="464" y="2321"/>
                </a:lnTo>
                <a:lnTo>
                  <a:pt x="468" y="2292"/>
                </a:lnTo>
                <a:lnTo>
                  <a:pt x="474" y="2270"/>
                </a:lnTo>
                <a:lnTo>
                  <a:pt x="477" y="2249"/>
                </a:lnTo>
                <a:lnTo>
                  <a:pt x="481" y="2228"/>
                </a:lnTo>
                <a:lnTo>
                  <a:pt x="485" y="2209"/>
                </a:lnTo>
                <a:lnTo>
                  <a:pt x="491" y="2188"/>
                </a:lnTo>
                <a:lnTo>
                  <a:pt x="494" y="2166"/>
                </a:lnTo>
                <a:lnTo>
                  <a:pt x="500" y="2137"/>
                </a:lnTo>
                <a:lnTo>
                  <a:pt x="506" y="2105"/>
                </a:lnTo>
                <a:lnTo>
                  <a:pt x="509" y="206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7" name="Freeform 23"/>
          <p:cNvSpPr>
            <a:spLocks/>
          </p:cNvSpPr>
          <p:nvPr/>
        </p:nvSpPr>
        <p:spPr bwMode="auto">
          <a:xfrm>
            <a:off x="5708651" y="2382838"/>
            <a:ext cx="265113" cy="188912"/>
          </a:xfrm>
          <a:custGeom>
            <a:avLst/>
            <a:gdLst>
              <a:gd name="T0" fmla="*/ 2147483646 w 167"/>
              <a:gd name="T1" fmla="*/ 0 h 119"/>
              <a:gd name="T2" fmla="*/ 2147483646 w 167"/>
              <a:gd name="T3" fmla="*/ 0 h 119"/>
              <a:gd name="T4" fmla="*/ 2147483646 w 167"/>
              <a:gd name="T5" fmla="*/ 2147483646 h 119"/>
              <a:gd name="T6" fmla="*/ 2147483646 w 167"/>
              <a:gd name="T7" fmla="*/ 2147483646 h 119"/>
              <a:gd name="T8" fmla="*/ 2147483646 w 167"/>
              <a:gd name="T9" fmla="*/ 2147483646 h 119"/>
              <a:gd name="T10" fmla="*/ 2147483646 w 167"/>
              <a:gd name="T11" fmla="*/ 2147483646 h 119"/>
              <a:gd name="T12" fmla="*/ 2147483646 w 167"/>
              <a:gd name="T13" fmla="*/ 2147483646 h 119"/>
              <a:gd name="T14" fmla="*/ 2147483646 w 167"/>
              <a:gd name="T15" fmla="*/ 2147483646 h 119"/>
              <a:gd name="T16" fmla="*/ 2147483646 w 167"/>
              <a:gd name="T17" fmla="*/ 2147483646 h 119"/>
              <a:gd name="T18" fmla="*/ 2147483646 w 167"/>
              <a:gd name="T19" fmla="*/ 2147483646 h 119"/>
              <a:gd name="T20" fmla="*/ 2147483646 w 167"/>
              <a:gd name="T21" fmla="*/ 2147483646 h 119"/>
              <a:gd name="T22" fmla="*/ 2147483646 w 167"/>
              <a:gd name="T23" fmla="*/ 2147483646 h 119"/>
              <a:gd name="T24" fmla="*/ 2147483646 w 167"/>
              <a:gd name="T25" fmla="*/ 2147483646 h 119"/>
              <a:gd name="T26" fmla="*/ 2147483646 w 167"/>
              <a:gd name="T27" fmla="*/ 2147483646 h 119"/>
              <a:gd name="T28" fmla="*/ 2147483646 w 167"/>
              <a:gd name="T29" fmla="*/ 2147483646 h 119"/>
              <a:gd name="T30" fmla="*/ 2147483646 w 167"/>
              <a:gd name="T31" fmla="*/ 2147483646 h 119"/>
              <a:gd name="T32" fmla="*/ 2147483646 w 167"/>
              <a:gd name="T33" fmla="*/ 2147483646 h 119"/>
              <a:gd name="T34" fmla="*/ 2147483646 w 167"/>
              <a:gd name="T35" fmla="*/ 2147483646 h 119"/>
              <a:gd name="T36" fmla="*/ 2147483646 w 167"/>
              <a:gd name="T37" fmla="*/ 2147483646 h 119"/>
              <a:gd name="T38" fmla="*/ 2147483646 w 167"/>
              <a:gd name="T39" fmla="*/ 2147483646 h 119"/>
              <a:gd name="T40" fmla="*/ 2147483646 w 167"/>
              <a:gd name="T41" fmla="*/ 2147483646 h 119"/>
              <a:gd name="T42" fmla="*/ 2147483646 w 167"/>
              <a:gd name="T43" fmla="*/ 2147483646 h 119"/>
              <a:gd name="T44" fmla="*/ 2147483646 w 167"/>
              <a:gd name="T45" fmla="*/ 2147483646 h 119"/>
              <a:gd name="T46" fmla="*/ 2147483646 w 167"/>
              <a:gd name="T47" fmla="*/ 2147483646 h 119"/>
              <a:gd name="T48" fmla="*/ 2147483646 w 167"/>
              <a:gd name="T49" fmla="*/ 2147483646 h 119"/>
              <a:gd name="T50" fmla="*/ 2147483646 w 167"/>
              <a:gd name="T51" fmla="*/ 2147483646 h 119"/>
              <a:gd name="T52" fmla="*/ 2147483646 w 167"/>
              <a:gd name="T53" fmla="*/ 2147483646 h 119"/>
              <a:gd name="T54" fmla="*/ 2147483646 w 167"/>
              <a:gd name="T55" fmla="*/ 2147483646 h 119"/>
              <a:gd name="T56" fmla="*/ 2147483646 w 167"/>
              <a:gd name="T57" fmla="*/ 2147483646 h 119"/>
              <a:gd name="T58" fmla="*/ 2147483646 w 167"/>
              <a:gd name="T59" fmla="*/ 2147483646 h 119"/>
              <a:gd name="T60" fmla="*/ 2147483646 w 167"/>
              <a:gd name="T61" fmla="*/ 2147483646 h 119"/>
              <a:gd name="T62" fmla="*/ 2147483646 w 167"/>
              <a:gd name="T63" fmla="*/ 2147483646 h 119"/>
              <a:gd name="T64" fmla="*/ 2147483646 w 167"/>
              <a:gd name="T65" fmla="*/ 2147483646 h 119"/>
              <a:gd name="T66" fmla="*/ 2147483646 w 167"/>
              <a:gd name="T67" fmla="*/ 2147483646 h 119"/>
              <a:gd name="T68" fmla="*/ 2147483646 w 167"/>
              <a:gd name="T69" fmla="*/ 2147483646 h 119"/>
              <a:gd name="T70" fmla="*/ 2147483646 w 167"/>
              <a:gd name="T71" fmla="*/ 2147483646 h 119"/>
              <a:gd name="T72" fmla="*/ 2147483646 w 167"/>
              <a:gd name="T73" fmla="*/ 2147483646 h 119"/>
              <a:gd name="T74" fmla="*/ 2147483646 w 167"/>
              <a:gd name="T75" fmla="*/ 2147483646 h 119"/>
              <a:gd name="T76" fmla="*/ 0 w 167"/>
              <a:gd name="T77" fmla="*/ 2147483646 h 119"/>
              <a:gd name="T78" fmla="*/ 0 w 167"/>
              <a:gd name="T79" fmla="*/ 2147483646 h 119"/>
              <a:gd name="T80" fmla="*/ 0 w 167"/>
              <a:gd name="T81" fmla="*/ 2147483646 h 119"/>
              <a:gd name="T82" fmla="*/ 2147483646 w 167"/>
              <a:gd name="T83" fmla="*/ 2147483646 h 119"/>
              <a:gd name="T84" fmla="*/ 2147483646 w 167"/>
              <a:gd name="T85" fmla="*/ 2147483646 h 119"/>
              <a:gd name="T86" fmla="*/ 2147483646 w 167"/>
              <a:gd name="T87" fmla="*/ 2147483646 h 119"/>
              <a:gd name="T88" fmla="*/ 2147483646 w 167"/>
              <a:gd name="T89" fmla="*/ 0 h 119"/>
              <a:gd name="T90" fmla="*/ 2147483646 w 167"/>
              <a:gd name="T91" fmla="*/ 0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
              <a:gd name="T139" fmla="*/ 0 h 119"/>
              <a:gd name="T140" fmla="*/ 167 w 167"/>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 h="119">
                <a:moveTo>
                  <a:pt x="27" y="0"/>
                </a:moveTo>
                <a:lnTo>
                  <a:pt x="38" y="0"/>
                </a:lnTo>
                <a:lnTo>
                  <a:pt x="50" y="1"/>
                </a:lnTo>
                <a:lnTo>
                  <a:pt x="61" y="5"/>
                </a:lnTo>
                <a:lnTo>
                  <a:pt x="72" y="9"/>
                </a:lnTo>
                <a:lnTo>
                  <a:pt x="84" y="13"/>
                </a:lnTo>
                <a:lnTo>
                  <a:pt x="93" y="19"/>
                </a:lnTo>
                <a:lnTo>
                  <a:pt x="103" y="26"/>
                </a:lnTo>
                <a:lnTo>
                  <a:pt x="112" y="32"/>
                </a:lnTo>
                <a:lnTo>
                  <a:pt x="121" y="39"/>
                </a:lnTo>
                <a:lnTo>
                  <a:pt x="131" y="47"/>
                </a:lnTo>
                <a:lnTo>
                  <a:pt x="137" y="53"/>
                </a:lnTo>
                <a:lnTo>
                  <a:pt x="142" y="58"/>
                </a:lnTo>
                <a:lnTo>
                  <a:pt x="150" y="64"/>
                </a:lnTo>
                <a:lnTo>
                  <a:pt x="155" y="71"/>
                </a:lnTo>
                <a:lnTo>
                  <a:pt x="161" y="79"/>
                </a:lnTo>
                <a:lnTo>
                  <a:pt x="165" y="87"/>
                </a:lnTo>
                <a:lnTo>
                  <a:pt x="167" y="94"/>
                </a:lnTo>
                <a:lnTo>
                  <a:pt x="165" y="102"/>
                </a:lnTo>
                <a:lnTo>
                  <a:pt x="161" y="109"/>
                </a:lnTo>
                <a:lnTo>
                  <a:pt x="152" y="117"/>
                </a:lnTo>
                <a:lnTo>
                  <a:pt x="144" y="119"/>
                </a:lnTo>
                <a:lnTo>
                  <a:pt x="135" y="117"/>
                </a:lnTo>
                <a:lnTo>
                  <a:pt x="120" y="113"/>
                </a:lnTo>
                <a:lnTo>
                  <a:pt x="104" y="107"/>
                </a:lnTo>
                <a:lnTo>
                  <a:pt x="87" y="98"/>
                </a:lnTo>
                <a:lnTo>
                  <a:pt x="68" y="87"/>
                </a:lnTo>
                <a:lnTo>
                  <a:pt x="51" y="75"/>
                </a:lnTo>
                <a:lnTo>
                  <a:pt x="34" y="64"/>
                </a:lnTo>
                <a:lnTo>
                  <a:pt x="19" y="51"/>
                </a:lnTo>
                <a:lnTo>
                  <a:pt x="6" y="37"/>
                </a:lnTo>
                <a:lnTo>
                  <a:pt x="6" y="36"/>
                </a:lnTo>
                <a:lnTo>
                  <a:pt x="4" y="34"/>
                </a:lnTo>
                <a:lnTo>
                  <a:pt x="2" y="30"/>
                </a:lnTo>
                <a:lnTo>
                  <a:pt x="2" y="28"/>
                </a:lnTo>
                <a:lnTo>
                  <a:pt x="0" y="24"/>
                </a:lnTo>
                <a:lnTo>
                  <a:pt x="0" y="22"/>
                </a:lnTo>
                <a:lnTo>
                  <a:pt x="0" y="19"/>
                </a:lnTo>
                <a:lnTo>
                  <a:pt x="2" y="15"/>
                </a:lnTo>
                <a:lnTo>
                  <a:pt x="4" y="13"/>
                </a:lnTo>
                <a:lnTo>
                  <a:pt x="6" y="9"/>
                </a:lnTo>
                <a:lnTo>
                  <a:pt x="27" y="0"/>
                </a:lnTo>
                <a:close/>
              </a:path>
            </a:pathLst>
          </a:custGeom>
          <a:solidFill>
            <a:srgbClr val="FFE5CB"/>
          </a:solidFill>
          <a:ln w="3175">
            <a:solidFill>
              <a:srgbClr val="000000"/>
            </a:solidFill>
            <a:round/>
            <a:headEnd/>
            <a:tailEnd/>
          </a:ln>
        </p:spPr>
        <p:txBody>
          <a:bodyPr/>
          <a:lstStyle/>
          <a:p>
            <a:endParaRPr lang="en-US"/>
          </a:p>
        </p:txBody>
      </p:sp>
      <p:sp>
        <p:nvSpPr>
          <p:cNvPr id="57368" name="Freeform 24"/>
          <p:cNvSpPr>
            <a:spLocks/>
          </p:cNvSpPr>
          <p:nvPr/>
        </p:nvSpPr>
        <p:spPr bwMode="auto">
          <a:xfrm>
            <a:off x="5708651" y="2382838"/>
            <a:ext cx="265113" cy="188912"/>
          </a:xfrm>
          <a:custGeom>
            <a:avLst/>
            <a:gdLst>
              <a:gd name="T0" fmla="*/ 2147483646 w 167"/>
              <a:gd name="T1" fmla="*/ 0 h 119"/>
              <a:gd name="T2" fmla="*/ 2147483646 w 167"/>
              <a:gd name="T3" fmla="*/ 0 h 119"/>
              <a:gd name="T4" fmla="*/ 2147483646 w 167"/>
              <a:gd name="T5" fmla="*/ 2147483646 h 119"/>
              <a:gd name="T6" fmla="*/ 2147483646 w 167"/>
              <a:gd name="T7" fmla="*/ 2147483646 h 119"/>
              <a:gd name="T8" fmla="*/ 2147483646 w 167"/>
              <a:gd name="T9" fmla="*/ 2147483646 h 119"/>
              <a:gd name="T10" fmla="*/ 2147483646 w 167"/>
              <a:gd name="T11" fmla="*/ 2147483646 h 119"/>
              <a:gd name="T12" fmla="*/ 2147483646 w 167"/>
              <a:gd name="T13" fmla="*/ 2147483646 h 119"/>
              <a:gd name="T14" fmla="*/ 2147483646 w 167"/>
              <a:gd name="T15" fmla="*/ 2147483646 h 119"/>
              <a:gd name="T16" fmla="*/ 2147483646 w 167"/>
              <a:gd name="T17" fmla="*/ 2147483646 h 119"/>
              <a:gd name="T18" fmla="*/ 2147483646 w 167"/>
              <a:gd name="T19" fmla="*/ 2147483646 h 119"/>
              <a:gd name="T20" fmla="*/ 2147483646 w 167"/>
              <a:gd name="T21" fmla="*/ 2147483646 h 119"/>
              <a:gd name="T22" fmla="*/ 2147483646 w 167"/>
              <a:gd name="T23" fmla="*/ 2147483646 h 119"/>
              <a:gd name="T24" fmla="*/ 2147483646 w 167"/>
              <a:gd name="T25" fmla="*/ 2147483646 h 119"/>
              <a:gd name="T26" fmla="*/ 2147483646 w 167"/>
              <a:gd name="T27" fmla="*/ 2147483646 h 119"/>
              <a:gd name="T28" fmla="*/ 2147483646 w 167"/>
              <a:gd name="T29" fmla="*/ 2147483646 h 119"/>
              <a:gd name="T30" fmla="*/ 2147483646 w 167"/>
              <a:gd name="T31" fmla="*/ 2147483646 h 119"/>
              <a:gd name="T32" fmla="*/ 2147483646 w 167"/>
              <a:gd name="T33" fmla="*/ 2147483646 h 119"/>
              <a:gd name="T34" fmla="*/ 2147483646 w 167"/>
              <a:gd name="T35" fmla="*/ 2147483646 h 119"/>
              <a:gd name="T36" fmla="*/ 2147483646 w 167"/>
              <a:gd name="T37" fmla="*/ 2147483646 h 119"/>
              <a:gd name="T38" fmla="*/ 2147483646 w 167"/>
              <a:gd name="T39" fmla="*/ 2147483646 h 119"/>
              <a:gd name="T40" fmla="*/ 2147483646 w 167"/>
              <a:gd name="T41" fmla="*/ 2147483646 h 119"/>
              <a:gd name="T42" fmla="*/ 2147483646 w 167"/>
              <a:gd name="T43" fmla="*/ 2147483646 h 119"/>
              <a:gd name="T44" fmla="*/ 2147483646 w 167"/>
              <a:gd name="T45" fmla="*/ 2147483646 h 119"/>
              <a:gd name="T46" fmla="*/ 2147483646 w 167"/>
              <a:gd name="T47" fmla="*/ 2147483646 h 119"/>
              <a:gd name="T48" fmla="*/ 2147483646 w 167"/>
              <a:gd name="T49" fmla="*/ 2147483646 h 119"/>
              <a:gd name="T50" fmla="*/ 2147483646 w 167"/>
              <a:gd name="T51" fmla="*/ 2147483646 h 119"/>
              <a:gd name="T52" fmla="*/ 2147483646 w 167"/>
              <a:gd name="T53" fmla="*/ 2147483646 h 119"/>
              <a:gd name="T54" fmla="*/ 2147483646 w 167"/>
              <a:gd name="T55" fmla="*/ 2147483646 h 119"/>
              <a:gd name="T56" fmla="*/ 2147483646 w 167"/>
              <a:gd name="T57" fmla="*/ 2147483646 h 119"/>
              <a:gd name="T58" fmla="*/ 2147483646 w 167"/>
              <a:gd name="T59" fmla="*/ 2147483646 h 119"/>
              <a:gd name="T60" fmla="*/ 2147483646 w 167"/>
              <a:gd name="T61" fmla="*/ 2147483646 h 119"/>
              <a:gd name="T62" fmla="*/ 2147483646 w 167"/>
              <a:gd name="T63" fmla="*/ 2147483646 h 119"/>
              <a:gd name="T64" fmla="*/ 2147483646 w 167"/>
              <a:gd name="T65" fmla="*/ 2147483646 h 119"/>
              <a:gd name="T66" fmla="*/ 2147483646 w 167"/>
              <a:gd name="T67" fmla="*/ 2147483646 h 119"/>
              <a:gd name="T68" fmla="*/ 2147483646 w 167"/>
              <a:gd name="T69" fmla="*/ 2147483646 h 119"/>
              <a:gd name="T70" fmla="*/ 2147483646 w 167"/>
              <a:gd name="T71" fmla="*/ 2147483646 h 119"/>
              <a:gd name="T72" fmla="*/ 2147483646 w 167"/>
              <a:gd name="T73" fmla="*/ 2147483646 h 119"/>
              <a:gd name="T74" fmla="*/ 2147483646 w 167"/>
              <a:gd name="T75" fmla="*/ 2147483646 h 119"/>
              <a:gd name="T76" fmla="*/ 0 w 167"/>
              <a:gd name="T77" fmla="*/ 2147483646 h 119"/>
              <a:gd name="T78" fmla="*/ 0 w 167"/>
              <a:gd name="T79" fmla="*/ 2147483646 h 119"/>
              <a:gd name="T80" fmla="*/ 0 w 167"/>
              <a:gd name="T81" fmla="*/ 2147483646 h 119"/>
              <a:gd name="T82" fmla="*/ 2147483646 w 167"/>
              <a:gd name="T83" fmla="*/ 2147483646 h 119"/>
              <a:gd name="T84" fmla="*/ 2147483646 w 167"/>
              <a:gd name="T85" fmla="*/ 2147483646 h 119"/>
              <a:gd name="T86" fmla="*/ 2147483646 w 167"/>
              <a:gd name="T87" fmla="*/ 2147483646 h 119"/>
              <a:gd name="T88" fmla="*/ 2147483646 w 167"/>
              <a:gd name="T89" fmla="*/ 0 h 119"/>
              <a:gd name="T90" fmla="*/ 2147483646 w 167"/>
              <a:gd name="T91" fmla="*/ 0 h 1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
              <a:gd name="T139" fmla="*/ 0 h 119"/>
              <a:gd name="T140" fmla="*/ 167 w 167"/>
              <a:gd name="T141" fmla="*/ 119 h 1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 h="119">
                <a:moveTo>
                  <a:pt x="27" y="0"/>
                </a:moveTo>
                <a:lnTo>
                  <a:pt x="38" y="0"/>
                </a:lnTo>
                <a:lnTo>
                  <a:pt x="50" y="1"/>
                </a:lnTo>
                <a:lnTo>
                  <a:pt x="61" y="5"/>
                </a:lnTo>
                <a:lnTo>
                  <a:pt x="72" y="9"/>
                </a:lnTo>
                <a:lnTo>
                  <a:pt x="84" y="13"/>
                </a:lnTo>
                <a:lnTo>
                  <a:pt x="93" y="19"/>
                </a:lnTo>
                <a:lnTo>
                  <a:pt x="103" y="26"/>
                </a:lnTo>
                <a:lnTo>
                  <a:pt x="112" y="32"/>
                </a:lnTo>
                <a:lnTo>
                  <a:pt x="121" y="39"/>
                </a:lnTo>
                <a:lnTo>
                  <a:pt x="131" y="47"/>
                </a:lnTo>
                <a:lnTo>
                  <a:pt x="137" y="53"/>
                </a:lnTo>
                <a:lnTo>
                  <a:pt x="142" y="58"/>
                </a:lnTo>
                <a:lnTo>
                  <a:pt x="150" y="64"/>
                </a:lnTo>
                <a:lnTo>
                  <a:pt x="155" y="71"/>
                </a:lnTo>
                <a:lnTo>
                  <a:pt x="161" y="79"/>
                </a:lnTo>
                <a:lnTo>
                  <a:pt x="165" y="87"/>
                </a:lnTo>
                <a:lnTo>
                  <a:pt x="167" y="94"/>
                </a:lnTo>
                <a:lnTo>
                  <a:pt x="165" y="102"/>
                </a:lnTo>
                <a:lnTo>
                  <a:pt x="161" y="109"/>
                </a:lnTo>
                <a:lnTo>
                  <a:pt x="152" y="117"/>
                </a:lnTo>
                <a:lnTo>
                  <a:pt x="144" y="119"/>
                </a:lnTo>
                <a:lnTo>
                  <a:pt x="135" y="117"/>
                </a:lnTo>
                <a:lnTo>
                  <a:pt x="120" y="113"/>
                </a:lnTo>
                <a:lnTo>
                  <a:pt x="104" y="107"/>
                </a:lnTo>
                <a:lnTo>
                  <a:pt x="87" y="98"/>
                </a:lnTo>
                <a:lnTo>
                  <a:pt x="68" y="87"/>
                </a:lnTo>
                <a:lnTo>
                  <a:pt x="51" y="75"/>
                </a:lnTo>
                <a:lnTo>
                  <a:pt x="34" y="64"/>
                </a:lnTo>
                <a:lnTo>
                  <a:pt x="19" y="51"/>
                </a:lnTo>
                <a:lnTo>
                  <a:pt x="6" y="37"/>
                </a:lnTo>
                <a:lnTo>
                  <a:pt x="6" y="36"/>
                </a:lnTo>
                <a:lnTo>
                  <a:pt x="4" y="34"/>
                </a:lnTo>
                <a:lnTo>
                  <a:pt x="2" y="30"/>
                </a:lnTo>
                <a:lnTo>
                  <a:pt x="2" y="28"/>
                </a:lnTo>
                <a:lnTo>
                  <a:pt x="0" y="24"/>
                </a:lnTo>
                <a:lnTo>
                  <a:pt x="0" y="22"/>
                </a:lnTo>
                <a:lnTo>
                  <a:pt x="0" y="19"/>
                </a:lnTo>
                <a:lnTo>
                  <a:pt x="2" y="15"/>
                </a:lnTo>
                <a:lnTo>
                  <a:pt x="4" y="13"/>
                </a:lnTo>
                <a:lnTo>
                  <a:pt x="6" y="9"/>
                </a:lnTo>
                <a:lnTo>
                  <a:pt x="27"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69" name="Freeform 25"/>
          <p:cNvSpPr>
            <a:spLocks/>
          </p:cNvSpPr>
          <p:nvPr/>
        </p:nvSpPr>
        <p:spPr bwMode="auto">
          <a:xfrm>
            <a:off x="6132514" y="2747964"/>
            <a:ext cx="219075" cy="268287"/>
          </a:xfrm>
          <a:custGeom>
            <a:avLst/>
            <a:gdLst>
              <a:gd name="T0" fmla="*/ 2147483646 w 138"/>
              <a:gd name="T1" fmla="*/ 0 h 169"/>
              <a:gd name="T2" fmla="*/ 2147483646 w 138"/>
              <a:gd name="T3" fmla="*/ 2147483646 h 169"/>
              <a:gd name="T4" fmla="*/ 2147483646 w 138"/>
              <a:gd name="T5" fmla="*/ 2147483646 h 169"/>
              <a:gd name="T6" fmla="*/ 2147483646 w 138"/>
              <a:gd name="T7" fmla="*/ 2147483646 h 169"/>
              <a:gd name="T8" fmla="*/ 2147483646 w 138"/>
              <a:gd name="T9" fmla="*/ 2147483646 h 169"/>
              <a:gd name="T10" fmla="*/ 2147483646 w 138"/>
              <a:gd name="T11" fmla="*/ 2147483646 h 169"/>
              <a:gd name="T12" fmla="*/ 2147483646 w 138"/>
              <a:gd name="T13" fmla="*/ 2147483646 h 169"/>
              <a:gd name="T14" fmla="*/ 2147483646 w 138"/>
              <a:gd name="T15" fmla="*/ 2147483646 h 169"/>
              <a:gd name="T16" fmla="*/ 2147483646 w 138"/>
              <a:gd name="T17" fmla="*/ 2147483646 h 169"/>
              <a:gd name="T18" fmla="*/ 2147483646 w 138"/>
              <a:gd name="T19" fmla="*/ 2147483646 h 169"/>
              <a:gd name="T20" fmla="*/ 2147483646 w 138"/>
              <a:gd name="T21" fmla="*/ 2147483646 h 169"/>
              <a:gd name="T22" fmla="*/ 2147483646 w 138"/>
              <a:gd name="T23" fmla="*/ 2147483646 h 169"/>
              <a:gd name="T24" fmla="*/ 2147483646 w 138"/>
              <a:gd name="T25" fmla="*/ 2147483646 h 169"/>
              <a:gd name="T26" fmla="*/ 2147483646 w 138"/>
              <a:gd name="T27" fmla="*/ 2147483646 h 169"/>
              <a:gd name="T28" fmla="*/ 2147483646 w 138"/>
              <a:gd name="T29" fmla="*/ 2147483646 h 169"/>
              <a:gd name="T30" fmla="*/ 2147483646 w 138"/>
              <a:gd name="T31" fmla="*/ 2147483646 h 169"/>
              <a:gd name="T32" fmla="*/ 2147483646 w 138"/>
              <a:gd name="T33" fmla="*/ 2147483646 h 169"/>
              <a:gd name="T34" fmla="*/ 2147483646 w 138"/>
              <a:gd name="T35" fmla="*/ 2147483646 h 169"/>
              <a:gd name="T36" fmla="*/ 2147483646 w 138"/>
              <a:gd name="T37" fmla="*/ 2147483646 h 169"/>
              <a:gd name="T38" fmla="*/ 2147483646 w 138"/>
              <a:gd name="T39" fmla="*/ 2147483646 h 169"/>
              <a:gd name="T40" fmla="*/ 2147483646 w 138"/>
              <a:gd name="T41" fmla="*/ 2147483646 h 169"/>
              <a:gd name="T42" fmla="*/ 2147483646 w 138"/>
              <a:gd name="T43" fmla="*/ 2147483646 h 169"/>
              <a:gd name="T44" fmla="*/ 2147483646 w 138"/>
              <a:gd name="T45" fmla="*/ 2147483646 h 169"/>
              <a:gd name="T46" fmla="*/ 2147483646 w 138"/>
              <a:gd name="T47" fmla="*/ 2147483646 h 169"/>
              <a:gd name="T48" fmla="*/ 2147483646 w 138"/>
              <a:gd name="T49" fmla="*/ 2147483646 h 169"/>
              <a:gd name="T50" fmla="*/ 2147483646 w 138"/>
              <a:gd name="T51" fmla="*/ 2147483646 h 169"/>
              <a:gd name="T52" fmla="*/ 0 w 138"/>
              <a:gd name="T53" fmla="*/ 2147483646 h 169"/>
              <a:gd name="T54" fmla="*/ 0 w 138"/>
              <a:gd name="T55" fmla="*/ 2147483646 h 169"/>
              <a:gd name="T56" fmla="*/ 0 w 138"/>
              <a:gd name="T57" fmla="*/ 2147483646 h 169"/>
              <a:gd name="T58" fmla="*/ 0 w 138"/>
              <a:gd name="T59" fmla="*/ 2147483646 h 169"/>
              <a:gd name="T60" fmla="*/ 2147483646 w 138"/>
              <a:gd name="T61" fmla="*/ 2147483646 h 169"/>
              <a:gd name="T62" fmla="*/ 2147483646 w 138"/>
              <a:gd name="T63" fmla="*/ 2147483646 h 169"/>
              <a:gd name="T64" fmla="*/ 2147483646 w 138"/>
              <a:gd name="T65" fmla="*/ 2147483646 h 169"/>
              <a:gd name="T66" fmla="*/ 2147483646 w 138"/>
              <a:gd name="T67" fmla="*/ 0 h 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8"/>
              <a:gd name="T103" fmla="*/ 0 h 169"/>
              <a:gd name="T104" fmla="*/ 138 w 138"/>
              <a:gd name="T105" fmla="*/ 169 h 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8" h="169">
                <a:moveTo>
                  <a:pt x="21" y="0"/>
                </a:moveTo>
                <a:lnTo>
                  <a:pt x="32" y="0"/>
                </a:lnTo>
                <a:lnTo>
                  <a:pt x="44" y="2"/>
                </a:lnTo>
                <a:lnTo>
                  <a:pt x="51" y="4"/>
                </a:lnTo>
                <a:lnTo>
                  <a:pt x="59" y="8"/>
                </a:lnTo>
                <a:lnTo>
                  <a:pt x="66" y="14"/>
                </a:lnTo>
                <a:lnTo>
                  <a:pt x="72" y="19"/>
                </a:lnTo>
                <a:lnTo>
                  <a:pt x="80" y="25"/>
                </a:lnTo>
                <a:lnTo>
                  <a:pt x="85" y="33"/>
                </a:lnTo>
                <a:lnTo>
                  <a:pt x="93" y="40"/>
                </a:lnTo>
                <a:lnTo>
                  <a:pt x="102" y="50"/>
                </a:lnTo>
                <a:lnTo>
                  <a:pt x="108" y="55"/>
                </a:lnTo>
                <a:lnTo>
                  <a:pt x="114" y="63"/>
                </a:lnTo>
                <a:lnTo>
                  <a:pt x="119" y="72"/>
                </a:lnTo>
                <a:lnTo>
                  <a:pt x="123" y="84"/>
                </a:lnTo>
                <a:lnTo>
                  <a:pt x="129" y="95"/>
                </a:lnTo>
                <a:lnTo>
                  <a:pt x="133" y="106"/>
                </a:lnTo>
                <a:lnTo>
                  <a:pt x="136" y="116"/>
                </a:lnTo>
                <a:lnTo>
                  <a:pt x="138" y="127"/>
                </a:lnTo>
                <a:lnTo>
                  <a:pt x="138" y="137"/>
                </a:lnTo>
                <a:lnTo>
                  <a:pt x="138" y="144"/>
                </a:lnTo>
                <a:lnTo>
                  <a:pt x="136" y="148"/>
                </a:lnTo>
                <a:lnTo>
                  <a:pt x="134" y="152"/>
                </a:lnTo>
                <a:lnTo>
                  <a:pt x="131" y="157"/>
                </a:lnTo>
                <a:lnTo>
                  <a:pt x="127" y="159"/>
                </a:lnTo>
                <a:lnTo>
                  <a:pt x="123" y="163"/>
                </a:lnTo>
                <a:lnTo>
                  <a:pt x="119" y="165"/>
                </a:lnTo>
                <a:lnTo>
                  <a:pt x="116" y="167"/>
                </a:lnTo>
                <a:lnTo>
                  <a:pt x="110" y="169"/>
                </a:lnTo>
                <a:lnTo>
                  <a:pt x="106" y="169"/>
                </a:lnTo>
                <a:lnTo>
                  <a:pt x="100" y="167"/>
                </a:lnTo>
                <a:lnTo>
                  <a:pt x="95" y="163"/>
                </a:lnTo>
                <a:lnTo>
                  <a:pt x="89" y="159"/>
                </a:lnTo>
                <a:lnTo>
                  <a:pt x="83" y="156"/>
                </a:lnTo>
                <a:lnTo>
                  <a:pt x="80" y="152"/>
                </a:lnTo>
                <a:lnTo>
                  <a:pt x="74" y="148"/>
                </a:lnTo>
                <a:lnTo>
                  <a:pt x="70" y="144"/>
                </a:lnTo>
                <a:lnTo>
                  <a:pt x="66" y="140"/>
                </a:lnTo>
                <a:lnTo>
                  <a:pt x="63" y="135"/>
                </a:lnTo>
                <a:lnTo>
                  <a:pt x="59" y="129"/>
                </a:lnTo>
                <a:lnTo>
                  <a:pt x="55" y="123"/>
                </a:lnTo>
                <a:lnTo>
                  <a:pt x="46" y="112"/>
                </a:lnTo>
                <a:lnTo>
                  <a:pt x="38" y="101"/>
                </a:lnTo>
                <a:lnTo>
                  <a:pt x="30" y="89"/>
                </a:lnTo>
                <a:lnTo>
                  <a:pt x="23" y="80"/>
                </a:lnTo>
                <a:lnTo>
                  <a:pt x="15" y="69"/>
                </a:lnTo>
                <a:lnTo>
                  <a:pt x="11" y="57"/>
                </a:lnTo>
                <a:lnTo>
                  <a:pt x="6" y="46"/>
                </a:lnTo>
                <a:lnTo>
                  <a:pt x="2" y="36"/>
                </a:lnTo>
                <a:lnTo>
                  <a:pt x="0" y="25"/>
                </a:lnTo>
                <a:lnTo>
                  <a:pt x="0" y="12"/>
                </a:lnTo>
                <a:lnTo>
                  <a:pt x="0" y="10"/>
                </a:lnTo>
                <a:lnTo>
                  <a:pt x="0" y="8"/>
                </a:lnTo>
                <a:lnTo>
                  <a:pt x="2" y="6"/>
                </a:lnTo>
                <a:lnTo>
                  <a:pt x="2" y="4"/>
                </a:lnTo>
                <a:lnTo>
                  <a:pt x="4" y="4"/>
                </a:lnTo>
                <a:lnTo>
                  <a:pt x="4" y="2"/>
                </a:lnTo>
                <a:lnTo>
                  <a:pt x="21" y="0"/>
                </a:lnTo>
                <a:close/>
              </a:path>
            </a:pathLst>
          </a:custGeom>
          <a:solidFill>
            <a:srgbClr val="FFE5CB"/>
          </a:solidFill>
          <a:ln w="3175">
            <a:solidFill>
              <a:srgbClr val="000000"/>
            </a:solidFill>
            <a:round/>
            <a:headEnd/>
            <a:tailEnd/>
          </a:ln>
        </p:spPr>
        <p:txBody>
          <a:bodyPr/>
          <a:lstStyle/>
          <a:p>
            <a:endParaRPr lang="en-US"/>
          </a:p>
        </p:txBody>
      </p:sp>
      <p:sp>
        <p:nvSpPr>
          <p:cNvPr id="57370" name="Freeform 26"/>
          <p:cNvSpPr>
            <a:spLocks/>
          </p:cNvSpPr>
          <p:nvPr/>
        </p:nvSpPr>
        <p:spPr bwMode="auto">
          <a:xfrm>
            <a:off x="6132514" y="2747964"/>
            <a:ext cx="219075" cy="268287"/>
          </a:xfrm>
          <a:custGeom>
            <a:avLst/>
            <a:gdLst>
              <a:gd name="T0" fmla="*/ 2147483646 w 138"/>
              <a:gd name="T1" fmla="*/ 0 h 169"/>
              <a:gd name="T2" fmla="*/ 2147483646 w 138"/>
              <a:gd name="T3" fmla="*/ 2147483646 h 169"/>
              <a:gd name="T4" fmla="*/ 2147483646 w 138"/>
              <a:gd name="T5" fmla="*/ 2147483646 h 169"/>
              <a:gd name="T6" fmla="*/ 2147483646 w 138"/>
              <a:gd name="T7" fmla="*/ 2147483646 h 169"/>
              <a:gd name="T8" fmla="*/ 2147483646 w 138"/>
              <a:gd name="T9" fmla="*/ 2147483646 h 169"/>
              <a:gd name="T10" fmla="*/ 2147483646 w 138"/>
              <a:gd name="T11" fmla="*/ 2147483646 h 169"/>
              <a:gd name="T12" fmla="*/ 2147483646 w 138"/>
              <a:gd name="T13" fmla="*/ 2147483646 h 169"/>
              <a:gd name="T14" fmla="*/ 2147483646 w 138"/>
              <a:gd name="T15" fmla="*/ 2147483646 h 169"/>
              <a:gd name="T16" fmla="*/ 2147483646 w 138"/>
              <a:gd name="T17" fmla="*/ 2147483646 h 169"/>
              <a:gd name="T18" fmla="*/ 2147483646 w 138"/>
              <a:gd name="T19" fmla="*/ 2147483646 h 169"/>
              <a:gd name="T20" fmla="*/ 2147483646 w 138"/>
              <a:gd name="T21" fmla="*/ 2147483646 h 169"/>
              <a:gd name="T22" fmla="*/ 2147483646 w 138"/>
              <a:gd name="T23" fmla="*/ 2147483646 h 169"/>
              <a:gd name="T24" fmla="*/ 2147483646 w 138"/>
              <a:gd name="T25" fmla="*/ 2147483646 h 169"/>
              <a:gd name="T26" fmla="*/ 2147483646 w 138"/>
              <a:gd name="T27" fmla="*/ 2147483646 h 169"/>
              <a:gd name="T28" fmla="*/ 2147483646 w 138"/>
              <a:gd name="T29" fmla="*/ 2147483646 h 169"/>
              <a:gd name="T30" fmla="*/ 2147483646 w 138"/>
              <a:gd name="T31" fmla="*/ 2147483646 h 169"/>
              <a:gd name="T32" fmla="*/ 2147483646 w 138"/>
              <a:gd name="T33" fmla="*/ 2147483646 h 169"/>
              <a:gd name="T34" fmla="*/ 2147483646 w 138"/>
              <a:gd name="T35" fmla="*/ 2147483646 h 169"/>
              <a:gd name="T36" fmla="*/ 2147483646 w 138"/>
              <a:gd name="T37" fmla="*/ 2147483646 h 169"/>
              <a:gd name="T38" fmla="*/ 2147483646 w 138"/>
              <a:gd name="T39" fmla="*/ 2147483646 h 169"/>
              <a:gd name="T40" fmla="*/ 2147483646 w 138"/>
              <a:gd name="T41" fmla="*/ 2147483646 h 169"/>
              <a:gd name="T42" fmla="*/ 2147483646 w 138"/>
              <a:gd name="T43" fmla="*/ 2147483646 h 169"/>
              <a:gd name="T44" fmla="*/ 2147483646 w 138"/>
              <a:gd name="T45" fmla="*/ 2147483646 h 169"/>
              <a:gd name="T46" fmla="*/ 2147483646 w 138"/>
              <a:gd name="T47" fmla="*/ 2147483646 h 169"/>
              <a:gd name="T48" fmla="*/ 2147483646 w 138"/>
              <a:gd name="T49" fmla="*/ 2147483646 h 169"/>
              <a:gd name="T50" fmla="*/ 2147483646 w 138"/>
              <a:gd name="T51" fmla="*/ 2147483646 h 169"/>
              <a:gd name="T52" fmla="*/ 0 w 138"/>
              <a:gd name="T53" fmla="*/ 2147483646 h 169"/>
              <a:gd name="T54" fmla="*/ 0 w 138"/>
              <a:gd name="T55" fmla="*/ 2147483646 h 169"/>
              <a:gd name="T56" fmla="*/ 0 w 138"/>
              <a:gd name="T57" fmla="*/ 2147483646 h 169"/>
              <a:gd name="T58" fmla="*/ 0 w 138"/>
              <a:gd name="T59" fmla="*/ 2147483646 h 169"/>
              <a:gd name="T60" fmla="*/ 2147483646 w 138"/>
              <a:gd name="T61" fmla="*/ 2147483646 h 169"/>
              <a:gd name="T62" fmla="*/ 2147483646 w 138"/>
              <a:gd name="T63" fmla="*/ 2147483646 h 169"/>
              <a:gd name="T64" fmla="*/ 2147483646 w 138"/>
              <a:gd name="T65" fmla="*/ 2147483646 h 169"/>
              <a:gd name="T66" fmla="*/ 2147483646 w 138"/>
              <a:gd name="T67" fmla="*/ 0 h 1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8"/>
              <a:gd name="T103" fmla="*/ 0 h 169"/>
              <a:gd name="T104" fmla="*/ 138 w 138"/>
              <a:gd name="T105" fmla="*/ 169 h 1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8" h="169">
                <a:moveTo>
                  <a:pt x="21" y="0"/>
                </a:moveTo>
                <a:lnTo>
                  <a:pt x="32" y="0"/>
                </a:lnTo>
                <a:lnTo>
                  <a:pt x="44" y="2"/>
                </a:lnTo>
                <a:lnTo>
                  <a:pt x="51" y="4"/>
                </a:lnTo>
                <a:lnTo>
                  <a:pt x="59" y="8"/>
                </a:lnTo>
                <a:lnTo>
                  <a:pt x="66" y="14"/>
                </a:lnTo>
                <a:lnTo>
                  <a:pt x="72" y="19"/>
                </a:lnTo>
                <a:lnTo>
                  <a:pt x="80" y="25"/>
                </a:lnTo>
                <a:lnTo>
                  <a:pt x="85" y="33"/>
                </a:lnTo>
                <a:lnTo>
                  <a:pt x="93" y="40"/>
                </a:lnTo>
                <a:lnTo>
                  <a:pt x="102" y="50"/>
                </a:lnTo>
                <a:lnTo>
                  <a:pt x="108" y="55"/>
                </a:lnTo>
                <a:lnTo>
                  <a:pt x="114" y="63"/>
                </a:lnTo>
                <a:lnTo>
                  <a:pt x="119" y="72"/>
                </a:lnTo>
                <a:lnTo>
                  <a:pt x="123" y="84"/>
                </a:lnTo>
                <a:lnTo>
                  <a:pt x="129" y="95"/>
                </a:lnTo>
                <a:lnTo>
                  <a:pt x="133" y="106"/>
                </a:lnTo>
                <a:lnTo>
                  <a:pt x="136" y="116"/>
                </a:lnTo>
                <a:lnTo>
                  <a:pt x="138" y="127"/>
                </a:lnTo>
                <a:lnTo>
                  <a:pt x="138" y="137"/>
                </a:lnTo>
                <a:lnTo>
                  <a:pt x="138" y="144"/>
                </a:lnTo>
                <a:lnTo>
                  <a:pt x="136" y="148"/>
                </a:lnTo>
                <a:lnTo>
                  <a:pt x="134" y="152"/>
                </a:lnTo>
                <a:lnTo>
                  <a:pt x="131" y="157"/>
                </a:lnTo>
                <a:lnTo>
                  <a:pt x="127" y="159"/>
                </a:lnTo>
                <a:lnTo>
                  <a:pt x="123" y="163"/>
                </a:lnTo>
                <a:lnTo>
                  <a:pt x="119" y="165"/>
                </a:lnTo>
                <a:lnTo>
                  <a:pt x="116" y="167"/>
                </a:lnTo>
                <a:lnTo>
                  <a:pt x="110" y="169"/>
                </a:lnTo>
                <a:lnTo>
                  <a:pt x="106" y="169"/>
                </a:lnTo>
                <a:lnTo>
                  <a:pt x="100" y="167"/>
                </a:lnTo>
                <a:lnTo>
                  <a:pt x="95" y="163"/>
                </a:lnTo>
                <a:lnTo>
                  <a:pt x="89" y="159"/>
                </a:lnTo>
                <a:lnTo>
                  <a:pt x="83" y="156"/>
                </a:lnTo>
                <a:lnTo>
                  <a:pt x="80" y="152"/>
                </a:lnTo>
                <a:lnTo>
                  <a:pt x="74" y="148"/>
                </a:lnTo>
                <a:lnTo>
                  <a:pt x="70" y="144"/>
                </a:lnTo>
                <a:lnTo>
                  <a:pt x="66" y="140"/>
                </a:lnTo>
                <a:lnTo>
                  <a:pt x="63" y="135"/>
                </a:lnTo>
                <a:lnTo>
                  <a:pt x="59" y="129"/>
                </a:lnTo>
                <a:lnTo>
                  <a:pt x="55" y="123"/>
                </a:lnTo>
                <a:lnTo>
                  <a:pt x="46" y="112"/>
                </a:lnTo>
                <a:lnTo>
                  <a:pt x="38" y="101"/>
                </a:lnTo>
                <a:lnTo>
                  <a:pt x="30" y="89"/>
                </a:lnTo>
                <a:lnTo>
                  <a:pt x="23" y="80"/>
                </a:lnTo>
                <a:lnTo>
                  <a:pt x="15" y="69"/>
                </a:lnTo>
                <a:lnTo>
                  <a:pt x="11" y="57"/>
                </a:lnTo>
                <a:lnTo>
                  <a:pt x="6" y="46"/>
                </a:lnTo>
                <a:lnTo>
                  <a:pt x="2" y="36"/>
                </a:lnTo>
                <a:lnTo>
                  <a:pt x="0" y="25"/>
                </a:lnTo>
                <a:lnTo>
                  <a:pt x="0" y="12"/>
                </a:lnTo>
                <a:lnTo>
                  <a:pt x="0" y="10"/>
                </a:lnTo>
                <a:lnTo>
                  <a:pt x="0" y="8"/>
                </a:lnTo>
                <a:lnTo>
                  <a:pt x="2" y="6"/>
                </a:lnTo>
                <a:lnTo>
                  <a:pt x="2" y="4"/>
                </a:lnTo>
                <a:lnTo>
                  <a:pt x="4" y="4"/>
                </a:lnTo>
                <a:lnTo>
                  <a:pt x="4" y="2"/>
                </a:lnTo>
                <a:lnTo>
                  <a:pt x="21"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1" name="Freeform 27"/>
          <p:cNvSpPr>
            <a:spLocks/>
          </p:cNvSpPr>
          <p:nvPr/>
        </p:nvSpPr>
        <p:spPr bwMode="auto">
          <a:xfrm>
            <a:off x="6405564" y="3162301"/>
            <a:ext cx="192087" cy="282575"/>
          </a:xfrm>
          <a:custGeom>
            <a:avLst/>
            <a:gdLst>
              <a:gd name="T0" fmla="*/ 2147483646 w 121"/>
              <a:gd name="T1" fmla="*/ 2147483646 h 178"/>
              <a:gd name="T2" fmla="*/ 2147483646 w 121"/>
              <a:gd name="T3" fmla="*/ 2147483646 h 178"/>
              <a:gd name="T4" fmla="*/ 2147483646 w 121"/>
              <a:gd name="T5" fmla="*/ 2147483646 h 178"/>
              <a:gd name="T6" fmla="*/ 2147483646 w 121"/>
              <a:gd name="T7" fmla="*/ 2147483646 h 178"/>
              <a:gd name="T8" fmla="*/ 2147483646 w 121"/>
              <a:gd name="T9" fmla="*/ 2147483646 h 178"/>
              <a:gd name="T10" fmla="*/ 2147483646 w 121"/>
              <a:gd name="T11" fmla="*/ 2147483646 h 178"/>
              <a:gd name="T12" fmla="*/ 2147483646 w 121"/>
              <a:gd name="T13" fmla="*/ 2147483646 h 178"/>
              <a:gd name="T14" fmla="*/ 2147483646 w 121"/>
              <a:gd name="T15" fmla="*/ 0 h 178"/>
              <a:gd name="T16" fmla="*/ 2147483646 w 121"/>
              <a:gd name="T17" fmla="*/ 0 h 178"/>
              <a:gd name="T18" fmla="*/ 2147483646 w 121"/>
              <a:gd name="T19" fmla="*/ 2147483646 h 178"/>
              <a:gd name="T20" fmla="*/ 2147483646 w 121"/>
              <a:gd name="T21" fmla="*/ 2147483646 h 178"/>
              <a:gd name="T22" fmla="*/ 2147483646 w 121"/>
              <a:gd name="T23" fmla="*/ 2147483646 h 178"/>
              <a:gd name="T24" fmla="*/ 2147483646 w 121"/>
              <a:gd name="T25" fmla="*/ 2147483646 h 178"/>
              <a:gd name="T26" fmla="*/ 0 w 121"/>
              <a:gd name="T27" fmla="*/ 2147483646 h 178"/>
              <a:gd name="T28" fmla="*/ 2147483646 w 121"/>
              <a:gd name="T29" fmla="*/ 2147483646 h 178"/>
              <a:gd name="T30" fmla="*/ 2147483646 w 121"/>
              <a:gd name="T31" fmla="*/ 2147483646 h 178"/>
              <a:gd name="T32" fmla="*/ 2147483646 w 121"/>
              <a:gd name="T33" fmla="*/ 2147483646 h 178"/>
              <a:gd name="T34" fmla="*/ 2147483646 w 121"/>
              <a:gd name="T35" fmla="*/ 2147483646 h 178"/>
              <a:gd name="T36" fmla="*/ 2147483646 w 121"/>
              <a:gd name="T37" fmla="*/ 2147483646 h 178"/>
              <a:gd name="T38" fmla="*/ 2147483646 w 121"/>
              <a:gd name="T39" fmla="*/ 2147483646 h 178"/>
              <a:gd name="T40" fmla="*/ 2147483646 w 121"/>
              <a:gd name="T41" fmla="*/ 2147483646 h 178"/>
              <a:gd name="T42" fmla="*/ 2147483646 w 121"/>
              <a:gd name="T43" fmla="*/ 2147483646 h 178"/>
              <a:gd name="T44" fmla="*/ 2147483646 w 121"/>
              <a:gd name="T45" fmla="*/ 2147483646 h 178"/>
              <a:gd name="T46" fmla="*/ 2147483646 w 121"/>
              <a:gd name="T47" fmla="*/ 2147483646 h 178"/>
              <a:gd name="T48" fmla="*/ 2147483646 w 121"/>
              <a:gd name="T49" fmla="*/ 2147483646 h 178"/>
              <a:gd name="T50" fmla="*/ 2147483646 w 121"/>
              <a:gd name="T51" fmla="*/ 2147483646 h 178"/>
              <a:gd name="T52" fmla="*/ 2147483646 w 121"/>
              <a:gd name="T53" fmla="*/ 2147483646 h 178"/>
              <a:gd name="T54" fmla="*/ 2147483646 w 121"/>
              <a:gd name="T55" fmla="*/ 2147483646 h 178"/>
              <a:gd name="T56" fmla="*/ 2147483646 w 121"/>
              <a:gd name="T57" fmla="*/ 2147483646 h 178"/>
              <a:gd name="T58" fmla="*/ 2147483646 w 121"/>
              <a:gd name="T59" fmla="*/ 2147483646 h 178"/>
              <a:gd name="T60" fmla="*/ 2147483646 w 121"/>
              <a:gd name="T61" fmla="*/ 2147483646 h 178"/>
              <a:gd name="T62" fmla="*/ 2147483646 w 121"/>
              <a:gd name="T63" fmla="*/ 2147483646 h 178"/>
              <a:gd name="T64" fmla="*/ 2147483646 w 121"/>
              <a:gd name="T65" fmla="*/ 2147483646 h 178"/>
              <a:gd name="T66" fmla="*/ 2147483646 w 121"/>
              <a:gd name="T67" fmla="*/ 2147483646 h 178"/>
              <a:gd name="T68" fmla="*/ 2147483646 w 121"/>
              <a:gd name="T69" fmla="*/ 2147483646 h 178"/>
              <a:gd name="T70" fmla="*/ 2147483646 w 121"/>
              <a:gd name="T71" fmla="*/ 2147483646 h 178"/>
              <a:gd name="T72" fmla="*/ 2147483646 w 121"/>
              <a:gd name="T73" fmla="*/ 2147483646 h 178"/>
              <a:gd name="T74" fmla="*/ 2147483646 w 121"/>
              <a:gd name="T75" fmla="*/ 2147483646 h 178"/>
              <a:gd name="T76" fmla="*/ 2147483646 w 121"/>
              <a:gd name="T77" fmla="*/ 2147483646 h 178"/>
              <a:gd name="T78" fmla="*/ 2147483646 w 121"/>
              <a:gd name="T79" fmla="*/ 2147483646 h 178"/>
              <a:gd name="T80" fmla="*/ 2147483646 w 121"/>
              <a:gd name="T81" fmla="*/ 2147483646 h 178"/>
              <a:gd name="T82" fmla="*/ 2147483646 w 121"/>
              <a:gd name="T83" fmla="*/ 2147483646 h 178"/>
              <a:gd name="T84" fmla="*/ 2147483646 w 121"/>
              <a:gd name="T85" fmla="*/ 2147483646 h 178"/>
              <a:gd name="T86" fmla="*/ 2147483646 w 121"/>
              <a:gd name="T87" fmla="*/ 2147483646 h 178"/>
              <a:gd name="T88" fmla="*/ 2147483646 w 121"/>
              <a:gd name="T89" fmla="*/ 2147483646 h 178"/>
              <a:gd name="T90" fmla="*/ 2147483646 w 121"/>
              <a:gd name="T91" fmla="*/ 2147483646 h 1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1"/>
              <a:gd name="T139" fmla="*/ 0 h 178"/>
              <a:gd name="T140" fmla="*/ 121 w 121"/>
              <a:gd name="T141" fmla="*/ 178 h 1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1" h="178">
                <a:moveTo>
                  <a:pt x="84" y="38"/>
                </a:moveTo>
                <a:lnTo>
                  <a:pt x="80" y="31"/>
                </a:lnTo>
                <a:lnTo>
                  <a:pt x="74" y="23"/>
                </a:lnTo>
                <a:lnTo>
                  <a:pt x="68" y="17"/>
                </a:lnTo>
                <a:lnTo>
                  <a:pt x="63" y="10"/>
                </a:lnTo>
                <a:lnTo>
                  <a:pt x="57" y="6"/>
                </a:lnTo>
                <a:lnTo>
                  <a:pt x="50" y="2"/>
                </a:lnTo>
                <a:lnTo>
                  <a:pt x="42" y="0"/>
                </a:lnTo>
                <a:lnTo>
                  <a:pt x="34" y="0"/>
                </a:lnTo>
                <a:lnTo>
                  <a:pt x="23" y="2"/>
                </a:lnTo>
                <a:lnTo>
                  <a:pt x="12" y="6"/>
                </a:lnTo>
                <a:lnTo>
                  <a:pt x="2" y="16"/>
                </a:lnTo>
                <a:lnTo>
                  <a:pt x="0" y="31"/>
                </a:lnTo>
                <a:lnTo>
                  <a:pt x="2" y="52"/>
                </a:lnTo>
                <a:lnTo>
                  <a:pt x="10" y="76"/>
                </a:lnTo>
                <a:lnTo>
                  <a:pt x="21" y="101"/>
                </a:lnTo>
                <a:lnTo>
                  <a:pt x="34" y="123"/>
                </a:lnTo>
                <a:lnTo>
                  <a:pt x="48" y="146"/>
                </a:lnTo>
                <a:lnTo>
                  <a:pt x="61" y="163"/>
                </a:lnTo>
                <a:lnTo>
                  <a:pt x="74" y="175"/>
                </a:lnTo>
                <a:lnTo>
                  <a:pt x="84" y="178"/>
                </a:lnTo>
                <a:lnTo>
                  <a:pt x="87" y="176"/>
                </a:lnTo>
                <a:lnTo>
                  <a:pt x="91" y="176"/>
                </a:lnTo>
                <a:lnTo>
                  <a:pt x="97" y="176"/>
                </a:lnTo>
                <a:lnTo>
                  <a:pt x="101" y="175"/>
                </a:lnTo>
                <a:lnTo>
                  <a:pt x="104" y="173"/>
                </a:lnTo>
                <a:lnTo>
                  <a:pt x="108" y="171"/>
                </a:lnTo>
                <a:lnTo>
                  <a:pt x="112" y="169"/>
                </a:lnTo>
                <a:lnTo>
                  <a:pt x="116" y="165"/>
                </a:lnTo>
                <a:lnTo>
                  <a:pt x="118" y="161"/>
                </a:lnTo>
                <a:lnTo>
                  <a:pt x="120" y="156"/>
                </a:lnTo>
                <a:lnTo>
                  <a:pt x="121" y="146"/>
                </a:lnTo>
                <a:lnTo>
                  <a:pt x="121" y="137"/>
                </a:lnTo>
                <a:lnTo>
                  <a:pt x="120" y="129"/>
                </a:lnTo>
                <a:lnTo>
                  <a:pt x="116" y="120"/>
                </a:lnTo>
                <a:lnTo>
                  <a:pt x="112" y="110"/>
                </a:lnTo>
                <a:lnTo>
                  <a:pt x="108" y="103"/>
                </a:lnTo>
                <a:lnTo>
                  <a:pt x="104" y="93"/>
                </a:lnTo>
                <a:lnTo>
                  <a:pt x="101" y="86"/>
                </a:lnTo>
                <a:lnTo>
                  <a:pt x="97" y="76"/>
                </a:lnTo>
                <a:lnTo>
                  <a:pt x="95" y="67"/>
                </a:lnTo>
                <a:lnTo>
                  <a:pt x="84" y="38"/>
                </a:lnTo>
                <a:close/>
              </a:path>
            </a:pathLst>
          </a:custGeom>
          <a:solidFill>
            <a:srgbClr val="FFE5CB"/>
          </a:solidFill>
          <a:ln w="3175">
            <a:solidFill>
              <a:srgbClr val="000000"/>
            </a:solidFill>
            <a:round/>
            <a:headEnd/>
            <a:tailEnd/>
          </a:ln>
        </p:spPr>
        <p:txBody>
          <a:bodyPr/>
          <a:lstStyle/>
          <a:p>
            <a:endParaRPr lang="en-US"/>
          </a:p>
        </p:txBody>
      </p:sp>
      <p:sp>
        <p:nvSpPr>
          <p:cNvPr id="57372" name="Freeform 28"/>
          <p:cNvSpPr>
            <a:spLocks/>
          </p:cNvSpPr>
          <p:nvPr/>
        </p:nvSpPr>
        <p:spPr bwMode="auto">
          <a:xfrm>
            <a:off x="6405564" y="3162301"/>
            <a:ext cx="192087" cy="282575"/>
          </a:xfrm>
          <a:custGeom>
            <a:avLst/>
            <a:gdLst>
              <a:gd name="T0" fmla="*/ 2147483646 w 121"/>
              <a:gd name="T1" fmla="*/ 2147483646 h 178"/>
              <a:gd name="T2" fmla="*/ 2147483646 w 121"/>
              <a:gd name="T3" fmla="*/ 2147483646 h 178"/>
              <a:gd name="T4" fmla="*/ 2147483646 w 121"/>
              <a:gd name="T5" fmla="*/ 2147483646 h 178"/>
              <a:gd name="T6" fmla="*/ 2147483646 w 121"/>
              <a:gd name="T7" fmla="*/ 2147483646 h 178"/>
              <a:gd name="T8" fmla="*/ 2147483646 w 121"/>
              <a:gd name="T9" fmla="*/ 2147483646 h 178"/>
              <a:gd name="T10" fmla="*/ 2147483646 w 121"/>
              <a:gd name="T11" fmla="*/ 2147483646 h 178"/>
              <a:gd name="T12" fmla="*/ 2147483646 w 121"/>
              <a:gd name="T13" fmla="*/ 2147483646 h 178"/>
              <a:gd name="T14" fmla="*/ 2147483646 w 121"/>
              <a:gd name="T15" fmla="*/ 0 h 178"/>
              <a:gd name="T16" fmla="*/ 2147483646 w 121"/>
              <a:gd name="T17" fmla="*/ 0 h 178"/>
              <a:gd name="T18" fmla="*/ 2147483646 w 121"/>
              <a:gd name="T19" fmla="*/ 2147483646 h 178"/>
              <a:gd name="T20" fmla="*/ 2147483646 w 121"/>
              <a:gd name="T21" fmla="*/ 2147483646 h 178"/>
              <a:gd name="T22" fmla="*/ 2147483646 w 121"/>
              <a:gd name="T23" fmla="*/ 2147483646 h 178"/>
              <a:gd name="T24" fmla="*/ 2147483646 w 121"/>
              <a:gd name="T25" fmla="*/ 2147483646 h 178"/>
              <a:gd name="T26" fmla="*/ 0 w 121"/>
              <a:gd name="T27" fmla="*/ 2147483646 h 178"/>
              <a:gd name="T28" fmla="*/ 2147483646 w 121"/>
              <a:gd name="T29" fmla="*/ 2147483646 h 178"/>
              <a:gd name="T30" fmla="*/ 2147483646 w 121"/>
              <a:gd name="T31" fmla="*/ 2147483646 h 178"/>
              <a:gd name="T32" fmla="*/ 2147483646 w 121"/>
              <a:gd name="T33" fmla="*/ 2147483646 h 178"/>
              <a:gd name="T34" fmla="*/ 2147483646 w 121"/>
              <a:gd name="T35" fmla="*/ 2147483646 h 178"/>
              <a:gd name="T36" fmla="*/ 2147483646 w 121"/>
              <a:gd name="T37" fmla="*/ 2147483646 h 178"/>
              <a:gd name="T38" fmla="*/ 2147483646 w 121"/>
              <a:gd name="T39" fmla="*/ 2147483646 h 178"/>
              <a:gd name="T40" fmla="*/ 2147483646 w 121"/>
              <a:gd name="T41" fmla="*/ 2147483646 h 178"/>
              <a:gd name="T42" fmla="*/ 2147483646 w 121"/>
              <a:gd name="T43" fmla="*/ 2147483646 h 178"/>
              <a:gd name="T44" fmla="*/ 2147483646 w 121"/>
              <a:gd name="T45" fmla="*/ 2147483646 h 178"/>
              <a:gd name="T46" fmla="*/ 2147483646 w 121"/>
              <a:gd name="T47" fmla="*/ 2147483646 h 178"/>
              <a:gd name="T48" fmla="*/ 2147483646 w 121"/>
              <a:gd name="T49" fmla="*/ 2147483646 h 178"/>
              <a:gd name="T50" fmla="*/ 2147483646 w 121"/>
              <a:gd name="T51" fmla="*/ 2147483646 h 178"/>
              <a:gd name="T52" fmla="*/ 2147483646 w 121"/>
              <a:gd name="T53" fmla="*/ 2147483646 h 178"/>
              <a:gd name="T54" fmla="*/ 2147483646 w 121"/>
              <a:gd name="T55" fmla="*/ 2147483646 h 178"/>
              <a:gd name="T56" fmla="*/ 2147483646 w 121"/>
              <a:gd name="T57" fmla="*/ 2147483646 h 178"/>
              <a:gd name="T58" fmla="*/ 2147483646 w 121"/>
              <a:gd name="T59" fmla="*/ 2147483646 h 178"/>
              <a:gd name="T60" fmla="*/ 2147483646 w 121"/>
              <a:gd name="T61" fmla="*/ 2147483646 h 178"/>
              <a:gd name="T62" fmla="*/ 2147483646 w 121"/>
              <a:gd name="T63" fmla="*/ 2147483646 h 178"/>
              <a:gd name="T64" fmla="*/ 2147483646 w 121"/>
              <a:gd name="T65" fmla="*/ 2147483646 h 178"/>
              <a:gd name="T66" fmla="*/ 2147483646 w 121"/>
              <a:gd name="T67" fmla="*/ 2147483646 h 178"/>
              <a:gd name="T68" fmla="*/ 2147483646 w 121"/>
              <a:gd name="T69" fmla="*/ 2147483646 h 178"/>
              <a:gd name="T70" fmla="*/ 2147483646 w 121"/>
              <a:gd name="T71" fmla="*/ 2147483646 h 178"/>
              <a:gd name="T72" fmla="*/ 2147483646 w 121"/>
              <a:gd name="T73" fmla="*/ 2147483646 h 178"/>
              <a:gd name="T74" fmla="*/ 2147483646 w 121"/>
              <a:gd name="T75" fmla="*/ 2147483646 h 178"/>
              <a:gd name="T76" fmla="*/ 2147483646 w 121"/>
              <a:gd name="T77" fmla="*/ 2147483646 h 178"/>
              <a:gd name="T78" fmla="*/ 2147483646 w 121"/>
              <a:gd name="T79" fmla="*/ 2147483646 h 178"/>
              <a:gd name="T80" fmla="*/ 2147483646 w 121"/>
              <a:gd name="T81" fmla="*/ 2147483646 h 178"/>
              <a:gd name="T82" fmla="*/ 2147483646 w 121"/>
              <a:gd name="T83" fmla="*/ 2147483646 h 178"/>
              <a:gd name="T84" fmla="*/ 2147483646 w 121"/>
              <a:gd name="T85" fmla="*/ 2147483646 h 178"/>
              <a:gd name="T86" fmla="*/ 2147483646 w 121"/>
              <a:gd name="T87" fmla="*/ 2147483646 h 178"/>
              <a:gd name="T88" fmla="*/ 2147483646 w 121"/>
              <a:gd name="T89" fmla="*/ 2147483646 h 178"/>
              <a:gd name="T90" fmla="*/ 2147483646 w 121"/>
              <a:gd name="T91" fmla="*/ 2147483646 h 1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1"/>
              <a:gd name="T139" fmla="*/ 0 h 178"/>
              <a:gd name="T140" fmla="*/ 121 w 121"/>
              <a:gd name="T141" fmla="*/ 178 h 17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1" h="178">
                <a:moveTo>
                  <a:pt x="84" y="38"/>
                </a:moveTo>
                <a:lnTo>
                  <a:pt x="80" y="31"/>
                </a:lnTo>
                <a:lnTo>
                  <a:pt x="74" y="23"/>
                </a:lnTo>
                <a:lnTo>
                  <a:pt x="68" y="17"/>
                </a:lnTo>
                <a:lnTo>
                  <a:pt x="63" y="10"/>
                </a:lnTo>
                <a:lnTo>
                  <a:pt x="57" y="6"/>
                </a:lnTo>
                <a:lnTo>
                  <a:pt x="50" y="2"/>
                </a:lnTo>
                <a:lnTo>
                  <a:pt x="42" y="0"/>
                </a:lnTo>
                <a:lnTo>
                  <a:pt x="34" y="0"/>
                </a:lnTo>
                <a:lnTo>
                  <a:pt x="23" y="2"/>
                </a:lnTo>
                <a:lnTo>
                  <a:pt x="12" y="6"/>
                </a:lnTo>
                <a:lnTo>
                  <a:pt x="2" y="16"/>
                </a:lnTo>
                <a:lnTo>
                  <a:pt x="0" y="31"/>
                </a:lnTo>
                <a:lnTo>
                  <a:pt x="2" y="52"/>
                </a:lnTo>
                <a:lnTo>
                  <a:pt x="10" y="76"/>
                </a:lnTo>
                <a:lnTo>
                  <a:pt x="21" y="101"/>
                </a:lnTo>
                <a:lnTo>
                  <a:pt x="34" y="123"/>
                </a:lnTo>
                <a:lnTo>
                  <a:pt x="48" y="146"/>
                </a:lnTo>
                <a:lnTo>
                  <a:pt x="61" y="163"/>
                </a:lnTo>
                <a:lnTo>
                  <a:pt x="74" y="175"/>
                </a:lnTo>
                <a:lnTo>
                  <a:pt x="84" y="178"/>
                </a:lnTo>
                <a:lnTo>
                  <a:pt x="87" y="176"/>
                </a:lnTo>
                <a:lnTo>
                  <a:pt x="91" y="176"/>
                </a:lnTo>
                <a:lnTo>
                  <a:pt x="97" y="176"/>
                </a:lnTo>
                <a:lnTo>
                  <a:pt x="101" y="175"/>
                </a:lnTo>
                <a:lnTo>
                  <a:pt x="104" y="173"/>
                </a:lnTo>
                <a:lnTo>
                  <a:pt x="108" y="171"/>
                </a:lnTo>
                <a:lnTo>
                  <a:pt x="112" y="169"/>
                </a:lnTo>
                <a:lnTo>
                  <a:pt x="116" y="165"/>
                </a:lnTo>
                <a:lnTo>
                  <a:pt x="118" y="161"/>
                </a:lnTo>
                <a:lnTo>
                  <a:pt x="120" y="156"/>
                </a:lnTo>
                <a:lnTo>
                  <a:pt x="121" y="146"/>
                </a:lnTo>
                <a:lnTo>
                  <a:pt x="121" y="137"/>
                </a:lnTo>
                <a:lnTo>
                  <a:pt x="120" y="129"/>
                </a:lnTo>
                <a:lnTo>
                  <a:pt x="116" y="120"/>
                </a:lnTo>
                <a:lnTo>
                  <a:pt x="112" y="110"/>
                </a:lnTo>
                <a:lnTo>
                  <a:pt x="108" y="103"/>
                </a:lnTo>
                <a:lnTo>
                  <a:pt x="104" y="93"/>
                </a:lnTo>
                <a:lnTo>
                  <a:pt x="101" y="86"/>
                </a:lnTo>
                <a:lnTo>
                  <a:pt x="97" y="76"/>
                </a:lnTo>
                <a:lnTo>
                  <a:pt x="95" y="67"/>
                </a:lnTo>
                <a:lnTo>
                  <a:pt x="84" y="3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3" name="Freeform 29"/>
          <p:cNvSpPr>
            <a:spLocks/>
          </p:cNvSpPr>
          <p:nvPr/>
        </p:nvSpPr>
        <p:spPr bwMode="auto">
          <a:xfrm>
            <a:off x="6583364" y="3606801"/>
            <a:ext cx="161925" cy="288925"/>
          </a:xfrm>
          <a:custGeom>
            <a:avLst/>
            <a:gdLst>
              <a:gd name="T0" fmla="*/ 0 w 102"/>
              <a:gd name="T1" fmla="*/ 2147483646 h 182"/>
              <a:gd name="T2" fmla="*/ 2147483646 w 102"/>
              <a:gd name="T3" fmla="*/ 2147483646 h 182"/>
              <a:gd name="T4" fmla="*/ 2147483646 w 102"/>
              <a:gd name="T5" fmla="*/ 2147483646 h 182"/>
              <a:gd name="T6" fmla="*/ 2147483646 w 102"/>
              <a:gd name="T7" fmla="*/ 2147483646 h 182"/>
              <a:gd name="T8" fmla="*/ 2147483646 w 102"/>
              <a:gd name="T9" fmla="*/ 2147483646 h 182"/>
              <a:gd name="T10" fmla="*/ 2147483646 w 102"/>
              <a:gd name="T11" fmla="*/ 0 h 182"/>
              <a:gd name="T12" fmla="*/ 2147483646 w 102"/>
              <a:gd name="T13" fmla="*/ 0 h 182"/>
              <a:gd name="T14" fmla="*/ 2147483646 w 102"/>
              <a:gd name="T15" fmla="*/ 0 h 182"/>
              <a:gd name="T16" fmla="*/ 2147483646 w 102"/>
              <a:gd name="T17" fmla="*/ 2147483646 h 182"/>
              <a:gd name="T18" fmla="*/ 2147483646 w 102"/>
              <a:gd name="T19" fmla="*/ 2147483646 h 182"/>
              <a:gd name="T20" fmla="*/ 2147483646 w 102"/>
              <a:gd name="T21" fmla="*/ 2147483646 h 182"/>
              <a:gd name="T22" fmla="*/ 2147483646 w 102"/>
              <a:gd name="T23" fmla="*/ 2147483646 h 182"/>
              <a:gd name="T24" fmla="*/ 2147483646 w 102"/>
              <a:gd name="T25" fmla="*/ 2147483646 h 182"/>
              <a:gd name="T26" fmla="*/ 2147483646 w 102"/>
              <a:gd name="T27" fmla="*/ 2147483646 h 182"/>
              <a:gd name="T28" fmla="*/ 2147483646 w 102"/>
              <a:gd name="T29" fmla="*/ 2147483646 h 182"/>
              <a:gd name="T30" fmla="*/ 2147483646 w 102"/>
              <a:gd name="T31" fmla="*/ 2147483646 h 182"/>
              <a:gd name="T32" fmla="*/ 2147483646 w 102"/>
              <a:gd name="T33" fmla="*/ 2147483646 h 182"/>
              <a:gd name="T34" fmla="*/ 2147483646 w 102"/>
              <a:gd name="T35" fmla="*/ 2147483646 h 182"/>
              <a:gd name="T36" fmla="*/ 2147483646 w 102"/>
              <a:gd name="T37" fmla="*/ 2147483646 h 182"/>
              <a:gd name="T38" fmla="*/ 2147483646 w 102"/>
              <a:gd name="T39" fmla="*/ 2147483646 h 182"/>
              <a:gd name="T40" fmla="*/ 2147483646 w 102"/>
              <a:gd name="T41" fmla="*/ 2147483646 h 182"/>
              <a:gd name="T42" fmla="*/ 2147483646 w 102"/>
              <a:gd name="T43" fmla="*/ 2147483646 h 182"/>
              <a:gd name="T44" fmla="*/ 2147483646 w 102"/>
              <a:gd name="T45" fmla="*/ 2147483646 h 182"/>
              <a:gd name="T46" fmla="*/ 2147483646 w 102"/>
              <a:gd name="T47" fmla="*/ 2147483646 h 182"/>
              <a:gd name="T48" fmla="*/ 2147483646 w 102"/>
              <a:gd name="T49" fmla="*/ 2147483646 h 182"/>
              <a:gd name="T50" fmla="*/ 2147483646 w 102"/>
              <a:gd name="T51" fmla="*/ 2147483646 h 182"/>
              <a:gd name="T52" fmla="*/ 2147483646 w 102"/>
              <a:gd name="T53" fmla="*/ 2147483646 h 182"/>
              <a:gd name="T54" fmla="*/ 2147483646 w 102"/>
              <a:gd name="T55" fmla="*/ 2147483646 h 182"/>
              <a:gd name="T56" fmla="*/ 2147483646 w 102"/>
              <a:gd name="T57" fmla="*/ 2147483646 h 182"/>
              <a:gd name="T58" fmla="*/ 2147483646 w 102"/>
              <a:gd name="T59" fmla="*/ 2147483646 h 182"/>
              <a:gd name="T60" fmla="*/ 2147483646 w 102"/>
              <a:gd name="T61" fmla="*/ 2147483646 h 182"/>
              <a:gd name="T62" fmla="*/ 2147483646 w 102"/>
              <a:gd name="T63" fmla="*/ 2147483646 h 182"/>
              <a:gd name="T64" fmla="*/ 2147483646 w 102"/>
              <a:gd name="T65" fmla="*/ 2147483646 h 182"/>
              <a:gd name="T66" fmla="*/ 2147483646 w 102"/>
              <a:gd name="T67" fmla="*/ 2147483646 h 182"/>
              <a:gd name="T68" fmla="*/ 2147483646 w 102"/>
              <a:gd name="T69" fmla="*/ 2147483646 h 182"/>
              <a:gd name="T70" fmla="*/ 2147483646 w 102"/>
              <a:gd name="T71" fmla="*/ 2147483646 h 182"/>
              <a:gd name="T72" fmla="*/ 2147483646 w 102"/>
              <a:gd name="T73" fmla="*/ 2147483646 h 182"/>
              <a:gd name="T74" fmla="*/ 2147483646 w 102"/>
              <a:gd name="T75" fmla="*/ 2147483646 h 182"/>
              <a:gd name="T76" fmla="*/ 2147483646 w 102"/>
              <a:gd name="T77" fmla="*/ 2147483646 h 182"/>
              <a:gd name="T78" fmla="*/ 2147483646 w 102"/>
              <a:gd name="T79" fmla="*/ 2147483646 h 182"/>
              <a:gd name="T80" fmla="*/ 2147483646 w 102"/>
              <a:gd name="T81" fmla="*/ 2147483646 h 182"/>
              <a:gd name="T82" fmla="*/ 2147483646 w 102"/>
              <a:gd name="T83" fmla="*/ 2147483646 h 182"/>
              <a:gd name="T84" fmla="*/ 2147483646 w 102"/>
              <a:gd name="T85" fmla="*/ 2147483646 h 182"/>
              <a:gd name="T86" fmla="*/ 2147483646 w 102"/>
              <a:gd name="T87" fmla="*/ 2147483646 h 182"/>
              <a:gd name="T88" fmla="*/ 0 w 102"/>
              <a:gd name="T89" fmla="*/ 2147483646 h 1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182"/>
              <a:gd name="T137" fmla="*/ 102 w 102"/>
              <a:gd name="T138" fmla="*/ 182 h 1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182">
                <a:moveTo>
                  <a:pt x="0" y="21"/>
                </a:moveTo>
                <a:lnTo>
                  <a:pt x="2" y="14"/>
                </a:lnTo>
                <a:lnTo>
                  <a:pt x="8" y="8"/>
                </a:lnTo>
                <a:lnTo>
                  <a:pt x="11" y="4"/>
                </a:lnTo>
                <a:lnTo>
                  <a:pt x="17" y="2"/>
                </a:lnTo>
                <a:lnTo>
                  <a:pt x="25" y="0"/>
                </a:lnTo>
                <a:lnTo>
                  <a:pt x="30" y="0"/>
                </a:lnTo>
                <a:lnTo>
                  <a:pt x="38" y="0"/>
                </a:lnTo>
                <a:lnTo>
                  <a:pt x="45" y="2"/>
                </a:lnTo>
                <a:lnTo>
                  <a:pt x="53" y="4"/>
                </a:lnTo>
                <a:lnTo>
                  <a:pt x="61" y="8"/>
                </a:lnTo>
                <a:lnTo>
                  <a:pt x="66" y="14"/>
                </a:lnTo>
                <a:lnTo>
                  <a:pt x="72" y="25"/>
                </a:lnTo>
                <a:lnTo>
                  <a:pt x="79" y="40"/>
                </a:lnTo>
                <a:lnTo>
                  <a:pt x="85" y="59"/>
                </a:lnTo>
                <a:lnTo>
                  <a:pt x="91" y="80"/>
                </a:lnTo>
                <a:lnTo>
                  <a:pt x="96" y="101"/>
                </a:lnTo>
                <a:lnTo>
                  <a:pt x="100" y="122"/>
                </a:lnTo>
                <a:lnTo>
                  <a:pt x="102" y="140"/>
                </a:lnTo>
                <a:lnTo>
                  <a:pt x="102" y="157"/>
                </a:lnTo>
                <a:lnTo>
                  <a:pt x="98" y="169"/>
                </a:lnTo>
                <a:lnTo>
                  <a:pt x="96" y="173"/>
                </a:lnTo>
                <a:lnTo>
                  <a:pt x="93" y="174"/>
                </a:lnTo>
                <a:lnTo>
                  <a:pt x="89" y="178"/>
                </a:lnTo>
                <a:lnTo>
                  <a:pt x="83" y="180"/>
                </a:lnTo>
                <a:lnTo>
                  <a:pt x="76" y="182"/>
                </a:lnTo>
                <a:lnTo>
                  <a:pt x="70" y="182"/>
                </a:lnTo>
                <a:lnTo>
                  <a:pt x="64" y="182"/>
                </a:lnTo>
                <a:lnTo>
                  <a:pt x="59" y="180"/>
                </a:lnTo>
                <a:lnTo>
                  <a:pt x="55" y="180"/>
                </a:lnTo>
                <a:lnTo>
                  <a:pt x="53" y="176"/>
                </a:lnTo>
                <a:lnTo>
                  <a:pt x="42" y="161"/>
                </a:lnTo>
                <a:lnTo>
                  <a:pt x="34" y="146"/>
                </a:lnTo>
                <a:lnTo>
                  <a:pt x="26" y="131"/>
                </a:lnTo>
                <a:lnTo>
                  <a:pt x="23" y="114"/>
                </a:lnTo>
                <a:lnTo>
                  <a:pt x="17" y="97"/>
                </a:lnTo>
                <a:lnTo>
                  <a:pt x="13" y="80"/>
                </a:lnTo>
                <a:lnTo>
                  <a:pt x="11" y="63"/>
                </a:lnTo>
                <a:lnTo>
                  <a:pt x="8" y="46"/>
                </a:lnTo>
                <a:lnTo>
                  <a:pt x="4" y="29"/>
                </a:lnTo>
                <a:lnTo>
                  <a:pt x="2" y="12"/>
                </a:lnTo>
                <a:lnTo>
                  <a:pt x="0" y="21"/>
                </a:lnTo>
                <a:close/>
              </a:path>
            </a:pathLst>
          </a:custGeom>
          <a:solidFill>
            <a:srgbClr val="FFE5CB"/>
          </a:solidFill>
          <a:ln w="3175">
            <a:solidFill>
              <a:srgbClr val="000000"/>
            </a:solidFill>
            <a:round/>
            <a:headEnd/>
            <a:tailEnd/>
          </a:ln>
        </p:spPr>
        <p:txBody>
          <a:bodyPr/>
          <a:lstStyle/>
          <a:p>
            <a:endParaRPr lang="en-US"/>
          </a:p>
        </p:txBody>
      </p:sp>
      <p:sp>
        <p:nvSpPr>
          <p:cNvPr id="57374" name="Freeform 30"/>
          <p:cNvSpPr>
            <a:spLocks/>
          </p:cNvSpPr>
          <p:nvPr/>
        </p:nvSpPr>
        <p:spPr bwMode="auto">
          <a:xfrm>
            <a:off x="6583364" y="3606801"/>
            <a:ext cx="161925" cy="288925"/>
          </a:xfrm>
          <a:custGeom>
            <a:avLst/>
            <a:gdLst>
              <a:gd name="T0" fmla="*/ 0 w 102"/>
              <a:gd name="T1" fmla="*/ 2147483646 h 182"/>
              <a:gd name="T2" fmla="*/ 2147483646 w 102"/>
              <a:gd name="T3" fmla="*/ 2147483646 h 182"/>
              <a:gd name="T4" fmla="*/ 2147483646 w 102"/>
              <a:gd name="T5" fmla="*/ 2147483646 h 182"/>
              <a:gd name="T6" fmla="*/ 2147483646 w 102"/>
              <a:gd name="T7" fmla="*/ 2147483646 h 182"/>
              <a:gd name="T8" fmla="*/ 2147483646 w 102"/>
              <a:gd name="T9" fmla="*/ 2147483646 h 182"/>
              <a:gd name="T10" fmla="*/ 2147483646 w 102"/>
              <a:gd name="T11" fmla="*/ 0 h 182"/>
              <a:gd name="T12" fmla="*/ 2147483646 w 102"/>
              <a:gd name="T13" fmla="*/ 0 h 182"/>
              <a:gd name="T14" fmla="*/ 2147483646 w 102"/>
              <a:gd name="T15" fmla="*/ 0 h 182"/>
              <a:gd name="T16" fmla="*/ 2147483646 w 102"/>
              <a:gd name="T17" fmla="*/ 2147483646 h 182"/>
              <a:gd name="T18" fmla="*/ 2147483646 w 102"/>
              <a:gd name="T19" fmla="*/ 2147483646 h 182"/>
              <a:gd name="T20" fmla="*/ 2147483646 w 102"/>
              <a:gd name="T21" fmla="*/ 2147483646 h 182"/>
              <a:gd name="T22" fmla="*/ 2147483646 w 102"/>
              <a:gd name="T23" fmla="*/ 2147483646 h 182"/>
              <a:gd name="T24" fmla="*/ 2147483646 w 102"/>
              <a:gd name="T25" fmla="*/ 2147483646 h 182"/>
              <a:gd name="T26" fmla="*/ 2147483646 w 102"/>
              <a:gd name="T27" fmla="*/ 2147483646 h 182"/>
              <a:gd name="T28" fmla="*/ 2147483646 w 102"/>
              <a:gd name="T29" fmla="*/ 2147483646 h 182"/>
              <a:gd name="T30" fmla="*/ 2147483646 w 102"/>
              <a:gd name="T31" fmla="*/ 2147483646 h 182"/>
              <a:gd name="T32" fmla="*/ 2147483646 w 102"/>
              <a:gd name="T33" fmla="*/ 2147483646 h 182"/>
              <a:gd name="T34" fmla="*/ 2147483646 w 102"/>
              <a:gd name="T35" fmla="*/ 2147483646 h 182"/>
              <a:gd name="T36" fmla="*/ 2147483646 w 102"/>
              <a:gd name="T37" fmla="*/ 2147483646 h 182"/>
              <a:gd name="T38" fmla="*/ 2147483646 w 102"/>
              <a:gd name="T39" fmla="*/ 2147483646 h 182"/>
              <a:gd name="T40" fmla="*/ 2147483646 w 102"/>
              <a:gd name="T41" fmla="*/ 2147483646 h 182"/>
              <a:gd name="T42" fmla="*/ 2147483646 w 102"/>
              <a:gd name="T43" fmla="*/ 2147483646 h 182"/>
              <a:gd name="T44" fmla="*/ 2147483646 w 102"/>
              <a:gd name="T45" fmla="*/ 2147483646 h 182"/>
              <a:gd name="T46" fmla="*/ 2147483646 w 102"/>
              <a:gd name="T47" fmla="*/ 2147483646 h 182"/>
              <a:gd name="T48" fmla="*/ 2147483646 w 102"/>
              <a:gd name="T49" fmla="*/ 2147483646 h 182"/>
              <a:gd name="T50" fmla="*/ 2147483646 w 102"/>
              <a:gd name="T51" fmla="*/ 2147483646 h 182"/>
              <a:gd name="T52" fmla="*/ 2147483646 w 102"/>
              <a:gd name="T53" fmla="*/ 2147483646 h 182"/>
              <a:gd name="T54" fmla="*/ 2147483646 w 102"/>
              <a:gd name="T55" fmla="*/ 2147483646 h 182"/>
              <a:gd name="T56" fmla="*/ 2147483646 w 102"/>
              <a:gd name="T57" fmla="*/ 2147483646 h 182"/>
              <a:gd name="T58" fmla="*/ 2147483646 w 102"/>
              <a:gd name="T59" fmla="*/ 2147483646 h 182"/>
              <a:gd name="T60" fmla="*/ 2147483646 w 102"/>
              <a:gd name="T61" fmla="*/ 2147483646 h 182"/>
              <a:gd name="T62" fmla="*/ 2147483646 w 102"/>
              <a:gd name="T63" fmla="*/ 2147483646 h 182"/>
              <a:gd name="T64" fmla="*/ 2147483646 w 102"/>
              <a:gd name="T65" fmla="*/ 2147483646 h 182"/>
              <a:gd name="T66" fmla="*/ 2147483646 w 102"/>
              <a:gd name="T67" fmla="*/ 2147483646 h 182"/>
              <a:gd name="T68" fmla="*/ 2147483646 w 102"/>
              <a:gd name="T69" fmla="*/ 2147483646 h 182"/>
              <a:gd name="T70" fmla="*/ 2147483646 w 102"/>
              <a:gd name="T71" fmla="*/ 2147483646 h 182"/>
              <a:gd name="T72" fmla="*/ 2147483646 w 102"/>
              <a:gd name="T73" fmla="*/ 2147483646 h 182"/>
              <a:gd name="T74" fmla="*/ 2147483646 w 102"/>
              <a:gd name="T75" fmla="*/ 2147483646 h 182"/>
              <a:gd name="T76" fmla="*/ 2147483646 w 102"/>
              <a:gd name="T77" fmla="*/ 2147483646 h 182"/>
              <a:gd name="T78" fmla="*/ 2147483646 w 102"/>
              <a:gd name="T79" fmla="*/ 2147483646 h 182"/>
              <a:gd name="T80" fmla="*/ 2147483646 w 102"/>
              <a:gd name="T81" fmla="*/ 2147483646 h 182"/>
              <a:gd name="T82" fmla="*/ 2147483646 w 102"/>
              <a:gd name="T83" fmla="*/ 2147483646 h 182"/>
              <a:gd name="T84" fmla="*/ 2147483646 w 102"/>
              <a:gd name="T85" fmla="*/ 2147483646 h 182"/>
              <a:gd name="T86" fmla="*/ 2147483646 w 102"/>
              <a:gd name="T87" fmla="*/ 2147483646 h 1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
              <a:gd name="T133" fmla="*/ 0 h 182"/>
              <a:gd name="T134" fmla="*/ 102 w 102"/>
              <a:gd name="T135" fmla="*/ 182 h 1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 h="182">
                <a:moveTo>
                  <a:pt x="0" y="21"/>
                </a:moveTo>
                <a:lnTo>
                  <a:pt x="2" y="14"/>
                </a:lnTo>
                <a:lnTo>
                  <a:pt x="8" y="8"/>
                </a:lnTo>
                <a:lnTo>
                  <a:pt x="11" y="4"/>
                </a:lnTo>
                <a:lnTo>
                  <a:pt x="17" y="2"/>
                </a:lnTo>
                <a:lnTo>
                  <a:pt x="25" y="0"/>
                </a:lnTo>
                <a:lnTo>
                  <a:pt x="30" y="0"/>
                </a:lnTo>
                <a:lnTo>
                  <a:pt x="38" y="0"/>
                </a:lnTo>
                <a:lnTo>
                  <a:pt x="45" y="2"/>
                </a:lnTo>
                <a:lnTo>
                  <a:pt x="53" y="4"/>
                </a:lnTo>
                <a:lnTo>
                  <a:pt x="61" y="8"/>
                </a:lnTo>
                <a:lnTo>
                  <a:pt x="66" y="14"/>
                </a:lnTo>
                <a:lnTo>
                  <a:pt x="72" y="25"/>
                </a:lnTo>
                <a:lnTo>
                  <a:pt x="79" y="40"/>
                </a:lnTo>
                <a:lnTo>
                  <a:pt x="85" y="59"/>
                </a:lnTo>
                <a:lnTo>
                  <a:pt x="91" y="80"/>
                </a:lnTo>
                <a:lnTo>
                  <a:pt x="96" y="101"/>
                </a:lnTo>
                <a:lnTo>
                  <a:pt x="100" y="122"/>
                </a:lnTo>
                <a:lnTo>
                  <a:pt x="102" y="140"/>
                </a:lnTo>
                <a:lnTo>
                  <a:pt x="102" y="157"/>
                </a:lnTo>
                <a:lnTo>
                  <a:pt x="98" y="169"/>
                </a:lnTo>
                <a:lnTo>
                  <a:pt x="96" y="173"/>
                </a:lnTo>
                <a:lnTo>
                  <a:pt x="93" y="174"/>
                </a:lnTo>
                <a:lnTo>
                  <a:pt x="89" y="178"/>
                </a:lnTo>
                <a:lnTo>
                  <a:pt x="83" y="180"/>
                </a:lnTo>
                <a:lnTo>
                  <a:pt x="76" y="182"/>
                </a:lnTo>
                <a:lnTo>
                  <a:pt x="70" y="182"/>
                </a:lnTo>
                <a:lnTo>
                  <a:pt x="64" y="182"/>
                </a:lnTo>
                <a:lnTo>
                  <a:pt x="59" y="180"/>
                </a:lnTo>
                <a:lnTo>
                  <a:pt x="55" y="180"/>
                </a:lnTo>
                <a:lnTo>
                  <a:pt x="53" y="176"/>
                </a:lnTo>
                <a:lnTo>
                  <a:pt x="42" y="161"/>
                </a:lnTo>
                <a:lnTo>
                  <a:pt x="34" y="146"/>
                </a:lnTo>
                <a:lnTo>
                  <a:pt x="26" y="131"/>
                </a:lnTo>
                <a:lnTo>
                  <a:pt x="23" y="114"/>
                </a:lnTo>
                <a:lnTo>
                  <a:pt x="17" y="97"/>
                </a:lnTo>
                <a:lnTo>
                  <a:pt x="13" y="80"/>
                </a:lnTo>
                <a:lnTo>
                  <a:pt x="11" y="63"/>
                </a:lnTo>
                <a:lnTo>
                  <a:pt x="8" y="46"/>
                </a:lnTo>
                <a:lnTo>
                  <a:pt x="4" y="29"/>
                </a:lnTo>
                <a:lnTo>
                  <a:pt x="2" y="1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5" name="Freeform 31"/>
          <p:cNvSpPr>
            <a:spLocks/>
          </p:cNvSpPr>
          <p:nvPr/>
        </p:nvSpPr>
        <p:spPr bwMode="auto">
          <a:xfrm>
            <a:off x="6667500" y="4057650"/>
            <a:ext cx="141288" cy="306388"/>
          </a:xfrm>
          <a:custGeom>
            <a:avLst/>
            <a:gdLst>
              <a:gd name="T0" fmla="*/ 2147483646 w 89"/>
              <a:gd name="T1" fmla="*/ 2147483646 h 193"/>
              <a:gd name="T2" fmla="*/ 2147483646 w 89"/>
              <a:gd name="T3" fmla="*/ 2147483646 h 193"/>
              <a:gd name="T4" fmla="*/ 2147483646 w 89"/>
              <a:gd name="T5" fmla="*/ 2147483646 h 193"/>
              <a:gd name="T6" fmla="*/ 2147483646 w 89"/>
              <a:gd name="T7" fmla="*/ 2147483646 h 193"/>
              <a:gd name="T8" fmla="*/ 2147483646 w 89"/>
              <a:gd name="T9" fmla="*/ 2147483646 h 193"/>
              <a:gd name="T10" fmla="*/ 2147483646 w 89"/>
              <a:gd name="T11" fmla="*/ 2147483646 h 193"/>
              <a:gd name="T12" fmla="*/ 2147483646 w 89"/>
              <a:gd name="T13" fmla="*/ 2147483646 h 193"/>
              <a:gd name="T14" fmla="*/ 2147483646 w 89"/>
              <a:gd name="T15" fmla="*/ 2147483646 h 193"/>
              <a:gd name="T16" fmla="*/ 2147483646 w 89"/>
              <a:gd name="T17" fmla="*/ 2147483646 h 193"/>
              <a:gd name="T18" fmla="*/ 2147483646 w 89"/>
              <a:gd name="T19" fmla="*/ 2147483646 h 193"/>
              <a:gd name="T20" fmla="*/ 2147483646 w 89"/>
              <a:gd name="T21" fmla="*/ 2147483646 h 193"/>
              <a:gd name="T22" fmla="*/ 2147483646 w 89"/>
              <a:gd name="T23" fmla="*/ 2147483646 h 193"/>
              <a:gd name="T24" fmla="*/ 2147483646 w 89"/>
              <a:gd name="T25" fmla="*/ 2147483646 h 193"/>
              <a:gd name="T26" fmla="*/ 2147483646 w 89"/>
              <a:gd name="T27" fmla="*/ 2147483646 h 193"/>
              <a:gd name="T28" fmla="*/ 2147483646 w 89"/>
              <a:gd name="T29" fmla="*/ 2147483646 h 193"/>
              <a:gd name="T30" fmla="*/ 2147483646 w 89"/>
              <a:gd name="T31" fmla="*/ 0 h 193"/>
              <a:gd name="T32" fmla="*/ 2147483646 w 89"/>
              <a:gd name="T33" fmla="*/ 0 h 193"/>
              <a:gd name="T34" fmla="*/ 2147483646 w 89"/>
              <a:gd name="T35" fmla="*/ 0 h 193"/>
              <a:gd name="T36" fmla="*/ 2147483646 w 89"/>
              <a:gd name="T37" fmla="*/ 0 h 193"/>
              <a:gd name="T38" fmla="*/ 2147483646 w 89"/>
              <a:gd name="T39" fmla="*/ 2147483646 h 193"/>
              <a:gd name="T40" fmla="*/ 2147483646 w 89"/>
              <a:gd name="T41" fmla="*/ 2147483646 h 193"/>
              <a:gd name="T42" fmla="*/ 2147483646 w 89"/>
              <a:gd name="T43" fmla="*/ 2147483646 h 193"/>
              <a:gd name="T44" fmla="*/ 2147483646 w 89"/>
              <a:gd name="T45" fmla="*/ 2147483646 h 193"/>
              <a:gd name="T46" fmla="*/ 2147483646 w 89"/>
              <a:gd name="T47" fmla="*/ 2147483646 h 193"/>
              <a:gd name="T48" fmla="*/ 2147483646 w 89"/>
              <a:gd name="T49" fmla="*/ 2147483646 h 193"/>
              <a:gd name="T50" fmla="*/ 0 w 89"/>
              <a:gd name="T51" fmla="*/ 2147483646 h 193"/>
              <a:gd name="T52" fmla="*/ 0 w 89"/>
              <a:gd name="T53" fmla="*/ 2147483646 h 193"/>
              <a:gd name="T54" fmla="*/ 2147483646 w 89"/>
              <a:gd name="T55" fmla="*/ 2147483646 h 193"/>
              <a:gd name="T56" fmla="*/ 2147483646 w 89"/>
              <a:gd name="T57" fmla="*/ 2147483646 h 193"/>
              <a:gd name="T58" fmla="*/ 2147483646 w 89"/>
              <a:gd name="T59" fmla="*/ 2147483646 h 193"/>
              <a:gd name="T60" fmla="*/ 2147483646 w 89"/>
              <a:gd name="T61" fmla="*/ 2147483646 h 193"/>
              <a:gd name="T62" fmla="*/ 2147483646 w 89"/>
              <a:gd name="T63" fmla="*/ 2147483646 h 193"/>
              <a:gd name="T64" fmla="*/ 2147483646 w 89"/>
              <a:gd name="T65" fmla="*/ 2147483646 h 193"/>
              <a:gd name="T66" fmla="*/ 2147483646 w 89"/>
              <a:gd name="T67" fmla="*/ 2147483646 h 193"/>
              <a:gd name="T68" fmla="*/ 2147483646 w 89"/>
              <a:gd name="T69" fmla="*/ 2147483646 h 193"/>
              <a:gd name="T70" fmla="*/ 2147483646 w 89"/>
              <a:gd name="T71" fmla="*/ 2147483646 h 193"/>
              <a:gd name="T72" fmla="*/ 2147483646 w 89"/>
              <a:gd name="T73" fmla="*/ 2147483646 h 193"/>
              <a:gd name="T74" fmla="*/ 2147483646 w 89"/>
              <a:gd name="T75" fmla="*/ 2147483646 h 193"/>
              <a:gd name="T76" fmla="*/ 2147483646 w 89"/>
              <a:gd name="T77" fmla="*/ 2147483646 h 193"/>
              <a:gd name="T78" fmla="*/ 2147483646 w 89"/>
              <a:gd name="T79" fmla="*/ 2147483646 h 193"/>
              <a:gd name="T80" fmla="*/ 2147483646 w 89"/>
              <a:gd name="T81" fmla="*/ 2147483646 h 193"/>
              <a:gd name="T82" fmla="*/ 2147483646 w 89"/>
              <a:gd name="T83" fmla="*/ 2147483646 h 193"/>
              <a:gd name="T84" fmla="*/ 2147483646 w 89"/>
              <a:gd name="T85" fmla="*/ 2147483646 h 193"/>
              <a:gd name="T86" fmla="*/ 2147483646 w 89"/>
              <a:gd name="T87" fmla="*/ 2147483646 h 193"/>
              <a:gd name="T88" fmla="*/ 2147483646 w 89"/>
              <a:gd name="T89" fmla="*/ 2147483646 h 193"/>
              <a:gd name="T90" fmla="*/ 2147483646 w 89"/>
              <a:gd name="T91" fmla="*/ 2147483646 h 193"/>
              <a:gd name="T92" fmla="*/ 2147483646 w 89"/>
              <a:gd name="T93" fmla="*/ 2147483646 h 193"/>
              <a:gd name="T94" fmla="*/ 2147483646 w 89"/>
              <a:gd name="T95" fmla="*/ 2147483646 h 193"/>
              <a:gd name="T96" fmla="*/ 2147483646 w 89"/>
              <a:gd name="T97" fmla="*/ 2147483646 h 193"/>
              <a:gd name="T98" fmla="*/ 2147483646 w 89"/>
              <a:gd name="T99" fmla="*/ 2147483646 h 193"/>
              <a:gd name="T100" fmla="*/ 2147483646 w 89"/>
              <a:gd name="T101" fmla="*/ 2147483646 h 193"/>
              <a:gd name="T102" fmla="*/ 2147483646 w 89"/>
              <a:gd name="T103" fmla="*/ 2147483646 h 193"/>
              <a:gd name="T104" fmla="*/ 2147483646 w 89"/>
              <a:gd name="T105" fmla="*/ 2147483646 h 193"/>
              <a:gd name="T106" fmla="*/ 2147483646 w 89"/>
              <a:gd name="T107" fmla="*/ 2147483646 h 193"/>
              <a:gd name="T108" fmla="*/ 2147483646 w 89"/>
              <a:gd name="T109" fmla="*/ 2147483646 h 193"/>
              <a:gd name="T110" fmla="*/ 2147483646 w 89"/>
              <a:gd name="T111" fmla="*/ 2147483646 h 193"/>
              <a:gd name="T112" fmla="*/ 2147483646 w 89"/>
              <a:gd name="T113" fmla="*/ 2147483646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193"/>
              <a:gd name="T173" fmla="*/ 89 w 89"/>
              <a:gd name="T174" fmla="*/ 193 h 1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193">
                <a:moveTo>
                  <a:pt x="83" y="82"/>
                </a:moveTo>
                <a:lnTo>
                  <a:pt x="81" y="74"/>
                </a:lnTo>
                <a:lnTo>
                  <a:pt x="81" y="68"/>
                </a:lnTo>
                <a:lnTo>
                  <a:pt x="81" y="61"/>
                </a:lnTo>
                <a:lnTo>
                  <a:pt x="81" y="53"/>
                </a:lnTo>
                <a:lnTo>
                  <a:pt x="81" y="48"/>
                </a:lnTo>
                <a:lnTo>
                  <a:pt x="81" y="40"/>
                </a:lnTo>
                <a:lnTo>
                  <a:pt x="79" y="34"/>
                </a:lnTo>
                <a:lnTo>
                  <a:pt x="78" y="27"/>
                </a:lnTo>
                <a:lnTo>
                  <a:pt x="76" y="21"/>
                </a:lnTo>
                <a:lnTo>
                  <a:pt x="74" y="15"/>
                </a:lnTo>
                <a:lnTo>
                  <a:pt x="70" y="10"/>
                </a:lnTo>
                <a:lnTo>
                  <a:pt x="64" y="6"/>
                </a:lnTo>
                <a:lnTo>
                  <a:pt x="59" y="4"/>
                </a:lnTo>
                <a:lnTo>
                  <a:pt x="53" y="0"/>
                </a:lnTo>
                <a:lnTo>
                  <a:pt x="45" y="0"/>
                </a:lnTo>
                <a:lnTo>
                  <a:pt x="40" y="0"/>
                </a:lnTo>
                <a:lnTo>
                  <a:pt x="34" y="0"/>
                </a:lnTo>
                <a:lnTo>
                  <a:pt x="26" y="2"/>
                </a:lnTo>
                <a:lnTo>
                  <a:pt x="23" y="4"/>
                </a:lnTo>
                <a:lnTo>
                  <a:pt x="19" y="10"/>
                </a:lnTo>
                <a:lnTo>
                  <a:pt x="9" y="23"/>
                </a:lnTo>
                <a:lnTo>
                  <a:pt x="4" y="40"/>
                </a:lnTo>
                <a:lnTo>
                  <a:pt x="0" y="57"/>
                </a:lnTo>
                <a:lnTo>
                  <a:pt x="0" y="74"/>
                </a:lnTo>
                <a:lnTo>
                  <a:pt x="2" y="91"/>
                </a:lnTo>
                <a:lnTo>
                  <a:pt x="4" y="110"/>
                </a:lnTo>
                <a:lnTo>
                  <a:pt x="8" y="127"/>
                </a:lnTo>
                <a:lnTo>
                  <a:pt x="11" y="146"/>
                </a:lnTo>
                <a:lnTo>
                  <a:pt x="15" y="163"/>
                </a:lnTo>
                <a:lnTo>
                  <a:pt x="19" y="180"/>
                </a:lnTo>
                <a:lnTo>
                  <a:pt x="21" y="186"/>
                </a:lnTo>
                <a:lnTo>
                  <a:pt x="23" y="187"/>
                </a:lnTo>
                <a:lnTo>
                  <a:pt x="28" y="191"/>
                </a:lnTo>
                <a:lnTo>
                  <a:pt x="34" y="193"/>
                </a:lnTo>
                <a:lnTo>
                  <a:pt x="40" y="193"/>
                </a:lnTo>
                <a:lnTo>
                  <a:pt x="45" y="193"/>
                </a:lnTo>
                <a:lnTo>
                  <a:pt x="51" y="191"/>
                </a:lnTo>
                <a:lnTo>
                  <a:pt x="59" y="189"/>
                </a:lnTo>
                <a:lnTo>
                  <a:pt x="64" y="187"/>
                </a:lnTo>
                <a:lnTo>
                  <a:pt x="68" y="186"/>
                </a:lnTo>
                <a:lnTo>
                  <a:pt x="76" y="180"/>
                </a:lnTo>
                <a:lnTo>
                  <a:pt x="81" y="174"/>
                </a:lnTo>
                <a:lnTo>
                  <a:pt x="85" y="167"/>
                </a:lnTo>
                <a:lnTo>
                  <a:pt x="87" y="157"/>
                </a:lnTo>
                <a:lnTo>
                  <a:pt x="89" y="148"/>
                </a:lnTo>
                <a:lnTo>
                  <a:pt x="89" y="138"/>
                </a:lnTo>
                <a:lnTo>
                  <a:pt x="89" y="129"/>
                </a:lnTo>
                <a:lnTo>
                  <a:pt x="87" y="119"/>
                </a:lnTo>
                <a:lnTo>
                  <a:pt x="87" y="110"/>
                </a:lnTo>
                <a:lnTo>
                  <a:pt x="85" y="100"/>
                </a:lnTo>
                <a:lnTo>
                  <a:pt x="83" y="82"/>
                </a:lnTo>
                <a:close/>
              </a:path>
            </a:pathLst>
          </a:custGeom>
          <a:solidFill>
            <a:srgbClr val="FFE5CB"/>
          </a:solidFill>
          <a:ln w="3175">
            <a:solidFill>
              <a:srgbClr val="000000"/>
            </a:solidFill>
            <a:round/>
            <a:headEnd/>
            <a:tailEnd/>
          </a:ln>
        </p:spPr>
        <p:txBody>
          <a:bodyPr/>
          <a:lstStyle/>
          <a:p>
            <a:endParaRPr lang="en-US"/>
          </a:p>
        </p:txBody>
      </p:sp>
      <p:sp>
        <p:nvSpPr>
          <p:cNvPr id="57376" name="Freeform 32"/>
          <p:cNvSpPr>
            <a:spLocks/>
          </p:cNvSpPr>
          <p:nvPr/>
        </p:nvSpPr>
        <p:spPr bwMode="auto">
          <a:xfrm>
            <a:off x="6667500" y="4057650"/>
            <a:ext cx="141288" cy="306388"/>
          </a:xfrm>
          <a:custGeom>
            <a:avLst/>
            <a:gdLst>
              <a:gd name="T0" fmla="*/ 2147483646 w 89"/>
              <a:gd name="T1" fmla="*/ 2147483646 h 193"/>
              <a:gd name="T2" fmla="*/ 2147483646 w 89"/>
              <a:gd name="T3" fmla="*/ 2147483646 h 193"/>
              <a:gd name="T4" fmla="*/ 2147483646 w 89"/>
              <a:gd name="T5" fmla="*/ 2147483646 h 193"/>
              <a:gd name="T6" fmla="*/ 2147483646 w 89"/>
              <a:gd name="T7" fmla="*/ 2147483646 h 193"/>
              <a:gd name="T8" fmla="*/ 2147483646 w 89"/>
              <a:gd name="T9" fmla="*/ 2147483646 h 193"/>
              <a:gd name="T10" fmla="*/ 2147483646 w 89"/>
              <a:gd name="T11" fmla="*/ 2147483646 h 193"/>
              <a:gd name="T12" fmla="*/ 2147483646 w 89"/>
              <a:gd name="T13" fmla="*/ 2147483646 h 193"/>
              <a:gd name="T14" fmla="*/ 2147483646 w 89"/>
              <a:gd name="T15" fmla="*/ 2147483646 h 193"/>
              <a:gd name="T16" fmla="*/ 2147483646 w 89"/>
              <a:gd name="T17" fmla="*/ 2147483646 h 193"/>
              <a:gd name="T18" fmla="*/ 2147483646 w 89"/>
              <a:gd name="T19" fmla="*/ 2147483646 h 193"/>
              <a:gd name="T20" fmla="*/ 2147483646 w 89"/>
              <a:gd name="T21" fmla="*/ 2147483646 h 193"/>
              <a:gd name="T22" fmla="*/ 2147483646 w 89"/>
              <a:gd name="T23" fmla="*/ 2147483646 h 193"/>
              <a:gd name="T24" fmla="*/ 2147483646 w 89"/>
              <a:gd name="T25" fmla="*/ 2147483646 h 193"/>
              <a:gd name="T26" fmla="*/ 2147483646 w 89"/>
              <a:gd name="T27" fmla="*/ 2147483646 h 193"/>
              <a:gd name="T28" fmla="*/ 2147483646 w 89"/>
              <a:gd name="T29" fmla="*/ 2147483646 h 193"/>
              <a:gd name="T30" fmla="*/ 2147483646 w 89"/>
              <a:gd name="T31" fmla="*/ 0 h 193"/>
              <a:gd name="T32" fmla="*/ 2147483646 w 89"/>
              <a:gd name="T33" fmla="*/ 0 h 193"/>
              <a:gd name="T34" fmla="*/ 2147483646 w 89"/>
              <a:gd name="T35" fmla="*/ 0 h 193"/>
              <a:gd name="T36" fmla="*/ 2147483646 w 89"/>
              <a:gd name="T37" fmla="*/ 0 h 193"/>
              <a:gd name="T38" fmla="*/ 2147483646 w 89"/>
              <a:gd name="T39" fmla="*/ 2147483646 h 193"/>
              <a:gd name="T40" fmla="*/ 2147483646 w 89"/>
              <a:gd name="T41" fmla="*/ 2147483646 h 193"/>
              <a:gd name="T42" fmla="*/ 2147483646 w 89"/>
              <a:gd name="T43" fmla="*/ 2147483646 h 193"/>
              <a:gd name="T44" fmla="*/ 2147483646 w 89"/>
              <a:gd name="T45" fmla="*/ 2147483646 h 193"/>
              <a:gd name="T46" fmla="*/ 2147483646 w 89"/>
              <a:gd name="T47" fmla="*/ 2147483646 h 193"/>
              <a:gd name="T48" fmla="*/ 2147483646 w 89"/>
              <a:gd name="T49" fmla="*/ 2147483646 h 193"/>
              <a:gd name="T50" fmla="*/ 0 w 89"/>
              <a:gd name="T51" fmla="*/ 2147483646 h 193"/>
              <a:gd name="T52" fmla="*/ 0 w 89"/>
              <a:gd name="T53" fmla="*/ 2147483646 h 193"/>
              <a:gd name="T54" fmla="*/ 2147483646 w 89"/>
              <a:gd name="T55" fmla="*/ 2147483646 h 193"/>
              <a:gd name="T56" fmla="*/ 2147483646 w 89"/>
              <a:gd name="T57" fmla="*/ 2147483646 h 193"/>
              <a:gd name="T58" fmla="*/ 2147483646 w 89"/>
              <a:gd name="T59" fmla="*/ 2147483646 h 193"/>
              <a:gd name="T60" fmla="*/ 2147483646 w 89"/>
              <a:gd name="T61" fmla="*/ 2147483646 h 193"/>
              <a:gd name="T62" fmla="*/ 2147483646 w 89"/>
              <a:gd name="T63" fmla="*/ 2147483646 h 193"/>
              <a:gd name="T64" fmla="*/ 2147483646 w 89"/>
              <a:gd name="T65" fmla="*/ 2147483646 h 193"/>
              <a:gd name="T66" fmla="*/ 2147483646 w 89"/>
              <a:gd name="T67" fmla="*/ 2147483646 h 193"/>
              <a:gd name="T68" fmla="*/ 2147483646 w 89"/>
              <a:gd name="T69" fmla="*/ 2147483646 h 193"/>
              <a:gd name="T70" fmla="*/ 2147483646 w 89"/>
              <a:gd name="T71" fmla="*/ 2147483646 h 193"/>
              <a:gd name="T72" fmla="*/ 2147483646 w 89"/>
              <a:gd name="T73" fmla="*/ 2147483646 h 193"/>
              <a:gd name="T74" fmla="*/ 2147483646 w 89"/>
              <a:gd name="T75" fmla="*/ 2147483646 h 193"/>
              <a:gd name="T76" fmla="*/ 2147483646 w 89"/>
              <a:gd name="T77" fmla="*/ 2147483646 h 193"/>
              <a:gd name="T78" fmla="*/ 2147483646 w 89"/>
              <a:gd name="T79" fmla="*/ 2147483646 h 193"/>
              <a:gd name="T80" fmla="*/ 2147483646 w 89"/>
              <a:gd name="T81" fmla="*/ 2147483646 h 193"/>
              <a:gd name="T82" fmla="*/ 2147483646 w 89"/>
              <a:gd name="T83" fmla="*/ 2147483646 h 193"/>
              <a:gd name="T84" fmla="*/ 2147483646 w 89"/>
              <a:gd name="T85" fmla="*/ 2147483646 h 193"/>
              <a:gd name="T86" fmla="*/ 2147483646 w 89"/>
              <a:gd name="T87" fmla="*/ 2147483646 h 193"/>
              <a:gd name="T88" fmla="*/ 2147483646 w 89"/>
              <a:gd name="T89" fmla="*/ 2147483646 h 193"/>
              <a:gd name="T90" fmla="*/ 2147483646 w 89"/>
              <a:gd name="T91" fmla="*/ 2147483646 h 193"/>
              <a:gd name="T92" fmla="*/ 2147483646 w 89"/>
              <a:gd name="T93" fmla="*/ 2147483646 h 193"/>
              <a:gd name="T94" fmla="*/ 2147483646 w 89"/>
              <a:gd name="T95" fmla="*/ 2147483646 h 193"/>
              <a:gd name="T96" fmla="*/ 2147483646 w 89"/>
              <a:gd name="T97" fmla="*/ 2147483646 h 193"/>
              <a:gd name="T98" fmla="*/ 2147483646 w 89"/>
              <a:gd name="T99" fmla="*/ 2147483646 h 193"/>
              <a:gd name="T100" fmla="*/ 2147483646 w 89"/>
              <a:gd name="T101" fmla="*/ 2147483646 h 193"/>
              <a:gd name="T102" fmla="*/ 2147483646 w 89"/>
              <a:gd name="T103" fmla="*/ 2147483646 h 193"/>
              <a:gd name="T104" fmla="*/ 2147483646 w 89"/>
              <a:gd name="T105" fmla="*/ 2147483646 h 193"/>
              <a:gd name="T106" fmla="*/ 2147483646 w 89"/>
              <a:gd name="T107" fmla="*/ 2147483646 h 193"/>
              <a:gd name="T108" fmla="*/ 2147483646 w 89"/>
              <a:gd name="T109" fmla="*/ 2147483646 h 193"/>
              <a:gd name="T110" fmla="*/ 2147483646 w 89"/>
              <a:gd name="T111" fmla="*/ 2147483646 h 193"/>
              <a:gd name="T112" fmla="*/ 2147483646 w 89"/>
              <a:gd name="T113" fmla="*/ 2147483646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193"/>
              <a:gd name="T173" fmla="*/ 89 w 89"/>
              <a:gd name="T174" fmla="*/ 193 h 1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193">
                <a:moveTo>
                  <a:pt x="83" y="82"/>
                </a:moveTo>
                <a:lnTo>
                  <a:pt x="81" y="74"/>
                </a:lnTo>
                <a:lnTo>
                  <a:pt x="81" y="68"/>
                </a:lnTo>
                <a:lnTo>
                  <a:pt x="81" y="61"/>
                </a:lnTo>
                <a:lnTo>
                  <a:pt x="81" y="53"/>
                </a:lnTo>
                <a:lnTo>
                  <a:pt x="81" y="48"/>
                </a:lnTo>
                <a:lnTo>
                  <a:pt x="81" y="40"/>
                </a:lnTo>
                <a:lnTo>
                  <a:pt x="79" y="34"/>
                </a:lnTo>
                <a:lnTo>
                  <a:pt x="78" y="27"/>
                </a:lnTo>
                <a:lnTo>
                  <a:pt x="76" y="21"/>
                </a:lnTo>
                <a:lnTo>
                  <a:pt x="74" y="15"/>
                </a:lnTo>
                <a:lnTo>
                  <a:pt x="70" y="10"/>
                </a:lnTo>
                <a:lnTo>
                  <a:pt x="64" y="6"/>
                </a:lnTo>
                <a:lnTo>
                  <a:pt x="59" y="4"/>
                </a:lnTo>
                <a:lnTo>
                  <a:pt x="53" y="0"/>
                </a:lnTo>
                <a:lnTo>
                  <a:pt x="45" y="0"/>
                </a:lnTo>
                <a:lnTo>
                  <a:pt x="40" y="0"/>
                </a:lnTo>
                <a:lnTo>
                  <a:pt x="34" y="0"/>
                </a:lnTo>
                <a:lnTo>
                  <a:pt x="26" y="2"/>
                </a:lnTo>
                <a:lnTo>
                  <a:pt x="23" y="4"/>
                </a:lnTo>
                <a:lnTo>
                  <a:pt x="19" y="10"/>
                </a:lnTo>
                <a:lnTo>
                  <a:pt x="9" y="23"/>
                </a:lnTo>
                <a:lnTo>
                  <a:pt x="4" y="40"/>
                </a:lnTo>
                <a:lnTo>
                  <a:pt x="0" y="57"/>
                </a:lnTo>
                <a:lnTo>
                  <a:pt x="0" y="74"/>
                </a:lnTo>
                <a:lnTo>
                  <a:pt x="2" y="91"/>
                </a:lnTo>
                <a:lnTo>
                  <a:pt x="4" y="110"/>
                </a:lnTo>
                <a:lnTo>
                  <a:pt x="8" y="127"/>
                </a:lnTo>
                <a:lnTo>
                  <a:pt x="11" y="146"/>
                </a:lnTo>
                <a:lnTo>
                  <a:pt x="15" y="163"/>
                </a:lnTo>
                <a:lnTo>
                  <a:pt x="19" y="180"/>
                </a:lnTo>
                <a:lnTo>
                  <a:pt x="21" y="186"/>
                </a:lnTo>
                <a:lnTo>
                  <a:pt x="23" y="187"/>
                </a:lnTo>
                <a:lnTo>
                  <a:pt x="28" y="191"/>
                </a:lnTo>
                <a:lnTo>
                  <a:pt x="34" y="193"/>
                </a:lnTo>
                <a:lnTo>
                  <a:pt x="40" y="193"/>
                </a:lnTo>
                <a:lnTo>
                  <a:pt x="45" y="193"/>
                </a:lnTo>
                <a:lnTo>
                  <a:pt x="51" y="191"/>
                </a:lnTo>
                <a:lnTo>
                  <a:pt x="59" y="189"/>
                </a:lnTo>
                <a:lnTo>
                  <a:pt x="64" y="187"/>
                </a:lnTo>
                <a:lnTo>
                  <a:pt x="68" y="186"/>
                </a:lnTo>
                <a:lnTo>
                  <a:pt x="76" y="180"/>
                </a:lnTo>
                <a:lnTo>
                  <a:pt x="81" y="174"/>
                </a:lnTo>
                <a:lnTo>
                  <a:pt x="85" y="167"/>
                </a:lnTo>
                <a:lnTo>
                  <a:pt x="87" y="157"/>
                </a:lnTo>
                <a:lnTo>
                  <a:pt x="89" y="148"/>
                </a:lnTo>
                <a:lnTo>
                  <a:pt x="89" y="138"/>
                </a:lnTo>
                <a:lnTo>
                  <a:pt x="89" y="129"/>
                </a:lnTo>
                <a:lnTo>
                  <a:pt x="87" y="119"/>
                </a:lnTo>
                <a:lnTo>
                  <a:pt x="87" y="110"/>
                </a:lnTo>
                <a:lnTo>
                  <a:pt x="85" y="100"/>
                </a:lnTo>
                <a:lnTo>
                  <a:pt x="83" y="8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7" name="Freeform 33"/>
          <p:cNvSpPr>
            <a:spLocks/>
          </p:cNvSpPr>
          <p:nvPr/>
        </p:nvSpPr>
        <p:spPr bwMode="auto">
          <a:xfrm>
            <a:off x="6684964" y="4491039"/>
            <a:ext cx="134937" cy="333375"/>
          </a:xfrm>
          <a:custGeom>
            <a:avLst/>
            <a:gdLst>
              <a:gd name="T0" fmla="*/ 2147483646 w 85"/>
              <a:gd name="T1" fmla="*/ 2147483646 h 210"/>
              <a:gd name="T2" fmla="*/ 2147483646 w 85"/>
              <a:gd name="T3" fmla="*/ 2147483646 h 210"/>
              <a:gd name="T4" fmla="*/ 2147483646 w 85"/>
              <a:gd name="T5" fmla="*/ 2147483646 h 210"/>
              <a:gd name="T6" fmla="*/ 2147483646 w 85"/>
              <a:gd name="T7" fmla="*/ 2147483646 h 210"/>
              <a:gd name="T8" fmla="*/ 2147483646 w 85"/>
              <a:gd name="T9" fmla="*/ 2147483646 h 210"/>
              <a:gd name="T10" fmla="*/ 2147483646 w 85"/>
              <a:gd name="T11" fmla="*/ 0 h 210"/>
              <a:gd name="T12" fmla="*/ 2147483646 w 85"/>
              <a:gd name="T13" fmla="*/ 2147483646 h 210"/>
              <a:gd name="T14" fmla="*/ 2147483646 w 85"/>
              <a:gd name="T15" fmla="*/ 2147483646 h 210"/>
              <a:gd name="T16" fmla="*/ 2147483646 w 85"/>
              <a:gd name="T17" fmla="*/ 2147483646 h 210"/>
              <a:gd name="T18" fmla="*/ 2147483646 w 85"/>
              <a:gd name="T19" fmla="*/ 2147483646 h 210"/>
              <a:gd name="T20" fmla="*/ 0 w 85"/>
              <a:gd name="T21" fmla="*/ 2147483646 h 210"/>
              <a:gd name="T22" fmla="*/ 0 w 85"/>
              <a:gd name="T23" fmla="*/ 2147483646 h 210"/>
              <a:gd name="T24" fmla="*/ 2147483646 w 85"/>
              <a:gd name="T25" fmla="*/ 2147483646 h 210"/>
              <a:gd name="T26" fmla="*/ 2147483646 w 85"/>
              <a:gd name="T27" fmla="*/ 2147483646 h 210"/>
              <a:gd name="T28" fmla="*/ 2147483646 w 85"/>
              <a:gd name="T29" fmla="*/ 2147483646 h 210"/>
              <a:gd name="T30" fmla="*/ 2147483646 w 85"/>
              <a:gd name="T31" fmla="*/ 2147483646 h 210"/>
              <a:gd name="T32" fmla="*/ 2147483646 w 85"/>
              <a:gd name="T33" fmla="*/ 2147483646 h 210"/>
              <a:gd name="T34" fmla="*/ 2147483646 w 85"/>
              <a:gd name="T35" fmla="*/ 2147483646 h 210"/>
              <a:gd name="T36" fmla="*/ 2147483646 w 85"/>
              <a:gd name="T37" fmla="*/ 2147483646 h 210"/>
              <a:gd name="T38" fmla="*/ 2147483646 w 85"/>
              <a:gd name="T39" fmla="*/ 2147483646 h 210"/>
              <a:gd name="T40" fmla="*/ 2147483646 w 85"/>
              <a:gd name="T41" fmla="*/ 2147483646 h 210"/>
              <a:gd name="T42" fmla="*/ 2147483646 w 85"/>
              <a:gd name="T43" fmla="*/ 2147483646 h 210"/>
              <a:gd name="T44" fmla="*/ 2147483646 w 85"/>
              <a:gd name="T45" fmla="*/ 2147483646 h 210"/>
              <a:gd name="T46" fmla="*/ 2147483646 w 85"/>
              <a:gd name="T47" fmla="*/ 2147483646 h 210"/>
              <a:gd name="T48" fmla="*/ 2147483646 w 85"/>
              <a:gd name="T49" fmla="*/ 2147483646 h 210"/>
              <a:gd name="T50" fmla="*/ 2147483646 w 85"/>
              <a:gd name="T51" fmla="*/ 2147483646 h 210"/>
              <a:gd name="T52" fmla="*/ 2147483646 w 85"/>
              <a:gd name="T53" fmla="*/ 2147483646 h 210"/>
              <a:gd name="T54" fmla="*/ 2147483646 w 85"/>
              <a:gd name="T55" fmla="*/ 2147483646 h 210"/>
              <a:gd name="T56" fmla="*/ 2147483646 w 85"/>
              <a:gd name="T57" fmla="*/ 2147483646 h 210"/>
              <a:gd name="T58" fmla="*/ 2147483646 w 85"/>
              <a:gd name="T59" fmla="*/ 2147483646 h 210"/>
              <a:gd name="T60" fmla="*/ 2147483646 w 85"/>
              <a:gd name="T61" fmla="*/ 2147483646 h 210"/>
              <a:gd name="T62" fmla="*/ 2147483646 w 85"/>
              <a:gd name="T63" fmla="*/ 2147483646 h 210"/>
              <a:gd name="T64" fmla="*/ 2147483646 w 85"/>
              <a:gd name="T65" fmla="*/ 2147483646 h 210"/>
              <a:gd name="T66" fmla="*/ 2147483646 w 85"/>
              <a:gd name="T67" fmla="*/ 2147483646 h 210"/>
              <a:gd name="T68" fmla="*/ 2147483646 w 85"/>
              <a:gd name="T69" fmla="*/ 2147483646 h 210"/>
              <a:gd name="T70" fmla="*/ 2147483646 w 85"/>
              <a:gd name="T71" fmla="*/ 2147483646 h 210"/>
              <a:gd name="T72" fmla="*/ 2147483646 w 85"/>
              <a:gd name="T73" fmla="*/ 2147483646 h 210"/>
              <a:gd name="T74" fmla="*/ 2147483646 w 85"/>
              <a:gd name="T75" fmla="*/ 2147483646 h 210"/>
              <a:gd name="T76" fmla="*/ 2147483646 w 85"/>
              <a:gd name="T77" fmla="*/ 2147483646 h 210"/>
              <a:gd name="T78" fmla="*/ 2147483646 w 85"/>
              <a:gd name="T79" fmla="*/ 2147483646 h 210"/>
              <a:gd name="T80" fmla="*/ 2147483646 w 85"/>
              <a:gd name="T81" fmla="*/ 2147483646 h 210"/>
              <a:gd name="T82" fmla="*/ 2147483646 w 85"/>
              <a:gd name="T83" fmla="*/ 2147483646 h 210"/>
              <a:gd name="T84" fmla="*/ 2147483646 w 85"/>
              <a:gd name="T85" fmla="*/ 2147483646 h 210"/>
              <a:gd name="T86" fmla="*/ 2147483646 w 85"/>
              <a:gd name="T87" fmla="*/ 2147483646 h 210"/>
              <a:gd name="T88" fmla="*/ 2147483646 w 85"/>
              <a:gd name="T89" fmla="*/ 2147483646 h 210"/>
              <a:gd name="T90" fmla="*/ 2147483646 w 85"/>
              <a:gd name="T91" fmla="*/ 2147483646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5"/>
              <a:gd name="T139" fmla="*/ 0 h 210"/>
              <a:gd name="T140" fmla="*/ 85 w 85"/>
              <a:gd name="T141" fmla="*/ 210 h 2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5" h="210">
                <a:moveTo>
                  <a:pt x="84" y="92"/>
                </a:moveTo>
                <a:lnTo>
                  <a:pt x="80" y="58"/>
                </a:lnTo>
                <a:lnTo>
                  <a:pt x="72" y="32"/>
                </a:lnTo>
                <a:lnTo>
                  <a:pt x="65" y="13"/>
                </a:lnTo>
                <a:lnTo>
                  <a:pt x="53" y="2"/>
                </a:lnTo>
                <a:lnTo>
                  <a:pt x="42" y="0"/>
                </a:lnTo>
                <a:lnTo>
                  <a:pt x="31" y="3"/>
                </a:lnTo>
                <a:lnTo>
                  <a:pt x="21" y="15"/>
                </a:lnTo>
                <a:lnTo>
                  <a:pt x="12" y="34"/>
                </a:lnTo>
                <a:lnTo>
                  <a:pt x="4" y="58"/>
                </a:lnTo>
                <a:lnTo>
                  <a:pt x="0" y="90"/>
                </a:lnTo>
                <a:lnTo>
                  <a:pt x="2" y="102"/>
                </a:lnTo>
                <a:lnTo>
                  <a:pt x="2" y="113"/>
                </a:lnTo>
                <a:lnTo>
                  <a:pt x="2" y="123"/>
                </a:lnTo>
                <a:lnTo>
                  <a:pt x="2" y="134"/>
                </a:lnTo>
                <a:lnTo>
                  <a:pt x="2" y="145"/>
                </a:lnTo>
                <a:lnTo>
                  <a:pt x="2" y="157"/>
                </a:lnTo>
                <a:lnTo>
                  <a:pt x="2" y="166"/>
                </a:lnTo>
                <a:lnTo>
                  <a:pt x="4" y="177"/>
                </a:lnTo>
                <a:lnTo>
                  <a:pt x="6" y="187"/>
                </a:lnTo>
                <a:lnTo>
                  <a:pt x="12" y="194"/>
                </a:lnTo>
                <a:lnTo>
                  <a:pt x="15" y="200"/>
                </a:lnTo>
                <a:lnTo>
                  <a:pt x="21" y="206"/>
                </a:lnTo>
                <a:lnTo>
                  <a:pt x="29" y="208"/>
                </a:lnTo>
                <a:lnTo>
                  <a:pt x="36" y="210"/>
                </a:lnTo>
                <a:lnTo>
                  <a:pt x="46" y="210"/>
                </a:lnTo>
                <a:lnTo>
                  <a:pt x="53" y="208"/>
                </a:lnTo>
                <a:lnTo>
                  <a:pt x="63" y="204"/>
                </a:lnTo>
                <a:lnTo>
                  <a:pt x="68" y="200"/>
                </a:lnTo>
                <a:lnTo>
                  <a:pt x="76" y="194"/>
                </a:lnTo>
                <a:lnTo>
                  <a:pt x="80" y="187"/>
                </a:lnTo>
                <a:lnTo>
                  <a:pt x="82" y="181"/>
                </a:lnTo>
                <a:lnTo>
                  <a:pt x="84" y="176"/>
                </a:lnTo>
                <a:lnTo>
                  <a:pt x="84" y="168"/>
                </a:lnTo>
                <a:lnTo>
                  <a:pt x="85" y="162"/>
                </a:lnTo>
                <a:lnTo>
                  <a:pt x="85" y="155"/>
                </a:lnTo>
                <a:lnTo>
                  <a:pt x="85" y="149"/>
                </a:lnTo>
                <a:lnTo>
                  <a:pt x="85" y="142"/>
                </a:lnTo>
                <a:lnTo>
                  <a:pt x="84" y="136"/>
                </a:lnTo>
                <a:lnTo>
                  <a:pt x="84" y="128"/>
                </a:lnTo>
                <a:lnTo>
                  <a:pt x="82" y="123"/>
                </a:lnTo>
                <a:lnTo>
                  <a:pt x="84" y="92"/>
                </a:lnTo>
                <a:close/>
              </a:path>
            </a:pathLst>
          </a:custGeom>
          <a:solidFill>
            <a:srgbClr val="FFE5CB"/>
          </a:solidFill>
          <a:ln w="3175">
            <a:solidFill>
              <a:srgbClr val="000000"/>
            </a:solidFill>
            <a:round/>
            <a:headEnd/>
            <a:tailEnd/>
          </a:ln>
        </p:spPr>
        <p:txBody>
          <a:bodyPr/>
          <a:lstStyle/>
          <a:p>
            <a:endParaRPr lang="en-US"/>
          </a:p>
        </p:txBody>
      </p:sp>
      <p:sp>
        <p:nvSpPr>
          <p:cNvPr id="57378" name="Freeform 34"/>
          <p:cNvSpPr>
            <a:spLocks/>
          </p:cNvSpPr>
          <p:nvPr/>
        </p:nvSpPr>
        <p:spPr bwMode="auto">
          <a:xfrm>
            <a:off x="6684964" y="4491039"/>
            <a:ext cx="134937" cy="333375"/>
          </a:xfrm>
          <a:custGeom>
            <a:avLst/>
            <a:gdLst>
              <a:gd name="T0" fmla="*/ 2147483646 w 85"/>
              <a:gd name="T1" fmla="*/ 2147483646 h 210"/>
              <a:gd name="T2" fmla="*/ 2147483646 w 85"/>
              <a:gd name="T3" fmla="*/ 2147483646 h 210"/>
              <a:gd name="T4" fmla="*/ 2147483646 w 85"/>
              <a:gd name="T5" fmla="*/ 2147483646 h 210"/>
              <a:gd name="T6" fmla="*/ 2147483646 w 85"/>
              <a:gd name="T7" fmla="*/ 2147483646 h 210"/>
              <a:gd name="T8" fmla="*/ 2147483646 w 85"/>
              <a:gd name="T9" fmla="*/ 2147483646 h 210"/>
              <a:gd name="T10" fmla="*/ 2147483646 w 85"/>
              <a:gd name="T11" fmla="*/ 0 h 210"/>
              <a:gd name="T12" fmla="*/ 2147483646 w 85"/>
              <a:gd name="T13" fmla="*/ 2147483646 h 210"/>
              <a:gd name="T14" fmla="*/ 2147483646 w 85"/>
              <a:gd name="T15" fmla="*/ 2147483646 h 210"/>
              <a:gd name="T16" fmla="*/ 2147483646 w 85"/>
              <a:gd name="T17" fmla="*/ 2147483646 h 210"/>
              <a:gd name="T18" fmla="*/ 2147483646 w 85"/>
              <a:gd name="T19" fmla="*/ 2147483646 h 210"/>
              <a:gd name="T20" fmla="*/ 0 w 85"/>
              <a:gd name="T21" fmla="*/ 2147483646 h 210"/>
              <a:gd name="T22" fmla="*/ 0 w 85"/>
              <a:gd name="T23" fmla="*/ 2147483646 h 210"/>
              <a:gd name="T24" fmla="*/ 2147483646 w 85"/>
              <a:gd name="T25" fmla="*/ 2147483646 h 210"/>
              <a:gd name="T26" fmla="*/ 2147483646 w 85"/>
              <a:gd name="T27" fmla="*/ 2147483646 h 210"/>
              <a:gd name="T28" fmla="*/ 2147483646 w 85"/>
              <a:gd name="T29" fmla="*/ 2147483646 h 210"/>
              <a:gd name="T30" fmla="*/ 2147483646 w 85"/>
              <a:gd name="T31" fmla="*/ 2147483646 h 210"/>
              <a:gd name="T32" fmla="*/ 2147483646 w 85"/>
              <a:gd name="T33" fmla="*/ 2147483646 h 210"/>
              <a:gd name="T34" fmla="*/ 2147483646 w 85"/>
              <a:gd name="T35" fmla="*/ 2147483646 h 210"/>
              <a:gd name="T36" fmla="*/ 2147483646 w 85"/>
              <a:gd name="T37" fmla="*/ 2147483646 h 210"/>
              <a:gd name="T38" fmla="*/ 2147483646 w 85"/>
              <a:gd name="T39" fmla="*/ 2147483646 h 210"/>
              <a:gd name="T40" fmla="*/ 2147483646 w 85"/>
              <a:gd name="T41" fmla="*/ 2147483646 h 210"/>
              <a:gd name="T42" fmla="*/ 2147483646 w 85"/>
              <a:gd name="T43" fmla="*/ 2147483646 h 210"/>
              <a:gd name="T44" fmla="*/ 2147483646 w 85"/>
              <a:gd name="T45" fmla="*/ 2147483646 h 210"/>
              <a:gd name="T46" fmla="*/ 2147483646 w 85"/>
              <a:gd name="T47" fmla="*/ 2147483646 h 210"/>
              <a:gd name="T48" fmla="*/ 2147483646 w 85"/>
              <a:gd name="T49" fmla="*/ 2147483646 h 210"/>
              <a:gd name="T50" fmla="*/ 2147483646 w 85"/>
              <a:gd name="T51" fmla="*/ 2147483646 h 210"/>
              <a:gd name="T52" fmla="*/ 2147483646 w 85"/>
              <a:gd name="T53" fmla="*/ 2147483646 h 210"/>
              <a:gd name="T54" fmla="*/ 2147483646 w 85"/>
              <a:gd name="T55" fmla="*/ 2147483646 h 210"/>
              <a:gd name="T56" fmla="*/ 2147483646 w 85"/>
              <a:gd name="T57" fmla="*/ 2147483646 h 210"/>
              <a:gd name="T58" fmla="*/ 2147483646 w 85"/>
              <a:gd name="T59" fmla="*/ 2147483646 h 210"/>
              <a:gd name="T60" fmla="*/ 2147483646 w 85"/>
              <a:gd name="T61" fmla="*/ 2147483646 h 210"/>
              <a:gd name="T62" fmla="*/ 2147483646 w 85"/>
              <a:gd name="T63" fmla="*/ 2147483646 h 210"/>
              <a:gd name="T64" fmla="*/ 2147483646 w 85"/>
              <a:gd name="T65" fmla="*/ 2147483646 h 210"/>
              <a:gd name="T66" fmla="*/ 2147483646 w 85"/>
              <a:gd name="T67" fmla="*/ 2147483646 h 210"/>
              <a:gd name="T68" fmla="*/ 2147483646 w 85"/>
              <a:gd name="T69" fmla="*/ 2147483646 h 210"/>
              <a:gd name="T70" fmla="*/ 2147483646 w 85"/>
              <a:gd name="T71" fmla="*/ 2147483646 h 210"/>
              <a:gd name="T72" fmla="*/ 2147483646 w 85"/>
              <a:gd name="T73" fmla="*/ 2147483646 h 210"/>
              <a:gd name="T74" fmla="*/ 2147483646 w 85"/>
              <a:gd name="T75" fmla="*/ 2147483646 h 210"/>
              <a:gd name="T76" fmla="*/ 2147483646 w 85"/>
              <a:gd name="T77" fmla="*/ 2147483646 h 210"/>
              <a:gd name="T78" fmla="*/ 2147483646 w 85"/>
              <a:gd name="T79" fmla="*/ 2147483646 h 210"/>
              <a:gd name="T80" fmla="*/ 2147483646 w 85"/>
              <a:gd name="T81" fmla="*/ 2147483646 h 210"/>
              <a:gd name="T82" fmla="*/ 2147483646 w 85"/>
              <a:gd name="T83" fmla="*/ 2147483646 h 210"/>
              <a:gd name="T84" fmla="*/ 2147483646 w 85"/>
              <a:gd name="T85" fmla="*/ 2147483646 h 210"/>
              <a:gd name="T86" fmla="*/ 2147483646 w 85"/>
              <a:gd name="T87" fmla="*/ 2147483646 h 210"/>
              <a:gd name="T88" fmla="*/ 2147483646 w 85"/>
              <a:gd name="T89" fmla="*/ 2147483646 h 210"/>
              <a:gd name="T90" fmla="*/ 2147483646 w 85"/>
              <a:gd name="T91" fmla="*/ 2147483646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5"/>
              <a:gd name="T139" fmla="*/ 0 h 210"/>
              <a:gd name="T140" fmla="*/ 85 w 85"/>
              <a:gd name="T141" fmla="*/ 210 h 2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5" h="210">
                <a:moveTo>
                  <a:pt x="84" y="92"/>
                </a:moveTo>
                <a:lnTo>
                  <a:pt x="80" y="58"/>
                </a:lnTo>
                <a:lnTo>
                  <a:pt x="72" y="32"/>
                </a:lnTo>
                <a:lnTo>
                  <a:pt x="65" y="13"/>
                </a:lnTo>
                <a:lnTo>
                  <a:pt x="53" y="2"/>
                </a:lnTo>
                <a:lnTo>
                  <a:pt x="42" y="0"/>
                </a:lnTo>
                <a:lnTo>
                  <a:pt x="31" y="3"/>
                </a:lnTo>
                <a:lnTo>
                  <a:pt x="21" y="15"/>
                </a:lnTo>
                <a:lnTo>
                  <a:pt x="12" y="34"/>
                </a:lnTo>
                <a:lnTo>
                  <a:pt x="4" y="58"/>
                </a:lnTo>
                <a:lnTo>
                  <a:pt x="0" y="90"/>
                </a:lnTo>
                <a:lnTo>
                  <a:pt x="2" y="102"/>
                </a:lnTo>
                <a:lnTo>
                  <a:pt x="2" y="113"/>
                </a:lnTo>
                <a:lnTo>
                  <a:pt x="2" y="123"/>
                </a:lnTo>
                <a:lnTo>
                  <a:pt x="2" y="134"/>
                </a:lnTo>
                <a:lnTo>
                  <a:pt x="2" y="145"/>
                </a:lnTo>
                <a:lnTo>
                  <a:pt x="2" y="157"/>
                </a:lnTo>
                <a:lnTo>
                  <a:pt x="2" y="166"/>
                </a:lnTo>
                <a:lnTo>
                  <a:pt x="4" y="177"/>
                </a:lnTo>
                <a:lnTo>
                  <a:pt x="6" y="187"/>
                </a:lnTo>
                <a:lnTo>
                  <a:pt x="12" y="194"/>
                </a:lnTo>
                <a:lnTo>
                  <a:pt x="15" y="200"/>
                </a:lnTo>
                <a:lnTo>
                  <a:pt x="21" y="206"/>
                </a:lnTo>
                <a:lnTo>
                  <a:pt x="29" y="208"/>
                </a:lnTo>
                <a:lnTo>
                  <a:pt x="36" y="210"/>
                </a:lnTo>
                <a:lnTo>
                  <a:pt x="46" y="210"/>
                </a:lnTo>
                <a:lnTo>
                  <a:pt x="53" y="208"/>
                </a:lnTo>
                <a:lnTo>
                  <a:pt x="63" y="204"/>
                </a:lnTo>
                <a:lnTo>
                  <a:pt x="68" y="200"/>
                </a:lnTo>
                <a:lnTo>
                  <a:pt x="76" y="194"/>
                </a:lnTo>
                <a:lnTo>
                  <a:pt x="80" y="187"/>
                </a:lnTo>
                <a:lnTo>
                  <a:pt x="82" y="181"/>
                </a:lnTo>
                <a:lnTo>
                  <a:pt x="84" y="176"/>
                </a:lnTo>
                <a:lnTo>
                  <a:pt x="84" y="168"/>
                </a:lnTo>
                <a:lnTo>
                  <a:pt x="85" y="162"/>
                </a:lnTo>
                <a:lnTo>
                  <a:pt x="85" y="155"/>
                </a:lnTo>
                <a:lnTo>
                  <a:pt x="85" y="149"/>
                </a:lnTo>
                <a:lnTo>
                  <a:pt x="85" y="142"/>
                </a:lnTo>
                <a:lnTo>
                  <a:pt x="84" y="136"/>
                </a:lnTo>
                <a:lnTo>
                  <a:pt x="84" y="128"/>
                </a:lnTo>
                <a:lnTo>
                  <a:pt x="82" y="123"/>
                </a:lnTo>
                <a:lnTo>
                  <a:pt x="84" y="9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9" name="Freeform 35"/>
          <p:cNvSpPr>
            <a:spLocks/>
          </p:cNvSpPr>
          <p:nvPr/>
        </p:nvSpPr>
        <p:spPr bwMode="auto">
          <a:xfrm>
            <a:off x="6694488" y="5006975"/>
            <a:ext cx="125412" cy="292100"/>
          </a:xfrm>
          <a:custGeom>
            <a:avLst/>
            <a:gdLst>
              <a:gd name="T0" fmla="*/ 2147483646 w 79"/>
              <a:gd name="T1" fmla="*/ 2147483646 h 184"/>
              <a:gd name="T2" fmla="*/ 2147483646 w 79"/>
              <a:gd name="T3" fmla="*/ 2147483646 h 184"/>
              <a:gd name="T4" fmla="*/ 2147483646 w 79"/>
              <a:gd name="T5" fmla="*/ 2147483646 h 184"/>
              <a:gd name="T6" fmla="*/ 2147483646 w 79"/>
              <a:gd name="T7" fmla="*/ 2147483646 h 184"/>
              <a:gd name="T8" fmla="*/ 2147483646 w 79"/>
              <a:gd name="T9" fmla="*/ 2147483646 h 184"/>
              <a:gd name="T10" fmla="*/ 2147483646 w 79"/>
              <a:gd name="T11" fmla="*/ 2147483646 h 184"/>
              <a:gd name="T12" fmla="*/ 2147483646 w 79"/>
              <a:gd name="T13" fmla="*/ 2147483646 h 184"/>
              <a:gd name="T14" fmla="*/ 2147483646 w 79"/>
              <a:gd name="T15" fmla="*/ 2147483646 h 184"/>
              <a:gd name="T16" fmla="*/ 2147483646 w 79"/>
              <a:gd name="T17" fmla="*/ 2147483646 h 184"/>
              <a:gd name="T18" fmla="*/ 2147483646 w 79"/>
              <a:gd name="T19" fmla="*/ 2147483646 h 184"/>
              <a:gd name="T20" fmla="*/ 2147483646 w 79"/>
              <a:gd name="T21" fmla="*/ 0 h 184"/>
              <a:gd name="T22" fmla="*/ 2147483646 w 79"/>
              <a:gd name="T23" fmla="*/ 0 h 184"/>
              <a:gd name="T24" fmla="*/ 2147483646 w 79"/>
              <a:gd name="T25" fmla="*/ 2147483646 h 184"/>
              <a:gd name="T26" fmla="*/ 2147483646 w 79"/>
              <a:gd name="T27" fmla="*/ 2147483646 h 184"/>
              <a:gd name="T28" fmla="*/ 2147483646 w 79"/>
              <a:gd name="T29" fmla="*/ 2147483646 h 184"/>
              <a:gd name="T30" fmla="*/ 0 w 79"/>
              <a:gd name="T31" fmla="*/ 2147483646 h 184"/>
              <a:gd name="T32" fmla="*/ 0 w 79"/>
              <a:gd name="T33" fmla="*/ 2147483646 h 184"/>
              <a:gd name="T34" fmla="*/ 0 w 79"/>
              <a:gd name="T35" fmla="*/ 2147483646 h 184"/>
              <a:gd name="T36" fmla="*/ 2147483646 w 79"/>
              <a:gd name="T37" fmla="*/ 2147483646 h 184"/>
              <a:gd name="T38" fmla="*/ 2147483646 w 79"/>
              <a:gd name="T39" fmla="*/ 2147483646 h 184"/>
              <a:gd name="T40" fmla="*/ 2147483646 w 79"/>
              <a:gd name="T41" fmla="*/ 2147483646 h 184"/>
              <a:gd name="T42" fmla="*/ 2147483646 w 79"/>
              <a:gd name="T43" fmla="*/ 2147483646 h 184"/>
              <a:gd name="T44" fmla="*/ 2147483646 w 79"/>
              <a:gd name="T45" fmla="*/ 2147483646 h 184"/>
              <a:gd name="T46" fmla="*/ 2147483646 w 79"/>
              <a:gd name="T47" fmla="*/ 2147483646 h 184"/>
              <a:gd name="T48" fmla="*/ 2147483646 w 79"/>
              <a:gd name="T49" fmla="*/ 2147483646 h 184"/>
              <a:gd name="T50" fmla="*/ 2147483646 w 79"/>
              <a:gd name="T51" fmla="*/ 2147483646 h 184"/>
              <a:gd name="T52" fmla="*/ 2147483646 w 79"/>
              <a:gd name="T53" fmla="*/ 2147483646 h 184"/>
              <a:gd name="T54" fmla="*/ 2147483646 w 79"/>
              <a:gd name="T55" fmla="*/ 2147483646 h 184"/>
              <a:gd name="T56" fmla="*/ 2147483646 w 79"/>
              <a:gd name="T57" fmla="*/ 2147483646 h 184"/>
              <a:gd name="T58" fmla="*/ 2147483646 w 79"/>
              <a:gd name="T59" fmla="*/ 2147483646 h 184"/>
              <a:gd name="T60" fmla="*/ 2147483646 w 79"/>
              <a:gd name="T61" fmla="*/ 2147483646 h 184"/>
              <a:gd name="T62" fmla="*/ 2147483646 w 79"/>
              <a:gd name="T63" fmla="*/ 2147483646 h 184"/>
              <a:gd name="T64" fmla="*/ 2147483646 w 79"/>
              <a:gd name="T65" fmla="*/ 2147483646 h 184"/>
              <a:gd name="T66" fmla="*/ 2147483646 w 79"/>
              <a:gd name="T67" fmla="*/ 2147483646 h 184"/>
              <a:gd name="T68" fmla="*/ 2147483646 w 79"/>
              <a:gd name="T69" fmla="*/ 2147483646 h 184"/>
              <a:gd name="T70" fmla="*/ 2147483646 w 79"/>
              <a:gd name="T71" fmla="*/ 2147483646 h 184"/>
              <a:gd name="T72" fmla="*/ 2147483646 w 79"/>
              <a:gd name="T73" fmla="*/ 2147483646 h 184"/>
              <a:gd name="T74" fmla="*/ 2147483646 w 79"/>
              <a:gd name="T75" fmla="*/ 2147483646 h 184"/>
              <a:gd name="T76" fmla="*/ 2147483646 w 79"/>
              <a:gd name="T77" fmla="*/ 2147483646 h 184"/>
              <a:gd name="T78" fmla="*/ 2147483646 w 79"/>
              <a:gd name="T79" fmla="*/ 2147483646 h 184"/>
              <a:gd name="T80" fmla="*/ 2147483646 w 79"/>
              <a:gd name="T81" fmla="*/ 2147483646 h 184"/>
              <a:gd name="T82" fmla="*/ 2147483646 w 79"/>
              <a:gd name="T83" fmla="*/ 2147483646 h 184"/>
              <a:gd name="T84" fmla="*/ 2147483646 w 79"/>
              <a:gd name="T85" fmla="*/ 2147483646 h 184"/>
              <a:gd name="T86" fmla="*/ 2147483646 w 79"/>
              <a:gd name="T87" fmla="*/ 2147483646 h 184"/>
              <a:gd name="T88" fmla="*/ 2147483646 w 79"/>
              <a:gd name="T89" fmla="*/ 2147483646 h 184"/>
              <a:gd name="T90" fmla="*/ 2147483646 w 79"/>
              <a:gd name="T91" fmla="*/ 2147483646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9"/>
              <a:gd name="T139" fmla="*/ 0 h 184"/>
              <a:gd name="T140" fmla="*/ 79 w 79"/>
              <a:gd name="T141" fmla="*/ 184 h 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9" h="184">
                <a:moveTo>
                  <a:pt x="78" y="44"/>
                </a:moveTo>
                <a:lnTo>
                  <a:pt x="76" y="36"/>
                </a:lnTo>
                <a:lnTo>
                  <a:pt x="74" y="28"/>
                </a:lnTo>
                <a:lnTo>
                  <a:pt x="70" y="23"/>
                </a:lnTo>
                <a:lnTo>
                  <a:pt x="68" y="17"/>
                </a:lnTo>
                <a:lnTo>
                  <a:pt x="64" y="13"/>
                </a:lnTo>
                <a:lnTo>
                  <a:pt x="61" y="9"/>
                </a:lnTo>
                <a:lnTo>
                  <a:pt x="55" y="6"/>
                </a:lnTo>
                <a:lnTo>
                  <a:pt x="49" y="4"/>
                </a:lnTo>
                <a:lnTo>
                  <a:pt x="42" y="2"/>
                </a:lnTo>
                <a:lnTo>
                  <a:pt x="30" y="0"/>
                </a:lnTo>
                <a:lnTo>
                  <a:pt x="19" y="4"/>
                </a:lnTo>
                <a:lnTo>
                  <a:pt x="9" y="17"/>
                </a:lnTo>
                <a:lnTo>
                  <a:pt x="2" y="36"/>
                </a:lnTo>
                <a:lnTo>
                  <a:pt x="0" y="59"/>
                </a:lnTo>
                <a:lnTo>
                  <a:pt x="0" y="85"/>
                </a:lnTo>
                <a:lnTo>
                  <a:pt x="0" y="112"/>
                </a:lnTo>
                <a:lnTo>
                  <a:pt x="4" y="136"/>
                </a:lnTo>
                <a:lnTo>
                  <a:pt x="9" y="157"/>
                </a:lnTo>
                <a:lnTo>
                  <a:pt x="15" y="172"/>
                </a:lnTo>
                <a:lnTo>
                  <a:pt x="21" y="180"/>
                </a:lnTo>
                <a:lnTo>
                  <a:pt x="25" y="180"/>
                </a:lnTo>
                <a:lnTo>
                  <a:pt x="28" y="182"/>
                </a:lnTo>
                <a:lnTo>
                  <a:pt x="32" y="182"/>
                </a:lnTo>
                <a:lnTo>
                  <a:pt x="38" y="184"/>
                </a:lnTo>
                <a:lnTo>
                  <a:pt x="42" y="184"/>
                </a:lnTo>
                <a:lnTo>
                  <a:pt x="47" y="184"/>
                </a:lnTo>
                <a:lnTo>
                  <a:pt x="51" y="184"/>
                </a:lnTo>
                <a:lnTo>
                  <a:pt x="55" y="184"/>
                </a:lnTo>
                <a:lnTo>
                  <a:pt x="59" y="182"/>
                </a:lnTo>
                <a:lnTo>
                  <a:pt x="61" y="178"/>
                </a:lnTo>
                <a:lnTo>
                  <a:pt x="66" y="170"/>
                </a:lnTo>
                <a:lnTo>
                  <a:pt x="70" y="161"/>
                </a:lnTo>
                <a:lnTo>
                  <a:pt x="74" y="151"/>
                </a:lnTo>
                <a:lnTo>
                  <a:pt x="76" y="142"/>
                </a:lnTo>
                <a:lnTo>
                  <a:pt x="76" y="132"/>
                </a:lnTo>
                <a:lnTo>
                  <a:pt x="78" y="123"/>
                </a:lnTo>
                <a:lnTo>
                  <a:pt x="78" y="114"/>
                </a:lnTo>
                <a:lnTo>
                  <a:pt x="78" y="104"/>
                </a:lnTo>
                <a:lnTo>
                  <a:pt x="78" y="95"/>
                </a:lnTo>
                <a:lnTo>
                  <a:pt x="79" y="85"/>
                </a:lnTo>
                <a:lnTo>
                  <a:pt x="78" y="44"/>
                </a:lnTo>
                <a:close/>
              </a:path>
            </a:pathLst>
          </a:custGeom>
          <a:solidFill>
            <a:srgbClr val="FFE5CB"/>
          </a:solidFill>
          <a:ln w="3175">
            <a:solidFill>
              <a:srgbClr val="000000"/>
            </a:solidFill>
            <a:round/>
            <a:headEnd/>
            <a:tailEnd/>
          </a:ln>
        </p:spPr>
        <p:txBody>
          <a:bodyPr/>
          <a:lstStyle/>
          <a:p>
            <a:endParaRPr lang="en-US"/>
          </a:p>
        </p:txBody>
      </p:sp>
      <p:sp>
        <p:nvSpPr>
          <p:cNvPr id="57380" name="Freeform 36"/>
          <p:cNvSpPr>
            <a:spLocks/>
          </p:cNvSpPr>
          <p:nvPr/>
        </p:nvSpPr>
        <p:spPr bwMode="auto">
          <a:xfrm>
            <a:off x="6694488" y="5006975"/>
            <a:ext cx="125412" cy="292100"/>
          </a:xfrm>
          <a:custGeom>
            <a:avLst/>
            <a:gdLst>
              <a:gd name="T0" fmla="*/ 2147483646 w 79"/>
              <a:gd name="T1" fmla="*/ 2147483646 h 184"/>
              <a:gd name="T2" fmla="*/ 2147483646 w 79"/>
              <a:gd name="T3" fmla="*/ 2147483646 h 184"/>
              <a:gd name="T4" fmla="*/ 2147483646 w 79"/>
              <a:gd name="T5" fmla="*/ 2147483646 h 184"/>
              <a:gd name="T6" fmla="*/ 2147483646 w 79"/>
              <a:gd name="T7" fmla="*/ 2147483646 h 184"/>
              <a:gd name="T8" fmla="*/ 2147483646 w 79"/>
              <a:gd name="T9" fmla="*/ 2147483646 h 184"/>
              <a:gd name="T10" fmla="*/ 2147483646 w 79"/>
              <a:gd name="T11" fmla="*/ 2147483646 h 184"/>
              <a:gd name="T12" fmla="*/ 2147483646 w 79"/>
              <a:gd name="T13" fmla="*/ 2147483646 h 184"/>
              <a:gd name="T14" fmla="*/ 2147483646 w 79"/>
              <a:gd name="T15" fmla="*/ 2147483646 h 184"/>
              <a:gd name="T16" fmla="*/ 2147483646 w 79"/>
              <a:gd name="T17" fmla="*/ 2147483646 h 184"/>
              <a:gd name="T18" fmla="*/ 2147483646 w 79"/>
              <a:gd name="T19" fmla="*/ 2147483646 h 184"/>
              <a:gd name="T20" fmla="*/ 2147483646 w 79"/>
              <a:gd name="T21" fmla="*/ 0 h 184"/>
              <a:gd name="T22" fmla="*/ 2147483646 w 79"/>
              <a:gd name="T23" fmla="*/ 0 h 184"/>
              <a:gd name="T24" fmla="*/ 2147483646 w 79"/>
              <a:gd name="T25" fmla="*/ 2147483646 h 184"/>
              <a:gd name="T26" fmla="*/ 2147483646 w 79"/>
              <a:gd name="T27" fmla="*/ 2147483646 h 184"/>
              <a:gd name="T28" fmla="*/ 2147483646 w 79"/>
              <a:gd name="T29" fmla="*/ 2147483646 h 184"/>
              <a:gd name="T30" fmla="*/ 0 w 79"/>
              <a:gd name="T31" fmla="*/ 2147483646 h 184"/>
              <a:gd name="T32" fmla="*/ 0 w 79"/>
              <a:gd name="T33" fmla="*/ 2147483646 h 184"/>
              <a:gd name="T34" fmla="*/ 0 w 79"/>
              <a:gd name="T35" fmla="*/ 2147483646 h 184"/>
              <a:gd name="T36" fmla="*/ 2147483646 w 79"/>
              <a:gd name="T37" fmla="*/ 2147483646 h 184"/>
              <a:gd name="T38" fmla="*/ 2147483646 w 79"/>
              <a:gd name="T39" fmla="*/ 2147483646 h 184"/>
              <a:gd name="T40" fmla="*/ 2147483646 w 79"/>
              <a:gd name="T41" fmla="*/ 2147483646 h 184"/>
              <a:gd name="T42" fmla="*/ 2147483646 w 79"/>
              <a:gd name="T43" fmla="*/ 2147483646 h 184"/>
              <a:gd name="T44" fmla="*/ 2147483646 w 79"/>
              <a:gd name="T45" fmla="*/ 2147483646 h 184"/>
              <a:gd name="T46" fmla="*/ 2147483646 w 79"/>
              <a:gd name="T47" fmla="*/ 2147483646 h 184"/>
              <a:gd name="T48" fmla="*/ 2147483646 w 79"/>
              <a:gd name="T49" fmla="*/ 2147483646 h 184"/>
              <a:gd name="T50" fmla="*/ 2147483646 w 79"/>
              <a:gd name="T51" fmla="*/ 2147483646 h 184"/>
              <a:gd name="T52" fmla="*/ 2147483646 w 79"/>
              <a:gd name="T53" fmla="*/ 2147483646 h 184"/>
              <a:gd name="T54" fmla="*/ 2147483646 w 79"/>
              <a:gd name="T55" fmla="*/ 2147483646 h 184"/>
              <a:gd name="T56" fmla="*/ 2147483646 w 79"/>
              <a:gd name="T57" fmla="*/ 2147483646 h 184"/>
              <a:gd name="T58" fmla="*/ 2147483646 w 79"/>
              <a:gd name="T59" fmla="*/ 2147483646 h 184"/>
              <a:gd name="T60" fmla="*/ 2147483646 w 79"/>
              <a:gd name="T61" fmla="*/ 2147483646 h 184"/>
              <a:gd name="T62" fmla="*/ 2147483646 w 79"/>
              <a:gd name="T63" fmla="*/ 2147483646 h 184"/>
              <a:gd name="T64" fmla="*/ 2147483646 w 79"/>
              <a:gd name="T65" fmla="*/ 2147483646 h 184"/>
              <a:gd name="T66" fmla="*/ 2147483646 w 79"/>
              <a:gd name="T67" fmla="*/ 2147483646 h 184"/>
              <a:gd name="T68" fmla="*/ 2147483646 w 79"/>
              <a:gd name="T69" fmla="*/ 2147483646 h 184"/>
              <a:gd name="T70" fmla="*/ 2147483646 w 79"/>
              <a:gd name="T71" fmla="*/ 2147483646 h 184"/>
              <a:gd name="T72" fmla="*/ 2147483646 w 79"/>
              <a:gd name="T73" fmla="*/ 2147483646 h 184"/>
              <a:gd name="T74" fmla="*/ 2147483646 w 79"/>
              <a:gd name="T75" fmla="*/ 2147483646 h 184"/>
              <a:gd name="T76" fmla="*/ 2147483646 w 79"/>
              <a:gd name="T77" fmla="*/ 2147483646 h 184"/>
              <a:gd name="T78" fmla="*/ 2147483646 w 79"/>
              <a:gd name="T79" fmla="*/ 2147483646 h 184"/>
              <a:gd name="T80" fmla="*/ 2147483646 w 79"/>
              <a:gd name="T81" fmla="*/ 2147483646 h 184"/>
              <a:gd name="T82" fmla="*/ 2147483646 w 79"/>
              <a:gd name="T83" fmla="*/ 2147483646 h 184"/>
              <a:gd name="T84" fmla="*/ 2147483646 w 79"/>
              <a:gd name="T85" fmla="*/ 2147483646 h 184"/>
              <a:gd name="T86" fmla="*/ 2147483646 w 79"/>
              <a:gd name="T87" fmla="*/ 2147483646 h 184"/>
              <a:gd name="T88" fmla="*/ 2147483646 w 79"/>
              <a:gd name="T89" fmla="*/ 2147483646 h 184"/>
              <a:gd name="T90" fmla="*/ 2147483646 w 79"/>
              <a:gd name="T91" fmla="*/ 2147483646 h 1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9"/>
              <a:gd name="T139" fmla="*/ 0 h 184"/>
              <a:gd name="T140" fmla="*/ 79 w 79"/>
              <a:gd name="T141" fmla="*/ 184 h 1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9" h="184">
                <a:moveTo>
                  <a:pt x="78" y="44"/>
                </a:moveTo>
                <a:lnTo>
                  <a:pt x="76" y="36"/>
                </a:lnTo>
                <a:lnTo>
                  <a:pt x="74" y="28"/>
                </a:lnTo>
                <a:lnTo>
                  <a:pt x="70" y="23"/>
                </a:lnTo>
                <a:lnTo>
                  <a:pt x="68" y="17"/>
                </a:lnTo>
                <a:lnTo>
                  <a:pt x="64" y="13"/>
                </a:lnTo>
                <a:lnTo>
                  <a:pt x="61" y="9"/>
                </a:lnTo>
                <a:lnTo>
                  <a:pt x="55" y="6"/>
                </a:lnTo>
                <a:lnTo>
                  <a:pt x="49" y="4"/>
                </a:lnTo>
                <a:lnTo>
                  <a:pt x="42" y="2"/>
                </a:lnTo>
                <a:lnTo>
                  <a:pt x="30" y="0"/>
                </a:lnTo>
                <a:lnTo>
                  <a:pt x="19" y="4"/>
                </a:lnTo>
                <a:lnTo>
                  <a:pt x="9" y="17"/>
                </a:lnTo>
                <a:lnTo>
                  <a:pt x="2" y="36"/>
                </a:lnTo>
                <a:lnTo>
                  <a:pt x="0" y="59"/>
                </a:lnTo>
                <a:lnTo>
                  <a:pt x="0" y="85"/>
                </a:lnTo>
                <a:lnTo>
                  <a:pt x="0" y="112"/>
                </a:lnTo>
                <a:lnTo>
                  <a:pt x="4" y="136"/>
                </a:lnTo>
                <a:lnTo>
                  <a:pt x="9" y="157"/>
                </a:lnTo>
                <a:lnTo>
                  <a:pt x="15" y="172"/>
                </a:lnTo>
                <a:lnTo>
                  <a:pt x="21" y="180"/>
                </a:lnTo>
                <a:lnTo>
                  <a:pt x="25" y="180"/>
                </a:lnTo>
                <a:lnTo>
                  <a:pt x="28" y="182"/>
                </a:lnTo>
                <a:lnTo>
                  <a:pt x="32" y="182"/>
                </a:lnTo>
                <a:lnTo>
                  <a:pt x="38" y="184"/>
                </a:lnTo>
                <a:lnTo>
                  <a:pt x="42" y="184"/>
                </a:lnTo>
                <a:lnTo>
                  <a:pt x="47" y="184"/>
                </a:lnTo>
                <a:lnTo>
                  <a:pt x="51" y="184"/>
                </a:lnTo>
                <a:lnTo>
                  <a:pt x="55" y="184"/>
                </a:lnTo>
                <a:lnTo>
                  <a:pt x="59" y="182"/>
                </a:lnTo>
                <a:lnTo>
                  <a:pt x="61" y="178"/>
                </a:lnTo>
                <a:lnTo>
                  <a:pt x="66" y="170"/>
                </a:lnTo>
                <a:lnTo>
                  <a:pt x="70" y="161"/>
                </a:lnTo>
                <a:lnTo>
                  <a:pt x="74" y="151"/>
                </a:lnTo>
                <a:lnTo>
                  <a:pt x="76" y="142"/>
                </a:lnTo>
                <a:lnTo>
                  <a:pt x="76" y="132"/>
                </a:lnTo>
                <a:lnTo>
                  <a:pt x="78" y="123"/>
                </a:lnTo>
                <a:lnTo>
                  <a:pt x="78" y="114"/>
                </a:lnTo>
                <a:lnTo>
                  <a:pt x="78" y="104"/>
                </a:lnTo>
                <a:lnTo>
                  <a:pt x="78" y="95"/>
                </a:lnTo>
                <a:lnTo>
                  <a:pt x="79" y="85"/>
                </a:lnTo>
                <a:lnTo>
                  <a:pt x="78" y="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1" name="Freeform 37"/>
          <p:cNvSpPr>
            <a:spLocks/>
          </p:cNvSpPr>
          <p:nvPr/>
        </p:nvSpPr>
        <p:spPr bwMode="auto">
          <a:xfrm>
            <a:off x="6623051" y="5514976"/>
            <a:ext cx="142875" cy="309563"/>
          </a:xfrm>
          <a:custGeom>
            <a:avLst/>
            <a:gdLst>
              <a:gd name="T0" fmla="*/ 2147483646 w 90"/>
              <a:gd name="T1" fmla="*/ 2147483646 h 195"/>
              <a:gd name="T2" fmla="*/ 2147483646 w 90"/>
              <a:gd name="T3" fmla="*/ 2147483646 h 195"/>
              <a:gd name="T4" fmla="*/ 2147483646 w 90"/>
              <a:gd name="T5" fmla="*/ 2147483646 h 195"/>
              <a:gd name="T6" fmla="*/ 2147483646 w 90"/>
              <a:gd name="T7" fmla="*/ 2147483646 h 195"/>
              <a:gd name="T8" fmla="*/ 2147483646 w 90"/>
              <a:gd name="T9" fmla="*/ 2147483646 h 195"/>
              <a:gd name="T10" fmla="*/ 2147483646 w 90"/>
              <a:gd name="T11" fmla="*/ 2147483646 h 195"/>
              <a:gd name="T12" fmla="*/ 2147483646 w 90"/>
              <a:gd name="T13" fmla="*/ 2147483646 h 195"/>
              <a:gd name="T14" fmla="*/ 2147483646 w 90"/>
              <a:gd name="T15" fmla="*/ 2147483646 h 195"/>
              <a:gd name="T16" fmla="*/ 2147483646 w 90"/>
              <a:gd name="T17" fmla="*/ 2147483646 h 195"/>
              <a:gd name="T18" fmla="*/ 2147483646 w 90"/>
              <a:gd name="T19" fmla="*/ 2147483646 h 195"/>
              <a:gd name="T20" fmla="*/ 2147483646 w 90"/>
              <a:gd name="T21" fmla="*/ 2147483646 h 195"/>
              <a:gd name="T22" fmla="*/ 2147483646 w 90"/>
              <a:gd name="T23" fmla="*/ 2147483646 h 195"/>
              <a:gd name="T24" fmla="*/ 2147483646 w 90"/>
              <a:gd name="T25" fmla="*/ 2147483646 h 195"/>
              <a:gd name="T26" fmla="*/ 2147483646 w 90"/>
              <a:gd name="T27" fmla="*/ 2147483646 h 195"/>
              <a:gd name="T28" fmla="*/ 2147483646 w 90"/>
              <a:gd name="T29" fmla="*/ 2147483646 h 195"/>
              <a:gd name="T30" fmla="*/ 2147483646 w 90"/>
              <a:gd name="T31" fmla="*/ 2147483646 h 195"/>
              <a:gd name="T32" fmla="*/ 2147483646 w 90"/>
              <a:gd name="T33" fmla="*/ 0 h 195"/>
              <a:gd name="T34" fmla="*/ 2147483646 w 90"/>
              <a:gd name="T35" fmla="*/ 0 h 195"/>
              <a:gd name="T36" fmla="*/ 2147483646 w 90"/>
              <a:gd name="T37" fmla="*/ 0 h 195"/>
              <a:gd name="T38" fmla="*/ 2147483646 w 90"/>
              <a:gd name="T39" fmla="*/ 2147483646 h 195"/>
              <a:gd name="T40" fmla="*/ 2147483646 w 90"/>
              <a:gd name="T41" fmla="*/ 2147483646 h 195"/>
              <a:gd name="T42" fmla="*/ 2147483646 w 90"/>
              <a:gd name="T43" fmla="*/ 2147483646 h 195"/>
              <a:gd name="T44" fmla="*/ 2147483646 w 90"/>
              <a:gd name="T45" fmla="*/ 2147483646 h 195"/>
              <a:gd name="T46" fmla="*/ 2147483646 w 90"/>
              <a:gd name="T47" fmla="*/ 2147483646 h 195"/>
              <a:gd name="T48" fmla="*/ 2147483646 w 90"/>
              <a:gd name="T49" fmla="*/ 2147483646 h 195"/>
              <a:gd name="T50" fmla="*/ 2147483646 w 90"/>
              <a:gd name="T51" fmla="*/ 2147483646 h 195"/>
              <a:gd name="T52" fmla="*/ 2147483646 w 90"/>
              <a:gd name="T53" fmla="*/ 2147483646 h 195"/>
              <a:gd name="T54" fmla="*/ 2147483646 w 90"/>
              <a:gd name="T55" fmla="*/ 2147483646 h 195"/>
              <a:gd name="T56" fmla="*/ 0 w 90"/>
              <a:gd name="T57" fmla="*/ 2147483646 h 195"/>
              <a:gd name="T58" fmla="*/ 0 w 90"/>
              <a:gd name="T59" fmla="*/ 2147483646 h 195"/>
              <a:gd name="T60" fmla="*/ 0 w 90"/>
              <a:gd name="T61" fmla="*/ 2147483646 h 195"/>
              <a:gd name="T62" fmla="*/ 2147483646 w 90"/>
              <a:gd name="T63" fmla="*/ 2147483646 h 195"/>
              <a:gd name="T64" fmla="*/ 2147483646 w 90"/>
              <a:gd name="T65" fmla="*/ 2147483646 h 195"/>
              <a:gd name="T66" fmla="*/ 2147483646 w 90"/>
              <a:gd name="T67" fmla="*/ 2147483646 h 195"/>
              <a:gd name="T68" fmla="*/ 2147483646 w 90"/>
              <a:gd name="T69" fmla="*/ 2147483646 h 195"/>
              <a:gd name="T70" fmla="*/ 2147483646 w 90"/>
              <a:gd name="T71" fmla="*/ 2147483646 h 195"/>
              <a:gd name="T72" fmla="*/ 2147483646 w 90"/>
              <a:gd name="T73" fmla="*/ 2147483646 h 195"/>
              <a:gd name="T74" fmla="*/ 2147483646 w 90"/>
              <a:gd name="T75" fmla="*/ 2147483646 h 195"/>
              <a:gd name="T76" fmla="*/ 2147483646 w 90"/>
              <a:gd name="T77" fmla="*/ 2147483646 h 195"/>
              <a:gd name="T78" fmla="*/ 2147483646 w 90"/>
              <a:gd name="T79" fmla="*/ 2147483646 h 195"/>
              <a:gd name="T80" fmla="*/ 2147483646 w 90"/>
              <a:gd name="T81" fmla="*/ 2147483646 h 195"/>
              <a:gd name="T82" fmla="*/ 2147483646 w 90"/>
              <a:gd name="T83" fmla="*/ 2147483646 h 195"/>
              <a:gd name="T84" fmla="*/ 2147483646 w 90"/>
              <a:gd name="T85" fmla="*/ 2147483646 h 195"/>
              <a:gd name="T86" fmla="*/ 2147483646 w 90"/>
              <a:gd name="T87" fmla="*/ 2147483646 h 195"/>
              <a:gd name="T88" fmla="*/ 2147483646 w 90"/>
              <a:gd name="T89" fmla="*/ 2147483646 h 195"/>
              <a:gd name="T90" fmla="*/ 2147483646 w 90"/>
              <a:gd name="T91" fmla="*/ 2147483646 h 195"/>
              <a:gd name="T92" fmla="*/ 2147483646 w 90"/>
              <a:gd name="T93" fmla="*/ 2147483646 h 195"/>
              <a:gd name="T94" fmla="*/ 2147483646 w 90"/>
              <a:gd name="T95" fmla="*/ 2147483646 h 195"/>
              <a:gd name="T96" fmla="*/ 2147483646 w 90"/>
              <a:gd name="T97" fmla="*/ 2147483646 h 195"/>
              <a:gd name="T98" fmla="*/ 2147483646 w 90"/>
              <a:gd name="T99" fmla="*/ 2147483646 h 195"/>
              <a:gd name="T100" fmla="*/ 2147483646 w 90"/>
              <a:gd name="T101" fmla="*/ 2147483646 h 195"/>
              <a:gd name="T102" fmla="*/ 2147483646 w 90"/>
              <a:gd name="T103" fmla="*/ 2147483646 h 195"/>
              <a:gd name="T104" fmla="*/ 2147483646 w 90"/>
              <a:gd name="T105" fmla="*/ 2147483646 h 195"/>
              <a:gd name="T106" fmla="*/ 2147483646 w 90"/>
              <a:gd name="T107" fmla="*/ 2147483646 h 195"/>
              <a:gd name="T108" fmla="*/ 2147483646 w 90"/>
              <a:gd name="T109" fmla="*/ 2147483646 h 195"/>
              <a:gd name="T110" fmla="*/ 2147483646 w 90"/>
              <a:gd name="T111" fmla="*/ 2147483646 h 195"/>
              <a:gd name="T112" fmla="*/ 2147483646 w 90"/>
              <a:gd name="T113" fmla="*/ 2147483646 h 1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195"/>
              <a:gd name="T173" fmla="*/ 90 w 90"/>
              <a:gd name="T174" fmla="*/ 195 h 1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195">
                <a:moveTo>
                  <a:pt x="90" y="60"/>
                </a:moveTo>
                <a:lnTo>
                  <a:pt x="90" y="55"/>
                </a:lnTo>
                <a:lnTo>
                  <a:pt x="90" y="51"/>
                </a:lnTo>
                <a:lnTo>
                  <a:pt x="90" y="47"/>
                </a:lnTo>
                <a:lnTo>
                  <a:pt x="90" y="43"/>
                </a:lnTo>
                <a:lnTo>
                  <a:pt x="90" y="39"/>
                </a:lnTo>
                <a:lnTo>
                  <a:pt x="90" y="34"/>
                </a:lnTo>
                <a:lnTo>
                  <a:pt x="89" y="30"/>
                </a:lnTo>
                <a:lnTo>
                  <a:pt x="89" y="26"/>
                </a:lnTo>
                <a:lnTo>
                  <a:pt x="89" y="22"/>
                </a:lnTo>
                <a:lnTo>
                  <a:pt x="87" y="19"/>
                </a:lnTo>
                <a:lnTo>
                  <a:pt x="83" y="13"/>
                </a:lnTo>
                <a:lnTo>
                  <a:pt x="79" y="7"/>
                </a:lnTo>
                <a:lnTo>
                  <a:pt x="73" y="3"/>
                </a:lnTo>
                <a:lnTo>
                  <a:pt x="68" y="2"/>
                </a:lnTo>
                <a:lnTo>
                  <a:pt x="62" y="0"/>
                </a:lnTo>
                <a:lnTo>
                  <a:pt x="54" y="0"/>
                </a:lnTo>
                <a:lnTo>
                  <a:pt x="49" y="0"/>
                </a:lnTo>
                <a:lnTo>
                  <a:pt x="43" y="2"/>
                </a:lnTo>
                <a:lnTo>
                  <a:pt x="37" y="5"/>
                </a:lnTo>
                <a:lnTo>
                  <a:pt x="34" y="9"/>
                </a:lnTo>
                <a:lnTo>
                  <a:pt x="26" y="24"/>
                </a:lnTo>
                <a:lnTo>
                  <a:pt x="19" y="39"/>
                </a:lnTo>
                <a:lnTo>
                  <a:pt x="11" y="55"/>
                </a:lnTo>
                <a:lnTo>
                  <a:pt x="7" y="70"/>
                </a:lnTo>
                <a:lnTo>
                  <a:pt x="3" y="87"/>
                </a:lnTo>
                <a:lnTo>
                  <a:pt x="0" y="104"/>
                </a:lnTo>
                <a:lnTo>
                  <a:pt x="0" y="119"/>
                </a:lnTo>
                <a:lnTo>
                  <a:pt x="0" y="136"/>
                </a:lnTo>
                <a:lnTo>
                  <a:pt x="1" y="153"/>
                </a:lnTo>
                <a:lnTo>
                  <a:pt x="5" y="170"/>
                </a:lnTo>
                <a:lnTo>
                  <a:pt x="9" y="178"/>
                </a:lnTo>
                <a:lnTo>
                  <a:pt x="15" y="183"/>
                </a:lnTo>
                <a:lnTo>
                  <a:pt x="20" y="187"/>
                </a:lnTo>
                <a:lnTo>
                  <a:pt x="28" y="191"/>
                </a:lnTo>
                <a:lnTo>
                  <a:pt x="36" y="193"/>
                </a:lnTo>
                <a:lnTo>
                  <a:pt x="45" y="195"/>
                </a:lnTo>
                <a:lnTo>
                  <a:pt x="53" y="193"/>
                </a:lnTo>
                <a:lnTo>
                  <a:pt x="58" y="189"/>
                </a:lnTo>
                <a:lnTo>
                  <a:pt x="64" y="185"/>
                </a:lnTo>
                <a:lnTo>
                  <a:pt x="70" y="178"/>
                </a:lnTo>
                <a:lnTo>
                  <a:pt x="71" y="168"/>
                </a:lnTo>
                <a:lnTo>
                  <a:pt x="75" y="159"/>
                </a:lnTo>
                <a:lnTo>
                  <a:pt x="77" y="149"/>
                </a:lnTo>
                <a:lnTo>
                  <a:pt x="79" y="140"/>
                </a:lnTo>
                <a:lnTo>
                  <a:pt x="81" y="130"/>
                </a:lnTo>
                <a:lnTo>
                  <a:pt x="81" y="119"/>
                </a:lnTo>
                <a:lnTo>
                  <a:pt x="83" y="109"/>
                </a:lnTo>
                <a:lnTo>
                  <a:pt x="85" y="100"/>
                </a:lnTo>
                <a:lnTo>
                  <a:pt x="87" y="89"/>
                </a:lnTo>
                <a:lnTo>
                  <a:pt x="87" y="79"/>
                </a:lnTo>
                <a:lnTo>
                  <a:pt x="90" y="60"/>
                </a:lnTo>
                <a:close/>
              </a:path>
            </a:pathLst>
          </a:custGeom>
          <a:solidFill>
            <a:srgbClr val="FFE5CB"/>
          </a:solidFill>
          <a:ln w="3175">
            <a:solidFill>
              <a:srgbClr val="000000"/>
            </a:solidFill>
            <a:round/>
            <a:headEnd/>
            <a:tailEnd/>
          </a:ln>
        </p:spPr>
        <p:txBody>
          <a:bodyPr/>
          <a:lstStyle/>
          <a:p>
            <a:endParaRPr lang="en-US"/>
          </a:p>
        </p:txBody>
      </p:sp>
      <p:sp>
        <p:nvSpPr>
          <p:cNvPr id="57382" name="Freeform 38"/>
          <p:cNvSpPr>
            <a:spLocks/>
          </p:cNvSpPr>
          <p:nvPr/>
        </p:nvSpPr>
        <p:spPr bwMode="auto">
          <a:xfrm>
            <a:off x="6623051" y="5514976"/>
            <a:ext cx="142875" cy="309563"/>
          </a:xfrm>
          <a:custGeom>
            <a:avLst/>
            <a:gdLst>
              <a:gd name="T0" fmla="*/ 2147483646 w 90"/>
              <a:gd name="T1" fmla="*/ 2147483646 h 195"/>
              <a:gd name="T2" fmla="*/ 2147483646 w 90"/>
              <a:gd name="T3" fmla="*/ 2147483646 h 195"/>
              <a:gd name="T4" fmla="*/ 2147483646 w 90"/>
              <a:gd name="T5" fmla="*/ 2147483646 h 195"/>
              <a:gd name="T6" fmla="*/ 2147483646 w 90"/>
              <a:gd name="T7" fmla="*/ 2147483646 h 195"/>
              <a:gd name="T8" fmla="*/ 2147483646 w 90"/>
              <a:gd name="T9" fmla="*/ 2147483646 h 195"/>
              <a:gd name="T10" fmla="*/ 2147483646 w 90"/>
              <a:gd name="T11" fmla="*/ 2147483646 h 195"/>
              <a:gd name="T12" fmla="*/ 2147483646 w 90"/>
              <a:gd name="T13" fmla="*/ 2147483646 h 195"/>
              <a:gd name="T14" fmla="*/ 2147483646 w 90"/>
              <a:gd name="T15" fmla="*/ 2147483646 h 195"/>
              <a:gd name="T16" fmla="*/ 2147483646 w 90"/>
              <a:gd name="T17" fmla="*/ 2147483646 h 195"/>
              <a:gd name="T18" fmla="*/ 2147483646 w 90"/>
              <a:gd name="T19" fmla="*/ 2147483646 h 195"/>
              <a:gd name="T20" fmla="*/ 2147483646 w 90"/>
              <a:gd name="T21" fmla="*/ 2147483646 h 195"/>
              <a:gd name="T22" fmla="*/ 2147483646 w 90"/>
              <a:gd name="T23" fmla="*/ 2147483646 h 195"/>
              <a:gd name="T24" fmla="*/ 2147483646 w 90"/>
              <a:gd name="T25" fmla="*/ 2147483646 h 195"/>
              <a:gd name="T26" fmla="*/ 2147483646 w 90"/>
              <a:gd name="T27" fmla="*/ 2147483646 h 195"/>
              <a:gd name="T28" fmla="*/ 2147483646 w 90"/>
              <a:gd name="T29" fmla="*/ 2147483646 h 195"/>
              <a:gd name="T30" fmla="*/ 2147483646 w 90"/>
              <a:gd name="T31" fmla="*/ 2147483646 h 195"/>
              <a:gd name="T32" fmla="*/ 2147483646 w 90"/>
              <a:gd name="T33" fmla="*/ 0 h 195"/>
              <a:gd name="T34" fmla="*/ 2147483646 w 90"/>
              <a:gd name="T35" fmla="*/ 0 h 195"/>
              <a:gd name="T36" fmla="*/ 2147483646 w 90"/>
              <a:gd name="T37" fmla="*/ 0 h 195"/>
              <a:gd name="T38" fmla="*/ 2147483646 w 90"/>
              <a:gd name="T39" fmla="*/ 2147483646 h 195"/>
              <a:gd name="T40" fmla="*/ 2147483646 w 90"/>
              <a:gd name="T41" fmla="*/ 2147483646 h 195"/>
              <a:gd name="T42" fmla="*/ 2147483646 w 90"/>
              <a:gd name="T43" fmla="*/ 2147483646 h 195"/>
              <a:gd name="T44" fmla="*/ 2147483646 w 90"/>
              <a:gd name="T45" fmla="*/ 2147483646 h 195"/>
              <a:gd name="T46" fmla="*/ 2147483646 w 90"/>
              <a:gd name="T47" fmla="*/ 2147483646 h 195"/>
              <a:gd name="T48" fmla="*/ 2147483646 w 90"/>
              <a:gd name="T49" fmla="*/ 2147483646 h 195"/>
              <a:gd name="T50" fmla="*/ 2147483646 w 90"/>
              <a:gd name="T51" fmla="*/ 2147483646 h 195"/>
              <a:gd name="T52" fmla="*/ 2147483646 w 90"/>
              <a:gd name="T53" fmla="*/ 2147483646 h 195"/>
              <a:gd name="T54" fmla="*/ 2147483646 w 90"/>
              <a:gd name="T55" fmla="*/ 2147483646 h 195"/>
              <a:gd name="T56" fmla="*/ 0 w 90"/>
              <a:gd name="T57" fmla="*/ 2147483646 h 195"/>
              <a:gd name="T58" fmla="*/ 0 w 90"/>
              <a:gd name="T59" fmla="*/ 2147483646 h 195"/>
              <a:gd name="T60" fmla="*/ 0 w 90"/>
              <a:gd name="T61" fmla="*/ 2147483646 h 195"/>
              <a:gd name="T62" fmla="*/ 2147483646 w 90"/>
              <a:gd name="T63" fmla="*/ 2147483646 h 195"/>
              <a:gd name="T64" fmla="*/ 2147483646 w 90"/>
              <a:gd name="T65" fmla="*/ 2147483646 h 195"/>
              <a:gd name="T66" fmla="*/ 2147483646 w 90"/>
              <a:gd name="T67" fmla="*/ 2147483646 h 195"/>
              <a:gd name="T68" fmla="*/ 2147483646 w 90"/>
              <a:gd name="T69" fmla="*/ 2147483646 h 195"/>
              <a:gd name="T70" fmla="*/ 2147483646 w 90"/>
              <a:gd name="T71" fmla="*/ 2147483646 h 195"/>
              <a:gd name="T72" fmla="*/ 2147483646 w 90"/>
              <a:gd name="T73" fmla="*/ 2147483646 h 195"/>
              <a:gd name="T74" fmla="*/ 2147483646 w 90"/>
              <a:gd name="T75" fmla="*/ 2147483646 h 195"/>
              <a:gd name="T76" fmla="*/ 2147483646 w 90"/>
              <a:gd name="T77" fmla="*/ 2147483646 h 195"/>
              <a:gd name="T78" fmla="*/ 2147483646 w 90"/>
              <a:gd name="T79" fmla="*/ 2147483646 h 195"/>
              <a:gd name="T80" fmla="*/ 2147483646 w 90"/>
              <a:gd name="T81" fmla="*/ 2147483646 h 195"/>
              <a:gd name="T82" fmla="*/ 2147483646 w 90"/>
              <a:gd name="T83" fmla="*/ 2147483646 h 195"/>
              <a:gd name="T84" fmla="*/ 2147483646 w 90"/>
              <a:gd name="T85" fmla="*/ 2147483646 h 195"/>
              <a:gd name="T86" fmla="*/ 2147483646 w 90"/>
              <a:gd name="T87" fmla="*/ 2147483646 h 195"/>
              <a:gd name="T88" fmla="*/ 2147483646 w 90"/>
              <a:gd name="T89" fmla="*/ 2147483646 h 195"/>
              <a:gd name="T90" fmla="*/ 2147483646 w 90"/>
              <a:gd name="T91" fmla="*/ 2147483646 h 195"/>
              <a:gd name="T92" fmla="*/ 2147483646 w 90"/>
              <a:gd name="T93" fmla="*/ 2147483646 h 195"/>
              <a:gd name="T94" fmla="*/ 2147483646 w 90"/>
              <a:gd name="T95" fmla="*/ 2147483646 h 195"/>
              <a:gd name="T96" fmla="*/ 2147483646 w 90"/>
              <a:gd name="T97" fmla="*/ 2147483646 h 195"/>
              <a:gd name="T98" fmla="*/ 2147483646 w 90"/>
              <a:gd name="T99" fmla="*/ 2147483646 h 195"/>
              <a:gd name="T100" fmla="*/ 2147483646 w 90"/>
              <a:gd name="T101" fmla="*/ 2147483646 h 195"/>
              <a:gd name="T102" fmla="*/ 2147483646 w 90"/>
              <a:gd name="T103" fmla="*/ 2147483646 h 195"/>
              <a:gd name="T104" fmla="*/ 2147483646 w 90"/>
              <a:gd name="T105" fmla="*/ 2147483646 h 195"/>
              <a:gd name="T106" fmla="*/ 2147483646 w 90"/>
              <a:gd name="T107" fmla="*/ 2147483646 h 195"/>
              <a:gd name="T108" fmla="*/ 2147483646 w 90"/>
              <a:gd name="T109" fmla="*/ 2147483646 h 195"/>
              <a:gd name="T110" fmla="*/ 2147483646 w 90"/>
              <a:gd name="T111" fmla="*/ 2147483646 h 195"/>
              <a:gd name="T112" fmla="*/ 2147483646 w 90"/>
              <a:gd name="T113" fmla="*/ 2147483646 h 1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195"/>
              <a:gd name="T173" fmla="*/ 90 w 90"/>
              <a:gd name="T174" fmla="*/ 195 h 1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195">
                <a:moveTo>
                  <a:pt x="90" y="60"/>
                </a:moveTo>
                <a:lnTo>
                  <a:pt x="90" y="55"/>
                </a:lnTo>
                <a:lnTo>
                  <a:pt x="90" y="51"/>
                </a:lnTo>
                <a:lnTo>
                  <a:pt x="90" y="47"/>
                </a:lnTo>
                <a:lnTo>
                  <a:pt x="90" y="43"/>
                </a:lnTo>
                <a:lnTo>
                  <a:pt x="90" y="39"/>
                </a:lnTo>
                <a:lnTo>
                  <a:pt x="90" y="34"/>
                </a:lnTo>
                <a:lnTo>
                  <a:pt x="89" y="30"/>
                </a:lnTo>
                <a:lnTo>
                  <a:pt x="89" y="26"/>
                </a:lnTo>
                <a:lnTo>
                  <a:pt x="89" y="22"/>
                </a:lnTo>
                <a:lnTo>
                  <a:pt x="87" y="19"/>
                </a:lnTo>
                <a:lnTo>
                  <a:pt x="83" y="13"/>
                </a:lnTo>
                <a:lnTo>
                  <a:pt x="79" y="7"/>
                </a:lnTo>
                <a:lnTo>
                  <a:pt x="73" y="3"/>
                </a:lnTo>
                <a:lnTo>
                  <a:pt x="68" y="2"/>
                </a:lnTo>
                <a:lnTo>
                  <a:pt x="62" y="0"/>
                </a:lnTo>
                <a:lnTo>
                  <a:pt x="54" y="0"/>
                </a:lnTo>
                <a:lnTo>
                  <a:pt x="49" y="0"/>
                </a:lnTo>
                <a:lnTo>
                  <a:pt x="43" y="2"/>
                </a:lnTo>
                <a:lnTo>
                  <a:pt x="37" y="5"/>
                </a:lnTo>
                <a:lnTo>
                  <a:pt x="34" y="9"/>
                </a:lnTo>
                <a:lnTo>
                  <a:pt x="26" y="24"/>
                </a:lnTo>
                <a:lnTo>
                  <a:pt x="19" y="39"/>
                </a:lnTo>
                <a:lnTo>
                  <a:pt x="11" y="55"/>
                </a:lnTo>
                <a:lnTo>
                  <a:pt x="7" y="70"/>
                </a:lnTo>
                <a:lnTo>
                  <a:pt x="3" y="87"/>
                </a:lnTo>
                <a:lnTo>
                  <a:pt x="0" y="104"/>
                </a:lnTo>
                <a:lnTo>
                  <a:pt x="0" y="119"/>
                </a:lnTo>
                <a:lnTo>
                  <a:pt x="0" y="136"/>
                </a:lnTo>
                <a:lnTo>
                  <a:pt x="1" y="153"/>
                </a:lnTo>
                <a:lnTo>
                  <a:pt x="5" y="170"/>
                </a:lnTo>
                <a:lnTo>
                  <a:pt x="9" y="178"/>
                </a:lnTo>
                <a:lnTo>
                  <a:pt x="15" y="183"/>
                </a:lnTo>
                <a:lnTo>
                  <a:pt x="20" y="187"/>
                </a:lnTo>
                <a:lnTo>
                  <a:pt x="28" y="191"/>
                </a:lnTo>
                <a:lnTo>
                  <a:pt x="36" y="193"/>
                </a:lnTo>
                <a:lnTo>
                  <a:pt x="45" y="195"/>
                </a:lnTo>
                <a:lnTo>
                  <a:pt x="53" y="193"/>
                </a:lnTo>
                <a:lnTo>
                  <a:pt x="58" y="189"/>
                </a:lnTo>
                <a:lnTo>
                  <a:pt x="64" y="185"/>
                </a:lnTo>
                <a:lnTo>
                  <a:pt x="70" y="178"/>
                </a:lnTo>
                <a:lnTo>
                  <a:pt x="71" y="168"/>
                </a:lnTo>
                <a:lnTo>
                  <a:pt x="75" y="159"/>
                </a:lnTo>
                <a:lnTo>
                  <a:pt x="77" y="149"/>
                </a:lnTo>
                <a:lnTo>
                  <a:pt x="79" y="140"/>
                </a:lnTo>
                <a:lnTo>
                  <a:pt x="81" y="130"/>
                </a:lnTo>
                <a:lnTo>
                  <a:pt x="81" y="119"/>
                </a:lnTo>
                <a:lnTo>
                  <a:pt x="83" y="109"/>
                </a:lnTo>
                <a:lnTo>
                  <a:pt x="85" y="100"/>
                </a:lnTo>
                <a:lnTo>
                  <a:pt x="87" y="89"/>
                </a:lnTo>
                <a:lnTo>
                  <a:pt x="87" y="79"/>
                </a:lnTo>
                <a:lnTo>
                  <a:pt x="90" y="6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3" name="Freeform 39"/>
          <p:cNvSpPr>
            <a:spLocks/>
          </p:cNvSpPr>
          <p:nvPr/>
        </p:nvSpPr>
        <p:spPr bwMode="auto">
          <a:xfrm>
            <a:off x="6511926" y="6019800"/>
            <a:ext cx="168275" cy="266700"/>
          </a:xfrm>
          <a:custGeom>
            <a:avLst/>
            <a:gdLst>
              <a:gd name="T0" fmla="*/ 2147483646 w 106"/>
              <a:gd name="T1" fmla="*/ 2147483646 h 168"/>
              <a:gd name="T2" fmla="*/ 2147483646 w 106"/>
              <a:gd name="T3" fmla="*/ 2147483646 h 168"/>
              <a:gd name="T4" fmla="*/ 2147483646 w 106"/>
              <a:gd name="T5" fmla="*/ 2147483646 h 168"/>
              <a:gd name="T6" fmla="*/ 2147483646 w 106"/>
              <a:gd name="T7" fmla="*/ 2147483646 h 168"/>
              <a:gd name="T8" fmla="*/ 2147483646 w 106"/>
              <a:gd name="T9" fmla="*/ 2147483646 h 168"/>
              <a:gd name="T10" fmla="*/ 2147483646 w 106"/>
              <a:gd name="T11" fmla="*/ 0 h 168"/>
              <a:gd name="T12" fmla="*/ 2147483646 w 106"/>
              <a:gd name="T13" fmla="*/ 0 h 168"/>
              <a:gd name="T14" fmla="*/ 2147483646 w 106"/>
              <a:gd name="T15" fmla="*/ 0 h 168"/>
              <a:gd name="T16" fmla="*/ 2147483646 w 106"/>
              <a:gd name="T17" fmla="*/ 0 h 168"/>
              <a:gd name="T18" fmla="*/ 2147483646 w 106"/>
              <a:gd name="T19" fmla="*/ 0 h 168"/>
              <a:gd name="T20" fmla="*/ 2147483646 w 106"/>
              <a:gd name="T21" fmla="*/ 2147483646 h 168"/>
              <a:gd name="T22" fmla="*/ 2147483646 w 106"/>
              <a:gd name="T23" fmla="*/ 2147483646 h 168"/>
              <a:gd name="T24" fmla="*/ 2147483646 w 106"/>
              <a:gd name="T25" fmla="*/ 2147483646 h 168"/>
              <a:gd name="T26" fmla="*/ 2147483646 w 106"/>
              <a:gd name="T27" fmla="*/ 2147483646 h 168"/>
              <a:gd name="T28" fmla="*/ 2147483646 w 106"/>
              <a:gd name="T29" fmla="*/ 2147483646 h 168"/>
              <a:gd name="T30" fmla="*/ 2147483646 w 106"/>
              <a:gd name="T31" fmla="*/ 2147483646 h 168"/>
              <a:gd name="T32" fmla="*/ 2147483646 w 106"/>
              <a:gd name="T33" fmla="*/ 2147483646 h 168"/>
              <a:gd name="T34" fmla="*/ 2147483646 w 106"/>
              <a:gd name="T35" fmla="*/ 2147483646 h 168"/>
              <a:gd name="T36" fmla="*/ 2147483646 w 106"/>
              <a:gd name="T37" fmla="*/ 2147483646 h 168"/>
              <a:gd name="T38" fmla="*/ 2147483646 w 106"/>
              <a:gd name="T39" fmla="*/ 2147483646 h 168"/>
              <a:gd name="T40" fmla="*/ 2147483646 w 106"/>
              <a:gd name="T41" fmla="*/ 2147483646 h 168"/>
              <a:gd name="T42" fmla="*/ 2147483646 w 106"/>
              <a:gd name="T43" fmla="*/ 2147483646 h 168"/>
              <a:gd name="T44" fmla="*/ 2147483646 w 106"/>
              <a:gd name="T45" fmla="*/ 2147483646 h 168"/>
              <a:gd name="T46" fmla="*/ 2147483646 w 106"/>
              <a:gd name="T47" fmla="*/ 2147483646 h 168"/>
              <a:gd name="T48" fmla="*/ 2147483646 w 106"/>
              <a:gd name="T49" fmla="*/ 2147483646 h 168"/>
              <a:gd name="T50" fmla="*/ 2147483646 w 106"/>
              <a:gd name="T51" fmla="*/ 2147483646 h 168"/>
              <a:gd name="T52" fmla="*/ 2147483646 w 106"/>
              <a:gd name="T53" fmla="*/ 2147483646 h 168"/>
              <a:gd name="T54" fmla="*/ 2147483646 w 106"/>
              <a:gd name="T55" fmla="*/ 2147483646 h 168"/>
              <a:gd name="T56" fmla="*/ 2147483646 w 106"/>
              <a:gd name="T57" fmla="*/ 2147483646 h 168"/>
              <a:gd name="T58" fmla="*/ 2147483646 w 106"/>
              <a:gd name="T59" fmla="*/ 2147483646 h 168"/>
              <a:gd name="T60" fmla="*/ 2147483646 w 106"/>
              <a:gd name="T61" fmla="*/ 2147483646 h 168"/>
              <a:gd name="T62" fmla="*/ 2147483646 w 106"/>
              <a:gd name="T63" fmla="*/ 2147483646 h 168"/>
              <a:gd name="T64" fmla="*/ 2147483646 w 106"/>
              <a:gd name="T65" fmla="*/ 2147483646 h 168"/>
              <a:gd name="T66" fmla="*/ 2147483646 w 106"/>
              <a:gd name="T67" fmla="*/ 2147483646 h 168"/>
              <a:gd name="T68" fmla="*/ 2147483646 w 106"/>
              <a:gd name="T69" fmla="*/ 2147483646 h 168"/>
              <a:gd name="T70" fmla="*/ 2147483646 w 106"/>
              <a:gd name="T71" fmla="*/ 2147483646 h 168"/>
              <a:gd name="T72" fmla="*/ 0 w 106"/>
              <a:gd name="T73" fmla="*/ 2147483646 h 168"/>
              <a:gd name="T74" fmla="*/ 2147483646 w 106"/>
              <a:gd name="T75" fmla="*/ 2147483646 h 168"/>
              <a:gd name="T76" fmla="*/ 2147483646 w 106"/>
              <a:gd name="T77" fmla="*/ 2147483646 h 168"/>
              <a:gd name="T78" fmla="*/ 2147483646 w 106"/>
              <a:gd name="T79" fmla="*/ 2147483646 h 168"/>
              <a:gd name="T80" fmla="*/ 2147483646 w 106"/>
              <a:gd name="T81" fmla="*/ 2147483646 h 168"/>
              <a:gd name="T82" fmla="*/ 2147483646 w 106"/>
              <a:gd name="T83" fmla="*/ 2147483646 h 168"/>
              <a:gd name="T84" fmla="*/ 2147483646 w 106"/>
              <a:gd name="T85" fmla="*/ 2147483646 h 168"/>
              <a:gd name="T86" fmla="*/ 2147483646 w 106"/>
              <a:gd name="T87" fmla="*/ 2147483646 h 168"/>
              <a:gd name="T88" fmla="*/ 2147483646 w 106"/>
              <a:gd name="T89" fmla="*/ 2147483646 h 168"/>
              <a:gd name="T90" fmla="*/ 2147483646 w 106"/>
              <a:gd name="T91" fmla="*/ 2147483646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168"/>
              <a:gd name="T140" fmla="*/ 106 w 106"/>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168">
                <a:moveTo>
                  <a:pt x="41" y="7"/>
                </a:moveTo>
                <a:lnTo>
                  <a:pt x="47" y="5"/>
                </a:lnTo>
                <a:lnTo>
                  <a:pt x="51" y="5"/>
                </a:lnTo>
                <a:lnTo>
                  <a:pt x="54" y="3"/>
                </a:lnTo>
                <a:lnTo>
                  <a:pt x="58" y="1"/>
                </a:lnTo>
                <a:lnTo>
                  <a:pt x="62" y="0"/>
                </a:lnTo>
                <a:lnTo>
                  <a:pt x="68" y="0"/>
                </a:lnTo>
                <a:lnTo>
                  <a:pt x="71" y="0"/>
                </a:lnTo>
                <a:lnTo>
                  <a:pt x="75" y="0"/>
                </a:lnTo>
                <a:lnTo>
                  <a:pt x="77" y="0"/>
                </a:lnTo>
                <a:lnTo>
                  <a:pt x="81" y="1"/>
                </a:lnTo>
                <a:lnTo>
                  <a:pt x="92" y="15"/>
                </a:lnTo>
                <a:lnTo>
                  <a:pt x="100" y="30"/>
                </a:lnTo>
                <a:lnTo>
                  <a:pt x="104" y="45"/>
                </a:lnTo>
                <a:lnTo>
                  <a:pt x="106" y="62"/>
                </a:lnTo>
                <a:lnTo>
                  <a:pt x="104" y="79"/>
                </a:lnTo>
                <a:lnTo>
                  <a:pt x="100" y="96"/>
                </a:lnTo>
                <a:lnTo>
                  <a:pt x="92" y="113"/>
                </a:lnTo>
                <a:lnTo>
                  <a:pt x="85" y="128"/>
                </a:lnTo>
                <a:lnTo>
                  <a:pt x="75" y="143"/>
                </a:lnTo>
                <a:lnTo>
                  <a:pt x="64" y="155"/>
                </a:lnTo>
                <a:lnTo>
                  <a:pt x="60" y="158"/>
                </a:lnTo>
                <a:lnTo>
                  <a:pt x="56" y="160"/>
                </a:lnTo>
                <a:lnTo>
                  <a:pt x="51" y="162"/>
                </a:lnTo>
                <a:lnTo>
                  <a:pt x="45" y="164"/>
                </a:lnTo>
                <a:lnTo>
                  <a:pt x="37" y="166"/>
                </a:lnTo>
                <a:lnTo>
                  <a:pt x="32" y="168"/>
                </a:lnTo>
                <a:lnTo>
                  <a:pt x="26" y="168"/>
                </a:lnTo>
                <a:lnTo>
                  <a:pt x="20" y="168"/>
                </a:lnTo>
                <a:lnTo>
                  <a:pt x="15" y="166"/>
                </a:lnTo>
                <a:lnTo>
                  <a:pt x="13" y="164"/>
                </a:lnTo>
                <a:lnTo>
                  <a:pt x="5" y="151"/>
                </a:lnTo>
                <a:lnTo>
                  <a:pt x="1" y="138"/>
                </a:lnTo>
                <a:lnTo>
                  <a:pt x="0" y="124"/>
                </a:lnTo>
                <a:lnTo>
                  <a:pt x="1" y="109"/>
                </a:lnTo>
                <a:lnTo>
                  <a:pt x="5" y="94"/>
                </a:lnTo>
                <a:lnTo>
                  <a:pt x="9" y="77"/>
                </a:lnTo>
                <a:lnTo>
                  <a:pt x="15" y="62"/>
                </a:lnTo>
                <a:lnTo>
                  <a:pt x="20" y="47"/>
                </a:lnTo>
                <a:lnTo>
                  <a:pt x="26" y="34"/>
                </a:lnTo>
                <a:lnTo>
                  <a:pt x="32" y="20"/>
                </a:lnTo>
                <a:lnTo>
                  <a:pt x="41" y="7"/>
                </a:lnTo>
                <a:close/>
              </a:path>
            </a:pathLst>
          </a:custGeom>
          <a:solidFill>
            <a:srgbClr val="FFE5CB"/>
          </a:solidFill>
          <a:ln w="3175">
            <a:solidFill>
              <a:srgbClr val="000000"/>
            </a:solidFill>
            <a:round/>
            <a:headEnd/>
            <a:tailEnd/>
          </a:ln>
        </p:spPr>
        <p:txBody>
          <a:bodyPr/>
          <a:lstStyle/>
          <a:p>
            <a:endParaRPr lang="en-US"/>
          </a:p>
        </p:txBody>
      </p:sp>
      <p:sp>
        <p:nvSpPr>
          <p:cNvPr id="57384" name="Freeform 40"/>
          <p:cNvSpPr>
            <a:spLocks/>
          </p:cNvSpPr>
          <p:nvPr/>
        </p:nvSpPr>
        <p:spPr bwMode="auto">
          <a:xfrm>
            <a:off x="6511926" y="6019800"/>
            <a:ext cx="168275" cy="266700"/>
          </a:xfrm>
          <a:custGeom>
            <a:avLst/>
            <a:gdLst>
              <a:gd name="T0" fmla="*/ 2147483646 w 106"/>
              <a:gd name="T1" fmla="*/ 2147483646 h 168"/>
              <a:gd name="T2" fmla="*/ 2147483646 w 106"/>
              <a:gd name="T3" fmla="*/ 2147483646 h 168"/>
              <a:gd name="T4" fmla="*/ 2147483646 w 106"/>
              <a:gd name="T5" fmla="*/ 2147483646 h 168"/>
              <a:gd name="T6" fmla="*/ 2147483646 w 106"/>
              <a:gd name="T7" fmla="*/ 2147483646 h 168"/>
              <a:gd name="T8" fmla="*/ 2147483646 w 106"/>
              <a:gd name="T9" fmla="*/ 2147483646 h 168"/>
              <a:gd name="T10" fmla="*/ 2147483646 w 106"/>
              <a:gd name="T11" fmla="*/ 0 h 168"/>
              <a:gd name="T12" fmla="*/ 2147483646 w 106"/>
              <a:gd name="T13" fmla="*/ 0 h 168"/>
              <a:gd name="T14" fmla="*/ 2147483646 w 106"/>
              <a:gd name="T15" fmla="*/ 0 h 168"/>
              <a:gd name="T16" fmla="*/ 2147483646 w 106"/>
              <a:gd name="T17" fmla="*/ 0 h 168"/>
              <a:gd name="T18" fmla="*/ 2147483646 w 106"/>
              <a:gd name="T19" fmla="*/ 0 h 168"/>
              <a:gd name="T20" fmla="*/ 2147483646 w 106"/>
              <a:gd name="T21" fmla="*/ 2147483646 h 168"/>
              <a:gd name="T22" fmla="*/ 2147483646 w 106"/>
              <a:gd name="T23" fmla="*/ 2147483646 h 168"/>
              <a:gd name="T24" fmla="*/ 2147483646 w 106"/>
              <a:gd name="T25" fmla="*/ 2147483646 h 168"/>
              <a:gd name="T26" fmla="*/ 2147483646 w 106"/>
              <a:gd name="T27" fmla="*/ 2147483646 h 168"/>
              <a:gd name="T28" fmla="*/ 2147483646 w 106"/>
              <a:gd name="T29" fmla="*/ 2147483646 h 168"/>
              <a:gd name="T30" fmla="*/ 2147483646 w 106"/>
              <a:gd name="T31" fmla="*/ 2147483646 h 168"/>
              <a:gd name="T32" fmla="*/ 2147483646 w 106"/>
              <a:gd name="T33" fmla="*/ 2147483646 h 168"/>
              <a:gd name="T34" fmla="*/ 2147483646 w 106"/>
              <a:gd name="T35" fmla="*/ 2147483646 h 168"/>
              <a:gd name="T36" fmla="*/ 2147483646 w 106"/>
              <a:gd name="T37" fmla="*/ 2147483646 h 168"/>
              <a:gd name="T38" fmla="*/ 2147483646 w 106"/>
              <a:gd name="T39" fmla="*/ 2147483646 h 168"/>
              <a:gd name="T40" fmla="*/ 2147483646 w 106"/>
              <a:gd name="T41" fmla="*/ 2147483646 h 168"/>
              <a:gd name="T42" fmla="*/ 2147483646 w 106"/>
              <a:gd name="T43" fmla="*/ 2147483646 h 168"/>
              <a:gd name="T44" fmla="*/ 2147483646 w 106"/>
              <a:gd name="T45" fmla="*/ 2147483646 h 168"/>
              <a:gd name="T46" fmla="*/ 2147483646 w 106"/>
              <a:gd name="T47" fmla="*/ 2147483646 h 168"/>
              <a:gd name="T48" fmla="*/ 2147483646 w 106"/>
              <a:gd name="T49" fmla="*/ 2147483646 h 168"/>
              <a:gd name="T50" fmla="*/ 2147483646 w 106"/>
              <a:gd name="T51" fmla="*/ 2147483646 h 168"/>
              <a:gd name="T52" fmla="*/ 2147483646 w 106"/>
              <a:gd name="T53" fmla="*/ 2147483646 h 168"/>
              <a:gd name="T54" fmla="*/ 2147483646 w 106"/>
              <a:gd name="T55" fmla="*/ 2147483646 h 168"/>
              <a:gd name="T56" fmla="*/ 2147483646 w 106"/>
              <a:gd name="T57" fmla="*/ 2147483646 h 168"/>
              <a:gd name="T58" fmla="*/ 2147483646 w 106"/>
              <a:gd name="T59" fmla="*/ 2147483646 h 168"/>
              <a:gd name="T60" fmla="*/ 2147483646 w 106"/>
              <a:gd name="T61" fmla="*/ 2147483646 h 168"/>
              <a:gd name="T62" fmla="*/ 2147483646 w 106"/>
              <a:gd name="T63" fmla="*/ 2147483646 h 168"/>
              <a:gd name="T64" fmla="*/ 2147483646 w 106"/>
              <a:gd name="T65" fmla="*/ 2147483646 h 168"/>
              <a:gd name="T66" fmla="*/ 2147483646 w 106"/>
              <a:gd name="T67" fmla="*/ 2147483646 h 168"/>
              <a:gd name="T68" fmla="*/ 2147483646 w 106"/>
              <a:gd name="T69" fmla="*/ 2147483646 h 168"/>
              <a:gd name="T70" fmla="*/ 2147483646 w 106"/>
              <a:gd name="T71" fmla="*/ 2147483646 h 168"/>
              <a:gd name="T72" fmla="*/ 0 w 106"/>
              <a:gd name="T73" fmla="*/ 2147483646 h 168"/>
              <a:gd name="T74" fmla="*/ 2147483646 w 106"/>
              <a:gd name="T75" fmla="*/ 2147483646 h 168"/>
              <a:gd name="T76" fmla="*/ 2147483646 w 106"/>
              <a:gd name="T77" fmla="*/ 2147483646 h 168"/>
              <a:gd name="T78" fmla="*/ 2147483646 w 106"/>
              <a:gd name="T79" fmla="*/ 2147483646 h 168"/>
              <a:gd name="T80" fmla="*/ 2147483646 w 106"/>
              <a:gd name="T81" fmla="*/ 2147483646 h 168"/>
              <a:gd name="T82" fmla="*/ 2147483646 w 106"/>
              <a:gd name="T83" fmla="*/ 2147483646 h 168"/>
              <a:gd name="T84" fmla="*/ 2147483646 w 106"/>
              <a:gd name="T85" fmla="*/ 2147483646 h 168"/>
              <a:gd name="T86" fmla="*/ 2147483646 w 106"/>
              <a:gd name="T87" fmla="*/ 2147483646 h 168"/>
              <a:gd name="T88" fmla="*/ 2147483646 w 106"/>
              <a:gd name="T89" fmla="*/ 2147483646 h 168"/>
              <a:gd name="T90" fmla="*/ 2147483646 w 106"/>
              <a:gd name="T91" fmla="*/ 2147483646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168"/>
              <a:gd name="T140" fmla="*/ 106 w 106"/>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168">
                <a:moveTo>
                  <a:pt x="41" y="7"/>
                </a:moveTo>
                <a:lnTo>
                  <a:pt x="47" y="5"/>
                </a:lnTo>
                <a:lnTo>
                  <a:pt x="51" y="5"/>
                </a:lnTo>
                <a:lnTo>
                  <a:pt x="54" y="3"/>
                </a:lnTo>
                <a:lnTo>
                  <a:pt x="58" y="1"/>
                </a:lnTo>
                <a:lnTo>
                  <a:pt x="62" y="0"/>
                </a:lnTo>
                <a:lnTo>
                  <a:pt x="68" y="0"/>
                </a:lnTo>
                <a:lnTo>
                  <a:pt x="71" y="0"/>
                </a:lnTo>
                <a:lnTo>
                  <a:pt x="75" y="0"/>
                </a:lnTo>
                <a:lnTo>
                  <a:pt x="77" y="0"/>
                </a:lnTo>
                <a:lnTo>
                  <a:pt x="81" y="1"/>
                </a:lnTo>
                <a:lnTo>
                  <a:pt x="92" y="15"/>
                </a:lnTo>
                <a:lnTo>
                  <a:pt x="100" y="30"/>
                </a:lnTo>
                <a:lnTo>
                  <a:pt x="104" y="45"/>
                </a:lnTo>
                <a:lnTo>
                  <a:pt x="106" y="62"/>
                </a:lnTo>
                <a:lnTo>
                  <a:pt x="104" y="79"/>
                </a:lnTo>
                <a:lnTo>
                  <a:pt x="100" y="96"/>
                </a:lnTo>
                <a:lnTo>
                  <a:pt x="92" y="113"/>
                </a:lnTo>
                <a:lnTo>
                  <a:pt x="85" y="128"/>
                </a:lnTo>
                <a:lnTo>
                  <a:pt x="75" y="143"/>
                </a:lnTo>
                <a:lnTo>
                  <a:pt x="64" y="155"/>
                </a:lnTo>
                <a:lnTo>
                  <a:pt x="60" y="158"/>
                </a:lnTo>
                <a:lnTo>
                  <a:pt x="56" y="160"/>
                </a:lnTo>
                <a:lnTo>
                  <a:pt x="51" y="162"/>
                </a:lnTo>
                <a:lnTo>
                  <a:pt x="45" y="164"/>
                </a:lnTo>
                <a:lnTo>
                  <a:pt x="37" y="166"/>
                </a:lnTo>
                <a:lnTo>
                  <a:pt x="32" y="168"/>
                </a:lnTo>
                <a:lnTo>
                  <a:pt x="26" y="168"/>
                </a:lnTo>
                <a:lnTo>
                  <a:pt x="20" y="168"/>
                </a:lnTo>
                <a:lnTo>
                  <a:pt x="15" y="166"/>
                </a:lnTo>
                <a:lnTo>
                  <a:pt x="13" y="164"/>
                </a:lnTo>
                <a:lnTo>
                  <a:pt x="5" y="151"/>
                </a:lnTo>
                <a:lnTo>
                  <a:pt x="1" y="138"/>
                </a:lnTo>
                <a:lnTo>
                  <a:pt x="0" y="124"/>
                </a:lnTo>
                <a:lnTo>
                  <a:pt x="1" y="109"/>
                </a:lnTo>
                <a:lnTo>
                  <a:pt x="5" y="94"/>
                </a:lnTo>
                <a:lnTo>
                  <a:pt x="9" y="77"/>
                </a:lnTo>
                <a:lnTo>
                  <a:pt x="15" y="62"/>
                </a:lnTo>
                <a:lnTo>
                  <a:pt x="20" y="47"/>
                </a:lnTo>
                <a:lnTo>
                  <a:pt x="26" y="34"/>
                </a:lnTo>
                <a:lnTo>
                  <a:pt x="32" y="20"/>
                </a:lnTo>
                <a:lnTo>
                  <a:pt x="41" y="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5" name="Freeform 41"/>
          <p:cNvSpPr>
            <a:spLocks/>
          </p:cNvSpPr>
          <p:nvPr/>
        </p:nvSpPr>
        <p:spPr bwMode="auto">
          <a:xfrm>
            <a:off x="2711451" y="2387601"/>
            <a:ext cx="930275" cy="3878263"/>
          </a:xfrm>
          <a:custGeom>
            <a:avLst/>
            <a:gdLst>
              <a:gd name="T0" fmla="*/ 2147483646 w 586"/>
              <a:gd name="T1" fmla="*/ 2147483646 h 2443"/>
              <a:gd name="T2" fmla="*/ 2147483646 w 586"/>
              <a:gd name="T3" fmla="*/ 2147483646 h 2443"/>
              <a:gd name="T4" fmla="*/ 2147483646 w 586"/>
              <a:gd name="T5" fmla="*/ 2147483646 h 2443"/>
              <a:gd name="T6" fmla="*/ 2147483646 w 586"/>
              <a:gd name="T7" fmla="*/ 2147483646 h 2443"/>
              <a:gd name="T8" fmla="*/ 2147483646 w 586"/>
              <a:gd name="T9" fmla="*/ 2147483646 h 2443"/>
              <a:gd name="T10" fmla="*/ 2147483646 w 586"/>
              <a:gd name="T11" fmla="*/ 2147483646 h 2443"/>
              <a:gd name="T12" fmla="*/ 2147483646 w 586"/>
              <a:gd name="T13" fmla="*/ 2147483646 h 2443"/>
              <a:gd name="T14" fmla="*/ 2147483646 w 586"/>
              <a:gd name="T15" fmla="*/ 2147483646 h 2443"/>
              <a:gd name="T16" fmla="*/ 2147483646 w 586"/>
              <a:gd name="T17" fmla="*/ 2147483646 h 2443"/>
              <a:gd name="T18" fmla="*/ 2147483646 w 586"/>
              <a:gd name="T19" fmla="*/ 2147483646 h 2443"/>
              <a:gd name="T20" fmla="*/ 2147483646 w 586"/>
              <a:gd name="T21" fmla="*/ 2147483646 h 2443"/>
              <a:gd name="T22" fmla="*/ 2147483646 w 586"/>
              <a:gd name="T23" fmla="*/ 2147483646 h 2443"/>
              <a:gd name="T24" fmla="*/ 2147483646 w 586"/>
              <a:gd name="T25" fmla="*/ 2147483646 h 2443"/>
              <a:gd name="T26" fmla="*/ 2147483646 w 586"/>
              <a:gd name="T27" fmla="*/ 2147483646 h 2443"/>
              <a:gd name="T28" fmla="*/ 2147483646 w 586"/>
              <a:gd name="T29" fmla="*/ 2147483646 h 2443"/>
              <a:gd name="T30" fmla="*/ 2147483646 w 586"/>
              <a:gd name="T31" fmla="*/ 2147483646 h 2443"/>
              <a:gd name="T32" fmla="*/ 2147483646 w 586"/>
              <a:gd name="T33" fmla="*/ 2147483646 h 2443"/>
              <a:gd name="T34" fmla="*/ 2147483646 w 586"/>
              <a:gd name="T35" fmla="*/ 2147483646 h 2443"/>
              <a:gd name="T36" fmla="*/ 2147483646 w 586"/>
              <a:gd name="T37" fmla="*/ 2147483646 h 2443"/>
              <a:gd name="T38" fmla="*/ 2147483646 w 586"/>
              <a:gd name="T39" fmla="*/ 2147483646 h 2443"/>
              <a:gd name="T40" fmla="*/ 2147483646 w 586"/>
              <a:gd name="T41" fmla="*/ 2147483646 h 2443"/>
              <a:gd name="T42" fmla="*/ 2147483646 w 586"/>
              <a:gd name="T43" fmla="*/ 0 h 2443"/>
              <a:gd name="T44" fmla="*/ 2147483646 w 586"/>
              <a:gd name="T45" fmla="*/ 2147483646 h 2443"/>
              <a:gd name="T46" fmla="*/ 2147483646 w 586"/>
              <a:gd name="T47" fmla="*/ 2147483646 h 2443"/>
              <a:gd name="T48" fmla="*/ 2147483646 w 586"/>
              <a:gd name="T49" fmla="*/ 2147483646 h 2443"/>
              <a:gd name="T50" fmla="*/ 2147483646 w 586"/>
              <a:gd name="T51" fmla="*/ 2147483646 h 2443"/>
              <a:gd name="T52" fmla="*/ 2147483646 w 586"/>
              <a:gd name="T53" fmla="*/ 2147483646 h 2443"/>
              <a:gd name="T54" fmla="*/ 2147483646 w 586"/>
              <a:gd name="T55" fmla="*/ 2147483646 h 2443"/>
              <a:gd name="T56" fmla="*/ 2147483646 w 586"/>
              <a:gd name="T57" fmla="*/ 2147483646 h 2443"/>
              <a:gd name="T58" fmla="*/ 2147483646 w 586"/>
              <a:gd name="T59" fmla="*/ 2147483646 h 2443"/>
              <a:gd name="T60" fmla="*/ 2147483646 w 586"/>
              <a:gd name="T61" fmla="*/ 2147483646 h 2443"/>
              <a:gd name="T62" fmla="*/ 2147483646 w 586"/>
              <a:gd name="T63" fmla="*/ 2147483646 h 2443"/>
              <a:gd name="T64" fmla="*/ 2147483646 w 586"/>
              <a:gd name="T65" fmla="*/ 2147483646 h 2443"/>
              <a:gd name="T66" fmla="*/ 2147483646 w 586"/>
              <a:gd name="T67" fmla="*/ 2147483646 h 2443"/>
              <a:gd name="T68" fmla="*/ 2147483646 w 586"/>
              <a:gd name="T69" fmla="*/ 2147483646 h 2443"/>
              <a:gd name="T70" fmla="*/ 2147483646 w 586"/>
              <a:gd name="T71" fmla="*/ 2147483646 h 2443"/>
              <a:gd name="T72" fmla="*/ 0 w 586"/>
              <a:gd name="T73" fmla="*/ 2147483646 h 2443"/>
              <a:gd name="T74" fmla="*/ 2147483646 w 586"/>
              <a:gd name="T75" fmla="*/ 2147483646 h 2443"/>
              <a:gd name="T76" fmla="*/ 2147483646 w 586"/>
              <a:gd name="T77" fmla="*/ 2147483646 h 2443"/>
              <a:gd name="T78" fmla="*/ 2147483646 w 586"/>
              <a:gd name="T79" fmla="*/ 2147483646 h 2443"/>
              <a:gd name="T80" fmla="*/ 2147483646 w 586"/>
              <a:gd name="T81" fmla="*/ 2147483646 h 2443"/>
              <a:gd name="T82" fmla="*/ 2147483646 w 586"/>
              <a:gd name="T83" fmla="*/ 2147483646 h 2443"/>
              <a:gd name="T84" fmla="*/ 2147483646 w 586"/>
              <a:gd name="T85" fmla="*/ 2147483646 h 2443"/>
              <a:gd name="T86" fmla="*/ 2147483646 w 586"/>
              <a:gd name="T87" fmla="*/ 2147483646 h 2443"/>
              <a:gd name="T88" fmla="*/ 2147483646 w 586"/>
              <a:gd name="T89" fmla="*/ 2147483646 h 2443"/>
              <a:gd name="T90" fmla="*/ 2147483646 w 586"/>
              <a:gd name="T91" fmla="*/ 2147483646 h 2443"/>
              <a:gd name="T92" fmla="*/ 2147483646 w 586"/>
              <a:gd name="T93" fmla="*/ 2147483646 h 2443"/>
              <a:gd name="T94" fmla="*/ 2147483646 w 586"/>
              <a:gd name="T95" fmla="*/ 2147483646 h 2443"/>
              <a:gd name="T96" fmla="*/ 2147483646 w 586"/>
              <a:gd name="T97" fmla="*/ 2147483646 h 2443"/>
              <a:gd name="T98" fmla="*/ 2147483646 w 586"/>
              <a:gd name="T99" fmla="*/ 2147483646 h 2443"/>
              <a:gd name="T100" fmla="*/ 2147483646 w 586"/>
              <a:gd name="T101" fmla="*/ 2147483646 h 2443"/>
              <a:gd name="T102" fmla="*/ 2147483646 w 586"/>
              <a:gd name="T103" fmla="*/ 2147483646 h 2443"/>
              <a:gd name="T104" fmla="*/ 2147483646 w 586"/>
              <a:gd name="T105" fmla="*/ 2147483646 h 2443"/>
              <a:gd name="T106" fmla="*/ 2147483646 w 586"/>
              <a:gd name="T107" fmla="*/ 2147483646 h 2443"/>
              <a:gd name="T108" fmla="*/ 2147483646 w 586"/>
              <a:gd name="T109" fmla="*/ 2147483646 h 2443"/>
              <a:gd name="T110" fmla="*/ 2147483646 w 586"/>
              <a:gd name="T111" fmla="*/ 2147483646 h 2443"/>
              <a:gd name="T112" fmla="*/ 2147483646 w 586"/>
              <a:gd name="T113" fmla="*/ 2147483646 h 24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6"/>
              <a:gd name="T172" fmla="*/ 0 h 2443"/>
              <a:gd name="T173" fmla="*/ 586 w 586"/>
              <a:gd name="T174" fmla="*/ 2443 h 24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6" h="2443">
                <a:moveTo>
                  <a:pt x="140" y="2083"/>
                </a:moveTo>
                <a:lnTo>
                  <a:pt x="127" y="2015"/>
                </a:lnTo>
                <a:lnTo>
                  <a:pt x="115" y="1947"/>
                </a:lnTo>
                <a:lnTo>
                  <a:pt x="106" y="1879"/>
                </a:lnTo>
                <a:lnTo>
                  <a:pt x="98" y="1811"/>
                </a:lnTo>
                <a:lnTo>
                  <a:pt x="91" y="1741"/>
                </a:lnTo>
                <a:lnTo>
                  <a:pt x="87" y="1673"/>
                </a:lnTo>
                <a:lnTo>
                  <a:pt x="83" y="1603"/>
                </a:lnTo>
                <a:lnTo>
                  <a:pt x="79" y="1535"/>
                </a:lnTo>
                <a:lnTo>
                  <a:pt x="77" y="1465"/>
                </a:lnTo>
                <a:lnTo>
                  <a:pt x="77" y="1397"/>
                </a:lnTo>
                <a:lnTo>
                  <a:pt x="75" y="1370"/>
                </a:lnTo>
                <a:lnTo>
                  <a:pt x="75" y="1345"/>
                </a:lnTo>
                <a:lnTo>
                  <a:pt x="75" y="1321"/>
                </a:lnTo>
                <a:lnTo>
                  <a:pt x="74" y="1298"/>
                </a:lnTo>
                <a:lnTo>
                  <a:pt x="74" y="1274"/>
                </a:lnTo>
                <a:lnTo>
                  <a:pt x="74" y="1251"/>
                </a:lnTo>
                <a:lnTo>
                  <a:pt x="72" y="1226"/>
                </a:lnTo>
                <a:lnTo>
                  <a:pt x="72" y="1202"/>
                </a:lnTo>
                <a:lnTo>
                  <a:pt x="72" y="1177"/>
                </a:lnTo>
                <a:lnTo>
                  <a:pt x="72" y="1152"/>
                </a:lnTo>
                <a:lnTo>
                  <a:pt x="72" y="1151"/>
                </a:lnTo>
                <a:lnTo>
                  <a:pt x="72" y="1149"/>
                </a:lnTo>
                <a:lnTo>
                  <a:pt x="72" y="1147"/>
                </a:lnTo>
                <a:lnTo>
                  <a:pt x="74" y="1145"/>
                </a:lnTo>
                <a:lnTo>
                  <a:pt x="74" y="1141"/>
                </a:lnTo>
                <a:lnTo>
                  <a:pt x="74" y="1137"/>
                </a:lnTo>
                <a:lnTo>
                  <a:pt x="74" y="1135"/>
                </a:lnTo>
                <a:lnTo>
                  <a:pt x="74" y="1134"/>
                </a:lnTo>
                <a:lnTo>
                  <a:pt x="74" y="1132"/>
                </a:lnTo>
                <a:lnTo>
                  <a:pt x="74" y="1130"/>
                </a:lnTo>
                <a:lnTo>
                  <a:pt x="74" y="1120"/>
                </a:lnTo>
                <a:lnTo>
                  <a:pt x="75" y="1109"/>
                </a:lnTo>
                <a:lnTo>
                  <a:pt x="75" y="1098"/>
                </a:lnTo>
                <a:lnTo>
                  <a:pt x="75" y="1088"/>
                </a:lnTo>
                <a:lnTo>
                  <a:pt x="75" y="1077"/>
                </a:lnTo>
                <a:lnTo>
                  <a:pt x="77" y="1065"/>
                </a:lnTo>
                <a:lnTo>
                  <a:pt x="77" y="1054"/>
                </a:lnTo>
                <a:lnTo>
                  <a:pt x="79" y="1045"/>
                </a:lnTo>
                <a:lnTo>
                  <a:pt x="81" y="1033"/>
                </a:lnTo>
                <a:lnTo>
                  <a:pt x="83" y="1022"/>
                </a:lnTo>
                <a:lnTo>
                  <a:pt x="89" y="997"/>
                </a:lnTo>
                <a:lnTo>
                  <a:pt x="93" y="975"/>
                </a:lnTo>
                <a:lnTo>
                  <a:pt x="96" y="950"/>
                </a:lnTo>
                <a:lnTo>
                  <a:pt x="98" y="925"/>
                </a:lnTo>
                <a:lnTo>
                  <a:pt x="102" y="901"/>
                </a:lnTo>
                <a:lnTo>
                  <a:pt x="106" y="878"/>
                </a:lnTo>
                <a:lnTo>
                  <a:pt x="110" y="854"/>
                </a:lnTo>
                <a:lnTo>
                  <a:pt x="113" y="829"/>
                </a:lnTo>
                <a:lnTo>
                  <a:pt x="121" y="806"/>
                </a:lnTo>
                <a:lnTo>
                  <a:pt x="128" y="782"/>
                </a:lnTo>
                <a:lnTo>
                  <a:pt x="132" y="768"/>
                </a:lnTo>
                <a:lnTo>
                  <a:pt x="138" y="755"/>
                </a:lnTo>
                <a:lnTo>
                  <a:pt x="142" y="740"/>
                </a:lnTo>
                <a:lnTo>
                  <a:pt x="146" y="727"/>
                </a:lnTo>
                <a:lnTo>
                  <a:pt x="151" y="712"/>
                </a:lnTo>
                <a:lnTo>
                  <a:pt x="155" y="697"/>
                </a:lnTo>
                <a:lnTo>
                  <a:pt x="161" y="680"/>
                </a:lnTo>
                <a:lnTo>
                  <a:pt x="168" y="661"/>
                </a:lnTo>
                <a:lnTo>
                  <a:pt x="176" y="642"/>
                </a:lnTo>
                <a:lnTo>
                  <a:pt x="185" y="621"/>
                </a:lnTo>
                <a:lnTo>
                  <a:pt x="185" y="619"/>
                </a:lnTo>
                <a:lnTo>
                  <a:pt x="185" y="617"/>
                </a:lnTo>
                <a:lnTo>
                  <a:pt x="187" y="615"/>
                </a:lnTo>
                <a:lnTo>
                  <a:pt x="189" y="611"/>
                </a:lnTo>
                <a:lnTo>
                  <a:pt x="193" y="606"/>
                </a:lnTo>
                <a:lnTo>
                  <a:pt x="195" y="602"/>
                </a:lnTo>
                <a:lnTo>
                  <a:pt x="197" y="598"/>
                </a:lnTo>
                <a:lnTo>
                  <a:pt x="198" y="596"/>
                </a:lnTo>
                <a:lnTo>
                  <a:pt x="198" y="593"/>
                </a:lnTo>
                <a:lnTo>
                  <a:pt x="216" y="558"/>
                </a:lnTo>
                <a:lnTo>
                  <a:pt x="234" y="523"/>
                </a:lnTo>
                <a:lnTo>
                  <a:pt x="253" y="485"/>
                </a:lnTo>
                <a:lnTo>
                  <a:pt x="274" y="447"/>
                </a:lnTo>
                <a:lnTo>
                  <a:pt x="295" y="409"/>
                </a:lnTo>
                <a:lnTo>
                  <a:pt x="316" y="371"/>
                </a:lnTo>
                <a:lnTo>
                  <a:pt x="339" y="335"/>
                </a:lnTo>
                <a:lnTo>
                  <a:pt x="359" y="299"/>
                </a:lnTo>
                <a:lnTo>
                  <a:pt x="382" y="265"/>
                </a:lnTo>
                <a:lnTo>
                  <a:pt x="403" y="235"/>
                </a:lnTo>
                <a:lnTo>
                  <a:pt x="422" y="212"/>
                </a:lnTo>
                <a:lnTo>
                  <a:pt x="439" y="191"/>
                </a:lnTo>
                <a:lnTo>
                  <a:pt x="454" y="173"/>
                </a:lnTo>
                <a:lnTo>
                  <a:pt x="471" y="157"/>
                </a:lnTo>
                <a:lnTo>
                  <a:pt x="486" y="142"/>
                </a:lnTo>
                <a:lnTo>
                  <a:pt x="503" y="127"/>
                </a:lnTo>
                <a:lnTo>
                  <a:pt x="520" y="112"/>
                </a:lnTo>
                <a:lnTo>
                  <a:pt x="539" y="95"/>
                </a:lnTo>
                <a:lnTo>
                  <a:pt x="558" y="78"/>
                </a:lnTo>
                <a:lnTo>
                  <a:pt x="581" y="57"/>
                </a:lnTo>
                <a:lnTo>
                  <a:pt x="585" y="53"/>
                </a:lnTo>
                <a:lnTo>
                  <a:pt x="586" y="46"/>
                </a:lnTo>
                <a:lnTo>
                  <a:pt x="586" y="38"/>
                </a:lnTo>
                <a:lnTo>
                  <a:pt x="586" y="31"/>
                </a:lnTo>
                <a:lnTo>
                  <a:pt x="585" y="23"/>
                </a:lnTo>
                <a:lnTo>
                  <a:pt x="583" y="16"/>
                </a:lnTo>
                <a:lnTo>
                  <a:pt x="579" y="8"/>
                </a:lnTo>
                <a:lnTo>
                  <a:pt x="577" y="4"/>
                </a:lnTo>
                <a:lnTo>
                  <a:pt x="575" y="0"/>
                </a:lnTo>
                <a:lnTo>
                  <a:pt x="571" y="0"/>
                </a:lnTo>
                <a:lnTo>
                  <a:pt x="558" y="8"/>
                </a:lnTo>
                <a:lnTo>
                  <a:pt x="543" y="17"/>
                </a:lnTo>
                <a:lnTo>
                  <a:pt x="530" y="25"/>
                </a:lnTo>
                <a:lnTo>
                  <a:pt x="516" y="36"/>
                </a:lnTo>
                <a:lnTo>
                  <a:pt x="505" y="46"/>
                </a:lnTo>
                <a:lnTo>
                  <a:pt x="492" y="57"/>
                </a:lnTo>
                <a:lnTo>
                  <a:pt x="480" y="68"/>
                </a:lnTo>
                <a:lnTo>
                  <a:pt x="469" y="80"/>
                </a:lnTo>
                <a:lnTo>
                  <a:pt x="458" y="93"/>
                </a:lnTo>
                <a:lnTo>
                  <a:pt x="446" y="104"/>
                </a:lnTo>
                <a:lnTo>
                  <a:pt x="429" y="125"/>
                </a:lnTo>
                <a:lnTo>
                  <a:pt x="412" y="144"/>
                </a:lnTo>
                <a:lnTo>
                  <a:pt x="395" y="163"/>
                </a:lnTo>
                <a:lnTo>
                  <a:pt x="378" y="182"/>
                </a:lnTo>
                <a:lnTo>
                  <a:pt x="361" y="201"/>
                </a:lnTo>
                <a:lnTo>
                  <a:pt x="344" y="220"/>
                </a:lnTo>
                <a:lnTo>
                  <a:pt x="329" y="239"/>
                </a:lnTo>
                <a:lnTo>
                  <a:pt x="314" y="258"/>
                </a:lnTo>
                <a:lnTo>
                  <a:pt x="297" y="278"/>
                </a:lnTo>
                <a:lnTo>
                  <a:pt x="282" y="299"/>
                </a:lnTo>
                <a:lnTo>
                  <a:pt x="269" y="318"/>
                </a:lnTo>
                <a:lnTo>
                  <a:pt x="257" y="339"/>
                </a:lnTo>
                <a:lnTo>
                  <a:pt x="246" y="358"/>
                </a:lnTo>
                <a:lnTo>
                  <a:pt x="234" y="379"/>
                </a:lnTo>
                <a:lnTo>
                  <a:pt x="225" y="400"/>
                </a:lnTo>
                <a:lnTo>
                  <a:pt x="214" y="420"/>
                </a:lnTo>
                <a:lnTo>
                  <a:pt x="202" y="441"/>
                </a:lnTo>
                <a:lnTo>
                  <a:pt x="191" y="462"/>
                </a:lnTo>
                <a:lnTo>
                  <a:pt x="180" y="483"/>
                </a:lnTo>
                <a:lnTo>
                  <a:pt x="166" y="502"/>
                </a:lnTo>
                <a:lnTo>
                  <a:pt x="163" y="507"/>
                </a:lnTo>
                <a:lnTo>
                  <a:pt x="159" y="513"/>
                </a:lnTo>
                <a:lnTo>
                  <a:pt x="155" y="521"/>
                </a:lnTo>
                <a:lnTo>
                  <a:pt x="151" y="526"/>
                </a:lnTo>
                <a:lnTo>
                  <a:pt x="147" y="532"/>
                </a:lnTo>
                <a:lnTo>
                  <a:pt x="144" y="540"/>
                </a:lnTo>
                <a:lnTo>
                  <a:pt x="140" y="547"/>
                </a:lnTo>
                <a:lnTo>
                  <a:pt x="138" y="553"/>
                </a:lnTo>
                <a:lnTo>
                  <a:pt x="134" y="560"/>
                </a:lnTo>
                <a:lnTo>
                  <a:pt x="130" y="566"/>
                </a:lnTo>
                <a:lnTo>
                  <a:pt x="115" y="610"/>
                </a:lnTo>
                <a:lnTo>
                  <a:pt x="98" y="653"/>
                </a:lnTo>
                <a:lnTo>
                  <a:pt x="85" y="697"/>
                </a:lnTo>
                <a:lnTo>
                  <a:pt x="72" y="742"/>
                </a:lnTo>
                <a:lnTo>
                  <a:pt x="58" y="785"/>
                </a:lnTo>
                <a:lnTo>
                  <a:pt x="47" y="829"/>
                </a:lnTo>
                <a:lnTo>
                  <a:pt x="38" y="874"/>
                </a:lnTo>
                <a:lnTo>
                  <a:pt x="30" y="918"/>
                </a:lnTo>
                <a:lnTo>
                  <a:pt x="24" y="960"/>
                </a:lnTo>
                <a:lnTo>
                  <a:pt x="21" y="1001"/>
                </a:lnTo>
                <a:lnTo>
                  <a:pt x="21" y="1003"/>
                </a:lnTo>
                <a:lnTo>
                  <a:pt x="21" y="1007"/>
                </a:lnTo>
                <a:lnTo>
                  <a:pt x="19" y="1014"/>
                </a:lnTo>
                <a:lnTo>
                  <a:pt x="17" y="1022"/>
                </a:lnTo>
                <a:lnTo>
                  <a:pt x="17" y="1031"/>
                </a:lnTo>
                <a:lnTo>
                  <a:pt x="15" y="1039"/>
                </a:lnTo>
                <a:lnTo>
                  <a:pt x="15" y="1048"/>
                </a:lnTo>
                <a:lnTo>
                  <a:pt x="13" y="1054"/>
                </a:lnTo>
                <a:lnTo>
                  <a:pt x="13" y="1060"/>
                </a:lnTo>
                <a:lnTo>
                  <a:pt x="13" y="1062"/>
                </a:lnTo>
                <a:lnTo>
                  <a:pt x="11" y="1086"/>
                </a:lnTo>
                <a:lnTo>
                  <a:pt x="7" y="1107"/>
                </a:lnTo>
                <a:lnTo>
                  <a:pt x="5" y="1128"/>
                </a:lnTo>
                <a:lnTo>
                  <a:pt x="4" y="1147"/>
                </a:lnTo>
                <a:lnTo>
                  <a:pt x="4" y="1166"/>
                </a:lnTo>
                <a:lnTo>
                  <a:pt x="2" y="1185"/>
                </a:lnTo>
                <a:lnTo>
                  <a:pt x="0" y="1204"/>
                </a:lnTo>
                <a:lnTo>
                  <a:pt x="0" y="1224"/>
                </a:lnTo>
                <a:lnTo>
                  <a:pt x="0" y="1247"/>
                </a:lnTo>
                <a:lnTo>
                  <a:pt x="2" y="1272"/>
                </a:lnTo>
                <a:lnTo>
                  <a:pt x="2" y="1313"/>
                </a:lnTo>
                <a:lnTo>
                  <a:pt x="4" y="1353"/>
                </a:lnTo>
                <a:lnTo>
                  <a:pt x="4" y="1395"/>
                </a:lnTo>
                <a:lnTo>
                  <a:pt x="4" y="1434"/>
                </a:lnTo>
                <a:lnTo>
                  <a:pt x="2" y="1474"/>
                </a:lnTo>
                <a:lnTo>
                  <a:pt x="2" y="1516"/>
                </a:lnTo>
                <a:lnTo>
                  <a:pt x="2" y="1555"/>
                </a:lnTo>
                <a:lnTo>
                  <a:pt x="2" y="1597"/>
                </a:lnTo>
                <a:lnTo>
                  <a:pt x="2" y="1637"/>
                </a:lnTo>
                <a:lnTo>
                  <a:pt x="2" y="1678"/>
                </a:lnTo>
                <a:lnTo>
                  <a:pt x="2" y="1680"/>
                </a:lnTo>
                <a:lnTo>
                  <a:pt x="4" y="1682"/>
                </a:lnTo>
                <a:lnTo>
                  <a:pt x="4" y="1684"/>
                </a:lnTo>
                <a:lnTo>
                  <a:pt x="4" y="1686"/>
                </a:lnTo>
                <a:lnTo>
                  <a:pt x="4" y="1690"/>
                </a:lnTo>
                <a:lnTo>
                  <a:pt x="4" y="1692"/>
                </a:lnTo>
                <a:lnTo>
                  <a:pt x="5" y="1694"/>
                </a:lnTo>
                <a:lnTo>
                  <a:pt x="5" y="1697"/>
                </a:lnTo>
                <a:lnTo>
                  <a:pt x="5" y="1699"/>
                </a:lnTo>
                <a:lnTo>
                  <a:pt x="5" y="1701"/>
                </a:lnTo>
                <a:lnTo>
                  <a:pt x="7" y="1726"/>
                </a:lnTo>
                <a:lnTo>
                  <a:pt x="7" y="1752"/>
                </a:lnTo>
                <a:lnTo>
                  <a:pt x="11" y="1777"/>
                </a:lnTo>
                <a:lnTo>
                  <a:pt x="13" y="1801"/>
                </a:lnTo>
                <a:lnTo>
                  <a:pt x="17" y="1826"/>
                </a:lnTo>
                <a:lnTo>
                  <a:pt x="19" y="1851"/>
                </a:lnTo>
                <a:lnTo>
                  <a:pt x="23" y="1875"/>
                </a:lnTo>
                <a:lnTo>
                  <a:pt x="26" y="1900"/>
                </a:lnTo>
                <a:lnTo>
                  <a:pt x="30" y="1926"/>
                </a:lnTo>
                <a:lnTo>
                  <a:pt x="34" y="1951"/>
                </a:lnTo>
                <a:lnTo>
                  <a:pt x="36" y="1968"/>
                </a:lnTo>
                <a:lnTo>
                  <a:pt x="38" y="1985"/>
                </a:lnTo>
                <a:lnTo>
                  <a:pt x="41" y="2000"/>
                </a:lnTo>
                <a:lnTo>
                  <a:pt x="43" y="2015"/>
                </a:lnTo>
                <a:lnTo>
                  <a:pt x="47" y="2030"/>
                </a:lnTo>
                <a:lnTo>
                  <a:pt x="49" y="2045"/>
                </a:lnTo>
                <a:lnTo>
                  <a:pt x="53" y="2061"/>
                </a:lnTo>
                <a:lnTo>
                  <a:pt x="55" y="2076"/>
                </a:lnTo>
                <a:lnTo>
                  <a:pt x="58" y="2091"/>
                </a:lnTo>
                <a:lnTo>
                  <a:pt x="60" y="2106"/>
                </a:lnTo>
                <a:lnTo>
                  <a:pt x="62" y="2117"/>
                </a:lnTo>
                <a:lnTo>
                  <a:pt x="64" y="2127"/>
                </a:lnTo>
                <a:lnTo>
                  <a:pt x="66" y="2136"/>
                </a:lnTo>
                <a:lnTo>
                  <a:pt x="68" y="2146"/>
                </a:lnTo>
                <a:lnTo>
                  <a:pt x="70" y="2155"/>
                </a:lnTo>
                <a:lnTo>
                  <a:pt x="72" y="2165"/>
                </a:lnTo>
                <a:lnTo>
                  <a:pt x="75" y="2176"/>
                </a:lnTo>
                <a:lnTo>
                  <a:pt x="77" y="2185"/>
                </a:lnTo>
                <a:lnTo>
                  <a:pt x="79" y="2195"/>
                </a:lnTo>
                <a:lnTo>
                  <a:pt x="81" y="2204"/>
                </a:lnTo>
                <a:lnTo>
                  <a:pt x="89" y="2242"/>
                </a:lnTo>
                <a:lnTo>
                  <a:pt x="94" y="2271"/>
                </a:lnTo>
                <a:lnTo>
                  <a:pt x="98" y="2293"/>
                </a:lnTo>
                <a:lnTo>
                  <a:pt x="100" y="2308"/>
                </a:lnTo>
                <a:lnTo>
                  <a:pt x="104" y="2323"/>
                </a:lnTo>
                <a:lnTo>
                  <a:pt x="108" y="2337"/>
                </a:lnTo>
                <a:lnTo>
                  <a:pt x="115" y="2354"/>
                </a:lnTo>
                <a:lnTo>
                  <a:pt x="125" y="2373"/>
                </a:lnTo>
                <a:lnTo>
                  <a:pt x="140" y="2399"/>
                </a:lnTo>
                <a:lnTo>
                  <a:pt x="159" y="2435"/>
                </a:lnTo>
                <a:lnTo>
                  <a:pt x="163" y="2439"/>
                </a:lnTo>
                <a:lnTo>
                  <a:pt x="168" y="2441"/>
                </a:lnTo>
                <a:lnTo>
                  <a:pt x="176" y="2443"/>
                </a:lnTo>
                <a:lnTo>
                  <a:pt x="185" y="2443"/>
                </a:lnTo>
                <a:lnTo>
                  <a:pt x="195" y="2443"/>
                </a:lnTo>
                <a:lnTo>
                  <a:pt x="202" y="2439"/>
                </a:lnTo>
                <a:lnTo>
                  <a:pt x="210" y="2435"/>
                </a:lnTo>
                <a:lnTo>
                  <a:pt x="214" y="2429"/>
                </a:lnTo>
                <a:lnTo>
                  <a:pt x="216" y="2422"/>
                </a:lnTo>
                <a:lnTo>
                  <a:pt x="214" y="2410"/>
                </a:lnTo>
                <a:lnTo>
                  <a:pt x="208" y="2403"/>
                </a:lnTo>
                <a:lnTo>
                  <a:pt x="206" y="2397"/>
                </a:lnTo>
                <a:lnTo>
                  <a:pt x="204" y="2393"/>
                </a:lnTo>
                <a:lnTo>
                  <a:pt x="204" y="2392"/>
                </a:lnTo>
                <a:lnTo>
                  <a:pt x="202" y="2390"/>
                </a:lnTo>
                <a:lnTo>
                  <a:pt x="202" y="2386"/>
                </a:lnTo>
                <a:lnTo>
                  <a:pt x="202" y="2382"/>
                </a:lnTo>
                <a:lnTo>
                  <a:pt x="202" y="2376"/>
                </a:lnTo>
                <a:lnTo>
                  <a:pt x="200" y="2367"/>
                </a:lnTo>
                <a:lnTo>
                  <a:pt x="193" y="2335"/>
                </a:lnTo>
                <a:lnTo>
                  <a:pt x="187" y="2306"/>
                </a:lnTo>
                <a:lnTo>
                  <a:pt x="183" y="2282"/>
                </a:lnTo>
                <a:lnTo>
                  <a:pt x="178" y="2261"/>
                </a:lnTo>
                <a:lnTo>
                  <a:pt x="174" y="2242"/>
                </a:lnTo>
                <a:lnTo>
                  <a:pt x="168" y="2223"/>
                </a:lnTo>
                <a:lnTo>
                  <a:pt x="163" y="2202"/>
                </a:lnTo>
                <a:lnTo>
                  <a:pt x="159" y="2180"/>
                </a:lnTo>
                <a:lnTo>
                  <a:pt x="151" y="2151"/>
                </a:lnTo>
                <a:lnTo>
                  <a:pt x="144" y="2119"/>
                </a:lnTo>
                <a:lnTo>
                  <a:pt x="140" y="2083"/>
                </a:lnTo>
                <a:close/>
              </a:path>
            </a:pathLst>
          </a:custGeom>
          <a:solidFill>
            <a:srgbClr val="FF4C98"/>
          </a:solidFill>
          <a:ln w="3175">
            <a:solidFill>
              <a:srgbClr val="000000"/>
            </a:solidFill>
            <a:round/>
            <a:headEnd/>
            <a:tailEnd/>
          </a:ln>
        </p:spPr>
        <p:txBody>
          <a:bodyPr/>
          <a:lstStyle/>
          <a:p>
            <a:endParaRPr lang="en-US"/>
          </a:p>
        </p:txBody>
      </p:sp>
      <p:sp>
        <p:nvSpPr>
          <p:cNvPr id="57386" name="Freeform 42"/>
          <p:cNvSpPr>
            <a:spLocks/>
          </p:cNvSpPr>
          <p:nvPr/>
        </p:nvSpPr>
        <p:spPr bwMode="auto">
          <a:xfrm>
            <a:off x="2711451" y="2387601"/>
            <a:ext cx="930275" cy="3878263"/>
          </a:xfrm>
          <a:custGeom>
            <a:avLst/>
            <a:gdLst>
              <a:gd name="T0" fmla="*/ 2147483646 w 586"/>
              <a:gd name="T1" fmla="*/ 2147483646 h 2443"/>
              <a:gd name="T2" fmla="*/ 2147483646 w 586"/>
              <a:gd name="T3" fmla="*/ 2147483646 h 2443"/>
              <a:gd name="T4" fmla="*/ 2147483646 w 586"/>
              <a:gd name="T5" fmla="*/ 2147483646 h 2443"/>
              <a:gd name="T6" fmla="*/ 2147483646 w 586"/>
              <a:gd name="T7" fmla="*/ 2147483646 h 2443"/>
              <a:gd name="T8" fmla="*/ 2147483646 w 586"/>
              <a:gd name="T9" fmla="*/ 2147483646 h 2443"/>
              <a:gd name="T10" fmla="*/ 2147483646 w 586"/>
              <a:gd name="T11" fmla="*/ 2147483646 h 2443"/>
              <a:gd name="T12" fmla="*/ 2147483646 w 586"/>
              <a:gd name="T13" fmla="*/ 2147483646 h 2443"/>
              <a:gd name="T14" fmla="*/ 2147483646 w 586"/>
              <a:gd name="T15" fmla="*/ 2147483646 h 2443"/>
              <a:gd name="T16" fmla="*/ 2147483646 w 586"/>
              <a:gd name="T17" fmla="*/ 2147483646 h 2443"/>
              <a:gd name="T18" fmla="*/ 2147483646 w 586"/>
              <a:gd name="T19" fmla="*/ 2147483646 h 2443"/>
              <a:gd name="T20" fmla="*/ 2147483646 w 586"/>
              <a:gd name="T21" fmla="*/ 2147483646 h 2443"/>
              <a:gd name="T22" fmla="*/ 2147483646 w 586"/>
              <a:gd name="T23" fmla="*/ 2147483646 h 2443"/>
              <a:gd name="T24" fmla="*/ 2147483646 w 586"/>
              <a:gd name="T25" fmla="*/ 2147483646 h 2443"/>
              <a:gd name="T26" fmla="*/ 2147483646 w 586"/>
              <a:gd name="T27" fmla="*/ 2147483646 h 2443"/>
              <a:gd name="T28" fmla="*/ 2147483646 w 586"/>
              <a:gd name="T29" fmla="*/ 2147483646 h 2443"/>
              <a:gd name="T30" fmla="*/ 2147483646 w 586"/>
              <a:gd name="T31" fmla="*/ 2147483646 h 2443"/>
              <a:gd name="T32" fmla="*/ 2147483646 w 586"/>
              <a:gd name="T33" fmla="*/ 2147483646 h 2443"/>
              <a:gd name="T34" fmla="*/ 2147483646 w 586"/>
              <a:gd name="T35" fmla="*/ 2147483646 h 2443"/>
              <a:gd name="T36" fmla="*/ 2147483646 w 586"/>
              <a:gd name="T37" fmla="*/ 2147483646 h 2443"/>
              <a:gd name="T38" fmla="*/ 2147483646 w 586"/>
              <a:gd name="T39" fmla="*/ 2147483646 h 2443"/>
              <a:gd name="T40" fmla="*/ 2147483646 w 586"/>
              <a:gd name="T41" fmla="*/ 2147483646 h 2443"/>
              <a:gd name="T42" fmla="*/ 2147483646 w 586"/>
              <a:gd name="T43" fmla="*/ 0 h 2443"/>
              <a:gd name="T44" fmla="*/ 2147483646 w 586"/>
              <a:gd name="T45" fmla="*/ 2147483646 h 2443"/>
              <a:gd name="T46" fmla="*/ 2147483646 w 586"/>
              <a:gd name="T47" fmla="*/ 2147483646 h 2443"/>
              <a:gd name="T48" fmla="*/ 2147483646 w 586"/>
              <a:gd name="T49" fmla="*/ 2147483646 h 2443"/>
              <a:gd name="T50" fmla="*/ 2147483646 w 586"/>
              <a:gd name="T51" fmla="*/ 2147483646 h 2443"/>
              <a:gd name="T52" fmla="*/ 2147483646 w 586"/>
              <a:gd name="T53" fmla="*/ 2147483646 h 2443"/>
              <a:gd name="T54" fmla="*/ 2147483646 w 586"/>
              <a:gd name="T55" fmla="*/ 2147483646 h 2443"/>
              <a:gd name="T56" fmla="*/ 2147483646 w 586"/>
              <a:gd name="T57" fmla="*/ 2147483646 h 2443"/>
              <a:gd name="T58" fmla="*/ 2147483646 w 586"/>
              <a:gd name="T59" fmla="*/ 2147483646 h 2443"/>
              <a:gd name="T60" fmla="*/ 2147483646 w 586"/>
              <a:gd name="T61" fmla="*/ 2147483646 h 2443"/>
              <a:gd name="T62" fmla="*/ 2147483646 w 586"/>
              <a:gd name="T63" fmla="*/ 2147483646 h 2443"/>
              <a:gd name="T64" fmla="*/ 2147483646 w 586"/>
              <a:gd name="T65" fmla="*/ 2147483646 h 2443"/>
              <a:gd name="T66" fmla="*/ 2147483646 w 586"/>
              <a:gd name="T67" fmla="*/ 2147483646 h 2443"/>
              <a:gd name="T68" fmla="*/ 2147483646 w 586"/>
              <a:gd name="T69" fmla="*/ 2147483646 h 2443"/>
              <a:gd name="T70" fmla="*/ 2147483646 w 586"/>
              <a:gd name="T71" fmla="*/ 2147483646 h 2443"/>
              <a:gd name="T72" fmla="*/ 0 w 586"/>
              <a:gd name="T73" fmla="*/ 2147483646 h 2443"/>
              <a:gd name="T74" fmla="*/ 2147483646 w 586"/>
              <a:gd name="T75" fmla="*/ 2147483646 h 2443"/>
              <a:gd name="T76" fmla="*/ 2147483646 w 586"/>
              <a:gd name="T77" fmla="*/ 2147483646 h 2443"/>
              <a:gd name="T78" fmla="*/ 2147483646 w 586"/>
              <a:gd name="T79" fmla="*/ 2147483646 h 2443"/>
              <a:gd name="T80" fmla="*/ 2147483646 w 586"/>
              <a:gd name="T81" fmla="*/ 2147483646 h 2443"/>
              <a:gd name="T82" fmla="*/ 2147483646 w 586"/>
              <a:gd name="T83" fmla="*/ 2147483646 h 2443"/>
              <a:gd name="T84" fmla="*/ 2147483646 w 586"/>
              <a:gd name="T85" fmla="*/ 2147483646 h 2443"/>
              <a:gd name="T86" fmla="*/ 2147483646 w 586"/>
              <a:gd name="T87" fmla="*/ 2147483646 h 2443"/>
              <a:gd name="T88" fmla="*/ 2147483646 w 586"/>
              <a:gd name="T89" fmla="*/ 2147483646 h 2443"/>
              <a:gd name="T90" fmla="*/ 2147483646 w 586"/>
              <a:gd name="T91" fmla="*/ 2147483646 h 2443"/>
              <a:gd name="T92" fmla="*/ 2147483646 w 586"/>
              <a:gd name="T93" fmla="*/ 2147483646 h 2443"/>
              <a:gd name="T94" fmla="*/ 2147483646 w 586"/>
              <a:gd name="T95" fmla="*/ 2147483646 h 2443"/>
              <a:gd name="T96" fmla="*/ 2147483646 w 586"/>
              <a:gd name="T97" fmla="*/ 2147483646 h 2443"/>
              <a:gd name="T98" fmla="*/ 2147483646 w 586"/>
              <a:gd name="T99" fmla="*/ 2147483646 h 2443"/>
              <a:gd name="T100" fmla="*/ 2147483646 w 586"/>
              <a:gd name="T101" fmla="*/ 2147483646 h 2443"/>
              <a:gd name="T102" fmla="*/ 2147483646 w 586"/>
              <a:gd name="T103" fmla="*/ 2147483646 h 2443"/>
              <a:gd name="T104" fmla="*/ 2147483646 w 586"/>
              <a:gd name="T105" fmla="*/ 2147483646 h 2443"/>
              <a:gd name="T106" fmla="*/ 2147483646 w 586"/>
              <a:gd name="T107" fmla="*/ 2147483646 h 2443"/>
              <a:gd name="T108" fmla="*/ 2147483646 w 586"/>
              <a:gd name="T109" fmla="*/ 2147483646 h 2443"/>
              <a:gd name="T110" fmla="*/ 2147483646 w 586"/>
              <a:gd name="T111" fmla="*/ 2147483646 h 2443"/>
              <a:gd name="T112" fmla="*/ 2147483646 w 586"/>
              <a:gd name="T113" fmla="*/ 2147483646 h 24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6"/>
              <a:gd name="T172" fmla="*/ 0 h 2443"/>
              <a:gd name="T173" fmla="*/ 586 w 586"/>
              <a:gd name="T174" fmla="*/ 2443 h 24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6" h="2443">
                <a:moveTo>
                  <a:pt x="140" y="2083"/>
                </a:moveTo>
                <a:lnTo>
                  <a:pt x="127" y="2015"/>
                </a:lnTo>
                <a:lnTo>
                  <a:pt x="115" y="1947"/>
                </a:lnTo>
                <a:lnTo>
                  <a:pt x="106" y="1879"/>
                </a:lnTo>
                <a:lnTo>
                  <a:pt x="98" y="1811"/>
                </a:lnTo>
                <a:lnTo>
                  <a:pt x="91" y="1741"/>
                </a:lnTo>
                <a:lnTo>
                  <a:pt x="87" y="1673"/>
                </a:lnTo>
                <a:lnTo>
                  <a:pt x="83" y="1603"/>
                </a:lnTo>
                <a:lnTo>
                  <a:pt x="79" y="1535"/>
                </a:lnTo>
                <a:lnTo>
                  <a:pt x="77" y="1465"/>
                </a:lnTo>
                <a:lnTo>
                  <a:pt x="77" y="1397"/>
                </a:lnTo>
                <a:lnTo>
                  <a:pt x="75" y="1370"/>
                </a:lnTo>
                <a:lnTo>
                  <a:pt x="75" y="1345"/>
                </a:lnTo>
                <a:lnTo>
                  <a:pt x="75" y="1321"/>
                </a:lnTo>
                <a:lnTo>
                  <a:pt x="74" y="1298"/>
                </a:lnTo>
                <a:lnTo>
                  <a:pt x="74" y="1274"/>
                </a:lnTo>
                <a:lnTo>
                  <a:pt x="74" y="1251"/>
                </a:lnTo>
                <a:lnTo>
                  <a:pt x="72" y="1226"/>
                </a:lnTo>
                <a:lnTo>
                  <a:pt x="72" y="1202"/>
                </a:lnTo>
                <a:lnTo>
                  <a:pt x="72" y="1177"/>
                </a:lnTo>
                <a:lnTo>
                  <a:pt x="72" y="1152"/>
                </a:lnTo>
                <a:lnTo>
                  <a:pt x="72" y="1151"/>
                </a:lnTo>
                <a:lnTo>
                  <a:pt x="72" y="1149"/>
                </a:lnTo>
                <a:lnTo>
                  <a:pt x="72" y="1147"/>
                </a:lnTo>
                <a:lnTo>
                  <a:pt x="74" y="1145"/>
                </a:lnTo>
                <a:lnTo>
                  <a:pt x="74" y="1141"/>
                </a:lnTo>
                <a:lnTo>
                  <a:pt x="74" y="1137"/>
                </a:lnTo>
                <a:lnTo>
                  <a:pt x="74" y="1135"/>
                </a:lnTo>
                <a:lnTo>
                  <a:pt x="74" y="1134"/>
                </a:lnTo>
                <a:lnTo>
                  <a:pt x="74" y="1132"/>
                </a:lnTo>
                <a:lnTo>
                  <a:pt x="74" y="1130"/>
                </a:lnTo>
                <a:lnTo>
                  <a:pt x="74" y="1120"/>
                </a:lnTo>
                <a:lnTo>
                  <a:pt x="75" y="1109"/>
                </a:lnTo>
                <a:lnTo>
                  <a:pt x="75" y="1098"/>
                </a:lnTo>
                <a:lnTo>
                  <a:pt x="75" y="1088"/>
                </a:lnTo>
                <a:lnTo>
                  <a:pt x="75" y="1077"/>
                </a:lnTo>
                <a:lnTo>
                  <a:pt x="77" y="1065"/>
                </a:lnTo>
                <a:lnTo>
                  <a:pt x="77" y="1054"/>
                </a:lnTo>
                <a:lnTo>
                  <a:pt x="79" y="1045"/>
                </a:lnTo>
                <a:lnTo>
                  <a:pt x="81" y="1033"/>
                </a:lnTo>
                <a:lnTo>
                  <a:pt x="83" y="1022"/>
                </a:lnTo>
                <a:lnTo>
                  <a:pt x="89" y="997"/>
                </a:lnTo>
                <a:lnTo>
                  <a:pt x="93" y="975"/>
                </a:lnTo>
                <a:lnTo>
                  <a:pt x="96" y="950"/>
                </a:lnTo>
                <a:lnTo>
                  <a:pt x="98" y="925"/>
                </a:lnTo>
                <a:lnTo>
                  <a:pt x="102" y="901"/>
                </a:lnTo>
                <a:lnTo>
                  <a:pt x="106" y="878"/>
                </a:lnTo>
                <a:lnTo>
                  <a:pt x="110" y="854"/>
                </a:lnTo>
                <a:lnTo>
                  <a:pt x="113" y="829"/>
                </a:lnTo>
                <a:lnTo>
                  <a:pt x="121" y="806"/>
                </a:lnTo>
                <a:lnTo>
                  <a:pt x="128" y="782"/>
                </a:lnTo>
                <a:lnTo>
                  <a:pt x="132" y="768"/>
                </a:lnTo>
                <a:lnTo>
                  <a:pt x="138" y="755"/>
                </a:lnTo>
                <a:lnTo>
                  <a:pt x="142" y="740"/>
                </a:lnTo>
                <a:lnTo>
                  <a:pt x="146" y="727"/>
                </a:lnTo>
                <a:lnTo>
                  <a:pt x="151" y="712"/>
                </a:lnTo>
                <a:lnTo>
                  <a:pt x="155" y="697"/>
                </a:lnTo>
                <a:lnTo>
                  <a:pt x="161" y="680"/>
                </a:lnTo>
                <a:lnTo>
                  <a:pt x="168" y="661"/>
                </a:lnTo>
                <a:lnTo>
                  <a:pt x="176" y="642"/>
                </a:lnTo>
                <a:lnTo>
                  <a:pt x="185" y="621"/>
                </a:lnTo>
                <a:lnTo>
                  <a:pt x="185" y="619"/>
                </a:lnTo>
                <a:lnTo>
                  <a:pt x="185" y="617"/>
                </a:lnTo>
                <a:lnTo>
                  <a:pt x="187" y="615"/>
                </a:lnTo>
                <a:lnTo>
                  <a:pt x="189" y="611"/>
                </a:lnTo>
                <a:lnTo>
                  <a:pt x="193" y="606"/>
                </a:lnTo>
                <a:lnTo>
                  <a:pt x="195" y="602"/>
                </a:lnTo>
                <a:lnTo>
                  <a:pt x="197" y="598"/>
                </a:lnTo>
                <a:lnTo>
                  <a:pt x="198" y="596"/>
                </a:lnTo>
                <a:lnTo>
                  <a:pt x="198" y="593"/>
                </a:lnTo>
                <a:lnTo>
                  <a:pt x="216" y="558"/>
                </a:lnTo>
                <a:lnTo>
                  <a:pt x="234" y="523"/>
                </a:lnTo>
                <a:lnTo>
                  <a:pt x="253" y="485"/>
                </a:lnTo>
                <a:lnTo>
                  <a:pt x="274" y="447"/>
                </a:lnTo>
                <a:lnTo>
                  <a:pt x="295" y="409"/>
                </a:lnTo>
                <a:lnTo>
                  <a:pt x="316" y="371"/>
                </a:lnTo>
                <a:lnTo>
                  <a:pt x="339" y="335"/>
                </a:lnTo>
                <a:lnTo>
                  <a:pt x="359" y="299"/>
                </a:lnTo>
                <a:lnTo>
                  <a:pt x="382" y="265"/>
                </a:lnTo>
                <a:lnTo>
                  <a:pt x="403" y="235"/>
                </a:lnTo>
                <a:lnTo>
                  <a:pt x="422" y="212"/>
                </a:lnTo>
                <a:lnTo>
                  <a:pt x="439" y="191"/>
                </a:lnTo>
                <a:lnTo>
                  <a:pt x="454" y="173"/>
                </a:lnTo>
                <a:lnTo>
                  <a:pt x="471" y="157"/>
                </a:lnTo>
                <a:lnTo>
                  <a:pt x="486" y="142"/>
                </a:lnTo>
                <a:lnTo>
                  <a:pt x="503" y="127"/>
                </a:lnTo>
                <a:lnTo>
                  <a:pt x="520" y="112"/>
                </a:lnTo>
                <a:lnTo>
                  <a:pt x="539" y="95"/>
                </a:lnTo>
                <a:lnTo>
                  <a:pt x="558" y="78"/>
                </a:lnTo>
                <a:lnTo>
                  <a:pt x="581" y="57"/>
                </a:lnTo>
                <a:lnTo>
                  <a:pt x="585" y="53"/>
                </a:lnTo>
                <a:lnTo>
                  <a:pt x="586" y="46"/>
                </a:lnTo>
                <a:lnTo>
                  <a:pt x="586" y="38"/>
                </a:lnTo>
                <a:lnTo>
                  <a:pt x="586" y="31"/>
                </a:lnTo>
                <a:lnTo>
                  <a:pt x="585" y="23"/>
                </a:lnTo>
                <a:lnTo>
                  <a:pt x="583" y="16"/>
                </a:lnTo>
                <a:lnTo>
                  <a:pt x="579" y="8"/>
                </a:lnTo>
                <a:lnTo>
                  <a:pt x="577" y="4"/>
                </a:lnTo>
                <a:lnTo>
                  <a:pt x="575" y="0"/>
                </a:lnTo>
                <a:lnTo>
                  <a:pt x="571" y="0"/>
                </a:lnTo>
                <a:lnTo>
                  <a:pt x="558" y="8"/>
                </a:lnTo>
                <a:lnTo>
                  <a:pt x="543" y="17"/>
                </a:lnTo>
                <a:lnTo>
                  <a:pt x="530" y="25"/>
                </a:lnTo>
                <a:lnTo>
                  <a:pt x="516" y="36"/>
                </a:lnTo>
                <a:lnTo>
                  <a:pt x="505" y="46"/>
                </a:lnTo>
                <a:lnTo>
                  <a:pt x="492" y="57"/>
                </a:lnTo>
                <a:lnTo>
                  <a:pt x="480" y="68"/>
                </a:lnTo>
                <a:lnTo>
                  <a:pt x="469" y="80"/>
                </a:lnTo>
                <a:lnTo>
                  <a:pt x="458" y="93"/>
                </a:lnTo>
                <a:lnTo>
                  <a:pt x="446" y="104"/>
                </a:lnTo>
                <a:lnTo>
                  <a:pt x="429" y="125"/>
                </a:lnTo>
                <a:lnTo>
                  <a:pt x="412" y="144"/>
                </a:lnTo>
                <a:lnTo>
                  <a:pt x="395" y="163"/>
                </a:lnTo>
                <a:lnTo>
                  <a:pt x="378" y="182"/>
                </a:lnTo>
                <a:lnTo>
                  <a:pt x="361" y="201"/>
                </a:lnTo>
                <a:lnTo>
                  <a:pt x="344" y="220"/>
                </a:lnTo>
                <a:lnTo>
                  <a:pt x="329" y="239"/>
                </a:lnTo>
                <a:lnTo>
                  <a:pt x="314" y="258"/>
                </a:lnTo>
                <a:lnTo>
                  <a:pt x="297" y="278"/>
                </a:lnTo>
                <a:lnTo>
                  <a:pt x="282" y="299"/>
                </a:lnTo>
                <a:lnTo>
                  <a:pt x="269" y="318"/>
                </a:lnTo>
                <a:lnTo>
                  <a:pt x="257" y="339"/>
                </a:lnTo>
                <a:lnTo>
                  <a:pt x="246" y="358"/>
                </a:lnTo>
                <a:lnTo>
                  <a:pt x="234" y="379"/>
                </a:lnTo>
                <a:lnTo>
                  <a:pt x="225" y="400"/>
                </a:lnTo>
                <a:lnTo>
                  <a:pt x="214" y="420"/>
                </a:lnTo>
                <a:lnTo>
                  <a:pt x="202" y="441"/>
                </a:lnTo>
                <a:lnTo>
                  <a:pt x="191" y="462"/>
                </a:lnTo>
                <a:lnTo>
                  <a:pt x="180" y="483"/>
                </a:lnTo>
                <a:lnTo>
                  <a:pt x="166" y="502"/>
                </a:lnTo>
                <a:lnTo>
                  <a:pt x="163" y="507"/>
                </a:lnTo>
                <a:lnTo>
                  <a:pt x="159" y="513"/>
                </a:lnTo>
                <a:lnTo>
                  <a:pt x="155" y="521"/>
                </a:lnTo>
                <a:lnTo>
                  <a:pt x="151" y="526"/>
                </a:lnTo>
                <a:lnTo>
                  <a:pt x="147" y="532"/>
                </a:lnTo>
                <a:lnTo>
                  <a:pt x="144" y="540"/>
                </a:lnTo>
                <a:lnTo>
                  <a:pt x="140" y="547"/>
                </a:lnTo>
                <a:lnTo>
                  <a:pt x="138" y="553"/>
                </a:lnTo>
                <a:lnTo>
                  <a:pt x="134" y="560"/>
                </a:lnTo>
                <a:lnTo>
                  <a:pt x="130" y="566"/>
                </a:lnTo>
                <a:lnTo>
                  <a:pt x="115" y="610"/>
                </a:lnTo>
                <a:lnTo>
                  <a:pt x="98" y="653"/>
                </a:lnTo>
                <a:lnTo>
                  <a:pt x="85" y="697"/>
                </a:lnTo>
                <a:lnTo>
                  <a:pt x="72" y="742"/>
                </a:lnTo>
                <a:lnTo>
                  <a:pt x="58" y="785"/>
                </a:lnTo>
                <a:lnTo>
                  <a:pt x="47" y="829"/>
                </a:lnTo>
                <a:lnTo>
                  <a:pt x="38" y="874"/>
                </a:lnTo>
                <a:lnTo>
                  <a:pt x="30" y="918"/>
                </a:lnTo>
                <a:lnTo>
                  <a:pt x="24" y="960"/>
                </a:lnTo>
                <a:lnTo>
                  <a:pt x="21" y="1001"/>
                </a:lnTo>
                <a:lnTo>
                  <a:pt x="21" y="1003"/>
                </a:lnTo>
                <a:lnTo>
                  <a:pt x="21" y="1007"/>
                </a:lnTo>
                <a:lnTo>
                  <a:pt x="19" y="1014"/>
                </a:lnTo>
                <a:lnTo>
                  <a:pt x="17" y="1022"/>
                </a:lnTo>
                <a:lnTo>
                  <a:pt x="17" y="1031"/>
                </a:lnTo>
                <a:lnTo>
                  <a:pt x="15" y="1039"/>
                </a:lnTo>
                <a:lnTo>
                  <a:pt x="15" y="1048"/>
                </a:lnTo>
                <a:lnTo>
                  <a:pt x="13" y="1054"/>
                </a:lnTo>
                <a:lnTo>
                  <a:pt x="13" y="1060"/>
                </a:lnTo>
                <a:lnTo>
                  <a:pt x="13" y="1062"/>
                </a:lnTo>
                <a:lnTo>
                  <a:pt x="11" y="1086"/>
                </a:lnTo>
                <a:lnTo>
                  <a:pt x="7" y="1107"/>
                </a:lnTo>
                <a:lnTo>
                  <a:pt x="5" y="1128"/>
                </a:lnTo>
                <a:lnTo>
                  <a:pt x="4" y="1147"/>
                </a:lnTo>
                <a:lnTo>
                  <a:pt x="4" y="1166"/>
                </a:lnTo>
                <a:lnTo>
                  <a:pt x="2" y="1185"/>
                </a:lnTo>
                <a:lnTo>
                  <a:pt x="0" y="1204"/>
                </a:lnTo>
                <a:lnTo>
                  <a:pt x="0" y="1224"/>
                </a:lnTo>
                <a:lnTo>
                  <a:pt x="0" y="1247"/>
                </a:lnTo>
                <a:lnTo>
                  <a:pt x="2" y="1272"/>
                </a:lnTo>
                <a:lnTo>
                  <a:pt x="2" y="1313"/>
                </a:lnTo>
                <a:lnTo>
                  <a:pt x="4" y="1353"/>
                </a:lnTo>
                <a:lnTo>
                  <a:pt x="4" y="1395"/>
                </a:lnTo>
                <a:lnTo>
                  <a:pt x="4" y="1434"/>
                </a:lnTo>
                <a:lnTo>
                  <a:pt x="2" y="1474"/>
                </a:lnTo>
                <a:lnTo>
                  <a:pt x="2" y="1516"/>
                </a:lnTo>
                <a:lnTo>
                  <a:pt x="2" y="1555"/>
                </a:lnTo>
                <a:lnTo>
                  <a:pt x="2" y="1597"/>
                </a:lnTo>
                <a:lnTo>
                  <a:pt x="2" y="1637"/>
                </a:lnTo>
                <a:lnTo>
                  <a:pt x="2" y="1678"/>
                </a:lnTo>
                <a:lnTo>
                  <a:pt x="2" y="1680"/>
                </a:lnTo>
                <a:lnTo>
                  <a:pt x="4" y="1682"/>
                </a:lnTo>
                <a:lnTo>
                  <a:pt x="4" y="1684"/>
                </a:lnTo>
                <a:lnTo>
                  <a:pt x="4" y="1686"/>
                </a:lnTo>
                <a:lnTo>
                  <a:pt x="4" y="1690"/>
                </a:lnTo>
                <a:lnTo>
                  <a:pt x="4" y="1692"/>
                </a:lnTo>
                <a:lnTo>
                  <a:pt x="5" y="1694"/>
                </a:lnTo>
                <a:lnTo>
                  <a:pt x="5" y="1697"/>
                </a:lnTo>
                <a:lnTo>
                  <a:pt x="5" y="1699"/>
                </a:lnTo>
                <a:lnTo>
                  <a:pt x="5" y="1701"/>
                </a:lnTo>
                <a:lnTo>
                  <a:pt x="7" y="1726"/>
                </a:lnTo>
                <a:lnTo>
                  <a:pt x="7" y="1752"/>
                </a:lnTo>
                <a:lnTo>
                  <a:pt x="11" y="1777"/>
                </a:lnTo>
                <a:lnTo>
                  <a:pt x="13" y="1801"/>
                </a:lnTo>
                <a:lnTo>
                  <a:pt x="17" y="1826"/>
                </a:lnTo>
                <a:lnTo>
                  <a:pt x="19" y="1851"/>
                </a:lnTo>
                <a:lnTo>
                  <a:pt x="23" y="1875"/>
                </a:lnTo>
                <a:lnTo>
                  <a:pt x="26" y="1900"/>
                </a:lnTo>
                <a:lnTo>
                  <a:pt x="30" y="1926"/>
                </a:lnTo>
                <a:lnTo>
                  <a:pt x="34" y="1951"/>
                </a:lnTo>
                <a:lnTo>
                  <a:pt x="36" y="1968"/>
                </a:lnTo>
                <a:lnTo>
                  <a:pt x="38" y="1985"/>
                </a:lnTo>
                <a:lnTo>
                  <a:pt x="41" y="2000"/>
                </a:lnTo>
                <a:lnTo>
                  <a:pt x="43" y="2015"/>
                </a:lnTo>
                <a:lnTo>
                  <a:pt x="47" y="2030"/>
                </a:lnTo>
                <a:lnTo>
                  <a:pt x="49" y="2045"/>
                </a:lnTo>
                <a:lnTo>
                  <a:pt x="53" y="2061"/>
                </a:lnTo>
                <a:lnTo>
                  <a:pt x="55" y="2076"/>
                </a:lnTo>
                <a:lnTo>
                  <a:pt x="58" y="2091"/>
                </a:lnTo>
                <a:lnTo>
                  <a:pt x="60" y="2106"/>
                </a:lnTo>
                <a:lnTo>
                  <a:pt x="62" y="2117"/>
                </a:lnTo>
                <a:lnTo>
                  <a:pt x="64" y="2127"/>
                </a:lnTo>
                <a:lnTo>
                  <a:pt x="66" y="2136"/>
                </a:lnTo>
                <a:lnTo>
                  <a:pt x="68" y="2146"/>
                </a:lnTo>
                <a:lnTo>
                  <a:pt x="70" y="2155"/>
                </a:lnTo>
                <a:lnTo>
                  <a:pt x="72" y="2165"/>
                </a:lnTo>
                <a:lnTo>
                  <a:pt x="75" y="2176"/>
                </a:lnTo>
                <a:lnTo>
                  <a:pt x="77" y="2185"/>
                </a:lnTo>
                <a:lnTo>
                  <a:pt x="79" y="2195"/>
                </a:lnTo>
                <a:lnTo>
                  <a:pt x="81" y="2204"/>
                </a:lnTo>
                <a:lnTo>
                  <a:pt x="89" y="2242"/>
                </a:lnTo>
                <a:lnTo>
                  <a:pt x="94" y="2271"/>
                </a:lnTo>
                <a:lnTo>
                  <a:pt x="98" y="2293"/>
                </a:lnTo>
                <a:lnTo>
                  <a:pt x="100" y="2308"/>
                </a:lnTo>
                <a:lnTo>
                  <a:pt x="104" y="2323"/>
                </a:lnTo>
                <a:lnTo>
                  <a:pt x="108" y="2337"/>
                </a:lnTo>
                <a:lnTo>
                  <a:pt x="115" y="2354"/>
                </a:lnTo>
                <a:lnTo>
                  <a:pt x="125" y="2373"/>
                </a:lnTo>
                <a:lnTo>
                  <a:pt x="140" y="2399"/>
                </a:lnTo>
                <a:lnTo>
                  <a:pt x="159" y="2435"/>
                </a:lnTo>
                <a:lnTo>
                  <a:pt x="163" y="2439"/>
                </a:lnTo>
                <a:lnTo>
                  <a:pt x="168" y="2441"/>
                </a:lnTo>
                <a:lnTo>
                  <a:pt x="176" y="2443"/>
                </a:lnTo>
                <a:lnTo>
                  <a:pt x="185" y="2443"/>
                </a:lnTo>
                <a:lnTo>
                  <a:pt x="195" y="2443"/>
                </a:lnTo>
                <a:lnTo>
                  <a:pt x="202" y="2439"/>
                </a:lnTo>
                <a:lnTo>
                  <a:pt x="210" y="2435"/>
                </a:lnTo>
                <a:lnTo>
                  <a:pt x="214" y="2429"/>
                </a:lnTo>
                <a:lnTo>
                  <a:pt x="216" y="2422"/>
                </a:lnTo>
                <a:lnTo>
                  <a:pt x="214" y="2410"/>
                </a:lnTo>
                <a:lnTo>
                  <a:pt x="208" y="2403"/>
                </a:lnTo>
                <a:lnTo>
                  <a:pt x="206" y="2397"/>
                </a:lnTo>
                <a:lnTo>
                  <a:pt x="204" y="2393"/>
                </a:lnTo>
                <a:lnTo>
                  <a:pt x="204" y="2392"/>
                </a:lnTo>
                <a:lnTo>
                  <a:pt x="202" y="2390"/>
                </a:lnTo>
                <a:lnTo>
                  <a:pt x="202" y="2386"/>
                </a:lnTo>
                <a:lnTo>
                  <a:pt x="202" y="2382"/>
                </a:lnTo>
                <a:lnTo>
                  <a:pt x="202" y="2376"/>
                </a:lnTo>
                <a:lnTo>
                  <a:pt x="200" y="2367"/>
                </a:lnTo>
                <a:lnTo>
                  <a:pt x="193" y="2335"/>
                </a:lnTo>
                <a:lnTo>
                  <a:pt x="187" y="2306"/>
                </a:lnTo>
                <a:lnTo>
                  <a:pt x="183" y="2282"/>
                </a:lnTo>
                <a:lnTo>
                  <a:pt x="178" y="2261"/>
                </a:lnTo>
                <a:lnTo>
                  <a:pt x="174" y="2242"/>
                </a:lnTo>
                <a:lnTo>
                  <a:pt x="168" y="2223"/>
                </a:lnTo>
                <a:lnTo>
                  <a:pt x="163" y="2202"/>
                </a:lnTo>
                <a:lnTo>
                  <a:pt x="159" y="2180"/>
                </a:lnTo>
                <a:lnTo>
                  <a:pt x="151" y="2151"/>
                </a:lnTo>
                <a:lnTo>
                  <a:pt x="144" y="2119"/>
                </a:lnTo>
                <a:lnTo>
                  <a:pt x="140" y="208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7" name="Freeform 43"/>
          <p:cNvSpPr>
            <a:spLocks/>
          </p:cNvSpPr>
          <p:nvPr/>
        </p:nvSpPr>
        <p:spPr bwMode="auto">
          <a:xfrm>
            <a:off x="3489325" y="2357438"/>
            <a:ext cx="261938" cy="195262"/>
          </a:xfrm>
          <a:custGeom>
            <a:avLst/>
            <a:gdLst>
              <a:gd name="T0" fmla="*/ 2147483646 w 165"/>
              <a:gd name="T1" fmla="*/ 0 h 123"/>
              <a:gd name="T2" fmla="*/ 2147483646 w 165"/>
              <a:gd name="T3" fmla="*/ 0 h 123"/>
              <a:gd name="T4" fmla="*/ 2147483646 w 165"/>
              <a:gd name="T5" fmla="*/ 2147483646 h 123"/>
              <a:gd name="T6" fmla="*/ 2147483646 w 165"/>
              <a:gd name="T7" fmla="*/ 2147483646 h 123"/>
              <a:gd name="T8" fmla="*/ 2147483646 w 165"/>
              <a:gd name="T9" fmla="*/ 2147483646 h 123"/>
              <a:gd name="T10" fmla="*/ 2147483646 w 165"/>
              <a:gd name="T11" fmla="*/ 2147483646 h 123"/>
              <a:gd name="T12" fmla="*/ 2147483646 w 165"/>
              <a:gd name="T13" fmla="*/ 2147483646 h 123"/>
              <a:gd name="T14" fmla="*/ 2147483646 w 165"/>
              <a:gd name="T15" fmla="*/ 2147483646 h 123"/>
              <a:gd name="T16" fmla="*/ 2147483646 w 165"/>
              <a:gd name="T17" fmla="*/ 2147483646 h 123"/>
              <a:gd name="T18" fmla="*/ 2147483646 w 165"/>
              <a:gd name="T19" fmla="*/ 2147483646 h 123"/>
              <a:gd name="T20" fmla="*/ 2147483646 w 165"/>
              <a:gd name="T21" fmla="*/ 2147483646 h 123"/>
              <a:gd name="T22" fmla="*/ 2147483646 w 165"/>
              <a:gd name="T23" fmla="*/ 2147483646 h 123"/>
              <a:gd name="T24" fmla="*/ 2147483646 w 165"/>
              <a:gd name="T25" fmla="*/ 2147483646 h 123"/>
              <a:gd name="T26" fmla="*/ 2147483646 w 165"/>
              <a:gd name="T27" fmla="*/ 2147483646 h 123"/>
              <a:gd name="T28" fmla="*/ 2147483646 w 165"/>
              <a:gd name="T29" fmla="*/ 2147483646 h 123"/>
              <a:gd name="T30" fmla="*/ 2147483646 w 165"/>
              <a:gd name="T31" fmla="*/ 2147483646 h 123"/>
              <a:gd name="T32" fmla="*/ 2147483646 w 165"/>
              <a:gd name="T33" fmla="*/ 2147483646 h 123"/>
              <a:gd name="T34" fmla="*/ 2147483646 w 165"/>
              <a:gd name="T35" fmla="*/ 2147483646 h 123"/>
              <a:gd name="T36" fmla="*/ 0 w 165"/>
              <a:gd name="T37" fmla="*/ 2147483646 h 123"/>
              <a:gd name="T38" fmla="*/ 2147483646 w 165"/>
              <a:gd name="T39" fmla="*/ 2147483646 h 123"/>
              <a:gd name="T40" fmla="*/ 2147483646 w 165"/>
              <a:gd name="T41" fmla="*/ 2147483646 h 123"/>
              <a:gd name="T42" fmla="*/ 2147483646 w 165"/>
              <a:gd name="T43" fmla="*/ 2147483646 h 123"/>
              <a:gd name="T44" fmla="*/ 2147483646 w 165"/>
              <a:gd name="T45" fmla="*/ 2147483646 h 123"/>
              <a:gd name="T46" fmla="*/ 2147483646 w 165"/>
              <a:gd name="T47" fmla="*/ 2147483646 h 123"/>
              <a:gd name="T48" fmla="*/ 2147483646 w 165"/>
              <a:gd name="T49" fmla="*/ 2147483646 h 123"/>
              <a:gd name="T50" fmla="*/ 2147483646 w 165"/>
              <a:gd name="T51" fmla="*/ 2147483646 h 123"/>
              <a:gd name="T52" fmla="*/ 2147483646 w 165"/>
              <a:gd name="T53" fmla="*/ 2147483646 h 123"/>
              <a:gd name="T54" fmla="*/ 2147483646 w 165"/>
              <a:gd name="T55" fmla="*/ 2147483646 h 123"/>
              <a:gd name="T56" fmla="*/ 2147483646 w 165"/>
              <a:gd name="T57" fmla="*/ 2147483646 h 123"/>
              <a:gd name="T58" fmla="*/ 2147483646 w 165"/>
              <a:gd name="T59" fmla="*/ 2147483646 h 123"/>
              <a:gd name="T60" fmla="*/ 2147483646 w 165"/>
              <a:gd name="T61" fmla="*/ 2147483646 h 123"/>
              <a:gd name="T62" fmla="*/ 2147483646 w 165"/>
              <a:gd name="T63" fmla="*/ 2147483646 h 123"/>
              <a:gd name="T64" fmla="*/ 2147483646 w 165"/>
              <a:gd name="T65" fmla="*/ 2147483646 h 123"/>
              <a:gd name="T66" fmla="*/ 2147483646 w 165"/>
              <a:gd name="T67" fmla="*/ 2147483646 h 123"/>
              <a:gd name="T68" fmla="*/ 2147483646 w 165"/>
              <a:gd name="T69" fmla="*/ 2147483646 h 123"/>
              <a:gd name="T70" fmla="*/ 2147483646 w 165"/>
              <a:gd name="T71" fmla="*/ 2147483646 h 123"/>
              <a:gd name="T72" fmla="*/ 2147483646 w 165"/>
              <a:gd name="T73" fmla="*/ 2147483646 h 123"/>
              <a:gd name="T74" fmla="*/ 2147483646 w 165"/>
              <a:gd name="T75" fmla="*/ 2147483646 h 123"/>
              <a:gd name="T76" fmla="*/ 2147483646 w 165"/>
              <a:gd name="T77" fmla="*/ 2147483646 h 123"/>
              <a:gd name="T78" fmla="*/ 2147483646 w 165"/>
              <a:gd name="T79" fmla="*/ 2147483646 h 123"/>
              <a:gd name="T80" fmla="*/ 2147483646 w 165"/>
              <a:gd name="T81" fmla="*/ 2147483646 h 123"/>
              <a:gd name="T82" fmla="*/ 2147483646 w 165"/>
              <a:gd name="T83" fmla="*/ 2147483646 h 123"/>
              <a:gd name="T84" fmla="*/ 2147483646 w 165"/>
              <a:gd name="T85" fmla="*/ 2147483646 h 123"/>
              <a:gd name="T86" fmla="*/ 2147483646 w 165"/>
              <a:gd name="T87" fmla="*/ 2147483646 h 123"/>
              <a:gd name="T88" fmla="*/ 2147483646 w 165"/>
              <a:gd name="T89" fmla="*/ 0 h 123"/>
              <a:gd name="T90" fmla="*/ 2147483646 w 165"/>
              <a:gd name="T91" fmla="*/ 0 h 1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
              <a:gd name="T139" fmla="*/ 0 h 123"/>
              <a:gd name="T140" fmla="*/ 165 w 165"/>
              <a:gd name="T141" fmla="*/ 123 h 1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 h="123">
                <a:moveTo>
                  <a:pt x="138" y="0"/>
                </a:moveTo>
                <a:lnTo>
                  <a:pt x="125" y="0"/>
                </a:lnTo>
                <a:lnTo>
                  <a:pt x="113" y="4"/>
                </a:lnTo>
                <a:lnTo>
                  <a:pt x="102" y="6"/>
                </a:lnTo>
                <a:lnTo>
                  <a:pt x="93" y="12"/>
                </a:lnTo>
                <a:lnTo>
                  <a:pt x="81" y="16"/>
                </a:lnTo>
                <a:lnTo>
                  <a:pt x="72" y="21"/>
                </a:lnTo>
                <a:lnTo>
                  <a:pt x="62" y="29"/>
                </a:lnTo>
                <a:lnTo>
                  <a:pt x="53" y="36"/>
                </a:lnTo>
                <a:lnTo>
                  <a:pt x="43" y="44"/>
                </a:lnTo>
                <a:lnTo>
                  <a:pt x="34" y="52"/>
                </a:lnTo>
                <a:lnTo>
                  <a:pt x="28" y="55"/>
                </a:lnTo>
                <a:lnTo>
                  <a:pt x="23" y="63"/>
                </a:lnTo>
                <a:lnTo>
                  <a:pt x="17" y="69"/>
                </a:lnTo>
                <a:lnTo>
                  <a:pt x="11" y="76"/>
                </a:lnTo>
                <a:lnTo>
                  <a:pt x="6" y="84"/>
                </a:lnTo>
                <a:lnTo>
                  <a:pt x="2" y="91"/>
                </a:lnTo>
                <a:lnTo>
                  <a:pt x="0" y="101"/>
                </a:lnTo>
                <a:lnTo>
                  <a:pt x="2" y="108"/>
                </a:lnTo>
                <a:lnTo>
                  <a:pt x="7" y="114"/>
                </a:lnTo>
                <a:lnTo>
                  <a:pt x="15" y="122"/>
                </a:lnTo>
                <a:lnTo>
                  <a:pt x="23" y="123"/>
                </a:lnTo>
                <a:lnTo>
                  <a:pt x="34" y="122"/>
                </a:lnTo>
                <a:lnTo>
                  <a:pt x="47" y="118"/>
                </a:lnTo>
                <a:lnTo>
                  <a:pt x="62" y="110"/>
                </a:lnTo>
                <a:lnTo>
                  <a:pt x="79" y="101"/>
                </a:lnTo>
                <a:lnTo>
                  <a:pt x="98" y="89"/>
                </a:lnTo>
                <a:lnTo>
                  <a:pt x="115" y="78"/>
                </a:lnTo>
                <a:lnTo>
                  <a:pt x="130" y="65"/>
                </a:lnTo>
                <a:lnTo>
                  <a:pt x="146" y="50"/>
                </a:lnTo>
                <a:lnTo>
                  <a:pt x="159" y="36"/>
                </a:lnTo>
                <a:lnTo>
                  <a:pt x="159" y="35"/>
                </a:lnTo>
                <a:lnTo>
                  <a:pt x="161" y="33"/>
                </a:lnTo>
                <a:lnTo>
                  <a:pt x="163" y="31"/>
                </a:lnTo>
                <a:lnTo>
                  <a:pt x="163" y="27"/>
                </a:lnTo>
                <a:lnTo>
                  <a:pt x="163" y="25"/>
                </a:lnTo>
                <a:lnTo>
                  <a:pt x="165" y="21"/>
                </a:lnTo>
                <a:lnTo>
                  <a:pt x="163" y="17"/>
                </a:lnTo>
                <a:lnTo>
                  <a:pt x="163" y="16"/>
                </a:lnTo>
                <a:lnTo>
                  <a:pt x="161" y="12"/>
                </a:lnTo>
                <a:lnTo>
                  <a:pt x="159" y="10"/>
                </a:lnTo>
                <a:lnTo>
                  <a:pt x="138" y="0"/>
                </a:lnTo>
                <a:close/>
              </a:path>
            </a:pathLst>
          </a:custGeom>
          <a:solidFill>
            <a:srgbClr val="FFE5CB"/>
          </a:solidFill>
          <a:ln w="3175">
            <a:solidFill>
              <a:srgbClr val="000000"/>
            </a:solidFill>
            <a:round/>
            <a:headEnd/>
            <a:tailEnd/>
          </a:ln>
        </p:spPr>
        <p:txBody>
          <a:bodyPr/>
          <a:lstStyle/>
          <a:p>
            <a:endParaRPr lang="en-US"/>
          </a:p>
        </p:txBody>
      </p:sp>
      <p:sp>
        <p:nvSpPr>
          <p:cNvPr id="57388" name="Freeform 44"/>
          <p:cNvSpPr>
            <a:spLocks/>
          </p:cNvSpPr>
          <p:nvPr/>
        </p:nvSpPr>
        <p:spPr bwMode="auto">
          <a:xfrm>
            <a:off x="3489325" y="2357438"/>
            <a:ext cx="261938" cy="195262"/>
          </a:xfrm>
          <a:custGeom>
            <a:avLst/>
            <a:gdLst>
              <a:gd name="T0" fmla="*/ 2147483646 w 165"/>
              <a:gd name="T1" fmla="*/ 0 h 123"/>
              <a:gd name="T2" fmla="*/ 2147483646 w 165"/>
              <a:gd name="T3" fmla="*/ 0 h 123"/>
              <a:gd name="T4" fmla="*/ 2147483646 w 165"/>
              <a:gd name="T5" fmla="*/ 2147483646 h 123"/>
              <a:gd name="T6" fmla="*/ 2147483646 w 165"/>
              <a:gd name="T7" fmla="*/ 2147483646 h 123"/>
              <a:gd name="T8" fmla="*/ 2147483646 w 165"/>
              <a:gd name="T9" fmla="*/ 2147483646 h 123"/>
              <a:gd name="T10" fmla="*/ 2147483646 w 165"/>
              <a:gd name="T11" fmla="*/ 2147483646 h 123"/>
              <a:gd name="T12" fmla="*/ 2147483646 w 165"/>
              <a:gd name="T13" fmla="*/ 2147483646 h 123"/>
              <a:gd name="T14" fmla="*/ 2147483646 w 165"/>
              <a:gd name="T15" fmla="*/ 2147483646 h 123"/>
              <a:gd name="T16" fmla="*/ 2147483646 w 165"/>
              <a:gd name="T17" fmla="*/ 2147483646 h 123"/>
              <a:gd name="T18" fmla="*/ 2147483646 w 165"/>
              <a:gd name="T19" fmla="*/ 2147483646 h 123"/>
              <a:gd name="T20" fmla="*/ 2147483646 w 165"/>
              <a:gd name="T21" fmla="*/ 2147483646 h 123"/>
              <a:gd name="T22" fmla="*/ 2147483646 w 165"/>
              <a:gd name="T23" fmla="*/ 2147483646 h 123"/>
              <a:gd name="T24" fmla="*/ 2147483646 w 165"/>
              <a:gd name="T25" fmla="*/ 2147483646 h 123"/>
              <a:gd name="T26" fmla="*/ 2147483646 w 165"/>
              <a:gd name="T27" fmla="*/ 2147483646 h 123"/>
              <a:gd name="T28" fmla="*/ 2147483646 w 165"/>
              <a:gd name="T29" fmla="*/ 2147483646 h 123"/>
              <a:gd name="T30" fmla="*/ 2147483646 w 165"/>
              <a:gd name="T31" fmla="*/ 2147483646 h 123"/>
              <a:gd name="T32" fmla="*/ 2147483646 w 165"/>
              <a:gd name="T33" fmla="*/ 2147483646 h 123"/>
              <a:gd name="T34" fmla="*/ 2147483646 w 165"/>
              <a:gd name="T35" fmla="*/ 2147483646 h 123"/>
              <a:gd name="T36" fmla="*/ 0 w 165"/>
              <a:gd name="T37" fmla="*/ 2147483646 h 123"/>
              <a:gd name="T38" fmla="*/ 2147483646 w 165"/>
              <a:gd name="T39" fmla="*/ 2147483646 h 123"/>
              <a:gd name="T40" fmla="*/ 2147483646 w 165"/>
              <a:gd name="T41" fmla="*/ 2147483646 h 123"/>
              <a:gd name="T42" fmla="*/ 2147483646 w 165"/>
              <a:gd name="T43" fmla="*/ 2147483646 h 123"/>
              <a:gd name="T44" fmla="*/ 2147483646 w 165"/>
              <a:gd name="T45" fmla="*/ 2147483646 h 123"/>
              <a:gd name="T46" fmla="*/ 2147483646 w 165"/>
              <a:gd name="T47" fmla="*/ 2147483646 h 123"/>
              <a:gd name="T48" fmla="*/ 2147483646 w 165"/>
              <a:gd name="T49" fmla="*/ 2147483646 h 123"/>
              <a:gd name="T50" fmla="*/ 2147483646 w 165"/>
              <a:gd name="T51" fmla="*/ 2147483646 h 123"/>
              <a:gd name="T52" fmla="*/ 2147483646 w 165"/>
              <a:gd name="T53" fmla="*/ 2147483646 h 123"/>
              <a:gd name="T54" fmla="*/ 2147483646 w 165"/>
              <a:gd name="T55" fmla="*/ 2147483646 h 123"/>
              <a:gd name="T56" fmla="*/ 2147483646 w 165"/>
              <a:gd name="T57" fmla="*/ 2147483646 h 123"/>
              <a:gd name="T58" fmla="*/ 2147483646 w 165"/>
              <a:gd name="T59" fmla="*/ 2147483646 h 123"/>
              <a:gd name="T60" fmla="*/ 2147483646 w 165"/>
              <a:gd name="T61" fmla="*/ 2147483646 h 123"/>
              <a:gd name="T62" fmla="*/ 2147483646 w 165"/>
              <a:gd name="T63" fmla="*/ 2147483646 h 123"/>
              <a:gd name="T64" fmla="*/ 2147483646 w 165"/>
              <a:gd name="T65" fmla="*/ 2147483646 h 123"/>
              <a:gd name="T66" fmla="*/ 2147483646 w 165"/>
              <a:gd name="T67" fmla="*/ 2147483646 h 123"/>
              <a:gd name="T68" fmla="*/ 2147483646 w 165"/>
              <a:gd name="T69" fmla="*/ 2147483646 h 123"/>
              <a:gd name="T70" fmla="*/ 2147483646 w 165"/>
              <a:gd name="T71" fmla="*/ 2147483646 h 123"/>
              <a:gd name="T72" fmla="*/ 2147483646 w 165"/>
              <a:gd name="T73" fmla="*/ 2147483646 h 123"/>
              <a:gd name="T74" fmla="*/ 2147483646 w 165"/>
              <a:gd name="T75" fmla="*/ 2147483646 h 123"/>
              <a:gd name="T76" fmla="*/ 2147483646 w 165"/>
              <a:gd name="T77" fmla="*/ 2147483646 h 123"/>
              <a:gd name="T78" fmla="*/ 2147483646 w 165"/>
              <a:gd name="T79" fmla="*/ 2147483646 h 123"/>
              <a:gd name="T80" fmla="*/ 2147483646 w 165"/>
              <a:gd name="T81" fmla="*/ 2147483646 h 123"/>
              <a:gd name="T82" fmla="*/ 2147483646 w 165"/>
              <a:gd name="T83" fmla="*/ 2147483646 h 123"/>
              <a:gd name="T84" fmla="*/ 2147483646 w 165"/>
              <a:gd name="T85" fmla="*/ 2147483646 h 123"/>
              <a:gd name="T86" fmla="*/ 2147483646 w 165"/>
              <a:gd name="T87" fmla="*/ 2147483646 h 123"/>
              <a:gd name="T88" fmla="*/ 2147483646 w 165"/>
              <a:gd name="T89" fmla="*/ 0 h 123"/>
              <a:gd name="T90" fmla="*/ 2147483646 w 165"/>
              <a:gd name="T91" fmla="*/ 0 h 1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
              <a:gd name="T139" fmla="*/ 0 h 123"/>
              <a:gd name="T140" fmla="*/ 165 w 165"/>
              <a:gd name="T141" fmla="*/ 123 h 1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 h="123">
                <a:moveTo>
                  <a:pt x="138" y="0"/>
                </a:moveTo>
                <a:lnTo>
                  <a:pt x="125" y="0"/>
                </a:lnTo>
                <a:lnTo>
                  <a:pt x="113" y="4"/>
                </a:lnTo>
                <a:lnTo>
                  <a:pt x="102" y="6"/>
                </a:lnTo>
                <a:lnTo>
                  <a:pt x="93" y="12"/>
                </a:lnTo>
                <a:lnTo>
                  <a:pt x="81" y="16"/>
                </a:lnTo>
                <a:lnTo>
                  <a:pt x="72" y="21"/>
                </a:lnTo>
                <a:lnTo>
                  <a:pt x="62" y="29"/>
                </a:lnTo>
                <a:lnTo>
                  <a:pt x="53" y="36"/>
                </a:lnTo>
                <a:lnTo>
                  <a:pt x="43" y="44"/>
                </a:lnTo>
                <a:lnTo>
                  <a:pt x="34" y="52"/>
                </a:lnTo>
                <a:lnTo>
                  <a:pt x="28" y="55"/>
                </a:lnTo>
                <a:lnTo>
                  <a:pt x="23" y="63"/>
                </a:lnTo>
                <a:lnTo>
                  <a:pt x="17" y="69"/>
                </a:lnTo>
                <a:lnTo>
                  <a:pt x="11" y="76"/>
                </a:lnTo>
                <a:lnTo>
                  <a:pt x="6" y="84"/>
                </a:lnTo>
                <a:lnTo>
                  <a:pt x="2" y="91"/>
                </a:lnTo>
                <a:lnTo>
                  <a:pt x="0" y="101"/>
                </a:lnTo>
                <a:lnTo>
                  <a:pt x="2" y="108"/>
                </a:lnTo>
                <a:lnTo>
                  <a:pt x="7" y="114"/>
                </a:lnTo>
                <a:lnTo>
                  <a:pt x="15" y="122"/>
                </a:lnTo>
                <a:lnTo>
                  <a:pt x="23" y="123"/>
                </a:lnTo>
                <a:lnTo>
                  <a:pt x="34" y="122"/>
                </a:lnTo>
                <a:lnTo>
                  <a:pt x="47" y="118"/>
                </a:lnTo>
                <a:lnTo>
                  <a:pt x="62" y="110"/>
                </a:lnTo>
                <a:lnTo>
                  <a:pt x="79" y="101"/>
                </a:lnTo>
                <a:lnTo>
                  <a:pt x="98" y="89"/>
                </a:lnTo>
                <a:lnTo>
                  <a:pt x="115" y="78"/>
                </a:lnTo>
                <a:lnTo>
                  <a:pt x="130" y="65"/>
                </a:lnTo>
                <a:lnTo>
                  <a:pt x="146" y="50"/>
                </a:lnTo>
                <a:lnTo>
                  <a:pt x="159" y="36"/>
                </a:lnTo>
                <a:lnTo>
                  <a:pt x="159" y="35"/>
                </a:lnTo>
                <a:lnTo>
                  <a:pt x="161" y="33"/>
                </a:lnTo>
                <a:lnTo>
                  <a:pt x="163" y="31"/>
                </a:lnTo>
                <a:lnTo>
                  <a:pt x="163" y="27"/>
                </a:lnTo>
                <a:lnTo>
                  <a:pt x="163" y="25"/>
                </a:lnTo>
                <a:lnTo>
                  <a:pt x="165" y="21"/>
                </a:lnTo>
                <a:lnTo>
                  <a:pt x="163" y="17"/>
                </a:lnTo>
                <a:lnTo>
                  <a:pt x="163" y="16"/>
                </a:lnTo>
                <a:lnTo>
                  <a:pt x="161" y="12"/>
                </a:lnTo>
                <a:lnTo>
                  <a:pt x="159" y="10"/>
                </a:lnTo>
                <a:lnTo>
                  <a:pt x="138"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89" name="Freeform 45"/>
          <p:cNvSpPr>
            <a:spLocks/>
          </p:cNvSpPr>
          <p:nvPr/>
        </p:nvSpPr>
        <p:spPr bwMode="auto">
          <a:xfrm>
            <a:off x="3125789" y="2736851"/>
            <a:ext cx="212725" cy="269875"/>
          </a:xfrm>
          <a:custGeom>
            <a:avLst/>
            <a:gdLst>
              <a:gd name="T0" fmla="*/ 2147483646 w 134"/>
              <a:gd name="T1" fmla="*/ 0 h 170"/>
              <a:gd name="T2" fmla="*/ 2147483646 w 134"/>
              <a:gd name="T3" fmla="*/ 2147483646 h 170"/>
              <a:gd name="T4" fmla="*/ 2147483646 w 134"/>
              <a:gd name="T5" fmla="*/ 2147483646 h 170"/>
              <a:gd name="T6" fmla="*/ 2147483646 w 134"/>
              <a:gd name="T7" fmla="*/ 2147483646 h 170"/>
              <a:gd name="T8" fmla="*/ 2147483646 w 134"/>
              <a:gd name="T9" fmla="*/ 2147483646 h 170"/>
              <a:gd name="T10" fmla="*/ 2147483646 w 134"/>
              <a:gd name="T11" fmla="*/ 2147483646 h 170"/>
              <a:gd name="T12" fmla="*/ 2147483646 w 134"/>
              <a:gd name="T13" fmla="*/ 2147483646 h 170"/>
              <a:gd name="T14" fmla="*/ 2147483646 w 134"/>
              <a:gd name="T15" fmla="*/ 2147483646 h 170"/>
              <a:gd name="T16" fmla="*/ 2147483646 w 134"/>
              <a:gd name="T17" fmla="*/ 2147483646 h 170"/>
              <a:gd name="T18" fmla="*/ 0 w 134"/>
              <a:gd name="T19" fmla="*/ 2147483646 h 170"/>
              <a:gd name="T20" fmla="*/ 0 w 134"/>
              <a:gd name="T21" fmla="*/ 2147483646 h 170"/>
              <a:gd name="T22" fmla="*/ 2147483646 w 134"/>
              <a:gd name="T23" fmla="*/ 2147483646 h 170"/>
              <a:gd name="T24" fmla="*/ 2147483646 w 134"/>
              <a:gd name="T25" fmla="*/ 2147483646 h 170"/>
              <a:gd name="T26" fmla="*/ 2147483646 w 134"/>
              <a:gd name="T27" fmla="*/ 2147483646 h 170"/>
              <a:gd name="T28" fmla="*/ 2147483646 w 134"/>
              <a:gd name="T29" fmla="*/ 2147483646 h 170"/>
              <a:gd name="T30" fmla="*/ 2147483646 w 134"/>
              <a:gd name="T31" fmla="*/ 2147483646 h 170"/>
              <a:gd name="T32" fmla="*/ 2147483646 w 134"/>
              <a:gd name="T33" fmla="*/ 2147483646 h 170"/>
              <a:gd name="T34" fmla="*/ 2147483646 w 134"/>
              <a:gd name="T35" fmla="*/ 2147483646 h 170"/>
              <a:gd name="T36" fmla="*/ 2147483646 w 134"/>
              <a:gd name="T37" fmla="*/ 2147483646 h 170"/>
              <a:gd name="T38" fmla="*/ 2147483646 w 134"/>
              <a:gd name="T39" fmla="*/ 2147483646 h 170"/>
              <a:gd name="T40" fmla="*/ 2147483646 w 134"/>
              <a:gd name="T41" fmla="*/ 2147483646 h 170"/>
              <a:gd name="T42" fmla="*/ 2147483646 w 134"/>
              <a:gd name="T43" fmla="*/ 2147483646 h 170"/>
              <a:gd name="T44" fmla="*/ 2147483646 w 134"/>
              <a:gd name="T45" fmla="*/ 2147483646 h 170"/>
              <a:gd name="T46" fmla="*/ 2147483646 w 134"/>
              <a:gd name="T47" fmla="*/ 2147483646 h 170"/>
              <a:gd name="T48" fmla="*/ 2147483646 w 134"/>
              <a:gd name="T49" fmla="*/ 2147483646 h 170"/>
              <a:gd name="T50" fmla="*/ 2147483646 w 134"/>
              <a:gd name="T51" fmla="*/ 2147483646 h 170"/>
              <a:gd name="T52" fmla="*/ 2147483646 w 134"/>
              <a:gd name="T53" fmla="*/ 2147483646 h 170"/>
              <a:gd name="T54" fmla="*/ 2147483646 w 134"/>
              <a:gd name="T55" fmla="*/ 2147483646 h 170"/>
              <a:gd name="T56" fmla="*/ 2147483646 w 134"/>
              <a:gd name="T57" fmla="*/ 2147483646 h 170"/>
              <a:gd name="T58" fmla="*/ 2147483646 w 134"/>
              <a:gd name="T59" fmla="*/ 2147483646 h 170"/>
              <a:gd name="T60" fmla="*/ 2147483646 w 134"/>
              <a:gd name="T61" fmla="*/ 2147483646 h 170"/>
              <a:gd name="T62" fmla="*/ 2147483646 w 134"/>
              <a:gd name="T63" fmla="*/ 2147483646 h 170"/>
              <a:gd name="T64" fmla="*/ 2147483646 w 134"/>
              <a:gd name="T65" fmla="*/ 2147483646 h 170"/>
              <a:gd name="T66" fmla="*/ 2147483646 w 134"/>
              <a:gd name="T67" fmla="*/ 0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70"/>
              <a:gd name="T104" fmla="*/ 134 w 134"/>
              <a:gd name="T105" fmla="*/ 170 h 1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70">
                <a:moveTo>
                  <a:pt x="112" y="0"/>
                </a:moveTo>
                <a:lnTo>
                  <a:pt x="100" y="0"/>
                </a:lnTo>
                <a:lnTo>
                  <a:pt x="91" y="2"/>
                </a:lnTo>
                <a:lnTo>
                  <a:pt x="81" y="6"/>
                </a:lnTo>
                <a:lnTo>
                  <a:pt x="74" y="9"/>
                </a:lnTo>
                <a:lnTo>
                  <a:pt x="68" y="13"/>
                </a:lnTo>
                <a:lnTo>
                  <a:pt x="60" y="21"/>
                </a:lnTo>
                <a:lnTo>
                  <a:pt x="55" y="26"/>
                </a:lnTo>
                <a:lnTo>
                  <a:pt x="49" y="34"/>
                </a:lnTo>
                <a:lnTo>
                  <a:pt x="42" y="43"/>
                </a:lnTo>
                <a:lnTo>
                  <a:pt x="32" y="51"/>
                </a:lnTo>
                <a:lnTo>
                  <a:pt x="28" y="58"/>
                </a:lnTo>
                <a:lnTo>
                  <a:pt x="23" y="66"/>
                </a:lnTo>
                <a:lnTo>
                  <a:pt x="17" y="76"/>
                </a:lnTo>
                <a:lnTo>
                  <a:pt x="11" y="87"/>
                </a:lnTo>
                <a:lnTo>
                  <a:pt x="8" y="98"/>
                </a:lnTo>
                <a:lnTo>
                  <a:pt x="4" y="108"/>
                </a:lnTo>
                <a:lnTo>
                  <a:pt x="2" y="119"/>
                </a:lnTo>
                <a:lnTo>
                  <a:pt x="0" y="130"/>
                </a:lnTo>
                <a:lnTo>
                  <a:pt x="0" y="140"/>
                </a:lnTo>
                <a:lnTo>
                  <a:pt x="0" y="147"/>
                </a:lnTo>
                <a:lnTo>
                  <a:pt x="2" y="151"/>
                </a:lnTo>
                <a:lnTo>
                  <a:pt x="4" y="155"/>
                </a:lnTo>
                <a:lnTo>
                  <a:pt x="8" y="159"/>
                </a:lnTo>
                <a:lnTo>
                  <a:pt x="9" y="163"/>
                </a:lnTo>
                <a:lnTo>
                  <a:pt x="15" y="166"/>
                </a:lnTo>
                <a:lnTo>
                  <a:pt x="19" y="168"/>
                </a:lnTo>
                <a:lnTo>
                  <a:pt x="23" y="170"/>
                </a:lnTo>
                <a:lnTo>
                  <a:pt x="28" y="170"/>
                </a:lnTo>
                <a:lnTo>
                  <a:pt x="32" y="170"/>
                </a:lnTo>
                <a:lnTo>
                  <a:pt x="38" y="168"/>
                </a:lnTo>
                <a:lnTo>
                  <a:pt x="43" y="164"/>
                </a:lnTo>
                <a:lnTo>
                  <a:pt x="49" y="161"/>
                </a:lnTo>
                <a:lnTo>
                  <a:pt x="55" y="157"/>
                </a:lnTo>
                <a:lnTo>
                  <a:pt x="59" y="153"/>
                </a:lnTo>
                <a:lnTo>
                  <a:pt x="62" y="149"/>
                </a:lnTo>
                <a:lnTo>
                  <a:pt x="66" y="145"/>
                </a:lnTo>
                <a:lnTo>
                  <a:pt x="70" y="140"/>
                </a:lnTo>
                <a:lnTo>
                  <a:pt x="76" y="136"/>
                </a:lnTo>
                <a:lnTo>
                  <a:pt x="79" y="130"/>
                </a:lnTo>
                <a:lnTo>
                  <a:pt x="83" y="125"/>
                </a:lnTo>
                <a:lnTo>
                  <a:pt x="91" y="113"/>
                </a:lnTo>
                <a:lnTo>
                  <a:pt x="98" y="102"/>
                </a:lnTo>
                <a:lnTo>
                  <a:pt x="106" y="91"/>
                </a:lnTo>
                <a:lnTo>
                  <a:pt x="113" y="79"/>
                </a:lnTo>
                <a:lnTo>
                  <a:pt x="119" y="68"/>
                </a:lnTo>
                <a:lnTo>
                  <a:pt x="125" y="57"/>
                </a:lnTo>
                <a:lnTo>
                  <a:pt x="129" y="45"/>
                </a:lnTo>
                <a:lnTo>
                  <a:pt x="131" y="34"/>
                </a:lnTo>
                <a:lnTo>
                  <a:pt x="134" y="23"/>
                </a:lnTo>
                <a:lnTo>
                  <a:pt x="134" y="11"/>
                </a:lnTo>
                <a:lnTo>
                  <a:pt x="134" y="9"/>
                </a:lnTo>
                <a:lnTo>
                  <a:pt x="132" y="7"/>
                </a:lnTo>
                <a:lnTo>
                  <a:pt x="132" y="6"/>
                </a:lnTo>
                <a:lnTo>
                  <a:pt x="131" y="6"/>
                </a:lnTo>
                <a:lnTo>
                  <a:pt x="131" y="4"/>
                </a:lnTo>
                <a:lnTo>
                  <a:pt x="131" y="2"/>
                </a:lnTo>
                <a:lnTo>
                  <a:pt x="129" y="2"/>
                </a:lnTo>
                <a:lnTo>
                  <a:pt x="112" y="0"/>
                </a:lnTo>
                <a:close/>
              </a:path>
            </a:pathLst>
          </a:custGeom>
          <a:solidFill>
            <a:srgbClr val="FFE5CB"/>
          </a:solidFill>
          <a:ln w="3175">
            <a:solidFill>
              <a:srgbClr val="000000"/>
            </a:solidFill>
            <a:round/>
            <a:headEnd/>
            <a:tailEnd/>
          </a:ln>
        </p:spPr>
        <p:txBody>
          <a:bodyPr/>
          <a:lstStyle/>
          <a:p>
            <a:endParaRPr lang="en-US"/>
          </a:p>
        </p:txBody>
      </p:sp>
      <p:sp>
        <p:nvSpPr>
          <p:cNvPr id="57390" name="Freeform 46"/>
          <p:cNvSpPr>
            <a:spLocks/>
          </p:cNvSpPr>
          <p:nvPr/>
        </p:nvSpPr>
        <p:spPr bwMode="auto">
          <a:xfrm>
            <a:off x="3125789" y="2736851"/>
            <a:ext cx="212725" cy="269875"/>
          </a:xfrm>
          <a:custGeom>
            <a:avLst/>
            <a:gdLst>
              <a:gd name="T0" fmla="*/ 2147483646 w 134"/>
              <a:gd name="T1" fmla="*/ 0 h 170"/>
              <a:gd name="T2" fmla="*/ 2147483646 w 134"/>
              <a:gd name="T3" fmla="*/ 2147483646 h 170"/>
              <a:gd name="T4" fmla="*/ 2147483646 w 134"/>
              <a:gd name="T5" fmla="*/ 2147483646 h 170"/>
              <a:gd name="T6" fmla="*/ 2147483646 w 134"/>
              <a:gd name="T7" fmla="*/ 2147483646 h 170"/>
              <a:gd name="T8" fmla="*/ 2147483646 w 134"/>
              <a:gd name="T9" fmla="*/ 2147483646 h 170"/>
              <a:gd name="T10" fmla="*/ 2147483646 w 134"/>
              <a:gd name="T11" fmla="*/ 2147483646 h 170"/>
              <a:gd name="T12" fmla="*/ 2147483646 w 134"/>
              <a:gd name="T13" fmla="*/ 2147483646 h 170"/>
              <a:gd name="T14" fmla="*/ 2147483646 w 134"/>
              <a:gd name="T15" fmla="*/ 2147483646 h 170"/>
              <a:gd name="T16" fmla="*/ 2147483646 w 134"/>
              <a:gd name="T17" fmla="*/ 2147483646 h 170"/>
              <a:gd name="T18" fmla="*/ 0 w 134"/>
              <a:gd name="T19" fmla="*/ 2147483646 h 170"/>
              <a:gd name="T20" fmla="*/ 0 w 134"/>
              <a:gd name="T21" fmla="*/ 2147483646 h 170"/>
              <a:gd name="T22" fmla="*/ 2147483646 w 134"/>
              <a:gd name="T23" fmla="*/ 2147483646 h 170"/>
              <a:gd name="T24" fmla="*/ 2147483646 w 134"/>
              <a:gd name="T25" fmla="*/ 2147483646 h 170"/>
              <a:gd name="T26" fmla="*/ 2147483646 w 134"/>
              <a:gd name="T27" fmla="*/ 2147483646 h 170"/>
              <a:gd name="T28" fmla="*/ 2147483646 w 134"/>
              <a:gd name="T29" fmla="*/ 2147483646 h 170"/>
              <a:gd name="T30" fmla="*/ 2147483646 w 134"/>
              <a:gd name="T31" fmla="*/ 2147483646 h 170"/>
              <a:gd name="T32" fmla="*/ 2147483646 w 134"/>
              <a:gd name="T33" fmla="*/ 2147483646 h 170"/>
              <a:gd name="T34" fmla="*/ 2147483646 w 134"/>
              <a:gd name="T35" fmla="*/ 2147483646 h 170"/>
              <a:gd name="T36" fmla="*/ 2147483646 w 134"/>
              <a:gd name="T37" fmla="*/ 2147483646 h 170"/>
              <a:gd name="T38" fmla="*/ 2147483646 w 134"/>
              <a:gd name="T39" fmla="*/ 2147483646 h 170"/>
              <a:gd name="T40" fmla="*/ 2147483646 w 134"/>
              <a:gd name="T41" fmla="*/ 2147483646 h 170"/>
              <a:gd name="T42" fmla="*/ 2147483646 w 134"/>
              <a:gd name="T43" fmla="*/ 2147483646 h 170"/>
              <a:gd name="T44" fmla="*/ 2147483646 w 134"/>
              <a:gd name="T45" fmla="*/ 2147483646 h 170"/>
              <a:gd name="T46" fmla="*/ 2147483646 w 134"/>
              <a:gd name="T47" fmla="*/ 2147483646 h 170"/>
              <a:gd name="T48" fmla="*/ 2147483646 w 134"/>
              <a:gd name="T49" fmla="*/ 2147483646 h 170"/>
              <a:gd name="T50" fmla="*/ 2147483646 w 134"/>
              <a:gd name="T51" fmla="*/ 2147483646 h 170"/>
              <a:gd name="T52" fmla="*/ 2147483646 w 134"/>
              <a:gd name="T53" fmla="*/ 2147483646 h 170"/>
              <a:gd name="T54" fmla="*/ 2147483646 w 134"/>
              <a:gd name="T55" fmla="*/ 2147483646 h 170"/>
              <a:gd name="T56" fmla="*/ 2147483646 w 134"/>
              <a:gd name="T57" fmla="*/ 2147483646 h 170"/>
              <a:gd name="T58" fmla="*/ 2147483646 w 134"/>
              <a:gd name="T59" fmla="*/ 2147483646 h 170"/>
              <a:gd name="T60" fmla="*/ 2147483646 w 134"/>
              <a:gd name="T61" fmla="*/ 2147483646 h 170"/>
              <a:gd name="T62" fmla="*/ 2147483646 w 134"/>
              <a:gd name="T63" fmla="*/ 2147483646 h 170"/>
              <a:gd name="T64" fmla="*/ 2147483646 w 134"/>
              <a:gd name="T65" fmla="*/ 2147483646 h 170"/>
              <a:gd name="T66" fmla="*/ 2147483646 w 134"/>
              <a:gd name="T67" fmla="*/ 0 h 1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170"/>
              <a:gd name="T104" fmla="*/ 134 w 134"/>
              <a:gd name="T105" fmla="*/ 170 h 1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170">
                <a:moveTo>
                  <a:pt x="112" y="0"/>
                </a:moveTo>
                <a:lnTo>
                  <a:pt x="100" y="0"/>
                </a:lnTo>
                <a:lnTo>
                  <a:pt x="91" y="2"/>
                </a:lnTo>
                <a:lnTo>
                  <a:pt x="81" y="6"/>
                </a:lnTo>
                <a:lnTo>
                  <a:pt x="74" y="9"/>
                </a:lnTo>
                <a:lnTo>
                  <a:pt x="68" y="13"/>
                </a:lnTo>
                <a:lnTo>
                  <a:pt x="60" y="21"/>
                </a:lnTo>
                <a:lnTo>
                  <a:pt x="55" y="26"/>
                </a:lnTo>
                <a:lnTo>
                  <a:pt x="49" y="34"/>
                </a:lnTo>
                <a:lnTo>
                  <a:pt x="42" y="43"/>
                </a:lnTo>
                <a:lnTo>
                  <a:pt x="32" y="51"/>
                </a:lnTo>
                <a:lnTo>
                  <a:pt x="28" y="58"/>
                </a:lnTo>
                <a:lnTo>
                  <a:pt x="23" y="66"/>
                </a:lnTo>
                <a:lnTo>
                  <a:pt x="17" y="76"/>
                </a:lnTo>
                <a:lnTo>
                  <a:pt x="11" y="87"/>
                </a:lnTo>
                <a:lnTo>
                  <a:pt x="8" y="98"/>
                </a:lnTo>
                <a:lnTo>
                  <a:pt x="4" y="108"/>
                </a:lnTo>
                <a:lnTo>
                  <a:pt x="2" y="119"/>
                </a:lnTo>
                <a:lnTo>
                  <a:pt x="0" y="130"/>
                </a:lnTo>
                <a:lnTo>
                  <a:pt x="0" y="140"/>
                </a:lnTo>
                <a:lnTo>
                  <a:pt x="0" y="147"/>
                </a:lnTo>
                <a:lnTo>
                  <a:pt x="2" y="151"/>
                </a:lnTo>
                <a:lnTo>
                  <a:pt x="4" y="155"/>
                </a:lnTo>
                <a:lnTo>
                  <a:pt x="8" y="159"/>
                </a:lnTo>
                <a:lnTo>
                  <a:pt x="9" y="163"/>
                </a:lnTo>
                <a:lnTo>
                  <a:pt x="15" y="166"/>
                </a:lnTo>
                <a:lnTo>
                  <a:pt x="19" y="168"/>
                </a:lnTo>
                <a:lnTo>
                  <a:pt x="23" y="170"/>
                </a:lnTo>
                <a:lnTo>
                  <a:pt x="28" y="170"/>
                </a:lnTo>
                <a:lnTo>
                  <a:pt x="32" y="170"/>
                </a:lnTo>
                <a:lnTo>
                  <a:pt x="38" y="168"/>
                </a:lnTo>
                <a:lnTo>
                  <a:pt x="43" y="164"/>
                </a:lnTo>
                <a:lnTo>
                  <a:pt x="49" y="161"/>
                </a:lnTo>
                <a:lnTo>
                  <a:pt x="55" y="157"/>
                </a:lnTo>
                <a:lnTo>
                  <a:pt x="59" y="153"/>
                </a:lnTo>
                <a:lnTo>
                  <a:pt x="62" y="149"/>
                </a:lnTo>
                <a:lnTo>
                  <a:pt x="66" y="145"/>
                </a:lnTo>
                <a:lnTo>
                  <a:pt x="70" y="140"/>
                </a:lnTo>
                <a:lnTo>
                  <a:pt x="76" y="136"/>
                </a:lnTo>
                <a:lnTo>
                  <a:pt x="79" y="130"/>
                </a:lnTo>
                <a:lnTo>
                  <a:pt x="83" y="125"/>
                </a:lnTo>
                <a:lnTo>
                  <a:pt x="91" y="113"/>
                </a:lnTo>
                <a:lnTo>
                  <a:pt x="98" y="102"/>
                </a:lnTo>
                <a:lnTo>
                  <a:pt x="106" y="91"/>
                </a:lnTo>
                <a:lnTo>
                  <a:pt x="113" y="79"/>
                </a:lnTo>
                <a:lnTo>
                  <a:pt x="119" y="68"/>
                </a:lnTo>
                <a:lnTo>
                  <a:pt x="125" y="57"/>
                </a:lnTo>
                <a:lnTo>
                  <a:pt x="129" y="45"/>
                </a:lnTo>
                <a:lnTo>
                  <a:pt x="131" y="34"/>
                </a:lnTo>
                <a:lnTo>
                  <a:pt x="134" y="23"/>
                </a:lnTo>
                <a:lnTo>
                  <a:pt x="134" y="11"/>
                </a:lnTo>
                <a:lnTo>
                  <a:pt x="134" y="9"/>
                </a:lnTo>
                <a:lnTo>
                  <a:pt x="132" y="7"/>
                </a:lnTo>
                <a:lnTo>
                  <a:pt x="132" y="6"/>
                </a:lnTo>
                <a:lnTo>
                  <a:pt x="131" y="6"/>
                </a:lnTo>
                <a:lnTo>
                  <a:pt x="131" y="4"/>
                </a:lnTo>
                <a:lnTo>
                  <a:pt x="131" y="2"/>
                </a:lnTo>
                <a:lnTo>
                  <a:pt x="129" y="2"/>
                </a:lnTo>
                <a:lnTo>
                  <a:pt x="11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1" name="Freeform 47"/>
          <p:cNvSpPr>
            <a:spLocks/>
          </p:cNvSpPr>
          <p:nvPr/>
        </p:nvSpPr>
        <p:spPr bwMode="auto">
          <a:xfrm>
            <a:off x="2890839" y="3160713"/>
            <a:ext cx="187325" cy="284162"/>
          </a:xfrm>
          <a:custGeom>
            <a:avLst/>
            <a:gdLst>
              <a:gd name="T0" fmla="*/ 2147483646 w 118"/>
              <a:gd name="T1" fmla="*/ 2147483646 h 179"/>
              <a:gd name="T2" fmla="*/ 2147483646 w 118"/>
              <a:gd name="T3" fmla="*/ 2147483646 h 179"/>
              <a:gd name="T4" fmla="*/ 2147483646 w 118"/>
              <a:gd name="T5" fmla="*/ 2147483646 h 179"/>
              <a:gd name="T6" fmla="*/ 2147483646 w 118"/>
              <a:gd name="T7" fmla="*/ 2147483646 h 179"/>
              <a:gd name="T8" fmla="*/ 2147483646 w 118"/>
              <a:gd name="T9" fmla="*/ 2147483646 h 179"/>
              <a:gd name="T10" fmla="*/ 2147483646 w 118"/>
              <a:gd name="T11" fmla="*/ 2147483646 h 179"/>
              <a:gd name="T12" fmla="*/ 2147483646 w 118"/>
              <a:gd name="T13" fmla="*/ 2147483646 h 179"/>
              <a:gd name="T14" fmla="*/ 2147483646 w 118"/>
              <a:gd name="T15" fmla="*/ 0 h 179"/>
              <a:gd name="T16" fmla="*/ 2147483646 w 118"/>
              <a:gd name="T17" fmla="*/ 0 h 179"/>
              <a:gd name="T18" fmla="*/ 2147483646 w 118"/>
              <a:gd name="T19" fmla="*/ 0 h 179"/>
              <a:gd name="T20" fmla="*/ 2147483646 w 118"/>
              <a:gd name="T21" fmla="*/ 2147483646 h 179"/>
              <a:gd name="T22" fmla="*/ 2147483646 w 118"/>
              <a:gd name="T23" fmla="*/ 2147483646 h 179"/>
              <a:gd name="T24" fmla="*/ 2147483646 w 118"/>
              <a:gd name="T25" fmla="*/ 2147483646 h 179"/>
              <a:gd name="T26" fmla="*/ 2147483646 w 118"/>
              <a:gd name="T27" fmla="*/ 2147483646 h 179"/>
              <a:gd name="T28" fmla="*/ 2147483646 w 118"/>
              <a:gd name="T29" fmla="*/ 2147483646 h 179"/>
              <a:gd name="T30" fmla="*/ 2147483646 w 118"/>
              <a:gd name="T31" fmla="*/ 2147483646 h 179"/>
              <a:gd name="T32" fmla="*/ 2147483646 w 118"/>
              <a:gd name="T33" fmla="*/ 2147483646 h 179"/>
              <a:gd name="T34" fmla="*/ 2147483646 w 118"/>
              <a:gd name="T35" fmla="*/ 2147483646 h 179"/>
              <a:gd name="T36" fmla="*/ 2147483646 w 118"/>
              <a:gd name="T37" fmla="*/ 2147483646 h 179"/>
              <a:gd name="T38" fmla="*/ 2147483646 w 118"/>
              <a:gd name="T39" fmla="*/ 2147483646 h 179"/>
              <a:gd name="T40" fmla="*/ 2147483646 w 118"/>
              <a:gd name="T41" fmla="*/ 2147483646 h 179"/>
              <a:gd name="T42" fmla="*/ 2147483646 w 118"/>
              <a:gd name="T43" fmla="*/ 2147483646 h 179"/>
              <a:gd name="T44" fmla="*/ 2147483646 w 118"/>
              <a:gd name="T45" fmla="*/ 2147483646 h 179"/>
              <a:gd name="T46" fmla="*/ 2147483646 w 118"/>
              <a:gd name="T47" fmla="*/ 2147483646 h 179"/>
              <a:gd name="T48" fmla="*/ 2147483646 w 118"/>
              <a:gd name="T49" fmla="*/ 2147483646 h 179"/>
              <a:gd name="T50" fmla="*/ 2147483646 w 118"/>
              <a:gd name="T51" fmla="*/ 2147483646 h 179"/>
              <a:gd name="T52" fmla="*/ 2147483646 w 118"/>
              <a:gd name="T53" fmla="*/ 2147483646 h 179"/>
              <a:gd name="T54" fmla="*/ 2147483646 w 118"/>
              <a:gd name="T55" fmla="*/ 2147483646 h 179"/>
              <a:gd name="T56" fmla="*/ 2147483646 w 118"/>
              <a:gd name="T57" fmla="*/ 2147483646 h 179"/>
              <a:gd name="T58" fmla="*/ 2147483646 w 118"/>
              <a:gd name="T59" fmla="*/ 2147483646 h 179"/>
              <a:gd name="T60" fmla="*/ 2147483646 w 118"/>
              <a:gd name="T61" fmla="*/ 2147483646 h 179"/>
              <a:gd name="T62" fmla="*/ 2147483646 w 118"/>
              <a:gd name="T63" fmla="*/ 2147483646 h 179"/>
              <a:gd name="T64" fmla="*/ 2147483646 w 118"/>
              <a:gd name="T65" fmla="*/ 2147483646 h 179"/>
              <a:gd name="T66" fmla="*/ 2147483646 w 118"/>
              <a:gd name="T67" fmla="*/ 2147483646 h 179"/>
              <a:gd name="T68" fmla="*/ 0 w 118"/>
              <a:gd name="T69" fmla="*/ 2147483646 h 179"/>
              <a:gd name="T70" fmla="*/ 0 w 118"/>
              <a:gd name="T71" fmla="*/ 2147483646 h 179"/>
              <a:gd name="T72" fmla="*/ 2147483646 w 118"/>
              <a:gd name="T73" fmla="*/ 2147483646 h 179"/>
              <a:gd name="T74" fmla="*/ 2147483646 w 118"/>
              <a:gd name="T75" fmla="*/ 2147483646 h 179"/>
              <a:gd name="T76" fmla="*/ 2147483646 w 118"/>
              <a:gd name="T77" fmla="*/ 2147483646 h 179"/>
              <a:gd name="T78" fmla="*/ 2147483646 w 118"/>
              <a:gd name="T79" fmla="*/ 2147483646 h 179"/>
              <a:gd name="T80" fmla="*/ 2147483646 w 118"/>
              <a:gd name="T81" fmla="*/ 2147483646 h 179"/>
              <a:gd name="T82" fmla="*/ 2147483646 w 118"/>
              <a:gd name="T83" fmla="*/ 2147483646 h 179"/>
              <a:gd name="T84" fmla="*/ 2147483646 w 118"/>
              <a:gd name="T85" fmla="*/ 2147483646 h 179"/>
              <a:gd name="T86" fmla="*/ 2147483646 w 118"/>
              <a:gd name="T87" fmla="*/ 2147483646 h 179"/>
              <a:gd name="T88" fmla="*/ 2147483646 w 118"/>
              <a:gd name="T89" fmla="*/ 2147483646 h 179"/>
              <a:gd name="T90" fmla="*/ 2147483646 w 118"/>
              <a:gd name="T91" fmla="*/ 214748364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179"/>
              <a:gd name="T140" fmla="*/ 118 w 11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179">
                <a:moveTo>
                  <a:pt x="34" y="39"/>
                </a:moveTo>
                <a:lnTo>
                  <a:pt x="40" y="32"/>
                </a:lnTo>
                <a:lnTo>
                  <a:pt x="44" y="24"/>
                </a:lnTo>
                <a:lnTo>
                  <a:pt x="50" y="17"/>
                </a:lnTo>
                <a:lnTo>
                  <a:pt x="55" y="11"/>
                </a:lnTo>
                <a:lnTo>
                  <a:pt x="61" y="5"/>
                </a:lnTo>
                <a:lnTo>
                  <a:pt x="67" y="1"/>
                </a:lnTo>
                <a:lnTo>
                  <a:pt x="74" y="0"/>
                </a:lnTo>
                <a:lnTo>
                  <a:pt x="84" y="0"/>
                </a:lnTo>
                <a:lnTo>
                  <a:pt x="93" y="0"/>
                </a:lnTo>
                <a:lnTo>
                  <a:pt x="104" y="3"/>
                </a:lnTo>
                <a:lnTo>
                  <a:pt x="116" y="13"/>
                </a:lnTo>
                <a:lnTo>
                  <a:pt x="118" y="30"/>
                </a:lnTo>
                <a:lnTo>
                  <a:pt x="116" y="51"/>
                </a:lnTo>
                <a:lnTo>
                  <a:pt x="110" y="73"/>
                </a:lnTo>
                <a:lnTo>
                  <a:pt x="99" y="98"/>
                </a:lnTo>
                <a:lnTo>
                  <a:pt x="87" y="123"/>
                </a:lnTo>
                <a:lnTo>
                  <a:pt x="74" y="145"/>
                </a:lnTo>
                <a:lnTo>
                  <a:pt x="61" y="162"/>
                </a:lnTo>
                <a:lnTo>
                  <a:pt x="50" y="176"/>
                </a:lnTo>
                <a:lnTo>
                  <a:pt x="40" y="179"/>
                </a:lnTo>
                <a:lnTo>
                  <a:pt x="36" y="177"/>
                </a:lnTo>
                <a:lnTo>
                  <a:pt x="31" y="177"/>
                </a:lnTo>
                <a:lnTo>
                  <a:pt x="27" y="177"/>
                </a:lnTo>
                <a:lnTo>
                  <a:pt x="21" y="176"/>
                </a:lnTo>
                <a:lnTo>
                  <a:pt x="17" y="174"/>
                </a:lnTo>
                <a:lnTo>
                  <a:pt x="14" y="172"/>
                </a:lnTo>
                <a:lnTo>
                  <a:pt x="10" y="170"/>
                </a:lnTo>
                <a:lnTo>
                  <a:pt x="6" y="166"/>
                </a:lnTo>
                <a:lnTo>
                  <a:pt x="4" y="162"/>
                </a:lnTo>
                <a:lnTo>
                  <a:pt x="2" y="158"/>
                </a:lnTo>
                <a:lnTo>
                  <a:pt x="0" y="149"/>
                </a:lnTo>
                <a:lnTo>
                  <a:pt x="0" y="140"/>
                </a:lnTo>
                <a:lnTo>
                  <a:pt x="2" y="130"/>
                </a:lnTo>
                <a:lnTo>
                  <a:pt x="4" y="121"/>
                </a:lnTo>
                <a:lnTo>
                  <a:pt x="8" y="113"/>
                </a:lnTo>
                <a:lnTo>
                  <a:pt x="12" y="104"/>
                </a:lnTo>
                <a:lnTo>
                  <a:pt x="15" y="94"/>
                </a:lnTo>
                <a:lnTo>
                  <a:pt x="19" y="87"/>
                </a:lnTo>
                <a:lnTo>
                  <a:pt x="21" y="77"/>
                </a:lnTo>
                <a:lnTo>
                  <a:pt x="25" y="68"/>
                </a:lnTo>
                <a:lnTo>
                  <a:pt x="34" y="39"/>
                </a:lnTo>
                <a:close/>
              </a:path>
            </a:pathLst>
          </a:custGeom>
          <a:solidFill>
            <a:srgbClr val="FFE5CB"/>
          </a:solidFill>
          <a:ln w="3175">
            <a:solidFill>
              <a:srgbClr val="000000"/>
            </a:solidFill>
            <a:round/>
            <a:headEnd/>
            <a:tailEnd/>
          </a:ln>
        </p:spPr>
        <p:txBody>
          <a:bodyPr/>
          <a:lstStyle/>
          <a:p>
            <a:endParaRPr lang="en-US"/>
          </a:p>
        </p:txBody>
      </p:sp>
      <p:sp>
        <p:nvSpPr>
          <p:cNvPr id="57392" name="Freeform 48"/>
          <p:cNvSpPr>
            <a:spLocks/>
          </p:cNvSpPr>
          <p:nvPr/>
        </p:nvSpPr>
        <p:spPr bwMode="auto">
          <a:xfrm>
            <a:off x="2890839" y="3160713"/>
            <a:ext cx="187325" cy="284162"/>
          </a:xfrm>
          <a:custGeom>
            <a:avLst/>
            <a:gdLst>
              <a:gd name="T0" fmla="*/ 2147483646 w 118"/>
              <a:gd name="T1" fmla="*/ 2147483646 h 179"/>
              <a:gd name="T2" fmla="*/ 2147483646 w 118"/>
              <a:gd name="T3" fmla="*/ 2147483646 h 179"/>
              <a:gd name="T4" fmla="*/ 2147483646 w 118"/>
              <a:gd name="T5" fmla="*/ 2147483646 h 179"/>
              <a:gd name="T6" fmla="*/ 2147483646 w 118"/>
              <a:gd name="T7" fmla="*/ 2147483646 h 179"/>
              <a:gd name="T8" fmla="*/ 2147483646 w 118"/>
              <a:gd name="T9" fmla="*/ 2147483646 h 179"/>
              <a:gd name="T10" fmla="*/ 2147483646 w 118"/>
              <a:gd name="T11" fmla="*/ 2147483646 h 179"/>
              <a:gd name="T12" fmla="*/ 2147483646 w 118"/>
              <a:gd name="T13" fmla="*/ 2147483646 h 179"/>
              <a:gd name="T14" fmla="*/ 2147483646 w 118"/>
              <a:gd name="T15" fmla="*/ 0 h 179"/>
              <a:gd name="T16" fmla="*/ 2147483646 w 118"/>
              <a:gd name="T17" fmla="*/ 0 h 179"/>
              <a:gd name="T18" fmla="*/ 2147483646 w 118"/>
              <a:gd name="T19" fmla="*/ 0 h 179"/>
              <a:gd name="T20" fmla="*/ 2147483646 w 118"/>
              <a:gd name="T21" fmla="*/ 2147483646 h 179"/>
              <a:gd name="T22" fmla="*/ 2147483646 w 118"/>
              <a:gd name="T23" fmla="*/ 2147483646 h 179"/>
              <a:gd name="T24" fmla="*/ 2147483646 w 118"/>
              <a:gd name="T25" fmla="*/ 2147483646 h 179"/>
              <a:gd name="T26" fmla="*/ 2147483646 w 118"/>
              <a:gd name="T27" fmla="*/ 2147483646 h 179"/>
              <a:gd name="T28" fmla="*/ 2147483646 w 118"/>
              <a:gd name="T29" fmla="*/ 2147483646 h 179"/>
              <a:gd name="T30" fmla="*/ 2147483646 w 118"/>
              <a:gd name="T31" fmla="*/ 2147483646 h 179"/>
              <a:gd name="T32" fmla="*/ 2147483646 w 118"/>
              <a:gd name="T33" fmla="*/ 2147483646 h 179"/>
              <a:gd name="T34" fmla="*/ 2147483646 w 118"/>
              <a:gd name="T35" fmla="*/ 2147483646 h 179"/>
              <a:gd name="T36" fmla="*/ 2147483646 w 118"/>
              <a:gd name="T37" fmla="*/ 2147483646 h 179"/>
              <a:gd name="T38" fmla="*/ 2147483646 w 118"/>
              <a:gd name="T39" fmla="*/ 2147483646 h 179"/>
              <a:gd name="T40" fmla="*/ 2147483646 w 118"/>
              <a:gd name="T41" fmla="*/ 2147483646 h 179"/>
              <a:gd name="T42" fmla="*/ 2147483646 w 118"/>
              <a:gd name="T43" fmla="*/ 2147483646 h 179"/>
              <a:gd name="T44" fmla="*/ 2147483646 w 118"/>
              <a:gd name="T45" fmla="*/ 2147483646 h 179"/>
              <a:gd name="T46" fmla="*/ 2147483646 w 118"/>
              <a:gd name="T47" fmla="*/ 2147483646 h 179"/>
              <a:gd name="T48" fmla="*/ 2147483646 w 118"/>
              <a:gd name="T49" fmla="*/ 2147483646 h 179"/>
              <a:gd name="T50" fmla="*/ 2147483646 w 118"/>
              <a:gd name="T51" fmla="*/ 2147483646 h 179"/>
              <a:gd name="T52" fmla="*/ 2147483646 w 118"/>
              <a:gd name="T53" fmla="*/ 2147483646 h 179"/>
              <a:gd name="T54" fmla="*/ 2147483646 w 118"/>
              <a:gd name="T55" fmla="*/ 2147483646 h 179"/>
              <a:gd name="T56" fmla="*/ 2147483646 w 118"/>
              <a:gd name="T57" fmla="*/ 2147483646 h 179"/>
              <a:gd name="T58" fmla="*/ 2147483646 w 118"/>
              <a:gd name="T59" fmla="*/ 2147483646 h 179"/>
              <a:gd name="T60" fmla="*/ 2147483646 w 118"/>
              <a:gd name="T61" fmla="*/ 2147483646 h 179"/>
              <a:gd name="T62" fmla="*/ 2147483646 w 118"/>
              <a:gd name="T63" fmla="*/ 2147483646 h 179"/>
              <a:gd name="T64" fmla="*/ 2147483646 w 118"/>
              <a:gd name="T65" fmla="*/ 2147483646 h 179"/>
              <a:gd name="T66" fmla="*/ 2147483646 w 118"/>
              <a:gd name="T67" fmla="*/ 2147483646 h 179"/>
              <a:gd name="T68" fmla="*/ 0 w 118"/>
              <a:gd name="T69" fmla="*/ 2147483646 h 179"/>
              <a:gd name="T70" fmla="*/ 0 w 118"/>
              <a:gd name="T71" fmla="*/ 2147483646 h 179"/>
              <a:gd name="T72" fmla="*/ 2147483646 w 118"/>
              <a:gd name="T73" fmla="*/ 2147483646 h 179"/>
              <a:gd name="T74" fmla="*/ 2147483646 w 118"/>
              <a:gd name="T75" fmla="*/ 2147483646 h 179"/>
              <a:gd name="T76" fmla="*/ 2147483646 w 118"/>
              <a:gd name="T77" fmla="*/ 2147483646 h 179"/>
              <a:gd name="T78" fmla="*/ 2147483646 w 118"/>
              <a:gd name="T79" fmla="*/ 2147483646 h 179"/>
              <a:gd name="T80" fmla="*/ 2147483646 w 118"/>
              <a:gd name="T81" fmla="*/ 2147483646 h 179"/>
              <a:gd name="T82" fmla="*/ 2147483646 w 118"/>
              <a:gd name="T83" fmla="*/ 2147483646 h 179"/>
              <a:gd name="T84" fmla="*/ 2147483646 w 118"/>
              <a:gd name="T85" fmla="*/ 2147483646 h 179"/>
              <a:gd name="T86" fmla="*/ 2147483646 w 118"/>
              <a:gd name="T87" fmla="*/ 2147483646 h 179"/>
              <a:gd name="T88" fmla="*/ 2147483646 w 118"/>
              <a:gd name="T89" fmla="*/ 2147483646 h 179"/>
              <a:gd name="T90" fmla="*/ 2147483646 w 118"/>
              <a:gd name="T91" fmla="*/ 2147483646 h 1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179"/>
              <a:gd name="T140" fmla="*/ 118 w 118"/>
              <a:gd name="T141" fmla="*/ 179 h 1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179">
                <a:moveTo>
                  <a:pt x="34" y="39"/>
                </a:moveTo>
                <a:lnTo>
                  <a:pt x="40" y="32"/>
                </a:lnTo>
                <a:lnTo>
                  <a:pt x="44" y="24"/>
                </a:lnTo>
                <a:lnTo>
                  <a:pt x="50" y="17"/>
                </a:lnTo>
                <a:lnTo>
                  <a:pt x="55" y="11"/>
                </a:lnTo>
                <a:lnTo>
                  <a:pt x="61" y="5"/>
                </a:lnTo>
                <a:lnTo>
                  <a:pt x="67" y="1"/>
                </a:lnTo>
                <a:lnTo>
                  <a:pt x="74" y="0"/>
                </a:lnTo>
                <a:lnTo>
                  <a:pt x="84" y="0"/>
                </a:lnTo>
                <a:lnTo>
                  <a:pt x="93" y="0"/>
                </a:lnTo>
                <a:lnTo>
                  <a:pt x="104" y="3"/>
                </a:lnTo>
                <a:lnTo>
                  <a:pt x="116" y="13"/>
                </a:lnTo>
                <a:lnTo>
                  <a:pt x="118" y="30"/>
                </a:lnTo>
                <a:lnTo>
                  <a:pt x="116" y="51"/>
                </a:lnTo>
                <a:lnTo>
                  <a:pt x="110" y="73"/>
                </a:lnTo>
                <a:lnTo>
                  <a:pt x="99" y="98"/>
                </a:lnTo>
                <a:lnTo>
                  <a:pt x="87" y="123"/>
                </a:lnTo>
                <a:lnTo>
                  <a:pt x="74" y="145"/>
                </a:lnTo>
                <a:lnTo>
                  <a:pt x="61" y="162"/>
                </a:lnTo>
                <a:lnTo>
                  <a:pt x="50" y="176"/>
                </a:lnTo>
                <a:lnTo>
                  <a:pt x="40" y="179"/>
                </a:lnTo>
                <a:lnTo>
                  <a:pt x="36" y="177"/>
                </a:lnTo>
                <a:lnTo>
                  <a:pt x="31" y="177"/>
                </a:lnTo>
                <a:lnTo>
                  <a:pt x="27" y="177"/>
                </a:lnTo>
                <a:lnTo>
                  <a:pt x="21" y="176"/>
                </a:lnTo>
                <a:lnTo>
                  <a:pt x="17" y="174"/>
                </a:lnTo>
                <a:lnTo>
                  <a:pt x="14" y="172"/>
                </a:lnTo>
                <a:lnTo>
                  <a:pt x="10" y="170"/>
                </a:lnTo>
                <a:lnTo>
                  <a:pt x="6" y="166"/>
                </a:lnTo>
                <a:lnTo>
                  <a:pt x="4" y="162"/>
                </a:lnTo>
                <a:lnTo>
                  <a:pt x="2" y="158"/>
                </a:lnTo>
                <a:lnTo>
                  <a:pt x="0" y="149"/>
                </a:lnTo>
                <a:lnTo>
                  <a:pt x="0" y="140"/>
                </a:lnTo>
                <a:lnTo>
                  <a:pt x="2" y="130"/>
                </a:lnTo>
                <a:lnTo>
                  <a:pt x="4" y="121"/>
                </a:lnTo>
                <a:lnTo>
                  <a:pt x="8" y="113"/>
                </a:lnTo>
                <a:lnTo>
                  <a:pt x="12" y="104"/>
                </a:lnTo>
                <a:lnTo>
                  <a:pt x="15" y="94"/>
                </a:lnTo>
                <a:lnTo>
                  <a:pt x="19" y="87"/>
                </a:lnTo>
                <a:lnTo>
                  <a:pt x="21" y="77"/>
                </a:lnTo>
                <a:lnTo>
                  <a:pt x="25" y="68"/>
                </a:lnTo>
                <a:lnTo>
                  <a:pt x="34" y="3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3" name="Freeform 49"/>
          <p:cNvSpPr>
            <a:spLocks/>
          </p:cNvSpPr>
          <p:nvPr/>
        </p:nvSpPr>
        <p:spPr bwMode="auto">
          <a:xfrm>
            <a:off x="2759075" y="3606800"/>
            <a:ext cx="153988" cy="292100"/>
          </a:xfrm>
          <a:custGeom>
            <a:avLst/>
            <a:gdLst>
              <a:gd name="T0" fmla="*/ 2147483646 w 97"/>
              <a:gd name="T1" fmla="*/ 2147483646 h 184"/>
              <a:gd name="T2" fmla="*/ 2147483646 w 97"/>
              <a:gd name="T3" fmla="*/ 2147483646 h 184"/>
              <a:gd name="T4" fmla="*/ 2147483646 w 97"/>
              <a:gd name="T5" fmla="*/ 2147483646 h 184"/>
              <a:gd name="T6" fmla="*/ 2147483646 w 97"/>
              <a:gd name="T7" fmla="*/ 2147483646 h 184"/>
              <a:gd name="T8" fmla="*/ 2147483646 w 97"/>
              <a:gd name="T9" fmla="*/ 2147483646 h 184"/>
              <a:gd name="T10" fmla="*/ 2147483646 w 97"/>
              <a:gd name="T11" fmla="*/ 0 h 184"/>
              <a:gd name="T12" fmla="*/ 2147483646 w 97"/>
              <a:gd name="T13" fmla="*/ 0 h 184"/>
              <a:gd name="T14" fmla="*/ 2147483646 w 97"/>
              <a:gd name="T15" fmla="*/ 2147483646 h 184"/>
              <a:gd name="T16" fmla="*/ 2147483646 w 97"/>
              <a:gd name="T17" fmla="*/ 2147483646 h 184"/>
              <a:gd name="T18" fmla="*/ 2147483646 w 97"/>
              <a:gd name="T19" fmla="*/ 2147483646 h 184"/>
              <a:gd name="T20" fmla="*/ 2147483646 w 97"/>
              <a:gd name="T21" fmla="*/ 2147483646 h 184"/>
              <a:gd name="T22" fmla="*/ 2147483646 w 97"/>
              <a:gd name="T23" fmla="*/ 2147483646 h 184"/>
              <a:gd name="T24" fmla="*/ 2147483646 w 97"/>
              <a:gd name="T25" fmla="*/ 2147483646 h 184"/>
              <a:gd name="T26" fmla="*/ 2147483646 w 97"/>
              <a:gd name="T27" fmla="*/ 2147483646 h 184"/>
              <a:gd name="T28" fmla="*/ 2147483646 w 97"/>
              <a:gd name="T29" fmla="*/ 2147483646 h 184"/>
              <a:gd name="T30" fmla="*/ 2147483646 w 97"/>
              <a:gd name="T31" fmla="*/ 2147483646 h 184"/>
              <a:gd name="T32" fmla="*/ 2147483646 w 97"/>
              <a:gd name="T33" fmla="*/ 2147483646 h 184"/>
              <a:gd name="T34" fmla="*/ 2147483646 w 97"/>
              <a:gd name="T35" fmla="*/ 2147483646 h 184"/>
              <a:gd name="T36" fmla="*/ 0 w 97"/>
              <a:gd name="T37" fmla="*/ 2147483646 h 184"/>
              <a:gd name="T38" fmla="*/ 0 w 97"/>
              <a:gd name="T39" fmla="*/ 2147483646 h 184"/>
              <a:gd name="T40" fmla="*/ 0 w 97"/>
              <a:gd name="T41" fmla="*/ 2147483646 h 184"/>
              <a:gd name="T42" fmla="*/ 2147483646 w 97"/>
              <a:gd name="T43" fmla="*/ 2147483646 h 184"/>
              <a:gd name="T44" fmla="*/ 2147483646 w 97"/>
              <a:gd name="T45" fmla="*/ 2147483646 h 184"/>
              <a:gd name="T46" fmla="*/ 2147483646 w 97"/>
              <a:gd name="T47" fmla="*/ 2147483646 h 184"/>
              <a:gd name="T48" fmla="*/ 2147483646 w 97"/>
              <a:gd name="T49" fmla="*/ 2147483646 h 184"/>
              <a:gd name="T50" fmla="*/ 2147483646 w 97"/>
              <a:gd name="T51" fmla="*/ 2147483646 h 184"/>
              <a:gd name="T52" fmla="*/ 2147483646 w 97"/>
              <a:gd name="T53" fmla="*/ 2147483646 h 184"/>
              <a:gd name="T54" fmla="*/ 2147483646 w 97"/>
              <a:gd name="T55" fmla="*/ 2147483646 h 184"/>
              <a:gd name="T56" fmla="*/ 2147483646 w 97"/>
              <a:gd name="T57" fmla="*/ 2147483646 h 184"/>
              <a:gd name="T58" fmla="*/ 2147483646 w 97"/>
              <a:gd name="T59" fmla="*/ 2147483646 h 184"/>
              <a:gd name="T60" fmla="*/ 2147483646 w 97"/>
              <a:gd name="T61" fmla="*/ 2147483646 h 184"/>
              <a:gd name="T62" fmla="*/ 2147483646 w 97"/>
              <a:gd name="T63" fmla="*/ 2147483646 h 184"/>
              <a:gd name="T64" fmla="*/ 2147483646 w 97"/>
              <a:gd name="T65" fmla="*/ 2147483646 h 184"/>
              <a:gd name="T66" fmla="*/ 2147483646 w 97"/>
              <a:gd name="T67" fmla="*/ 2147483646 h 184"/>
              <a:gd name="T68" fmla="*/ 2147483646 w 97"/>
              <a:gd name="T69" fmla="*/ 2147483646 h 184"/>
              <a:gd name="T70" fmla="*/ 2147483646 w 97"/>
              <a:gd name="T71" fmla="*/ 2147483646 h 184"/>
              <a:gd name="T72" fmla="*/ 2147483646 w 97"/>
              <a:gd name="T73" fmla="*/ 2147483646 h 184"/>
              <a:gd name="T74" fmla="*/ 2147483646 w 97"/>
              <a:gd name="T75" fmla="*/ 2147483646 h 184"/>
              <a:gd name="T76" fmla="*/ 2147483646 w 97"/>
              <a:gd name="T77" fmla="*/ 2147483646 h 184"/>
              <a:gd name="T78" fmla="*/ 2147483646 w 97"/>
              <a:gd name="T79" fmla="*/ 2147483646 h 184"/>
              <a:gd name="T80" fmla="*/ 2147483646 w 97"/>
              <a:gd name="T81" fmla="*/ 2147483646 h 184"/>
              <a:gd name="T82" fmla="*/ 2147483646 w 97"/>
              <a:gd name="T83" fmla="*/ 2147483646 h 184"/>
              <a:gd name="T84" fmla="*/ 2147483646 w 97"/>
              <a:gd name="T85" fmla="*/ 2147483646 h 184"/>
              <a:gd name="T86" fmla="*/ 2147483646 w 97"/>
              <a:gd name="T87" fmla="*/ 2147483646 h 184"/>
              <a:gd name="T88" fmla="*/ 2147483646 w 97"/>
              <a:gd name="T89" fmla="*/ 2147483646 h 1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7"/>
              <a:gd name="T136" fmla="*/ 0 h 184"/>
              <a:gd name="T137" fmla="*/ 97 w 97"/>
              <a:gd name="T138" fmla="*/ 184 h 1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7" h="184">
                <a:moveTo>
                  <a:pt x="97" y="21"/>
                </a:moveTo>
                <a:lnTo>
                  <a:pt x="95" y="14"/>
                </a:lnTo>
                <a:lnTo>
                  <a:pt x="91" y="8"/>
                </a:lnTo>
                <a:lnTo>
                  <a:pt x="85" y="4"/>
                </a:lnTo>
                <a:lnTo>
                  <a:pt x="80" y="2"/>
                </a:lnTo>
                <a:lnTo>
                  <a:pt x="72" y="0"/>
                </a:lnTo>
                <a:lnTo>
                  <a:pt x="66" y="0"/>
                </a:lnTo>
                <a:lnTo>
                  <a:pt x="59" y="2"/>
                </a:lnTo>
                <a:lnTo>
                  <a:pt x="51" y="4"/>
                </a:lnTo>
                <a:lnTo>
                  <a:pt x="44" y="6"/>
                </a:lnTo>
                <a:lnTo>
                  <a:pt x="36" y="10"/>
                </a:lnTo>
                <a:lnTo>
                  <a:pt x="32" y="16"/>
                </a:lnTo>
                <a:lnTo>
                  <a:pt x="25" y="27"/>
                </a:lnTo>
                <a:lnTo>
                  <a:pt x="19" y="44"/>
                </a:lnTo>
                <a:lnTo>
                  <a:pt x="13" y="63"/>
                </a:lnTo>
                <a:lnTo>
                  <a:pt x="8" y="84"/>
                </a:lnTo>
                <a:lnTo>
                  <a:pt x="4" y="104"/>
                </a:lnTo>
                <a:lnTo>
                  <a:pt x="0" y="125"/>
                </a:lnTo>
                <a:lnTo>
                  <a:pt x="0" y="144"/>
                </a:lnTo>
                <a:lnTo>
                  <a:pt x="0" y="161"/>
                </a:lnTo>
                <a:lnTo>
                  <a:pt x="2" y="173"/>
                </a:lnTo>
                <a:lnTo>
                  <a:pt x="6" y="176"/>
                </a:lnTo>
                <a:lnTo>
                  <a:pt x="10" y="178"/>
                </a:lnTo>
                <a:lnTo>
                  <a:pt x="13" y="180"/>
                </a:lnTo>
                <a:lnTo>
                  <a:pt x="19" y="182"/>
                </a:lnTo>
                <a:lnTo>
                  <a:pt x="27" y="184"/>
                </a:lnTo>
                <a:lnTo>
                  <a:pt x="32" y="184"/>
                </a:lnTo>
                <a:lnTo>
                  <a:pt x="38" y="184"/>
                </a:lnTo>
                <a:lnTo>
                  <a:pt x="44" y="184"/>
                </a:lnTo>
                <a:lnTo>
                  <a:pt x="47" y="182"/>
                </a:lnTo>
                <a:lnTo>
                  <a:pt x="49" y="178"/>
                </a:lnTo>
                <a:lnTo>
                  <a:pt x="59" y="163"/>
                </a:lnTo>
                <a:lnTo>
                  <a:pt x="68" y="148"/>
                </a:lnTo>
                <a:lnTo>
                  <a:pt x="74" y="133"/>
                </a:lnTo>
                <a:lnTo>
                  <a:pt x="78" y="116"/>
                </a:lnTo>
                <a:lnTo>
                  <a:pt x="81" y="99"/>
                </a:lnTo>
                <a:lnTo>
                  <a:pt x="85" y="82"/>
                </a:lnTo>
                <a:lnTo>
                  <a:pt x="89" y="65"/>
                </a:lnTo>
                <a:lnTo>
                  <a:pt x="91" y="46"/>
                </a:lnTo>
                <a:lnTo>
                  <a:pt x="93" y="29"/>
                </a:lnTo>
                <a:lnTo>
                  <a:pt x="95" y="12"/>
                </a:lnTo>
                <a:lnTo>
                  <a:pt x="97" y="21"/>
                </a:lnTo>
                <a:close/>
              </a:path>
            </a:pathLst>
          </a:custGeom>
          <a:solidFill>
            <a:srgbClr val="FFE5CB"/>
          </a:solidFill>
          <a:ln w="3175">
            <a:solidFill>
              <a:srgbClr val="000000"/>
            </a:solidFill>
            <a:round/>
            <a:headEnd/>
            <a:tailEnd/>
          </a:ln>
        </p:spPr>
        <p:txBody>
          <a:bodyPr/>
          <a:lstStyle/>
          <a:p>
            <a:endParaRPr lang="en-US"/>
          </a:p>
        </p:txBody>
      </p:sp>
      <p:sp>
        <p:nvSpPr>
          <p:cNvPr id="57394" name="Freeform 50"/>
          <p:cNvSpPr>
            <a:spLocks/>
          </p:cNvSpPr>
          <p:nvPr/>
        </p:nvSpPr>
        <p:spPr bwMode="auto">
          <a:xfrm>
            <a:off x="2759075" y="3606800"/>
            <a:ext cx="153988" cy="292100"/>
          </a:xfrm>
          <a:custGeom>
            <a:avLst/>
            <a:gdLst>
              <a:gd name="T0" fmla="*/ 2147483646 w 97"/>
              <a:gd name="T1" fmla="*/ 2147483646 h 184"/>
              <a:gd name="T2" fmla="*/ 2147483646 w 97"/>
              <a:gd name="T3" fmla="*/ 2147483646 h 184"/>
              <a:gd name="T4" fmla="*/ 2147483646 w 97"/>
              <a:gd name="T5" fmla="*/ 2147483646 h 184"/>
              <a:gd name="T6" fmla="*/ 2147483646 w 97"/>
              <a:gd name="T7" fmla="*/ 2147483646 h 184"/>
              <a:gd name="T8" fmla="*/ 2147483646 w 97"/>
              <a:gd name="T9" fmla="*/ 2147483646 h 184"/>
              <a:gd name="T10" fmla="*/ 2147483646 w 97"/>
              <a:gd name="T11" fmla="*/ 0 h 184"/>
              <a:gd name="T12" fmla="*/ 2147483646 w 97"/>
              <a:gd name="T13" fmla="*/ 0 h 184"/>
              <a:gd name="T14" fmla="*/ 2147483646 w 97"/>
              <a:gd name="T15" fmla="*/ 2147483646 h 184"/>
              <a:gd name="T16" fmla="*/ 2147483646 w 97"/>
              <a:gd name="T17" fmla="*/ 2147483646 h 184"/>
              <a:gd name="T18" fmla="*/ 2147483646 w 97"/>
              <a:gd name="T19" fmla="*/ 2147483646 h 184"/>
              <a:gd name="T20" fmla="*/ 2147483646 w 97"/>
              <a:gd name="T21" fmla="*/ 2147483646 h 184"/>
              <a:gd name="T22" fmla="*/ 2147483646 w 97"/>
              <a:gd name="T23" fmla="*/ 2147483646 h 184"/>
              <a:gd name="T24" fmla="*/ 2147483646 w 97"/>
              <a:gd name="T25" fmla="*/ 2147483646 h 184"/>
              <a:gd name="T26" fmla="*/ 2147483646 w 97"/>
              <a:gd name="T27" fmla="*/ 2147483646 h 184"/>
              <a:gd name="T28" fmla="*/ 2147483646 w 97"/>
              <a:gd name="T29" fmla="*/ 2147483646 h 184"/>
              <a:gd name="T30" fmla="*/ 2147483646 w 97"/>
              <a:gd name="T31" fmla="*/ 2147483646 h 184"/>
              <a:gd name="T32" fmla="*/ 2147483646 w 97"/>
              <a:gd name="T33" fmla="*/ 2147483646 h 184"/>
              <a:gd name="T34" fmla="*/ 2147483646 w 97"/>
              <a:gd name="T35" fmla="*/ 2147483646 h 184"/>
              <a:gd name="T36" fmla="*/ 0 w 97"/>
              <a:gd name="T37" fmla="*/ 2147483646 h 184"/>
              <a:gd name="T38" fmla="*/ 0 w 97"/>
              <a:gd name="T39" fmla="*/ 2147483646 h 184"/>
              <a:gd name="T40" fmla="*/ 0 w 97"/>
              <a:gd name="T41" fmla="*/ 2147483646 h 184"/>
              <a:gd name="T42" fmla="*/ 2147483646 w 97"/>
              <a:gd name="T43" fmla="*/ 2147483646 h 184"/>
              <a:gd name="T44" fmla="*/ 2147483646 w 97"/>
              <a:gd name="T45" fmla="*/ 2147483646 h 184"/>
              <a:gd name="T46" fmla="*/ 2147483646 w 97"/>
              <a:gd name="T47" fmla="*/ 2147483646 h 184"/>
              <a:gd name="T48" fmla="*/ 2147483646 w 97"/>
              <a:gd name="T49" fmla="*/ 2147483646 h 184"/>
              <a:gd name="T50" fmla="*/ 2147483646 w 97"/>
              <a:gd name="T51" fmla="*/ 2147483646 h 184"/>
              <a:gd name="T52" fmla="*/ 2147483646 w 97"/>
              <a:gd name="T53" fmla="*/ 2147483646 h 184"/>
              <a:gd name="T54" fmla="*/ 2147483646 w 97"/>
              <a:gd name="T55" fmla="*/ 2147483646 h 184"/>
              <a:gd name="T56" fmla="*/ 2147483646 w 97"/>
              <a:gd name="T57" fmla="*/ 2147483646 h 184"/>
              <a:gd name="T58" fmla="*/ 2147483646 w 97"/>
              <a:gd name="T59" fmla="*/ 2147483646 h 184"/>
              <a:gd name="T60" fmla="*/ 2147483646 w 97"/>
              <a:gd name="T61" fmla="*/ 2147483646 h 184"/>
              <a:gd name="T62" fmla="*/ 2147483646 w 97"/>
              <a:gd name="T63" fmla="*/ 2147483646 h 184"/>
              <a:gd name="T64" fmla="*/ 2147483646 w 97"/>
              <a:gd name="T65" fmla="*/ 2147483646 h 184"/>
              <a:gd name="T66" fmla="*/ 2147483646 w 97"/>
              <a:gd name="T67" fmla="*/ 2147483646 h 184"/>
              <a:gd name="T68" fmla="*/ 2147483646 w 97"/>
              <a:gd name="T69" fmla="*/ 2147483646 h 184"/>
              <a:gd name="T70" fmla="*/ 2147483646 w 97"/>
              <a:gd name="T71" fmla="*/ 2147483646 h 184"/>
              <a:gd name="T72" fmla="*/ 2147483646 w 97"/>
              <a:gd name="T73" fmla="*/ 2147483646 h 184"/>
              <a:gd name="T74" fmla="*/ 2147483646 w 97"/>
              <a:gd name="T75" fmla="*/ 2147483646 h 184"/>
              <a:gd name="T76" fmla="*/ 2147483646 w 97"/>
              <a:gd name="T77" fmla="*/ 2147483646 h 184"/>
              <a:gd name="T78" fmla="*/ 2147483646 w 97"/>
              <a:gd name="T79" fmla="*/ 2147483646 h 184"/>
              <a:gd name="T80" fmla="*/ 2147483646 w 97"/>
              <a:gd name="T81" fmla="*/ 2147483646 h 184"/>
              <a:gd name="T82" fmla="*/ 2147483646 w 97"/>
              <a:gd name="T83" fmla="*/ 2147483646 h 184"/>
              <a:gd name="T84" fmla="*/ 2147483646 w 97"/>
              <a:gd name="T85" fmla="*/ 2147483646 h 184"/>
              <a:gd name="T86" fmla="*/ 2147483646 w 97"/>
              <a:gd name="T87" fmla="*/ 2147483646 h 1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
              <a:gd name="T133" fmla="*/ 0 h 184"/>
              <a:gd name="T134" fmla="*/ 97 w 97"/>
              <a:gd name="T135" fmla="*/ 184 h 1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 h="184">
                <a:moveTo>
                  <a:pt x="97" y="21"/>
                </a:moveTo>
                <a:lnTo>
                  <a:pt x="95" y="14"/>
                </a:lnTo>
                <a:lnTo>
                  <a:pt x="91" y="8"/>
                </a:lnTo>
                <a:lnTo>
                  <a:pt x="85" y="4"/>
                </a:lnTo>
                <a:lnTo>
                  <a:pt x="80" y="2"/>
                </a:lnTo>
                <a:lnTo>
                  <a:pt x="72" y="0"/>
                </a:lnTo>
                <a:lnTo>
                  <a:pt x="66" y="0"/>
                </a:lnTo>
                <a:lnTo>
                  <a:pt x="59" y="2"/>
                </a:lnTo>
                <a:lnTo>
                  <a:pt x="51" y="4"/>
                </a:lnTo>
                <a:lnTo>
                  <a:pt x="44" y="6"/>
                </a:lnTo>
                <a:lnTo>
                  <a:pt x="36" y="10"/>
                </a:lnTo>
                <a:lnTo>
                  <a:pt x="32" y="16"/>
                </a:lnTo>
                <a:lnTo>
                  <a:pt x="25" y="27"/>
                </a:lnTo>
                <a:lnTo>
                  <a:pt x="19" y="44"/>
                </a:lnTo>
                <a:lnTo>
                  <a:pt x="13" y="63"/>
                </a:lnTo>
                <a:lnTo>
                  <a:pt x="8" y="84"/>
                </a:lnTo>
                <a:lnTo>
                  <a:pt x="4" y="104"/>
                </a:lnTo>
                <a:lnTo>
                  <a:pt x="0" y="125"/>
                </a:lnTo>
                <a:lnTo>
                  <a:pt x="0" y="144"/>
                </a:lnTo>
                <a:lnTo>
                  <a:pt x="0" y="161"/>
                </a:lnTo>
                <a:lnTo>
                  <a:pt x="2" y="173"/>
                </a:lnTo>
                <a:lnTo>
                  <a:pt x="6" y="176"/>
                </a:lnTo>
                <a:lnTo>
                  <a:pt x="10" y="178"/>
                </a:lnTo>
                <a:lnTo>
                  <a:pt x="13" y="180"/>
                </a:lnTo>
                <a:lnTo>
                  <a:pt x="19" y="182"/>
                </a:lnTo>
                <a:lnTo>
                  <a:pt x="27" y="184"/>
                </a:lnTo>
                <a:lnTo>
                  <a:pt x="32" y="184"/>
                </a:lnTo>
                <a:lnTo>
                  <a:pt x="38" y="184"/>
                </a:lnTo>
                <a:lnTo>
                  <a:pt x="44" y="184"/>
                </a:lnTo>
                <a:lnTo>
                  <a:pt x="47" y="182"/>
                </a:lnTo>
                <a:lnTo>
                  <a:pt x="49" y="178"/>
                </a:lnTo>
                <a:lnTo>
                  <a:pt x="59" y="163"/>
                </a:lnTo>
                <a:lnTo>
                  <a:pt x="68" y="148"/>
                </a:lnTo>
                <a:lnTo>
                  <a:pt x="74" y="133"/>
                </a:lnTo>
                <a:lnTo>
                  <a:pt x="78" y="116"/>
                </a:lnTo>
                <a:lnTo>
                  <a:pt x="81" y="99"/>
                </a:lnTo>
                <a:lnTo>
                  <a:pt x="85" y="82"/>
                </a:lnTo>
                <a:lnTo>
                  <a:pt x="89" y="65"/>
                </a:lnTo>
                <a:lnTo>
                  <a:pt x="91" y="46"/>
                </a:lnTo>
                <a:lnTo>
                  <a:pt x="93" y="29"/>
                </a:lnTo>
                <a:lnTo>
                  <a:pt x="95" y="1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5" name="Freeform 51"/>
          <p:cNvSpPr>
            <a:spLocks/>
          </p:cNvSpPr>
          <p:nvPr/>
        </p:nvSpPr>
        <p:spPr bwMode="auto">
          <a:xfrm>
            <a:off x="2708276" y="4060825"/>
            <a:ext cx="138113" cy="306388"/>
          </a:xfrm>
          <a:custGeom>
            <a:avLst/>
            <a:gdLst>
              <a:gd name="T0" fmla="*/ 2147483646 w 87"/>
              <a:gd name="T1" fmla="*/ 2147483646 h 193"/>
              <a:gd name="T2" fmla="*/ 2147483646 w 87"/>
              <a:gd name="T3" fmla="*/ 2147483646 h 193"/>
              <a:gd name="T4" fmla="*/ 2147483646 w 87"/>
              <a:gd name="T5" fmla="*/ 2147483646 h 193"/>
              <a:gd name="T6" fmla="*/ 2147483646 w 87"/>
              <a:gd name="T7" fmla="*/ 2147483646 h 193"/>
              <a:gd name="T8" fmla="*/ 2147483646 w 87"/>
              <a:gd name="T9" fmla="*/ 2147483646 h 193"/>
              <a:gd name="T10" fmla="*/ 2147483646 w 87"/>
              <a:gd name="T11" fmla="*/ 2147483646 h 193"/>
              <a:gd name="T12" fmla="*/ 2147483646 w 87"/>
              <a:gd name="T13" fmla="*/ 2147483646 h 193"/>
              <a:gd name="T14" fmla="*/ 2147483646 w 87"/>
              <a:gd name="T15" fmla="*/ 2147483646 h 193"/>
              <a:gd name="T16" fmla="*/ 2147483646 w 87"/>
              <a:gd name="T17" fmla="*/ 2147483646 h 193"/>
              <a:gd name="T18" fmla="*/ 2147483646 w 87"/>
              <a:gd name="T19" fmla="*/ 2147483646 h 193"/>
              <a:gd name="T20" fmla="*/ 2147483646 w 87"/>
              <a:gd name="T21" fmla="*/ 2147483646 h 193"/>
              <a:gd name="T22" fmla="*/ 2147483646 w 87"/>
              <a:gd name="T23" fmla="*/ 2147483646 h 193"/>
              <a:gd name="T24" fmla="*/ 2147483646 w 87"/>
              <a:gd name="T25" fmla="*/ 2147483646 h 193"/>
              <a:gd name="T26" fmla="*/ 2147483646 w 87"/>
              <a:gd name="T27" fmla="*/ 2147483646 h 193"/>
              <a:gd name="T28" fmla="*/ 2147483646 w 87"/>
              <a:gd name="T29" fmla="*/ 2147483646 h 193"/>
              <a:gd name="T30" fmla="*/ 2147483646 w 87"/>
              <a:gd name="T31" fmla="*/ 2147483646 h 193"/>
              <a:gd name="T32" fmla="*/ 2147483646 w 87"/>
              <a:gd name="T33" fmla="*/ 0 h 193"/>
              <a:gd name="T34" fmla="*/ 2147483646 w 87"/>
              <a:gd name="T35" fmla="*/ 0 h 193"/>
              <a:gd name="T36" fmla="*/ 2147483646 w 87"/>
              <a:gd name="T37" fmla="*/ 0 h 193"/>
              <a:gd name="T38" fmla="*/ 2147483646 w 87"/>
              <a:gd name="T39" fmla="*/ 2147483646 h 193"/>
              <a:gd name="T40" fmla="*/ 2147483646 w 87"/>
              <a:gd name="T41" fmla="*/ 2147483646 h 193"/>
              <a:gd name="T42" fmla="*/ 2147483646 w 87"/>
              <a:gd name="T43" fmla="*/ 2147483646 h 193"/>
              <a:gd name="T44" fmla="*/ 2147483646 w 87"/>
              <a:gd name="T45" fmla="*/ 2147483646 h 193"/>
              <a:gd name="T46" fmla="*/ 2147483646 w 87"/>
              <a:gd name="T47" fmla="*/ 2147483646 h 193"/>
              <a:gd name="T48" fmla="*/ 2147483646 w 87"/>
              <a:gd name="T49" fmla="*/ 2147483646 h 193"/>
              <a:gd name="T50" fmla="*/ 2147483646 w 87"/>
              <a:gd name="T51" fmla="*/ 2147483646 h 193"/>
              <a:gd name="T52" fmla="*/ 2147483646 w 87"/>
              <a:gd name="T53" fmla="*/ 2147483646 h 193"/>
              <a:gd name="T54" fmla="*/ 2147483646 w 87"/>
              <a:gd name="T55" fmla="*/ 2147483646 h 193"/>
              <a:gd name="T56" fmla="*/ 2147483646 w 87"/>
              <a:gd name="T57" fmla="*/ 2147483646 h 193"/>
              <a:gd name="T58" fmla="*/ 2147483646 w 87"/>
              <a:gd name="T59" fmla="*/ 2147483646 h 193"/>
              <a:gd name="T60" fmla="*/ 2147483646 w 87"/>
              <a:gd name="T61" fmla="*/ 2147483646 h 193"/>
              <a:gd name="T62" fmla="*/ 2147483646 w 87"/>
              <a:gd name="T63" fmla="*/ 2147483646 h 193"/>
              <a:gd name="T64" fmla="*/ 2147483646 w 87"/>
              <a:gd name="T65" fmla="*/ 2147483646 h 193"/>
              <a:gd name="T66" fmla="*/ 2147483646 w 87"/>
              <a:gd name="T67" fmla="*/ 2147483646 h 193"/>
              <a:gd name="T68" fmla="*/ 2147483646 w 87"/>
              <a:gd name="T69" fmla="*/ 2147483646 h 193"/>
              <a:gd name="T70" fmla="*/ 2147483646 w 87"/>
              <a:gd name="T71" fmla="*/ 2147483646 h 193"/>
              <a:gd name="T72" fmla="*/ 2147483646 w 87"/>
              <a:gd name="T73" fmla="*/ 2147483646 h 193"/>
              <a:gd name="T74" fmla="*/ 2147483646 w 87"/>
              <a:gd name="T75" fmla="*/ 2147483646 h 193"/>
              <a:gd name="T76" fmla="*/ 2147483646 w 87"/>
              <a:gd name="T77" fmla="*/ 2147483646 h 193"/>
              <a:gd name="T78" fmla="*/ 2147483646 w 87"/>
              <a:gd name="T79" fmla="*/ 2147483646 h 193"/>
              <a:gd name="T80" fmla="*/ 2147483646 w 87"/>
              <a:gd name="T81" fmla="*/ 2147483646 h 193"/>
              <a:gd name="T82" fmla="*/ 2147483646 w 87"/>
              <a:gd name="T83" fmla="*/ 2147483646 h 193"/>
              <a:gd name="T84" fmla="*/ 2147483646 w 87"/>
              <a:gd name="T85" fmla="*/ 2147483646 h 193"/>
              <a:gd name="T86" fmla="*/ 2147483646 w 87"/>
              <a:gd name="T87" fmla="*/ 2147483646 h 193"/>
              <a:gd name="T88" fmla="*/ 2147483646 w 87"/>
              <a:gd name="T89" fmla="*/ 2147483646 h 193"/>
              <a:gd name="T90" fmla="*/ 2147483646 w 87"/>
              <a:gd name="T91" fmla="*/ 2147483646 h 193"/>
              <a:gd name="T92" fmla="*/ 2147483646 w 87"/>
              <a:gd name="T93" fmla="*/ 2147483646 h 193"/>
              <a:gd name="T94" fmla="*/ 2147483646 w 87"/>
              <a:gd name="T95" fmla="*/ 2147483646 h 193"/>
              <a:gd name="T96" fmla="*/ 2147483646 w 87"/>
              <a:gd name="T97" fmla="*/ 2147483646 h 193"/>
              <a:gd name="T98" fmla="*/ 0 w 87"/>
              <a:gd name="T99" fmla="*/ 2147483646 h 193"/>
              <a:gd name="T100" fmla="*/ 0 w 87"/>
              <a:gd name="T101" fmla="*/ 2147483646 h 193"/>
              <a:gd name="T102" fmla="*/ 0 w 87"/>
              <a:gd name="T103" fmla="*/ 2147483646 h 193"/>
              <a:gd name="T104" fmla="*/ 0 w 87"/>
              <a:gd name="T105" fmla="*/ 2147483646 h 193"/>
              <a:gd name="T106" fmla="*/ 2147483646 w 87"/>
              <a:gd name="T107" fmla="*/ 2147483646 h 193"/>
              <a:gd name="T108" fmla="*/ 2147483646 w 87"/>
              <a:gd name="T109" fmla="*/ 2147483646 h 193"/>
              <a:gd name="T110" fmla="*/ 2147483646 w 87"/>
              <a:gd name="T111" fmla="*/ 2147483646 h 193"/>
              <a:gd name="T112" fmla="*/ 2147483646 w 87"/>
              <a:gd name="T113" fmla="*/ 2147483646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
              <a:gd name="T172" fmla="*/ 0 h 193"/>
              <a:gd name="T173" fmla="*/ 87 w 87"/>
              <a:gd name="T174" fmla="*/ 193 h 1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 h="193">
                <a:moveTo>
                  <a:pt x="4" y="83"/>
                </a:moveTo>
                <a:lnTo>
                  <a:pt x="4" y="78"/>
                </a:lnTo>
                <a:lnTo>
                  <a:pt x="6" y="70"/>
                </a:lnTo>
                <a:lnTo>
                  <a:pt x="6" y="63"/>
                </a:lnTo>
                <a:lnTo>
                  <a:pt x="6" y="57"/>
                </a:lnTo>
                <a:lnTo>
                  <a:pt x="6" y="49"/>
                </a:lnTo>
                <a:lnTo>
                  <a:pt x="6" y="44"/>
                </a:lnTo>
                <a:lnTo>
                  <a:pt x="6" y="36"/>
                </a:lnTo>
                <a:lnTo>
                  <a:pt x="7" y="30"/>
                </a:lnTo>
                <a:lnTo>
                  <a:pt x="9" y="23"/>
                </a:lnTo>
                <a:lnTo>
                  <a:pt x="11" y="17"/>
                </a:lnTo>
                <a:lnTo>
                  <a:pt x="15" y="13"/>
                </a:lnTo>
                <a:lnTo>
                  <a:pt x="21" y="8"/>
                </a:lnTo>
                <a:lnTo>
                  <a:pt x="26" y="6"/>
                </a:lnTo>
                <a:lnTo>
                  <a:pt x="32" y="2"/>
                </a:lnTo>
                <a:lnTo>
                  <a:pt x="38" y="0"/>
                </a:lnTo>
                <a:lnTo>
                  <a:pt x="45" y="0"/>
                </a:lnTo>
                <a:lnTo>
                  <a:pt x="51" y="0"/>
                </a:lnTo>
                <a:lnTo>
                  <a:pt x="57" y="2"/>
                </a:lnTo>
                <a:lnTo>
                  <a:pt x="62" y="6"/>
                </a:lnTo>
                <a:lnTo>
                  <a:pt x="66" y="10"/>
                </a:lnTo>
                <a:lnTo>
                  <a:pt x="76" y="25"/>
                </a:lnTo>
                <a:lnTo>
                  <a:pt x="83" y="40"/>
                </a:lnTo>
                <a:lnTo>
                  <a:pt x="85" y="57"/>
                </a:lnTo>
                <a:lnTo>
                  <a:pt x="87" y="74"/>
                </a:lnTo>
                <a:lnTo>
                  <a:pt x="85" y="91"/>
                </a:lnTo>
                <a:lnTo>
                  <a:pt x="83" y="110"/>
                </a:lnTo>
                <a:lnTo>
                  <a:pt x="81" y="127"/>
                </a:lnTo>
                <a:lnTo>
                  <a:pt x="77" y="146"/>
                </a:lnTo>
                <a:lnTo>
                  <a:pt x="74" y="163"/>
                </a:lnTo>
                <a:lnTo>
                  <a:pt x="72" y="180"/>
                </a:lnTo>
                <a:lnTo>
                  <a:pt x="70" y="185"/>
                </a:lnTo>
                <a:lnTo>
                  <a:pt x="66" y="189"/>
                </a:lnTo>
                <a:lnTo>
                  <a:pt x="62" y="191"/>
                </a:lnTo>
                <a:lnTo>
                  <a:pt x="57" y="193"/>
                </a:lnTo>
                <a:lnTo>
                  <a:pt x="51" y="193"/>
                </a:lnTo>
                <a:lnTo>
                  <a:pt x="45" y="193"/>
                </a:lnTo>
                <a:lnTo>
                  <a:pt x="38" y="193"/>
                </a:lnTo>
                <a:lnTo>
                  <a:pt x="32" y="191"/>
                </a:lnTo>
                <a:lnTo>
                  <a:pt x="26" y="189"/>
                </a:lnTo>
                <a:lnTo>
                  <a:pt x="21" y="187"/>
                </a:lnTo>
                <a:lnTo>
                  <a:pt x="13" y="184"/>
                </a:lnTo>
                <a:lnTo>
                  <a:pt x="7" y="176"/>
                </a:lnTo>
                <a:lnTo>
                  <a:pt x="4" y="168"/>
                </a:lnTo>
                <a:lnTo>
                  <a:pt x="2" y="161"/>
                </a:lnTo>
                <a:lnTo>
                  <a:pt x="0" y="151"/>
                </a:lnTo>
                <a:lnTo>
                  <a:pt x="0" y="142"/>
                </a:lnTo>
                <a:lnTo>
                  <a:pt x="0" y="133"/>
                </a:lnTo>
                <a:lnTo>
                  <a:pt x="0" y="121"/>
                </a:lnTo>
                <a:lnTo>
                  <a:pt x="2" y="112"/>
                </a:lnTo>
                <a:lnTo>
                  <a:pt x="2" y="104"/>
                </a:lnTo>
                <a:lnTo>
                  <a:pt x="4" y="83"/>
                </a:lnTo>
                <a:close/>
              </a:path>
            </a:pathLst>
          </a:custGeom>
          <a:solidFill>
            <a:srgbClr val="FFE5CB"/>
          </a:solidFill>
          <a:ln w="3175">
            <a:solidFill>
              <a:srgbClr val="000000"/>
            </a:solidFill>
            <a:round/>
            <a:headEnd/>
            <a:tailEnd/>
          </a:ln>
        </p:spPr>
        <p:txBody>
          <a:bodyPr/>
          <a:lstStyle/>
          <a:p>
            <a:endParaRPr lang="en-US"/>
          </a:p>
        </p:txBody>
      </p:sp>
      <p:sp>
        <p:nvSpPr>
          <p:cNvPr id="57396" name="Freeform 52"/>
          <p:cNvSpPr>
            <a:spLocks/>
          </p:cNvSpPr>
          <p:nvPr/>
        </p:nvSpPr>
        <p:spPr bwMode="auto">
          <a:xfrm>
            <a:off x="2708276" y="4060825"/>
            <a:ext cx="138113" cy="306388"/>
          </a:xfrm>
          <a:custGeom>
            <a:avLst/>
            <a:gdLst>
              <a:gd name="T0" fmla="*/ 2147483646 w 87"/>
              <a:gd name="T1" fmla="*/ 2147483646 h 193"/>
              <a:gd name="T2" fmla="*/ 2147483646 w 87"/>
              <a:gd name="T3" fmla="*/ 2147483646 h 193"/>
              <a:gd name="T4" fmla="*/ 2147483646 w 87"/>
              <a:gd name="T5" fmla="*/ 2147483646 h 193"/>
              <a:gd name="T6" fmla="*/ 2147483646 w 87"/>
              <a:gd name="T7" fmla="*/ 2147483646 h 193"/>
              <a:gd name="T8" fmla="*/ 2147483646 w 87"/>
              <a:gd name="T9" fmla="*/ 2147483646 h 193"/>
              <a:gd name="T10" fmla="*/ 2147483646 w 87"/>
              <a:gd name="T11" fmla="*/ 2147483646 h 193"/>
              <a:gd name="T12" fmla="*/ 2147483646 w 87"/>
              <a:gd name="T13" fmla="*/ 2147483646 h 193"/>
              <a:gd name="T14" fmla="*/ 2147483646 w 87"/>
              <a:gd name="T15" fmla="*/ 2147483646 h 193"/>
              <a:gd name="T16" fmla="*/ 2147483646 w 87"/>
              <a:gd name="T17" fmla="*/ 2147483646 h 193"/>
              <a:gd name="T18" fmla="*/ 2147483646 w 87"/>
              <a:gd name="T19" fmla="*/ 2147483646 h 193"/>
              <a:gd name="T20" fmla="*/ 2147483646 w 87"/>
              <a:gd name="T21" fmla="*/ 2147483646 h 193"/>
              <a:gd name="T22" fmla="*/ 2147483646 w 87"/>
              <a:gd name="T23" fmla="*/ 2147483646 h 193"/>
              <a:gd name="T24" fmla="*/ 2147483646 w 87"/>
              <a:gd name="T25" fmla="*/ 2147483646 h 193"/>
              <a:gd name="T26" fmla="*/ 2147483646 w 87"/>
              <a:gd name="T27" fmla="*/ 2147483646 h 193"/>
              <a:gd name="T28" fmla="*/ 2147483646 w 87"/>
              <a:gd name="T29" fmla="*/ 2147483646 h 193"/>
              <a:gd name="T30" fmla="*/ 2147483646 w 87"/>
              <a:gd name="T31" fmla="*/ 2147483646 h 193"/>
              <a:gd name="T32" fmla="*/ 2147483646 w 87"/>
              <a:gd name="T33" fmla="*/ 0 h 193"/>
              <a:gd name="T34" fmla="*/ 2147483646 w 87"/>
              <a:gd name="T35" fmla="*/ 0 h 193"/>
              <a:gd name="T36" fmla="*/ 2147483646 w 87"/>
              <a:gd name="T37" fmla="*/ 0 h 193"/>
              <a:gd name="T38" fmla="*/ 2147483646 w 87"/>
              <a:gd name="T39" fmla="*/ 2147483646 h 193"/>
              <a:gd name="T40" fmla="*/ 2147483646 w 87"/>
              <a:gd name="T41" fmla="*/ 2147483646 h 193"/>
              <a:gd name="T42" fmla="*/ 2147483646 w 87"/>
              <a:gd name="T43" fmla="*/ 2147483646 h 193"/>
              <a:gd name="T44" fmla="*/ 2147483646 w 87"/>
              <a:gd name="T45" fmla="*/ 2147483646 h 193"/>
              <a:gd name="T46" fmla="*/ 2147483646 w 87"/>
              <a:gd name="T47" fmla="*/ 2147483646 h 193"/>
              <a:gd name="T48" fmla="*/ 2147483646 w 87"/>
              <a:gd name="T49" fmla="*/ 2147483646 h 193"/>
              <a:gd name="T50" fmla="*/ 2147483646 w 87"/>
              <a:gd name="T51" fmla="*/ 2147483646 h 193"/>
              <a:gd name="T52" fmla="*/ 2147483646 w 87"/>
              <a:gd name="T53" fmla="*/ 2147483646 h 193"/>
              <a:gd name="T54" fmla="*/ 2147483646 w 87"/>
              <a:gd name="T55" fmla="*/ 2147483646 h 193"/>
              <a:gd name="T56" fmla="*/ 2147483646 w 87"/>
              <a:gd name="T57" fmla="*/ 2147483646 h 193"/>
              <a:gd name="T58" fmla="*/ 2147483646 w 87"/>
              <a:gd name="T59" fmla="*/ 2147483646 h 193"/>
              <a:gd name="T60" fmla="*/ 2147483646 w 87"/>
              <a:gd name="T61" fmla="*/ 2147483646 h 193"/>
              <a:gd name="T62" fmla="*/ 2147483646 w 87"/>
              <a:gd name="T63" fmla="*/ 2147483646 h 193"/>
              <a:gd name="T64" fmla="*/ 2147483646 w 87"/>
              <a:gd name="T65" fmla="*/ 2147483646 h 193"/>
              <a:gd name="T66" fmla="*/ 2147483646 w 87"/>
              <a:gd name="T67" fmla="*/ 2147483646 h 193"/>
              <a:gd name="T68" fmla="*/ 2147483646 w 87"/>
              <a:gd name="T69" fmla="*/ 2147483646 h 193"/>
              <a:gd name="T70" fmla="*/ 2147483646 w 87"/>
              <a:gd name="T71" fmla="*/ 2147483646 h 193"/>
              <a:gd name="T72" fmla="*/ 2147483646 w 87"/>
              <a:gd name="T73" fmla="*/ 2147483646 h 193"/>
              <a:gd name="T74" fmla="*/ 2147483646 w 87"/>
              <a:gd name="T75" fmla="*/ 2147483646 h 193"/>
              <a:gd name="T76" fmla="*/ 2147483646 w 87"/>
              <a:gd name="T77" fmla="*/ 2147483646 h 193"/>
              <a:gd name="T78" fmla="*/ 2147483646 w 87"/>
              <a:gd name="T79" fmla="*/ 2147483646 h 193"/>
              <a:gd name="T80" fmla="*/ 2147483646 w 87"/>
              <a:gd name="T81" fmla="*/ 2147483646 h 193"/>
              <a:gd name="T82" fmla="*/ 2147483646 w 87"/>
              <a:gd name="T83" fmla="*/ 2147483646 h 193"/>
              <a:gd name="T84" fmla="*/ 2147483646 w 87"/>
              <a:gd name="T85" fmla="*/ 2147483646 h 193"/>
              <a:gd name="T86" fmla="*/ 2147483646 w 87"/>
              <a:gd name="T87" fmla="*/ 2147483646 h 193"/>
              <a:gd name="T88" fmla="*/ 2147483646 w 87"/>
              <a:gd name="T89" fmla="*/ 2147483646 h 193"/>
              <a:gd name="T90" fmla="*/ 2147483646 w 87"/>
              <a:gd name="T91" fmla="*/ 2147483646 h 193"/>
              <a:gd name="T92" fmla="*/ 2147483646 w 87"/>
              <a:gd name="T93" fmla="*/ 2147483646 h 193"/>
              <a:gd name="T94" fmla="*/ 2147483646 w 87"/>
              <a:gd name="T95" fmla="*/ 2147483646 h 193"/>
              <a:gd name="T96" fmla="*/ 2147483646 w 87"/>
              <a:gd name="T97" fmla="*/ 2147483646 h 193"/>
              <a:gd name="T98" fmla="*/ 0 w 87"/>
              <a:gd name="T99" fmla="*/ 2147483646 h 193"/>
              <a:gd name="T100" fmla="*/ 0 w 87"/>
              <a:gd name="T101" fmla="*/ 2147483646 h 193"/>
              <a:gd name="T102" fmla="*/ 0 w 87"/>
              <a:gd name="T103" fmla="*/ 2147483646 h 193"/>
              <a:gd name="T104" fmla="*/ 0 w 87"/>
              <a:gd name="T105" fmla="*/ 2147483646 h 193"/>
              <a:gd name="T106" fmla="*/ 2147483646 w 87"/>
              <a:gd name="T107" fmla="*/ 2147483646 h 193"/>
              <a:gd name="T108" fmla="*/ 2147483646 w 87"/>
              <a:gd name="T109" fmla="*/ 2147483646 h 193"/>
              <a:gd name="T110" fmla="*/ 2147483646 w 87"/>
              <a:gd name="T111" fmla="*/ 2147483646 h 193"/>
              <a:gd name="T112" fmla="*/ 2147483646 w 87"/>
              <a:gd name="T113" fmla="*/ 2147483646 h 1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
              <a:gd name="T172" fmla="*/ 0 h 193"/>
              <a:gd name="T173" fmla="*/ 87 w 87"/>
              <a:gd name="T174" fmla="*/ 193 h 19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 h="193">
                <a:moveTo>
                  <a:pt x="4" y="83"/>
                </a:moveTo>
                <a:lnTo>
                  <a:pt x="4" y="78"/>
                </a:lnTo>
                <a:lnTo>
                  <a:pt x="6" y="70"/>
                </a:lnTo>
                <a:lnTo>
                  <a:pt x="6" y="63"/>
                </a:lnTo>
                <a:lnTo>
                  <a:pt x="6" y="57"/>
                </a:lnTo>
                <a:lnTo>
                  <a:pt x="6" y="49"/>
                </a:lnTo>
                <a:lnTo>
                  <a:pt x="6" y="44"/>
                </a:lnTo>
                <a:lnTo>
                  <a:pt x="6" y="36"/>
                </a:lnTo>
                <a:lnTo>
                  <a:pt x="7" y="30"/>
                </a:lnTo>
                <a:lnTo>
                  <a:pt x="9" y="23"/>
                </a:lnTo>
                <a:lnTo>
                  <a:pt x="11" y="17"/>
                </a:lnTo>
                <a:lnTo>
                  <a:pt x="15" y="13"/>
                </a:lnTo>
                <a:lnTo>
                  <a:pt x="21" y="8"/>
                </a:lnTo>
                <a:lnTo>
                  <a:pt x="26" y="6"/>
                </a:lnTo>
                <a:lnTo>
                  <a:pt x="32" y="2"/>
                </a:lnTo>
                <a:lnTo>
                  <a:pt x="38" y="0"/>
                </a:lnTo>
                <a:lnTo>
                  <a:pt x="45" y="0"/>
                </a:lnTo>
                <a:lnTo>
                  <a:pt x="51" y="0"/>
                </a:lnTo>
                <a:lnTo>
                  <a:pt x="57" y="2"/>
                </a:lnTo>
                <a:lnTo>
                  <a:pt x="62" y="6"/>
                </a:lnTo>
                <a:lnTo>
                  <a:pt x="66" y="10"/>
                </a:lnTo>
                <a:lnTo>
                  <a:pt x="76" y="25"/>
                </a:lnTo>
                <a:lnTo>
                  <a:pt x="83" y="40"/>
                </a:lnTo>
                <a:lnTo>
                  <a:pt x="85" y="57"/>
                </a:lnTo>
                <a:lnTo>
                  <a:pt x="87" y="74"/>
                </a:lnTo>
                <a:lnTo>
                  <a:pt x="85" y="91"/>
                </a:lnTo>
                <a:lnTo>
                  <a:pt x="83" y="110"/>
                </a:lnTo>
                <a:lnTo>
                  <a:pt x="81" y="127"/>
                </a:lnTo>
                <a:lnTo>
                  <a:pt x="77" y="146"/>
                </a:lnTo>
                <a:lnTo>
                  <a:pt x="74" y="163"/>
                </a:lnTo>
                <a:lnTo>
                  <a:pt x="72" y="180"/>
                </a:lnTo>
                <a:lnTo>
                  <a:pt x="70" y="185"/>
                </a:lnTo>
                <a:lnTo>
                  <a:pt x="66" y="189"/>
                </a:lnTo>
                <a:lnTo>
                  <a:pt x="62" y="191"/>
                </a:lnTo>
                <a:lnTo>
                  <a:pt x="57" y="193"/>
                </a:lnTo>
                <a:lnTo>
                  <a:pt x="51" y="193"/>
                </a:lnTo>
                <a:lnTo>
                  <a:pt x="45" y="193"/>
                </a:lnTo>
                <a:lnTo>
                  <a:pt x="38" y="193"/>
                </a:lnTo>
                <a:lnTo>
                  <a:pt x="32" y="191"/>
                </a:lnTo>
                <a:lnTo>
                  <a:pt x="26" y="189"/>
                </a:lnTo>
                <a:lnTo>
                  <a:pt x="21" y="187"/>
                </a:lnTo>
                <a:lnTo>
                  <a:pt x="13" y="184"/>
                </a:lnTo>
                <a:lnTo>
                  <a:pt x="7" y="176"/>
                </a:lnTo>
                <a:lnTo>
                  <a:pt x="4" y="168"/>
                </a:lnTo>
                <a:lnTo>
                  <a:pt x="2" y="161"/>
                </a:lnTo>
                <a:lnTo>
                  <a:pt x="0" y="151"/>
                </a:lnTo>
                <a:lnTo>
                  <a:pt x="0" y="142"/>
                </a:lnTo>
                <a:lnTo>
                  <a:pt x="0" y="133"/>
                </a:lnTo>
                <a:lnTo>
                  <a:pt x="0" y="121"/>
                </a:lnTo>
                <a:lnTo>
                  <a:pt x="2" y="112"/>
                </a:lnTo>
                <a:lnTo>
                  <a:pt x="2" y="104"/>
                </a:lnTo>
                <a:lnTo>
                  <a:pt x="4" y="8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7" name="Freeform 53"/>
          <p:cNvSpPr>
            <a:spLocks/>
          </p:cNvSpPr>
          <p:nvPr/>
        </p:nvSpPr>
        <p:spPr bwMode="auto">
          <a:xfrm>
            <a:off x="2711451" y="4495801"/>
            <a:ext cx="131763" cy="333375"/>
          </a:xfrm>
          <a:custGeom>
            <a:avLst/>
            <a:gdLst>
              <a:gd name="T0" fmla="*/ 0 w 83"/>
              <a:gd name="T1" fmla="*/ 2147483646 h 210"/>
              <a:gd name="T2" fmla="*/ 2147483646 w 83"/>
              <a:gd name="T3" fmla="*/ 2147483646 h 210"/>
              <a:gd name="T4" fmla="*/ 2147483646 w 83"/>
              <a:gd name="T5" fmla="*/ 2147483646 h 210"/>
              <a:gd name="T6" fmla="*/ 2147483646 w 83"/>
              <a:gd name="T7" fmla="*/ 2147483646 h 210"/>
              <a:gd name="T8" fmla="*/ 2147483646 w 83"/>
              <a:gd name="T9" fmla="*/ 2147483646 h 210"/>
              <a:gd name="T10" fmla="*/ 2147483646 w 83"/>
              <a:gd name="T11" fmla="*/ 0 h 210"/>
              <a:gd name="T12" fmla="*/ 2147483646 w 83"/>
              <a:gd name="T13" fmla="*/ 2147483646 h 210"/>
              <a:gd name="T14" fmla="*/ 2147483646 w 83"/>
              <a:gd name="T15" fmla="*/ 2147483646 h 210"/>
              <a:gd name="T16" fmla="*/ 2147483646 w 83"/>
              <a:gd name="T17" fmla="*/ 2147483646 h 210"/>
              <a:gd name="T18" fmla="*/ 2147483646 w 83"/>
              <a:gd name="T19" fmla="*/ 2147483646 h 210"/>
              <a:gd name="T20" fmla="*/ 2147483646 w 83"/>
              <a:gd name="T21" fmla="*/ 2147483646 h 210"/>
              <a:gd name="T22" fmla="*/ 2147483646 w 83"/>
              <a:gd name="T23" fmla="*/ 2147483646 h 210"/>
              <a:gd name="T24" fmla="*/ 2147483646 w 83"/>
              <a:gd name="T25" fmla="*/ 2147483646 h 210"/>
              <a:gd name="T26" fmla="*/ 2147483646 w 83"/>
              <a:gd name="T27" fmla="*/ 2147483646 h 210"/>
              <a:gd name="T28" fmla="*/ 2147483646 w 83"/>
              <a:gd name="T29" fmla="*/ 2147483646 h 210"/>
              <a:gd name="T30" fmla="*/ 2147483646 w 83"/>
              <a:gd name="T31" fmla="*/ 2147483646 h 210"/>
              <a:gd name="T32" fmla="*/ 2147483646 w 83"/>
              <a:gd name="T33" fmla="*/ 2147483646 h 210"/>
              <a:gd name="T34" fmla="*/ 2147483646 w 83"/>
              <a:gd name="T35" fmla="*/ 2147483646 h 210"/>
              <a:gd name="T36" fmla="*/ 2147483646 w 83"/>
              <a:gd name="T37" fmla="*/ 2147483646 h 210"/>
              <a:gd name="T38" fmla="*/ 2147483646 w 83"/>
              <a:gd name="T39" fmla="*/ 2147483646 h 210"/>
              <a:gd name="T40" fmla="*/ 2147483646 w 83"/>
              <a:gd name="T41" fmla="*/ 2147483646 h 210"/>
              <a:gd name="T42" fmla="*/ 2147483646 w 83"/>
              <a:gd name="T43" fmla="*/ 2147483646 h 210"/>
              <a:gd name="T44" fmla="*/ 2147483646 w 83"/>
              <a:gd name="T45" fmla="*/ 2147483646 h 210"/>
              <a:gd name="T46" fmla="*/ 2147483646 w 83"/>
              <a:gd name="T47" fmla="*/ 2147483646 h 210"/>
              <a:gd name="T48" fmla="*/ 2147483646 w 83"/>
              <a:gd name="T49" fmla="*/ 2147483646 h 210"/>
              <a:gd name="T50" fmla="*/ 2147483646 w 83"/>
              <a:gd name="T51" fmla="*/ 2147483646 h 210"/>
              <a:gd name="T52" fmla="*/ 2147483646 w 83"/>
              <a:gd name="T53" fmla="*/ 2147483646 h 210"/>
              <a:gd name="T54" fmla="*/ 2147483646 w 83"/>
              <a:gd name="T55" fmla="*/ 2147483646 h 210"/>
              <a:gd name="T56" fmla="*/ 2147483646 w 83"/>
              <a:gd name="T57" fmla="*/ 2147483646 h 210"/>
              <a:gd name="T58" fmla="*/ 2147483646 w 83"/>
              <a:gd name="T59" fmla="*/ 2147483646 h 210"/>
              <a:gd name="T60" fmla="*/ 2147483646 w 83"/>
              <a:gd name="T61" fmla="*/ 2147483646 h 210"/>
              <a:gd name="T62" fmla="*/ 2147483646 w 83"/>
              <a:gd name="T63" fmla="*/ 2147483646 h 210"/>
              <a:gd name="T64" fmla="*/ 2147483646 w 83"/>
              <a:gd name="T65" fmla="*/ 2147483646 h 210"/>
              <a:gd name="T66" fmla="*/ 2147483646 w 83"/>
              <a:gd name="T67" fmla="*/ 2147483646 h 210"/>
              <a:gd name="T68" fmla="*/ 2147483646 w 83"/>
              <a:gd name="T69" fmla="*/ 2147483646 h 210"/>
              <a:gd name="T70" fmla="*/ 2147483646 w 83"/>
              <a:gd name="T71" fmla="*/ 2147483646 h 210"/>
              <a:gd name="T72" fmla="*/ 0 w 83"/>
              <a:gd name="T73" fmla="*/ 2147483646 h 210"/>
              <a:gd name="T74" fmla="*/ 0 w 83"/>
              <a:gd name="T75" fmla="*/ 2147483646 h 210"/>
              <a:gd name="T76" fmla="*/ 0 w 83"/>
              <a:gd name="T77" fmla="*/ 2147483646 h 210"/>
              <a:gd name="T78" fmla="*/ 0 w 83"/>
              <a:gd name="T79" fmla="*/ 2147483646 h 210"/>
              <a:gd name="T80" fmla="*/ 0 w 83"/>
              <a:gd name="T81" fmla="*/ 2147483646 h 210"/>
              <a:gd name="T82" fmla="*/ 0 w 83"/>
              <a:gd name="T83" fmla="*/ 2147483646 h 210"/>
              <a:gd name="T84" fmla="*/ 0 w 83"/>
              <a:gd name="T85" fmla="*/ 2147483646 h 210"/>
              <a:gd name="T86" fmla="*/ 2147483646 w 83"/>
              <a:gd name="T87" fmla="*/ 2147483646 h 210"/>
              <a:gd name="T88" fmla="*/ 0 w 83"/>
              <a:gd name="T89" fmla="*/ 2147483646 h 210"/>
              <a:gd name="T90" fmla="*/ 0 w 83"/>
              <a:gd name="T91" fmla="*/ 2147483646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210"/>
              <a:gd name="T140" fmla="*/ 83 w 83"/>
              <a:gd name="T141" fmla="*/ 210 h 2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210">
                <a:moveTo>
                  <a:pt x="0" y="95"/>
                </a:moveTo>
                <a:lnTo>
                  <a:pt x="2" y="59"/>
                </a:lnTo>
                <a:lnTo>
                  <a:pt x="7" y="33"/>
                </a:lnTo>
                <a:lnTo>
                  <a:pt x="17" y="14"/>
                </a:lnTo>
                <a:lnTo>
                  <a:pt x="26" y="2"/>
                </a:lnTo>
                <a:lnTo>
                  <a:pt x="38" y="0"/>
                </a:lnTo>
                <a:lnTo>
                  <a:pt x="49" y="4"/>
                </a:lnTo>
                <a:lnTo>
                  <a:pt x="58" y="16"/>
                </a:lnTo>
                <a:lnTo>
                  <a:pt x="70" y="33"/>
                </a:lnTo>
                <a:lnTo>
                  <a:pt x="77" y="57"/>
                </a:lnTo>
                <a:lnTo>
                  <a:pt x="81" y="89"/>
                </a:lnTo>
                <a:lnTo>
                  <a:pt x="81" y="101"/>
                </a:lnTo>
                <a:lnTo>
                  <a:pt x="81" y="112"/>
                </a:lnTo>
                <a:lnTo>
                  <a:pt x="81" y="123"/>
                </a:lnTo>
                <a:lnTo>
                  <a:pt x="81" y="133"/>
                </a:lnTo>
                <a:lnTo>
                  <a:pt x="83" y="144"/>
                </a:lnTo>
                <a:lnTo>
                  <a:pt x="83" y="156"/>
                </a:lnTo>
                <a:lnTo>
                  <a:pt x="83" y="165"/>
                </a:lnTo>
                <a:lnTo>
                  <a:pt x="81" y="176"/>
                </a:lnTo>
                <a:lnTo>
                  <a:pt x="79" y="186"/>
                </a:lnTo>
                <a:lnTo>
                  <a:pt x="75" y="195"/>
                </a:lnTo>
                <a:lnTo>
                  <a:pt x="70" y="201"/>
                </a:lnTo>
                <a:lnTo>
                  <a:pt x="64" y="205"/>
                </a:lnTo>
                <a:lnTo>
                  <a:pt x="57" y="208"/>
                </a:lnTo>
                <a:lnTo>
                  <a:pt x="49" y="208"/>
                </a:lnTo>
                <a:lnTo>
                  <a:pt x="41" y="210"/>
                </a:lnTo>
                <a:lnTo>
                  <a:pt x="32" y="208"/>
                </a:lnTo>
                <a:lnTo>
                  <a:pt x="24" y="205"/>
                </a:lnTo>
                <a:lnTo>
                  <a:pt x="17" y="201"/>
                </a:lnTo>
                <a:lnTo>
                  <a:pt x="11" y="195"/>
                </a:lnTo>
                <a:lnTo>
                  <a:pt x="5" y="190"/>
                </a:lnTo>
                <a:lnTo>
                  <a:pt x="4" y="182"/>
                </a:lnTo>
                <a:lnTo>
                  <a:pt x="2" y="176"/>
                </a:lnTo>
                <a:lnTo>
                  <a:pt x="0" y="171"/>
                </a:lnTo>
                <a:lnTo>
                  <a:pt x="0" y="163"/>
                </a:lnTo>
                <a:lnTo>
                  <a:pt x="0" y="157"/>
                </a:lnTo>
                <a:lnTo>
                  <a:pt x="0" y="150"/>
                </a:lnTo>
                <a:lnTo>
                  <a:pt x="0" y="144"/>
                </a:lnTo>
                <a:lnTo>
                  <a:pt x="0" y="137"/>
                </a:lnTo>
                <a:lnTo>
                  <a:pt x="0" y="131"/>
                </a:lnTo>
                <a:lnTo>
                  <a:pt x="2" y="123"/>
                </a:lnTo>
                <a:lnTo>
                  <a:pt x="0" y="95"/>
                </a:lnTo>
                <a:close/>
              </a:path>
            </a:pathLst>
          </a:custGeom>
          <a:solidFill>
            <a:srgbClr val="FFE5CB"/>
          </a:solidFill>
          <a:ln w="3175">
            <a:solidFill>
              <a:srgbClr val="000000"/>
            </a:solidFill>
            <a:round/>
            <a:headEnd/>
            <a:tailEnd/>
          </a:ln>
        </p:spPr>
        <p:txBody>
          <a:bodyPr/>
          <a:lstStyle/>
          <a:p>
            <a:endParaRPr lang="en-US"/>
          </a:p>
        </p:txBody>
      </p:sp>
      <p:sp>
        <p:nvSpPr>
          <p:cNvPr id="57398" name="Freeform 54"/>
          <p:cNvSpPr>
            <a:spLocks/>
          </p:cNvSpPr>
          <p:nvPr/>
        </p:nvSpPr>
        <p:spPr bwMode="auto">
          <a:xfrm>
            <a:off x="2711451" y="4495801"/>
            <a:ext cx="131763" cy="333375"/>
          </a:xfrm>
          <a:custGeom>
            <a:avLst/>
            <a:gdLst>
              <a:gd name="T0" fmla="*/ 0 w 83"/>
              <a:gd name="T1" fmla="*/ 2147483646 h 210"/>
              <a:gd name="T2" fmla="*/ 2147483646 w 83"/>
              <a:gd name="T3" fmla="*/ 2147483646 h 210"/>
              <a:gd name="T4" fmla="*/ 2147483646 w 83"/>
              <a:gd name="T5" fmla="*/ 2147483646 h 210"/>
              <a:gd name="T6" fmla="*/ 2147483646 w 83"/>
              <a:gd name="T7" fmla="*/ 2147483646 h 210"/>
              <a:gd name="T8" fmla="*/ 2147483646 w 83"/>
              <a:gd name="T9" fmla="*/ 2147483646 h 210"/>
              <a:gd name="T10" fmla="*/ 2147483646 w 83"/>
              <a:gd name="T11" fmla="*/ 0 h 210"/>
              <a:gd name="T12" fmla="*/ 2147483646 w 83"/>
              <a:gd name="T13" fmla="*/ 2147483646 h 210"/>
              <a:gd name="T14" fmla="*/ 2147483646 w 83"/>
              <a:gd name="T15" fmla="*/ 2147483646 h 210"/>
              <a:gd name="T16" fmla="*/ 2147483646 w 83"/>
              <a:gd name="T17" fmla="*/ 2147483646 h 210"/>
              <a:gd name="T18" fmla="*/ 2147483646 w 83"/>
              <a:gd name="T19" fmla="*/ 2147483646 h 210"/>
              <a:gd name="T20" fmla="*/ 2147483646 w 83"/>
              <a:gd name="T21" fmla="*/ 2147483646 h 210"/>
              <a:gd name="T22" fmla="*/ 2147483646 w 83"/>
              <a:gd name="T23" fmla="*/ 2147483646 h 210"/>
              <a:gd name="T24" fmla="*/ 2147483646 w 83"/>
              <a:gd name="T25" fmla="*/ 2147483646 h 210"/>
              <a:gd name="T26" fmla="*/ 2147483646 w 83"/>
              <a:gd name="T27" fmla="*/ 2147483646 h 210"/>
              <a:gd name="T28" fmla="*/ 2147483646 w 83"/>
              <a:gd name="T29" fmla="*/ 2147483646 h 210"/>
              <a:gd name="T30" fmla="*/ 2147483646 w 83"/>
              <a:gd name="T31" fmla="*/ 2147483646 h 210"/>
              <a:gd name="T32" fmla="*/ 2147483646 w 83"/>
              <a:gd name="T33" fmla="*/ 2147483646 h 210"/>
              <a:gd name="T34" fmla="*/ 2147483646 w 83"/>
              <a:gd name="T35" fmla="*/ 2147483646 h 210"/>
              <a:gd name="T36" fmla="*/ 2147483646 w 83"/>
              <a:gd name="T37" fmla="*/ 2147483646 h 210"/>
              <a:gd name="T38" fmla="*/ 2147483646 w 83"/>
              <a:gd name="T39" fmla="*/ 2147483646 h 210"/>
              <a:gd name="T40" fmla="*/ 2147483646 w 83"/>
              <a:gd name="T41" fmla="*/ 2147483646 h 210"/>
              <a:gd name="T42" fmla="*/ 2147483646 w 83"/>
              <a:gd name="T43" fmla="*/ 2147483646 h 210"/>
              <a:gd name="T44" fmla="*/ 2147483646 w 83"/>
              <a:gd name="T45" fmla="*/ 2147483646 h 210"/>
              <a:gd name="T46" fmla="*/ 2147483646 w 83"/>
              <a:gd name="T47" fmla="*/ 2147483646 h 210"/>
              <a:gd name="T48" fmla="*/ 2147483646 w 83"/>
              <a:gd name="T49" fmla="*/ 2147483646 h 210"/>
              <a:gd name="T50" fmla="*/ 2147483646 w 83"/>
              <a:gd name="T51" fmla="*/ 2147483646 h 210"/>
              <a:gd name="T52" fmla="*/ 2147483646 w 83"/>
              <a:gd name="T53" fmla="*/ 2147483646 h 210"/>
              <a:gd name="T54" fmla="*/ 2147483646 w 83"/>
              <a:gd name="T55" fmla="*/ 2147483646 h 210"/>
              <a:gd name="T56" fmla="*/ 2147483646 w 83"/>
              <a:gd name="T57" fmla="*/ 2147483646 h 210"/>
              <a:gd name="T58" fmla="*/ 2147483646 w 83"/>
              <a:gd name="T59" fmla="*/ 2147483646 h 210"/>
              <a:gd name="T60" fmla="*/ 2147483646 w 83"/>
              <a:gd name="T61" fmla="*/ 2147483646 h 210"/>
              <a:gd name="T62" fmla="*/ 2147483646 w 83"/>
              <a:gd name="T63" fmla="*/ 2147483646 h 210"/>
              <a:gd name="T64" fmla="*/ 2147483646 w 83"/>
              <a:gd name="T65" fmla="*/ 2147483646 h 210"/>
              <a:gd name="T66" fmla="*/ 2147483646 w 83"/>
              <a:gd name="T67" fmla="*/ 2147483646 h 210"/>
              <a:gd name="T68" fmla="*/ 2147483646 w 83"/>
              <a:gd name="T69" fmla="*/ 2147483646 h 210"/>
              <a:gd name="T70" fmla="*/ 2147483646 w 83"/>
              <a:gd name="T71" fmla="*/ 2147483646 h 210"/>
              <a:gd name="T72" fmla="*/ 0 w 83"/>
              <a:gd name="T73" fmla="*/ 2147483646 h 210"/>
              <a:gd name="T74" fmla="*/ 0 w 83"/>
              <a:gd name="T75" fmla="*/ 2147483646 h 210"/>
              <a:gd name="T76" fmla="*/ 0 w 83"/>
              <a:gd name="T77" fmla="*/ 2147483646 h 210"/>
              <a:gd name="T78" fmla="*/ 0 w 83"/>
              <a:gd name="T79" fmla="*/ 2147483646 h 210"/>
              <a:gd name="T80" fmla="*/ 0 w 83"/>
              <a:gd name="T81" fmla="*/ 2147483646 h 210"/>
              <a:gd name="T82" fmla="*/ 0 w 83"/>
              <a:gd name="T83" fmla="*/ 2147483646 h 210"/>
              <a:gd name="T84" fmla="*/ 0 w 83"/>
              <a:gd name="T85" fmla="*/ 2147483646 h 210"/>
              <a:gd name="T86" fmla="*/ 2147483646 w 83"/>
              <a:gd name="T87" fmla="*/ 2147483646 h 210"/>
              <a:gd name="T88" fmla="*/ 0 w 83"/>
              <a:gd name="T89" fmla="*/ 2147483646 h 210"/>
              <a:gd name="T90" fmla="*/ 0 w 83"/>
              <a:gd name="T91" fmla="*/ 2147483646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210"/>
              <a:gd name="T140" fmla="*/ 83 w 83"/>
              <a:gd name="T141" fmla="*/ 210 h 2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210">
                <a:moveTo>
                  <a:pt x="0" y="95"/>
                </a:moveTo>
                <a:lnTo>
                  <a:pt x="2" y="59"/>
                </a:lnTo>
                <a:lnTo>
                  <a:pt x="7" y="33"/>
                </a:lnTo>
                <a:lnTo>
                  <a:pt x="17" y="14"/>
                </a:lnTo>
                <a:lnTo>
                  <a:pt x="26" y="2"/>
                </a:lnTo>
                <a:lnTo>
                  <a:pt x="38" y="0"/>
                </a:lnTo>
                <a:lnTo>
                  <a:pt x="49" y="4"/>
                </a:lnTo>
                <a:lnTo>
                  <a:pt x="58" y="16"/>
                </a:lnTo>
                <a:lnTo>
                  <a:pt x="70" y="33"/>
                </a:lnTo>
                <a:lnTo>
                  <a:pt x="77" y="57"/>
                </a:lnTo>
                <a:lnTo>
                  <a:pt x="81" y="89"/>
                </a:lnTo>
                <a:lnTo>
                  <a:pt x="81" y="101"/>
                </a:lnTo>
                <a:lnTo>
                  <a:pt x="81" y="112"/>
                </a:lnTo>
                <a:lnTo>
                  <a:pt x="81" y="123"/>
                </a:lnTo>
                <a:lnTo>
                  <a:pt x="81" y="133"/>
                </a:lnTo>
                <a:lnTo>
                  <a:pt x="83" y="144"/>
                </a:lnTo>
                <a:lnTo>
                  <a:pt x="83" y="156"/>
                </a:lnTo>
                <a:lnTo>
                  <a:pt x="83" y="165"/>
                </a:lnTo>
                <a:lnTo>
                  <a:pt x="81" y="176"/>
                </a:lnTo>
                <a:lnTo>
                  <a:pt x="79" y="186"/>
                </a:lnTo>
                <a:lnTo>
                  <a:pt x="75" y="195"/>
                </a:lnTo>
                <a:lnTo>
                  <a:pt x="70" y="201"/>
                </a:lnTo>
                <a:lnTo>
                  <a:pt x="64" y="205"/>
                </a:lnTo>
                <a:lnTo>
                  <a:pt x="57" y="208"/>
                </a:lnTo>
                <a:lnTo>
                  <a:pt x="49" y="208"/>
                </a:lnTo>
                <a:lnTo>
                  <a:pt x="41" y="210"/>
                </a:lnTo>
                <a:lnTo>
                  <a:pt x="32" y="208"/>
                </a:lnTo>
                <a:lnTo>
                  <a:pt x="24" y="205"/>
                </a:lnTo>
                <a:lnTo>
                  <a:pt x="17" y="201"/>
                </a:lnTo>
                <a:lnTo>
                  <a:pt x="11" y="195"/>
                </a:lnTo>
                <a:lnTo>
                  <a:pt x="5" y="190"/>
                </a:lnTo>
                <a:lnTo>
                  <a:pt x="4" y="182"/>
                </a:lnTo>
                <a:lnTo>
                  <a:pt x="2" y="176"/>
                </a:lnTo>
                <a:lnTo>
                  <a:pt x="0" y="171"/>
                </a:lnTo>
                <a:lnTo>
                  <a:pt x="0" y="163"/>
                </a:lnTo>
                <a:lnTo>
                  <a:pt x="0" y="157"/>
                </a:lnTo>
                <a:lnTo>
                  <a:pt x="0" y="150"/>
                </a:lnTo>
                <a:lnTo>
                  <a:pt x="0" y="144"/>
                </a:lnTo>
                <a:lnTo>
                  <a:pt x="0" y="137"/>
                </a:lnTo>
                <a:lnTo>
                  <a:pt x="0" y="131"/>
                </a:lnTo>
                <a:lnTo>
                  <a:pt x="2" y="123"/>
                </a:lnTo>
                <a:lnTo>
                  <a:pt x="0" y="95"/>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99" name="Freeform 55"/>
          <p:cNvSpPr>
            <a:spLocks/>
          </p:cNvSpPr>
          <p:nvPr/>
        </p:nvSpPr>
        <p:spPr bwMode="auto">
          <a:xfrm>
            <a:off x="2722563" y="5013326"/>
            <a:ext cx="127000" cy="290513"/>
          </a:xfrm>
          <a:custGeom>
            <a:avLst/>
            <a:gdLst>
              <a:gd name="T0" fmla="*/ 0 w 80"/>
              <a:gd name="T1" fmla="*/ 2147483646 h 183"/>
              <a:gd name="T2" fmla="*/ 2147483646 w 80"/>
              <a:gd name="T3" fmla="*/ 2147483646 h 183"/>
              <a:gd name="T4" fmla="*/ 2147483646 w 80"/>
              <a:gd name="T5" fmla="*/ 2147483646 h 183"/>
              <a:gd name="T6" fmla="*/ 2147483646 w 80"/>
              <a:gd name="T7" fmla="*/ 2147483646 h 183"/>
              <a:gd name="T8" fmla="*/ 2147483646 w 80"/>
              <a:gd name="T9" fmla="*/ 2147483646 h 183"/>
              <a:gd name="T10" fmla="*/ 2147483646 w 80"/>
              <a:gd name="T11" fmla="*/ 2147483646 h 183"/>
              <a:gd name="T12" fmla="*/ 2147483646 w 80"/>
              <a:gd name="T13" fmla="*/ 2147483646 h 183"/>
              <a:gd name="T14" fmla="*/ 2147483646 w 80"/>
              <a:gd name="T15" fmla="*/ 2147483646 h 183"/>
              <a:gd name="T16" fmla="*/ 2147483646 w 80"/>
              <a:gd name="T17" fmla="*/ 2147483646 h 183"/>
              <a:gd name="T18" fmla="*/ 2147483646 w 80"/>
              <a:gd name="T19" fmla="*/ 2147483646 h 183"/>
              <a:gd name="T20" fmla="*/ 2147483646 w 80"/>
              <a:gd name="T21" fmla="*/ 0 h 183"/>
              <a:gd name="T22" fmla="*/ 2147483646 w 80"/>
              <a:gd name="T23" fmla="*/ 0 h 183"/>
              <a:gd name="T24" fmla="*/ 2147483646 w 80"/>
              <a:gd name="T25" fmla="*/ 2147483646 h 183"/>
              <a:gd name="T26" fmla="*/ 2147483646 w 80"/>
              <a:gd name="T27" fmla="*/ 2147483646 h 183"/>
              <a:gd name="T28" fmla="*/ 2147483646 w 80"/>
              <a:gd name="T29" fmla="*/ 2147483646 h 183"/>
              <a:gd name="T30" fmla="*/ 2147483646 w 80"/>
              <a:gd name="T31" fmla="*/ 2147483646 h 183"/>
              <a:gd name="T32" fmla="*/ 2147483646 w 80"/>
              <a:gd name="T33" fmla="*/ 2147483646 h 183"/>
              <a:gd name="T34" fmla="*/ 2147483646 w 80"/>
              <a:gd name="T35" fmla="*/ 2147483646 h 183"/>
              <a:gd name="T36" fmla="*/ 2147483646 w 80"/>
              <a:gd name="T37" fmla="*/ 2147483646 h 183"/>
              <a:gd name="T38" fmla="*/ 2147483646 w 80"/>
              <a:gd name="T39" fmla="*/ 2147483646 h 183"/>
              <a:gd name="T40" fmla="*/ 2147483646 w 80"/>
              <a:gd name="T41" fmla="*/ 2147483646 h 183"/>
              <a:gd name="T42" fmla="*/ 2147483646 w 80"/>
              <a:gd name="T43" fmla="*/ 2147483646 h 183"/>
              <a:gd name="T44" fmla="*/ 2147483646 w 80"/>
              <a:gd name="T45" fmla="*/ 2147483646 h 183"/>
              <a:gd name="T46" fmla="*/ 2147483646 w 80"/>
              <a:gd name="T47" fmla="*/ 2147483646 h 183"/>
              <a:gd name="T48" fmla="*/ 2147483646 w 80"/>
              <a:gd name="T49" fmla="*/ 2147483646 h 183"/>
              <a:gd name="T50" fmla="*/ 2147483646 w 80"/>
              <a:gd name="T51" fmla="*/ 2147483646 h 183"/>
              <a:gd name="T52" fmla="*/ 2147483646 w 80"/>
              <a:gd name="T53" fmla="*/ 2147483646 h 183"/>
              <a:gd name="T54" fmla="*/ 2147483646 w 80"/>
              <a:gd name="T55" fmla="*/ 2147483646 h 183"/>
              <a:gd name="T56" fmla="*/ 2147483646 w 80"/>
              <a:gd name="T57" fmla="*/ 2147483646 h 183"/>
              <a:gd name="T58" fmla="*/ 2147483646 w 80"/>
              <a:gd name="T59" fmla="*/ 2147483646 h 183"/>
              <a:gd name="T60" fmla="*/ 2147483646 w 80"/>
              <a:gd name="T61" fmla="*/ 2147483646 h 183"/>
              <a:gd name="T62" fmla="*/ 2147483646 w 80"/>
              <a:gd name="T63" fmla="*/ 2147483646 h 183"/>
              <a:gd name="T64" fmla="*/ 2147483646 w 80"/>
              <a:gd name="T65" fmla="*/ 2147483646 h 183"/>
              <a:gd name="T66" fmla="*/ 2147483646 w 80"/>
              <a:gd name="T67" fmla="*/ 2147483646 h 183"/>
              <a:gd name="T68" fmla="*/ 2147483646 w 80"/>
              <a:gd name="T69" fmla="*/ 2147483646 h 183"/>
              <a:gd name="T70" fmla="*/ 2147483646 w 80"/>
              <a:gd name="T71" fmla="*/ 2147483646 h 183"/>
              <a:gd name="T72" fmla="*/ 2147483646 w 80"/>
              <a:gd name="T73" fmla="*/ 2147483646 h 183"/>
              <a:gd name="T74" fmla="*/ 2147483646 w 80"/>
              <a:gd name="T75" fmla="*/ 2147483646 h 183"/>
              <a:gd name="T76" fmla="*/ 2147483646 w 80"/>
              <a:gd name="T77" fmla="*/ 2147483646 h 183"/>
              <a:gd name="T78" fmla="*/ 2147483646 w 80"/>
              <a:gd name="T79" fmla="*/ 2147483646 h 183"/>
              <a:gd name="T80" fmla="*/ 2147483646 w 80"/>
              <a:gd name="T81" fmla="*/ 2147483646 h 183"/>
              <a:gd name="T82" fmla="*/ 2147483646 w 80"/>
              <a:gd name="T83" fmla="*/ 2147483646 h 183"/>
              <a:gd name="T84" fmla="*/ 2147483646 w 80"/>
              <a:gd name="T85" fmla="*/ 2147483646 h 183"/>
              <a:gd name="T86" fmla="*/ 0 w 80"/>
              <a:gd name="T87" fmla="*/ 2147483646 h 183"/>
              <a:gd name="T88" fmla="*/ 0 w 80"/>
              <a:gd name="T89" fmla="*/ 2147483646 h 183"/>
              <a:gd name="T90" fmla="*/ 0 w 80"/>
              <a:gd name="T91" fmla="*/ 2147483646 h 1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83"/>
              <a:gd name="T140" fmla="*/ 80 w 80"/>
              <a:gd name="T141" fmla="*/ 183 h 1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83">
                <a:moveTo>
                  <a:pt x="0" y="43"/>
                </a:moveTo>
                <a:lnTo>
                  <a:pt x="2" y="36"/>
                </a:lnTo>
                <a:lnTo>
                  <a:pt x="4" y="28"/>
                </a:lnTo>
                <a:lnTo>
                  <a:pt x="6" y="22"/>
                </a:lnTo>
                <a:lnTo>
                  <a:pt x="10" y="17"/>
                </a:lnTo>
                <a:lnTo>
                  <a:pt x="12" y="13"/>
                </a:lnTo>
                <a:lnTo>
                  <a:pt x="17" y="9"/>
                </a:lnTo>
                <a:lnTo>
                  <a:pt x="21" y="5"/>
                </a:lnTo>
                <a:lnTo>
                  <a:pt x="29" y="4"/>
                </a:lnTo>
                <a:lnTo>
                  <a:pt x="36" y="2"/>
                </a:lnTo>
                <a:lnTo>
                  <a:pt x="46" y="0"/>
                </a:lnTo>
                <a:lnTo>
                  <a:pt x="59" y="4"/>
                </a:lnTo>
                <a:lnTo>
                  <a:pt x="68" y="15"/>
                </a:lnTo>
                <a:lnTo>
                  <a:pt x="74" y="34"/>
                </a:lnTo>
                <a:lnTo>
                  <a:pt x="78" y="57"/>
                </a:lnTo>
                <a:lnTo>
                  <a:pt x="80" y="83"/>
                </a:lnTo>
                <a:lnTo>
                  <a:pt x="80" y="110"/>
                </a:lnTo>
                <a:lnTo>
                  <a:pt x="76" y="134"/>
                </a:lnTo>
                <a:lnTo>
                  <a:pt x="72" y="155"/>
                </a:lnTo>
                <a:lnTo>
                  <a:pt x="67" y="170"/>
                </a:lnTo>
                <a:lnTo>
                  <a:pt x="61" y="178"/>
                </a:lnTo>
                <a:lnTo>
                  <a:pt x="57" y="180"/>
                </a:lnTo>
                <a:lnTo>
                  <a:pt x="53" y="180"/>
                </a:lnTo>
                <a:lnTo>
                  <a:pt x="50" y="181"/>
                </a:lnTo>
                <a:lnTo>
                  <a:pt x="44" y="183"/>
                </a:lnTo>
                <a:lnTo>
                  <a:pt x="40" y="183"/>
                </a:lnTo>
                <a:lnTo>
                  <a:pt x="36" y="183"/>
                </a:lnTo>
                <a:lnTo>
                  <a:pt x="31" y="183"/>
                </a:lnTo>
                <a:lnTo>
                  <a:pt x="27" y="183"/>
                </a:lnTo>
                <a:lnTo>
                  <a:pt x="23" y="181"/>
                </a:lnTo>
                <a:lnTo>
                  <a:pt x="21" y="178"/>
                </a:lnTo>
                <a:lnTo>
                  <a:pt x="16" y="170"/>
                </a:lnTo>
                <a:lnTo>
                  <a:pt x="12" y="161"/>
                </a:lnTo>
                <a:lnTo>
                  <a:pt x="8" y="153"/>
                </a:lnTo>
                <a:lnTo>
                  <a:pt x="6" y="144"/>
                </a:lnTo>
                <a:lnTo>
                  <a:pt x="4" y="134"/>
                </a:lnTo>
                <a:lnTo>
                  <a:pt x="4" y="125"/>
                </a:lnTo>
                <a:lnTo>
                  <a:pt x="2" y="115"/>
                </a:lnTo>
                <a:lnTo>
                  <a:pt x="2" y="106"/>
                </a:lnTo>
                <a:lnTo>
                  <a:pt x="2" y="94"/>
                </a:lnTo>
                <a:lnTo>
                  <a:pt x="0" y="85"/>
                </a:lnTo>
                <a:lnTo>
                  <a:pt x="0" y="43"/>
                </a:lnTo>
                <a:close/>
              </a:path>
            </a:pathLst>
          </a:custGeom>
          <a:solidFill>
            <a:srgbClr val="FFE5CB"/>
          </a:solidFill>
          <a:ln w="3175">
            <a:solidFill>
              <a:srgbClr val="000000"/>
            </a:solidFill>
            <a:round/>
            <a:headEnd/>
            <a:tailEnd/>
          </a:ln>
        </p:spPr>
        <p:txBody>
          <a:bodyPr/>
          <a:lstStyle/>
          <a:p>
            <a:endParaRPr lang="en-US"/>
          </a:p>
        </p:txBody>
      </p:sp>
      <p:sp>
        <p:nvSpPr>
          <p:cNvPr id="57400" name="Freeform 56"/>
          <p:cNvSpPr>
            <a:spLocks/>
          </p:cNvSpPr>
          <p:nvPr/>
        </p:nvSpPr>
        <p:spPr bwMode="auto">
          <a:xfrm>
            <a:off x="2722563" y="5013326"/>
            <a:ext cx="127000" cy="290513"/>
          </a:xfrm>
          <a:custGeom>
            <a:avLst/>
            <a:gdLst>
              <a:gd name="T0" fmla="*/ 0 w 80"/>
              <a:gd name="T1" fmla="*/ 2147483646 h 183"/>
              <a:gd name="T2" fmla="*/ 2147483646 w 80"/>
              <a:gd name="T3" fmla="*/ 2147483646 h 183"/>
              <a:gd name="T4" fmla="*/ 2147483646 w 80"/>
              <a:gd name="T5" fmla="*/ 2147483646 h 183"/>
              <a:gd name="T6" fmla="*/ 2147483646 w 80"/>
              <a:gd name="T7" fmla="*/ 2147483646 h 183"/>
              <a:gd name="T8" fmla="*/ 2147483646 w 80"/>
              <a:gd name="T9" fmla="*/ 2147483646 h 183"/>
              <a:gd name="T10" fmla="*/ 2147483646 w 80"/>
              <a:gd name="T11" fmla="*/ 2147483646 h 183"/>
              <a:gd name="T12" fmla="*/ 2147483646 w 80"/>
              <a:gd name="T13" fmla="*/ 2147483646 h 183"/>
              <a:gd name="T14" fmla="*/ 2147483646 w 80"/>
              <a:gd name="T15" fmla="*/ 2147483646 h 183"/>
              <a:gd name="T16" fmla="*/ 2147483646 w 80"/>
              <a:gd name="T17" fmla="*/ 2147483646 h 183"/>
              <a:gd name="T18" fmla="*/ 2147483646 w 80"/>
              <a:gd name="T19" fmla="*/ 2147483646 h 183"/>
              <a:gd name="T20" fmla="*/ 2147483646 w 80"/>
              <a:gd name="T21" fmla="*/ 0 h 183"/>
              <a:gd name="T22" fmla="*/ 2147483646 w 80"/>
              <a:gd name="T23" fmla="*/ 0 h 183"/>
              <a:gd name="T24" fmla="*/ 2147483646 w 80"/>
              <a:gd name="T25" fmla="*/ 2147483646 h 183"/>
              <a:gd name="T26" fmla="*/ 2147483646 w 80"/>
              <a:gd name="T27" fmla="*/ 2147483646 h 183"/>
              <a:gd name="T28" fmla="*/ 2147483646 w 80"/>
              <a:gd name="T29" fmla="*/ 2147483646 h 183"/>
              <a:gd name="T30" fmla="*/ 2147483646 w 80"/>
              <a:gd name="T31" fmla="*/ 2147483646 h 183"/>
              <a:gd name="T32" fmla="*/ 2147483646 w 80"/>
              <a:gd name="T33" fmla="*/ 2147483646 h 183"/>
              <a:gd name="T34" fmla="*/ 2147483646 w 80"/>
              <a:gd name="T35" fmla="*/ 2147483646 h 183"/>
              <a:gd name="T36" fmla="*/ 2147483646 w 80"/>
              <a:gd name="T37" fmla="*/ 2147483646 h 183"/>
              <a:gd name="T38" fmla="*/ 2147483646 w 80"/>
              <a:gd name="T39" fmla="*/ 2147483646 h 183"/>
              <a:gd name="T40" fmla="*/ 2147483646 w 80"/>
              <a:gd name="T41" fmla="*/ 2147483646 h 183"/>
              <a:gd name="T42" fmla="*/ 2147483646 w 80"/>
              <a:gd name="T43" fmla="*/ 2147483646 h 183"/>
              <a:gd name="T44" fmla="*/ 2147483646 w 80"/>
              <a:gd name="T45" fmla="*/ 2147483646 h 183"/>
              <a:gd name="T46" fmla="*/ 2147483646 w 80"/>
              <a:gd name="T47" fmla="*/ 2147483646 h 183"/>
              <a:gd name="T48" fmla="*/ 2147483646 w 80"/>
              <a:gd name="T49" fmla="*/ 2147483646 h 183"/>
              <a:gd name="T50" fmla="*/ 2147483646 w 80"/>
              <a:gd name="T51" fmla="*/ 2147483646 h 183"/>
              <a:gd name="T52" fmla="*/ 2147483646 w 80"/>
              <a:gd name="T53" fmla="*/ 2147483646 h 183"/>
              <a:gd name="T54" fmla="*/ 2147483646 w 80"/>
              <a:gd name="T55" fmla="*/ 2147483646 h 183"/>
              <a:gd name="T56" fmla="*/ 2147483646 w 80"/>
              <a:gd name="T57" fmla="*/ 2147483646 h 183"/>
              <a:gd name="T58" fmla="*/ 2147483646 w 80"/>
              <a:gd name="T59" fmla="*/ 2147483646 h 183"/>
              <a:gd name="T60" fmla="*/ 2147483646 w 80"/>
              <a:gd name="T61" fmla="*/ 2147483646 h 183"/>
              <a:gd name="T62" fmla="*/ 2147483646 w 80"/>
              <a:gd name="T63" fmla="*/ 2147483646 h 183"/>
              <a:gd name="T64" fmla="*/ 2147483646 w 80"/>
              <a:gd name="T65" fmla="*/ 2147483646 h 183"/>
              <a:gd name="T66" fmla="*/ 2147483646 w 80"/>
              <a:gd name="T67" fmla="*/ 2147483646 h 183"/>
              <a:gd name="T68" fmla="*/ 2147483646 w 80"/>
              <a:gd name="T69" fmla="*/ 2147483646 h 183"/>
              <a:gd name="T70" fmla="*/ 2147483646 w 80"/>
              <a:gd name="T71" fmla="*/ 2147483646 h 183"/>
              <a:gd name="T72" fmla="*/ 2147483646 w 80"/>
              <a:gd name="T73" fmla="*/ 2147483646 h 183"/>
              <a:gd name="T74" fmla="*/ 2147483646 w 80"/>
              <a:gd name="T75" fmla="*/ 2147483646 h 183"/>
              <a:gd name="T76" fmla="*/ 2147483646 w 80"/>
              <a:gd name="T77" fmla="*/ 2147483646 h 183"/>
              <a:gd name="T78" fmla="*/ 2147483646 w 80"/>
              <a:gd name="T79" fmla="*/ 2147483646 h 183"/>
              <a:gd name="T80" fmla="*/ 2147483646 w 80"/>
              <a:gd name="T81" fmla="*/ 2147483646 h 183"/>
              <a:gd name="T82" fmla="*/ 2147483646 w 80"/>
              <a:gd name="T83" fmla="*/ 2147483646 h 183"/>
              <a:gd name="T84" fmla="*/ 2147483646 w 80"/>
              <a:gd name="T85" fmla="*/ 2147483646 h 183"/>
              <a:gd name="T86" fmla="*/ 0 w 80"/>
              <a:gd name="T87" fmla="*/ 2147483646 h 183"/>
              <a:gd name="T88" fmla="*/ 0 w 80"/>
              <a:gd name="T89" fmla="*/ 2147483646 h 183"/>
              <a:gd name="T90" fmla="*/ 0 w 80"/>
              <a:gd name="T91" fmla="*/ 2147483646 h 1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
              <a:gd name="T139" fmla="*/ 0 h 183"/>
              <a:gd name="T140" fmla="*/ 80 w 80"/>
              <a:gd name="T141" fmla="*/ 183 h 1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 h="183">
                <a:moveTo>
                  <a:pt x="0" y="43"/>
                </a:moveTo>
                <a:lnTo>
                  <a:pt x="2" y="36"/>
                </a:lnTo>
                <a:lnTo>
                  <a:pt x="4" y="28"/>
                </a:lnTo>
                <a:lnTo>
                  <a:pt x="6" y="22"/>
                </a:lnTo>
                <a:lnTo>
                  <a:pt x="10" y="17"/>
                </a:lnTo>
                <a:lnTo>
                  <a:pt x="12" y="13"/>
                </a:lnTo>
                <a:lnTo>
                  <a:pt x="17" y="9"/>
                </a:lnTo>
                <a:lnTo>
                  <a:pt x="21" y="5"/>
                </a:lnTo>
                <a:lnTo>
                  <a:pt x="29" y="4"/>
                </a:lnTo>
                <a:lnTo>
                  <a:pt x="36" y="2"/>
                </a:lnTo>
                <a:lnTo>
                  <a:pt x="46" y="0"/>
                </a:lnTo>
                <a:lnTo>
                  <a:pt x="59" y="4"/>
                </a:lnTo>
                <a:lnTo>
                  <a:pt x="68" y="15"/>
                </a:lnTo>
                <a:lnTo>
                  <a:pt x="74" y="34"/>
                </a:lnTo>
                <a:lnTo>
                  <a:pt x="78" y="57"/>
                </a:lnTo>
                <a:lnTo>
                  <a:pt x="80" y="83"/>
                </a:lnTo>
                <a:lnTo>
                  <a:pt x="80" y="110"/>
                </a:lnTo>
                <a:lnTo>
                  <a:pt x="76" y="134"/>
                </a:lnTo>
                <a:lnTo>
                  <a:pt x="72" y="155"/>
                </a:lnTo>
                <a:lnTo>
                  <a:pt x="67" y="170"/>
                </a:lnTo>
                <a:lnTo>
                  <a:pt x="61" y="178"/>
                </a:lnTo>
                <a:lnTo>
                  <a:pt x="57" y="180"/>
                </a:lnTo>
                <a:lnTo>
                  <a:pt x="53" y="180"/>
                </a:lnTo>
                <a:lnTo>
                  <a:pt x="50" y="181"/>
                </a:lnTo>
                <a:lnTo>
                  <a:pt x="44" y="183"/>
                </a:lnTo>
                <a:lnTo>
                  <a:pt x="40" y="183"/>
                </a:lnTo>
                <a:lnTo>
                  <a:pt x="36" y="183"/>
                </a:lnTo>
                <a:lnTo>
                  <a:pt x="31" y="183"/>
                </a:lnTo>
                <a:lnTo>
                  <a:pt x="27" y="183"/>
                </a:lnTo>
                <a:lnTo>
                  <a:pt x="23" y="181"/>
                </a:lnTo>
                <a:lnTo>
                  <a:pt x="21" y="178"/>
                </a:lnTo>
                <a:lnTo>
                  <a:pt x="16" y="170"/>
                </a:lnTo>
                <a:lnTo>
                  <a:pt x="12" y="161"/>
                </a:lnTo>
                <a:lnTo>
                  <a:pt x="8" y="153"/>
                </a:lnTo>
                <a:lnTo>
                  <a:pt x="6" y="144"/>
                </a:lnTo>
                <a:lnTo>
                  <a:pt x="4" y="134"/>
                </a:lnTo>
                <a:lnTo>
                  <a:pt x="4" y="125"/>
                </a:lnTo>
                <a:lnTo>
                  <a:pt x="2" y="115"/>
                </a:lnTo>
                <a:lnTo>
                  <a:pt x="2" y="106"/>
                </a:lnTo>
                <a:lnTo>
                  <a:pt x="2" y="94"/>
                </a:lnTo>
                <a:lnTo>
                  <a:pt x="0" y="85"/>
                </a:lnTo>
                <a:lnTo>
                  <a:pt x="0" y="4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1" name="Freeform 57"/>
          <p:cNvSpPr>
            <a:spLocks/>
          </p:cNvSpPr>
          <p:nvPr/>
        </p:nvSpPr>
        <p:spPr bwMode="auto">
          <a:xfrm>
            <a:off x="2789238" y="5518151"/>
            <a:ext cx="150812" cy="307975"/>
          </a:xfrm>
          <a:custGeom>
            <a:avLst/>
            <a:gdLst>
              <a:gd name="T0" fmla="*/ 2147483646 w 95"/>
              <a:gd name="T1" fmla="*/ 2147483646 h 194"/>
              <a:gd name="T2" fmla="*/ 2147483646 w 95"/>
              <a:gd name="T3" fmla="*/ 2147483646 h 194"/>
              <a:gd name="T4" fmla="*/ 2147483646 w 95"/>
              <a:gd name="T5" fmla="*/ 2147483646 h 194"/>
              <a:gd name="T6" fmla="*/ 2147483646 w 95"/>
              <a:gd name="T7" fmla="*/ 2147483646 h 194"/>
              <a:gd name="T8" fmla="*/ 0 w 95"/>
              <a:gd name="T9" fmla="*/ 2147483646 h 194"/>
              <a:gd name="T10" fmla="*/ 0 w 95"/>
              <a:gd name="T11" fmla="*/ 2147483646 h 194"/>
              <a:gd name="T12" fmla="*/ 0 w 95"/>
              <a:gd name="T13" fmla="*/ 2147483646 h 194"/>
              <a:gd name="T14" fmla="*/ 2147483646 w 95"/>
              <a:gd name="T15" fmla="*/ 2147483646 h 194"/>
              <a:gd name="T16" fmla="*/ 2147483646 w 95"/>
              <a:gd name="T17" fmla="*/ 2147483646 h 194"/>
              <a:gd name="T18" fmla="*/ 2147483646 w 95"/>
              <a:gd name="T19" fmla="*/ 2147483646 h 194"/>
              <a:gd name="T20" fmla="*/ 2147483646 w 95"/>
              <a:gd name="T21" fmla="*/ 2147483646 h 194"/>
              <a:gd name="T22" fmla="*/ 2147483646 w 95"/>
              <a:gd name="T23" fmla="*/ 2147483646 h 194"/>
              <a:gd name="T24" fmla="*/ 2147483646 w 95"/>
              <a:gd name="T25" fmla="*/ 2147483646 h 194"/>
              <a:gd name="T26" fmla="*/ 2147483646 w 95"/>
              <a:gd name="T27" fmla="*/ 2147483646 h 194"/>
              <a:gd name="T28" fmla="*/ 2147483646 w 95"/>
              <a:gd name="T29" fmla="*/ 2147483646 h 194"/>
              <a:gd name="T30" fmla="*/ 2147483646 w 95"/>
              <a:gd name="T31" fmla="*/ 2147483646 h 194"/>
              <a:gd name="T32" fmla="*/ 2147483646 w 95"/>
              <a:gd name="T33" fmla="*/ 0 h 194"/>
              <a:gd name="T34" fmla="*/ 2147483646 w 95"/>
              <a:gd name="T35" fmla="*/ 0 h 194"/>
              <a:gd name="T36" fmla="*/ 2147483646 w 95"/>
              <a:gd name="T37" fmla="*/ 0 h 194"/>
              <a:gd name="T38" fmla="*/ 2147483646 w 95"/>
              <a:gd name="T39" fmla="*/ 2147483646 h 194"/>
              <a:gd name="T40" fmla="*/ 2147483646 w 95"/>
              <a:gd name="T41" fmla="*/ 2147483646 h 194"/>
              <a:gd name="T42" fmla="*/ 2147483646 w 95"/>
              <a:gd name="T43" fmla="*/ 2147483646 h 194"/>
              <a:gd name="T44" fmla="*/ 2147483646 w 95"/>
              <a:gd name="T45" fmla="*/ 2147483646 h 194"/>
              <a:gd name="T46" fmla="*/ 2147483646 w 95"/>
              <a:gd name="T47" fmla="*/ 2147483646 h 194"/>
              <a:gd name="T48" fmla="*/ 2147483646 w 95"/>
              <a:gd name="T49" fmla="*/ 2147483646 h 194"/>
              <a:gd name="T50" fmla="*/ 2147483646 w 95"/>
              <a:gd name="T51" fmla="*/ 2147483646 h 194"/>
              <a:gd name="T52" fmla="*/ 2147483646 w 95"/>
              <a:gd name="T53" fmla="*/ 2147483646 h 194"/>
              <a:gd name="T54" fmla="*/ 2147483646 w 95"/>
              <a:gd name="T55" fmla="*/ 2147483646 h 194"/>
              <a:gd name="T56" fmla="*/ 2147483646 w 95"/>
              <a:gd name="T57" fmla="*/ 2147483646 h 194"/>
              <a:gd name="T58" fmla="*/ 2147483646 w 95"/>
              <a:gd name="T59" fmla="*/ 2147483646 h 194"/>
              <a:gd name="T60" fmla="*/ 2147483646 w 95"/>
              <a:gd name="T61" fmla="*/ 2147483646 h 194"/>
              <a:gd name="T62" fmla="*/ 2147483646 w 95"/>
              <a:gd name="T63" fmla="*/ 2147483646 h 194"/>
              <a:gd name="T64" fmla="*/ 2147483646 w 95"/>
              <a:gd name="T65" fmla="*/ 2147483646 h 194"/>
              <a:gd name="T66" fmla="*/ 2147483646 w 95"/>
              <a:gd name="T67" fmla="*/ 2147483646 h 194"/>
              <a:gd name="T68" fmla="*/ 2147483646 w 95"/>
              <a:gd name="T69" fmla="*/ 2147483646 h 194"/>
              <a:gd name="T70" fmla="*/ 2147483646 w 95"/>
              <a:gd name="T71" fmla="*/ 2147483646 h 194"/>
              <a:gd name="T72" fmla="*/ 2147483646 w 95"/>
              <a:gd name="T73" fmla="*/ 2147483646 h 194"/>
              <a:gd name="T74" fmla="*/ 2147483646 w 95"/>
              <a:gd name="T75" fmla="*/ 2147483646 h 194"/>
              <a:gd name="T76" fmla="*/ 2147483646 w 95"/>
              <a:gd name="T77" fmla="*/ 2147483646 h 194"/>
              <a:gd name="T78" fmla="*/ 2147483646 w 95"/>
              <a:gd name="T79" fmla="*/ 2147483646 h 194"/>
              <a:gd name="T80" fmla="*/ 2147483646 w 95"/>
              <a:gd name="T81" fmla="*/ 2147483646 h 194"/>
              <a:gd name="T82" fmla="*/ 2147483646 w 95"/>
              <a:gd name="T83" fmla="*/ 2147483646 h 194"/>
              <a:gd name="T84" fmla="*/ 2147483646 w 95"/>
              <a:gd name="T85" fmla="*/ 2147483646 h 194"/>
              <a:gd name="T86" fmla="*/ 2147483646 w 95"/>
              <a:gd name="T87" fmla="*/ 2147483646 h 194"/>
              <a:gd name="T88" fmla="*/ 2147483646 w 95"/>
              <a:gd name="T89" fmla="*/ 2147483646 h 194"/>
              <a:gd name="T90" fmla="*/ 2147483646 w 95"/>
              <a:gd name="T91" fmla="*/ 2147483646 h 194"/>
              <a:gd name="T92" fmla="*/ 2147483646 w 95"/>
              <a:gd name="T93" fmla="*/ 2147483646 h 194"/>
              <a:gd name="T94" fmla="*/ 2147483646 w 95"/>
              <a:gd name="T95" fmla="*/ 2147483646 h 194"/>
              <a:gd name="T96" fmla="*/ 2147483646 w 95"/>
              <a:gd name="T97" fmla="*/ 2147483646 h 194"/>
              <a:gd name="T98" fmla="*/ 2147483646 w 95"/>
              <a:gd name="T99" fmla="*/ 2147483646 h 194"/>
              <a:gd name="T100" fmla="*/ 2147483646 w 95"/>
              <a:gd name="T101" fmla="*/ 2147483646 h 194"/>
              <a:gd name="T102" fmla="*/ 2147483646 w 95"/>
              <a:gd name="T103" fmla="*/ 2147483646 h 194"/>
              <a:gd name="T104" fmla="*/ 2147483646 w 95"/>
              <a:gd name="T105" fmla="*/ 2147483646 h 194"/>
              <a:gd name="T106" fmla="*/ 2147483646 w 95"/>
              <a:gd name="T107" fmla="*/ 2147483646 h 194"/>
              <a:gd name="T108" fmla="*/ 2147483646 w 95"/>
              <a:gd name="T109" fmla="*/ 2147483646 h 194"/>
              <a:gd name="T110" fmla="*/ 2147483646 w 95"/>
              <a:gd name="T111" fmla="*/ 2147483646 h 194"/>
              <a:gd name="T112" fmla="*/ 2147483646 w 95"/>
              <a:gd name="T113" fmla="*/ 2147483646 h 1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194"/>
              <a:gd name="T173" fmla="*/ 95 w 95"/>
              <a:gd name="T174" fmla="*/ 194 h 1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194">
                <a:moveTo>
                  <a:pt x="2" y="60"/>
                </a:moveTo>
                <a:lnTo>
                  <a:pt x="2" y="56"/>
                </a:lnTo>
                <a:lnTo>
                  <a:pt x="2" y="53"/>
                </a:lnTo>
                <a:lnTo>
                  <a:pt x="2" y="49"/>
                </a:lnTo>
                <a:lnTo>
                  <a:pt x="0" y="45"/>
                </a:lnTo>
                <a:lnTo>
                  <a:pt x="0" y="39"/>
                </a:lnTo>
                <a:lnTo>
                  <a:pt x="0" y="36"/>
                </a:lnTo>
                <a:lnTo>
                  <a:pt x="2" y="32"/>
                </a:lnTo>
                <a:lnTo>
                  <a:pt x="2" y="28"/>
                </a:lnTo>
                <a:lnTo>
                  <a:pt x="2" y="24"/>
                </a:lnTo>
                <a:lnTo>
                  <a:pt x="4" y="20"/>
                </a:lnTo>
                <a:lnTo>
                  <a:pt x="8" y="15"/>
                </a:lnTo>
                <a:lnTo>
                  <a:pt x="11" y="9"/>
                </a:lnTo>
                <a:lnTo>
                  <a:pt x="17" y="5"/>
                </a:lnTo>
                <a:lnTo>
                  <a:pt x="23" y="1"/>
                </a:lnTo>
                <a:lnTo>
                  <a:pt x="28" y="0"/>
                </a:lnTo>
                <a:lnTo>
                  <a:pt x="34" y="0"/>
                </a:lnTo>
                <a:lnTo>
                  <a:pt x="40" y="0"/>
                </a:lnTo>
                <a:lnTo>
                  <a:pt x="45" y="1"/>
                </a:lnTo>
                <a:lnTo>
                  <a:pt x="51" y="5"/>
                </a:lnTo>
                <a:lnTo>
                  <a:pt x="55" y="9"/>
                </a:lnTo>
                <a:lnTo>
                  <a:pt x="64" y="24"/>
                </a:lnTo>
                <a:lnTo>
                  <a:pt x="72" y="37"/>
                </a:lnTo>
                <a:lnTo>
                  <a:pt x="79" y="53"/>
                </a:lnTo>
                <a:lnTo>
                  <a:pt x="85" y="70"/>
                </a:lnTo>
                <a:lnTo>
                  <a:pt x="89" y="85"/>
                </a:lnTo>
                <a:lnTo>
                  <a:pt x="93" y="102"/>
                </a:lnTo>
                <a:lnTo>
                  <a:pt x="95" y="119"/>
                </a:lnTo>
                <a:lnTo>
                  <a:pt x="93" y="136"/>
                </a:lnTo>
                <a:lnTo>
                  <a:pt x="93" y="151"/>
                </a:lnTo>
                <a:lnTo>
                  <a:pt x="89" y="168"/>
                </a:lnTo>
                <a:lnTo>
                  <a:pt x="85" y="176"/>
                </a:lnTo>
                <a:lnTo>
                  <a:pt x="81" y="181"/>
                </a:lnTo>
                <a:lnTo>
                  <a:pt x="74" y="187"/>
                </a:lnTo>
                <a:lnTo>
                  <a:pt x="66" y="191"/>
                </a:lnTo>
                <a:lnTo>
                  <a:pt x="59" y="193"/>
                </a:lnTo>
                <a:lnTo>
                  <a:pt x="51" y="194"/>
                </a:lnTo>
                <a:lnTo>
                  <a:pt x="44" y="193"/>
                </a:lnTo>
                <a:lnTo>
                  <a:pt x="36" y="191"/>
                </a:lnTo>
                <a:lnTo>
                  <a:pt x="30" y="185"/>
                </a:lnTo>
                <a:lnTo>
                  <a:pt x="26" y="179"/>
                </a:lnTo>
                <a:lnTo>
                  <a:pt x="23" y="170"/>
                </a:lnTo>
                <a:lnTo>
                  <a:pt x="19" y="160"/>
                </a:lnTo>
                <a:lnTo>
                  <a:pt x="17" y="151"/>
                </a:lnTo>
                <a:lnTo>
                  <a:pt x="15" y="140"/>
                </a:lnTo>
                <a:lnTo>
                  <a:pt x="13" y="130"/>
                </a:lnTo>
                <a:lnTo>
                  <a:pt x="11" y="121"/>
                </a:lnTo>
                <a:lnTo>
                  <a:pt x="9" y="111"/>
                </a:lnTo>
                <a:lnTo>
                  <a:pt x="8" y="100"/>
                </a:lnTo>
                <a:lnTo>
                  <a:pt x="6" y="90"/>
                </a:lnTo>
                <a:lnTo>
                  <a:pt x="4" y="81"/>
                </a:lnTo>
                <a:lnTo>
                  <a:pt x="2" y="60"/>
                </a:lnTo>
                <a:close/>
              </a:path>
            </a:pathLst>
          </a:custGeom>
          <a:solidFill>
            <a:srgbClr val="FFE5CB"/>
          </a:solidFill>
          <a:ln w="3175">
            <a:solidFill>
              <a:srgbClr val="000000"/>
            </a:solidFill>
            <a:round/>
            <a:headEnd/>
            <a:tailEnd/>
          </a:ln>
        </p:spPr>
        <p:txBody>
          <a:bodyPr/>
          <a:lstStyle/>
          <a:p>
            <a:endParaRPr lang="en-US"/>
          </a:p>
        </p:txBody>
      </p:sp>
      <p:sp>
        <p:nvSpPr>
          <p:cNvPr id="57402" name="Freeform 58"/>
          <p:cNvSpPr>
            <a:spLocks/>
          </p:cNvSpPr>
          <p:nvPr/>
        </p:nvSpPr>
        <p:spPr bwMode="auto">
          <a:xfrm>
            <a:off x="2789238" y="5518151"/>
            <a:ext cx="150812" cy="307975"/>
          </a:xfrm>
          <a:custGeom>
            <a:avLst/>
            <a:gdLst>
              <a:gd name="T0" fmla="*/ 2147483646 w 95"/>
              <a:gd name="T1" fmla="*/ 2147483646 h 194"/>
              <a:gd name="T2" fmla="*/ 2147483646 w 95"/>
              <a:gd name="T3" fmla="*/ 2147483646 h 194"/>
              <a:gd name="T4" fmla="*/ 2147483646 w 95"/>
              <a:gd name="T5" fmla="*/ 2147483646 h 194"/>
              <a:gd name="T6" fmla="*/ 2147483646 w 95"/>
              <a:gd name="T7" fmla="*/ 2147483646 h 194"/>
              <a:gd name="T8" fmla="*/ 0 w 95"/>
              <a:gd name="T9" fmla="*/ 2147483646 h 194"/>
              <a:gd name="T10" fmla="*/ 0 w 95"/>
              <a:gd name="T11" fmla="*/ 2147483646 h 194"/>
              <a:gd name="T12" fmla="*/ 0 w 95"/>
              <a:gd name="T13" fmla="*/ 2147483646 h 194"/>
              <a:gd name="T14" fmla="*/ 2147483646 w 95"/>
              <a:gd name="T15" fmla="*/ 2147483646 h 194"/>
              <a:gd name="T16" fmla="*/ 2147483646 w 95"/>
              <a:gd name="T17" fmla="*/ 2147483646 h 194"/>
              <a:gd name="T18" fmla="*/ 2147483646 w 95"/>
              <a:gd name="T19" fmla="*/ 2147483646 h 194"/>
              <a:gd name="T20" fmla="*/ 2147483646 w 95"/>
              <a:gd name="T21" fmla="*/ 2147483646 h 194"/>
              <a:gd name="T22" fmla="*/ 2147483646 w 95"/>
              <a:gd name="T23" fmla="*/ 2147483646 h 194"/>
              <a:gd name="T24" fmla="*/ 2147483646 w 95"/>
              <a:gd name="T25" fmla="*/ 2147483646 h 194"/>
              <a:gd name="T26" fmla="*/ 2147483646 w 95"/>
              <a:gd name="T27" fmla="*/ 2147483646 h 194"/>
              <a:gd name="T28" fmla="*/ 2147483646 w 95"/>
              <a:gd name="T29" fmla="*/ 2147483646 h 194"/>
              <a:gd name="T30" fmla="*/ 2147483646 w 95"/>
              <a:gd name="T31" fmla="*/ 2147483646 h 194"/>
              <a:gd name="T32" fmla="*/ 2147483646 w 95"/>
              <a:gd name="T33" fmla="*/ 0 h 194"/>
              <a:gd name="T34" fmla="*/ 2147483646 w 95"/>
              <a:gd name="T35" fmla="*/ 0 h 194"/>
              <a:gd name="T36" fmla="*/ 2147483646 w 95"/>
              <a:gd name="T37" fmla="*/ 0 h 194"/>
              <a:gd name="T38" fmla="*/ 2147483646 w 95"/>
              <a:gd name="T39" fmla="*/ 2147483646 h 194"/>
              <a:gd name="T40" fmla="*/ 2147483646 w 95"/>
              <a:gd name="T41" fmla="*/ 2147483646 h 194"/>
              <a:gd name="T42" fmla="*/ 2147483646 w 95"/>
              <a:gd name="T43" fmla="*/ 2147483646 h 194"/>
              <a:gd name="T44" fmla="*/ 2147483646 w 95"/>
              <a:gd name="T45" fmla="*/ 2147483646 h 194"/>
              <a:gd name="T46" fmla="*/ 2147483646 w 95"/>
              <a:gd name="T47" fmla="*/ 2147483646 h 194"/>
              <a:gd name="T48" fmla="*/ 2147483646 w 95"/>
              <a:gd name="T49" fmla="*/ 2147483646 h 194"/>
              <a:gd name="T50" fmla="*/ 2147483646 w 95"/>
              <a:gd name="T51" fmla="*/ 2147483646 h 194"/>
              <a:gd name="T52" fmla="*/ 2147483646 w 95"/>
              <a:gd name="T53" fmla="*/ 2147483646 h 194"/>
              <a:gd name="T54" fmla="*/ 2147483646 w 95"/>
              <a:gd name="T55" fmla="*/ 2147483646 h 194"/>
              <a:gd name="T56" fmla="*/ 2147483646 w 95"/>
              <a:gd name="T57" fmla="*/ 2147483646 h 194"/>
              <a:gd name="T58" fmla="*/ 2147483646 w 95"/>
              <a:gd name="T59" fmla="*/ 2147483646 h 194"/>
              <a:gd name="T60" fmla="*/ 2147483646 w 95"/>
              <a:gd name="T61" fmla="*/ 2147483646 h 194"/>
              <a:gd name="T62" fmla="*/ 2147483646 w 95"/>
              <a:gd name="T63" fmla="*/ 2147483646 h 194"/>
              <a:gd name="T64" fmla="*/ 2147483646 w 95"/>
              <a:gd name="T65" fmla="*/ 2147483646 h 194"/>
              <a:gd name="T66" fmla="*/ 2147483646 w 95"/>
              <a:gd name="T67" fmla="*/ 2147483646 h 194"/>
              <a:gd name="T68" fmla="*/ 2147483646 w 95"/>
              <a:gd name="T69" fmla="*/ 2147483646 h 194"/>
              <a:gd name="T70" fmla="*/ 2147483646 w 95"/>
              <a:gd name="T71" fmla="*/ 2147483646 h 194"/>
              <a:gd name="T72" fmla="*/ 2147483646 w 95"/>
              <a:gd name="T73" fmla="*/ 2147483646 h 194"/>
              <a:gd name="T74" fmla="*/ 2147483646 w 95"/>
              <a:gd name="T75" fmla="*/ 2147483646 h 194"/>
              <a:gd name="T76" fmla="*/ 2147483646 w 95"/>
              <a:gd name="T77" fmla="*/ 2147483646 h 194"/>
              <a:gd name="T78" fmla="*/ 2147483646 w 95"/>
              <a:gd name="T79" fmla="*/ 2147483646 h 194"/>
              <a:gd name="T80" fmla="*/ 2147483646 w 95"/>
              <a:gd name="T81" fmla="*/ 2147483646 h 194"/>
              <a:gd name="T82" fmla="*/ 2147483646 w 95"/>
              <a:gd name="T83" fmla="*/ 2147483646 h 194"/>
              <a:gd name="T84" fmla="*/ 2147483646 w 95"/>
              <a:gd name="T85" fmla="*/ 2147483646 h 194"/>
              <a:gd name="T86" fmla="*/ 2147483646 w 95"/>
              <a:gd name="T87" fmla="*/ 2147483646 h 194"/>
              <a:gd name="T88" fmla="*/ 2147483646 w 95"/>
              <a:gd name="T89" fmla="*/ 2147483646 h 194"/>
              <a:gd name="T90" fmla="*/ 2147483646 w 95"/>
              <a:gd name="T91" fmla="*/ 2147483646 h 194"/>
              <a:gd name="T92" fmla="*/ 2147483646 w 95"/>
              <a:gd name="T93" fmla="*/ 2147483646 h 194"/>
              <a:gd name="T94" fmla="*/ 2147483646 w 95"/>
              <a:gd name="T95" fmla="*/ 2147483646 h 194"/>
              <a:gd name="T96" fmla="*/ 2147483646 w 95"/>
              <a:gd name="T97" fmla="*/ 2147483646 h 194"/>
              <a:gd name="T98" fmla="*/ 2147483646 w 95"/>
              <a:gd name="T99" fmla="*/ 2147483646 h 194"/>
              <a:gd name="T100" fmla="*/ 2147483646 w 95"/>
              <a:gd name="T101" fmla="*/ 2147483646 h 194"/>
              <a:gd name="T102" fmla="*/ 2147483646 w 95"/>
              <a:gd name="T103" fmla="*/ 2147483646 h 194"/>
              <a:gd name="T104" fmla="*/ 2147483646 w 95"/>
              <a:gd name="T105" fmla="*/ 2147483646 h 194"/>
              <a:gd name="T106" fmla="*/ 2147483646 w 95"/>
              <a:gd name="T107" fmla="*/ 2147483646 h 194"/>
              <a:gd name="T108" fmla="*/ 2147483646 w 95"/>
              <a:gd name="T109" fmla="*/ 2147483646 h 194"/>
              <a:gd name="T110" fmla="*/ 2147483646 w 95"/>
              <a:gd name="T111" fmla="*/ 2147483646 h 194"/>
              <a:gd name="T112" fmla="*/ 2147483646 w 95"/>
              <a:gd name="T113" fmla="*/ 2147483646 h 1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194"/>
              <a:gd name="T173" fmla="*/ 95 w 95"/>
              <a:gd name="T174" fmla="*/ 194 h 1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194">
                <a:moveTo>
                  <a:pt x="2" y="60"/>
                </a:moveTo>
                <a:lnTo>
                  <a:pt x="2" y="56"/>
                </a:lnTo>
                <a:lnTo>
                  <a:pt x="2" y="53"/>
                </a:lnTo>
                <a:lnTo>
                  <a:pt x="2" y="49"/>
                </a:lnTo>
                <a:lnTo>
                  <a:pt x="0" y="45"/>
                </a:lnTo>
                <a:lnTo>
                  <a:pt x="0" y="39"/>
                </a:lnTo>
                <a:lnTo>
                  <a:pt x="0" y="36"/>
                </a:lnTo>
                <a:lnTo>
                  <a:pt x="2" y="32"/>
                </a:lnTo>
                <a:lnTo>
                  <a:pt x="2" y="28"/>
                </a:lnTo>
                <a:lnTo>
                  <a:pt x="2" y="24"/>
                </a:lnTo>
                <a:lnTo>
                  <a:pt x="4" y="20"/>
                </a:lnTo>
                <a:lnTo>
                  <a:pt x="8" y="15"/>
                </a:lnTo>
                <a:lnTo>
                  <a:pt x="11" y="9"/>
                </a:lnTo>
                <a:lnTo>
                  <a:pt x="17" y="5"/>
                </a:lnTo>
                <a:lnTo>
                  <a:pt x="23" y="1"/>
                </a:lnTo>
                <a:lnTo>
                  <a:pt x="28" y="0"/>
                </a:lnTo>
                <a:lnTo>
                  <a:pt x="34" y="0"/>
                </a:lnTo>
                <a:lnTo>
                  <a:pt x="40" y="0"/>
                </a:lnTo>
                <a:lnTo>
                  <a:pt x="45" y="1"/>
                </a:lnTo>
                <a:lnTo>
                  <a:pt x="51" y="5"/>
                </a:lnTo>
                <a:lnTo>
                  <a:pt x="55" y="9"/>
                </a:lnTo>
                <a:lnTo>
                  <a:pt x="64" y="24"/>
                </a:lnTo>
                <a:lnTo>
                  <a:pt x="72" y="37"/>
                </a:lnTo>
                <a:lnTo>
                  <a:pt x="79" y="53"/>
                </a:lnTo>
                <a:lnTo>
                  <a:pt x="85" y="70"/>
                </a:lnTo>
                <a:lnTo>
                  <a:pt x="89" y="85"/>
                </a:lnTo>
                <a:lnTo>
                  <a:pt x="93" y="102"/>
                </a:lnTo>
                <a:lnTo>
                  <a:pt x="95" y="119"/>
                </a:lnTo>
                <a:lnTo>
                  <a:pt x="93" y="136"/>
                </a:lnTo>
                <a:lnTo>
                  <a:pt x="93" y="151"/>
                </a:lnTo>
                <a:lnTo>
                  <a:pt x="89" y="168"/>
                </a:lnTo>
                <a:lnTo>
                  <a:pt x="85" y="176"/>
                </a:lnTo>
                <a:lnTo>
                  <a:pt x="81" y="181"/>
                </a:lnTo>
                <a:lnTo>
                  <a:pt x="74" y="187"/>
                </a:lnTo>
                <a:lnTo>
                  <a:pt x="66" y="191"/>
                </a:lnTo>
                <a:lnTo>
                  <a:pt x="59" y="193"/>
                </a:lnTo>
                <a:lnTo>
                  <a:pt x="51" y="194"/>
                </a:lnTo>
                <a:lnTo>
                  <a:pt x="44" y="193"/>
                </a:lnTo>
                <a:lnTo>
                  <a:pt x="36" y="191"/>
                </a:lnTo>
                <a:lnTo>
                  <a:pt x="30" y="185"/>
                </a:lnTo>
                <a:lnTo>
                  <a:pt x="26" y="179"/>
                </a:lnTo>
                <a:lnTo>
                  <a:pt x="23" y="170"/>
                </a:lnTo>
                <a:lnTo>
                  <a:pt x="19" y="160"/>
                </a:lnTo>
                <a:lnTo>
                  <a:pt x="17" y="151"/>
                </a:lnTo>
                <a:lnTo>
                  <a:pt x="15" y="140"/>
                </a:lnTo>
                <a:lnTo>
                  <a:pt x="13" y="130"/>
                </a:lnTo>
                <a:lnTo>
                  <a:pt x="11" y="121"/>
                </a:lnTo>
                <a:lnTo>
                  <a:pt x="9" y="111"/>
                </a:lnTo>
                <a:lnTo>
                  <a:pt x="8" y="100"/>
                </a:lnTo>
                <a:lnTo>
                  <a:pt x="6" y="90"/>
                </a:lnTo>
                <a:lnTo>
                  <a:pt x="4" y="81"/>
                </a:lnTo>
                <a:lnTo>
                  <a:pt x="2" y="6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3" name="Freeform 59"/>
          <p:cNvSpPr>
            <a:spLocks/>
          </p:cNvSpPr>
          <p:nvPr/>
        </p:nvSpPr>
        <p:spPr bwMode="auto">
          <a:xfrm>
            <a:off x="2894014" y="6019800"/>
            <a:ext cx="168275" cy="266700"/>
          </a:xfrm>
          <a:custGeom>
            <a:avLst/>
            <a:gdLst>
              <a:gd name="T0" fmla="*/ 2147483646 w 106"/>
              <a:gd name="T1" fmla="*/ 2147483646 h 168"/>
              <a:gd name="T2" fmla="*/ 2147483646 w 106"/>
              <a:gd name="T3" fmla="*/ 2147483646 h 168"/>
              <a:gd name="T4" fmla="*/ 2147483646 w 106"/>
              <a:gd name="T5" fmla="*/ 2147483646 h 168"/>
              <a:gd name="T6" fmla="*/ 2147483646 w 106"/>
              <a:gd name="T7" fmla="*/ 2147483646 h 168"/>
              <a:gd name="T8" fmla="*/ 2147483646 w 106"/>
              <a:gd name="T9" fmla="*/ 2147483646 h 168"/>
              <a:gd name="T10" fmla="*/ 2147483646 w 106"/>
              <a:gd name="T11" fmla="*/ 0 h 168"/>
              <a:gd name="T12" fmla="*/ 2147483646 w 106"/>
              <a:gd name="T13" fmla="*/ 0 h 168"/>
              <a:gd name="T14" fmla="*/ 2147483646 w 106"/>
              <a:gd name="T15" fmla="*/ 0 h 168"/>
              <a:gd name="T16" fmla="*/ 2147483646 w 106"/>
              <a:gd name="T17" fmla="*/ 0 h 168"/>
              <a:gd name="T18" fmla="*/ 2147483646 w 106"/>
              <a:gd name="T19" fmla="*/ 2147483646 h 168"/>
              <a:gd name="T20" fmla="*/ 2147483646 w 106"/>
              <a:gd name="T21" fmla="*/ 2147483646 h 168"/>
              <a:gd name="T22" fmla="*/ 2147483646 w 106"/>
              <a:gd name="T23" fmla="*/ 2147483646 h 168"/>
              <a:gd name="T24" fmla="*/ 2147483646 w 106"/>
              <a:gd name="T25" fmla="*/ 2147483646 h 168"/>
              <a:gd name="T26" fmla="*/ 2147483646 w 106"/>
              <a:gd name="T27" fmla="*/ 2147483646 h 168"/>
              <a:gd name="T28" fmla="*/ 0 w 106"/>
              <a:gd name="T29" fmla="*/ 2147483646 h 168"/>
              <a:gd name="T30" fmla="*/ 0 w 106"/>
              <a:gd name="T31" fmla="*/ 2147483646 h 168"/>
              <a:gd name="T32" fmla="*/ 2147483646 w 106"/>
              <a:gd name="T33" fmla="*/ 2147483646 h 168"/>
              <a:gd name="T34" fmla="*/ 2147483646 w 106"/>
              <a:gd name="T35" fmla="*/ 2147483646 h 168"/>
              <a:gd name="T36" fmla="*/ 2147483646 w 106"/>
              <a:gd name="T37" fmla="*/ 2147483646 h 168"/>
              <a:gd name="T38" fmla="*/ 2147483646 w 106"/>
              <a:gd name="T39" fmla="*/ 2147483646 h 168"/>
              <a:gd name="T40" fmla="*/ 2147483646 w 106"/>
              <a:gd name="T41" fmla="*/ 2147483646 h 168"/>
              <a:gd name="T42" fmla="*/ 2147483646 w 106"/>
              <a:gd name="T43" fmla="*/ 2147483646 h 168"/>
              <a:gd name="T44" fmla="*/ 2147483646 w 106"/>
              <a:gd name="T45" fmla="*/ 2147483646 h 168"/>
              <a:gd name="T46" fmla="*/ 2147483646 w 106"/>
              <a:gd name="T47" fmla="*/ 2147483646 h 168"/>
              <a:gd name="T48" fmla="*/ 2147483646 w 106"/>
              <a:gd name="T49" fmla="*/ 2147483646 h 168"/>
              <a:gd name="T50" fmla="*/ 2147483646 w 106"/>
              <a:gd name="T51" fmla="*/ 2147483646 h 168"/>
              <a:gd name="T52" fmla="*/ 2147483646 w 106"/>
              <a:gd name="T53" fmla="*/ 2147483646 h 168"/>
              <a:gd name="T54" fmla="*/ 2147483646 w 106"/>
              <a:gd name="T55" fmla="*/ 2147483646 h 168"/>
              <a:gd name="T56" fmla="*/ 2147483646 w 106"/>
              <a:gd name="T57" fmla="*/ 2147483646 h 168"/>
              <a:gd name="T58" fmla="*/ 2147483646 w 106"/>
              <a:gd name="T59" fmla="*/ 2147483646 h 168"/>
              <a:gd name="T60" fmla="*/ 2147483646 w 106"/>
              <a:gd name="T61" fmla="*/ 2147483646 h 168"/>
              <a:gd name="T62" fmla="*/ 2147483646 w 106"/>
              <a:gd name="T63" fmla="*/ 2147483646 h 168"/>
              <a:gd name="T64" fmla="*/ 2147483646 w 106"/>
              <a:gd name="T65" fmla="*/ 2147483646 h 168"/>
              <a:gd name="T66" fmla="*/ 2147483646 w 106"/>
              <a:gd name="T67" fmla="*/ 2147483646 h 168"/>
              <a:gd name="T68" fmla="*/ 2147483646 w 106"/>
              <a:gd name="T69" fmla="*/ 2147483646 h 168"/>
              <a:gd name="T70" fmla="*/ 2147483646 w 106"/>
              <a:gd name="T71" fmla="*/ 2147483646 h 168"/>
              <a:gd name="T72" fmla="*/ 2147483646 w 106"/>
              <a:gd name="T73" fmla="*/ 2147483646 h 168"/>
              <a:gd name="T74" fmla="*/ 2147483646 w 106"/>
              <a:gd name="T75" fmla="*/ 2147483646 h 168"/>
              <a:gd name="T76" fmla="*/ 2147483646 w 106"/>
              <a:gd name="T77" fmla="*/ 2147483646 h 168"/>
              <a:gd name="T78" fmla="*/ 2147483646 w 106"/>
              <a:gd name="T79" fmla="*/ 2147483646 h 168"/>
              <a:gd name="T80" fmla="*/ 2147483646 w 106"/>
              <a:gd name="T81" fmla="*/ 2147483646 h 168"/>
              <a:gd name="T82" fmla="*/ 2147483646 w 106"/>
              <a:gd name="T83" fmla="*/ 2147483646 h 168"/>
              <a:gd name="T84" fmla="*/ 2147483646 w 106"/>
              <a:gd name="T85" fmla="*/ 2147483646 h 168"/>
              <a:gd name="T86" fmla="*/ 2147483646 w 106"/>
              <a:gd name="T87" fmla="*/ 2147483646 h 168"/>
              <a:gd name="T88" fmla="*/ 2147483646 w 106"/>
              <a:gd name="T89" fmla="*/ 2147483646 h 168"/>
              <a:gd name="T90" fmla="*/ 2147483646 w 106"/>
              <a:gd name="T91" fmla="*/ 2147483646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168"/>
              <a:gd name="T140" fmla="*/ 106 w 106"/>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168">
                <a:moveTo>
                  <a:pt x="61" y="7"/>
                </a:moveTo>
                <a:lnTo>
                  <a:pt x="57" y="5"/>
                </a:lnTo>
                <a:lnTo>
                  <a:pt x="53" y="3"/>
                </a:lnTo>
                <a:lnTo>
                  <a:pt x="49" y="3"/>
                </a:lnTo>
                <a:lnTo>
                  <a:pt x="44" y="1"/>
                </a:lnTo>
                <a:lnTo>
                  <a:pt x="40" y="0"/>
                </a:lnTo>
                <a:lnTo>
                  <a:pt x="36" y="0"/>
                </a:lnTo>
                <a:lnTo>
                  <a:pt x="32" y="0"/>
                </a:lnTo>
                <a:lnTo>
                  <a:pt x="29" y="0"/>
                </a:lnTo>
                <a:lnTo>
                  <a:pt x="25" y="1"/>
                </a:lnTo>
                <a:lnTo>
                  <a:pt x="23" y="3"/>
                </a:lnTo>
                <a:lnTo>
                  <a:pt x="12" y="17"/>
                </a:lnTo>
                <a:lnTo>
                  <a:pt x="4" y="32"/>
                </a:lnTo>
                <a:lnTo>
                  <a:pt x="0" y="47"/>
                </a:lnTo>
                <a:lnTo>
                  <a:pt x="0" y="64"/>
                </a:lnTo>
                <a:lnTo>
                  <a:pt x="2" y="81"/>
                </a:lnTo>
                <a:lnTo>
                  <a:pt x="8" y="98"/>
                </a:lnTo>
                <a:lnTo>
                  <a:pt x="13" y="113"/>
                </a:lnTo>
                <a:lnTo>
                  <a:pt x="23" y="130"/>
                </a:lnTo>
                <a:lnTo>
                  <a:pt x="32" y="143"/>
                </a:lnTo>
                <a:lnTo>
                  <a:pt x="44" y="155"/>
                </a:lnTo>
                <a:lnTo>
                  <a:pt x="48" y="158"/>
                </a:lnTo>
                <a:lnTo>
                  <a:pt x="51" y="160"/>
                </a:lnTo>
                <a:lnTo>
                  <a:pt x="57" y="162"/>
                </a:lnTo>
                <a:lnTo>
                  <a:pt x="65" y="164"/>
                </a:lnTo>
                <a:lnTo>
                  <a:pt x="70" y="166"/>
                </a:lnTo>
                <a:lnTo>
                  <a:pt x="78" y="166"/>
                </a:lnTo>
                <a:lnTo>
                  <a:pt x="83" y="168"/>
                </a:lnTo>
                <a:lnTo>
                  <a:pt x="89" y="166"/>
                </a:lnTo>
                <a:lnTo>
                  <a:pt x="93" y="164"/>
                </a:lnTo>
                <a:lnTo>
                  <a:pt x="95" y="162"/>
                </a:lnTo>
                <a:lnTo>
                  <a:pt x="102" y="151"/>
                </a:lnTo>
                <a:lnTo>
                  <a:pt x="106" y="138"/>
                </a:lnTo>
                <a:lnTo>
                  <a:pt x="106" y="122"/>
                </a:lnTo>
                <a:lnTo>
                  <a:pt x="104" y="107"/>
                </a:lnTo>
                <a:lnTo>
                  <a:pt x="102" y="92"/>
                </a:lnTo>
                <a:lnTo>
                  <a:pt x="97" y="77"/>
                </a:lnTo>
                <a:lnTo>
                  <a:pt x="91" y="62"/>
                </a:lnTo>
                <a:lnTo>
                  <a:pt x="85" y="47"/>
                </a:lnTo>
                <a:lnTo>
                  <a:pt x="78" y="34"/>
                </a:lnTo>
                <a:lnTo>
                  <a:pt x="72" y="20"/>
                </a:lnTo>
                <a:lnTo>
                  <a:pt x="61" y="7"/>
                </a:lnTo>
                <a:close/>
              </a:path>
            </a:pathLst>
          </a:custGeom>
          <a:solidFill>
            <a:srgbClr val="FFE5CB"/>
          </a:solidFill>
          <a:ln w="3175">
            <a:solidFill>
              <a:srgbClr val="000000"/>
            </a:solidFill>
            <a:round/>
            <a:headEnd/>
            <a:tailEnd/>
          </a:ln>
        </p:spPr>
        <p:txBody>
          <a:bodyPr/>
          <a:lstStyle/>
          <a:p>
            <a:endParaRPr lang="en-US"/>
          </a:p>
        </p:txBody>
      </p:sp>
      <p:sp>
        <p:nvSpPr>
          <p:cNvPr id="57404" name="Freeform 60"/>
          <p:cNvSpPr>
            <a:spLocks/>
          </p:cNvSpPr>
          <p:nvPr/>
        </p:nvSpPr>
        <p:spPr bwMode="auto">
          <a:xfrm>
            <a:off x="2894014" y="6019800"/>
            <a:ext cx="168275" cy="266700"/>
          </a:xfrm>
          <a:custGeom>
            <a:avLst/>
            <a:gdLst>
              <a:gd name="T0" fmla="*/ 2147483646 w 106"/>
              <a:gd name="T1" fmla="*/ 2147483646 h 168"/>
              <a:gd name="T2" fmla="*/ 2147483646 w 106"/>
              <a:gd name="T3" fmla="*/ 2147483646 h 168"/>
              <a:gd name="T4" fmla="*/ 2147483646 w 106"/>
              <a:gd name="T5" fmla="*/ 2147483646 h 168"/>
              <a:gd name="T6" fmla="*/ 2147483646 w 106"/>
              <a:gd name="T7" fmla="*/ 2147483646 h 168"/>
              <a:gd name="T8" fmla="*/ 2147483646 w 106"/>
              <a:gd name="T9" fmla="*/ 2147483646 h 168"/>
              <a:gd name="T10" fmla="*/ 2147483646 w 106"/>
              <a:gd name="T11" fmla="*/ 0 h 168"/>
              <a:gd name="T12" fmla="*/ 2147483646 w 106"/>
              <a:gd name="T13" fmla="*/ 0 h 168"/>
              <a:gd name="T14" fmla="*/ 2147483646 w 106"/>
              <a:gd name="T15" fmla="*/ 0 h 168"/>
              <a:gd name="T16" fmla="*/ 2147483646 w 106"/>
              <a:gd name="T17" fmla="*/ 0 h 168"/>
              <a:gd name="T18" fmla="*/ 2147483646 w 106"/>
              <a:gd name="T19" fmla="*/ 2147483646 h 168"/>
              <a:gd name="T20" fmla="*/ 2147483646 w 106"/>
              <a:gd name="T21" fmla="*/ 2147483646 h 168"/>
              <a:gd name="T22" fmla="*/ 2147483646 w 106"/>
              <a:gd name="T23" fmla="*/ 2147483646 h 168"/>
              <a:gd name="T24" fmla="*/ 2147483646 w 106"/>
              <a:gd name="T25" fmla="*/ 2147483646 h 168"/>
              <a:gd name="T26" fmla="*/ 2147483646 w 106"/>
              <a:gd name="T27" fmla="*/ 2147483646 h 168"/>
              <a:gd name="T28" fmla="*/ 0 w 106"/>
              <a:gd name="T29" fmla="*/ 2147483646 h 168"/>
              <a:gd name="T30" fmla="*/ 0 w 106"/>
              <a:gd name="T31" fmla="*/ 2147483646 h 168"/>
              <a:gd name="T32" fmla="*/ 2147483646 w 106"/>
              <a:gd name="T33" fmla="*/ 2147483646 h 168"/>
              <a:gd name="T34" fmla="*/ 2147483646 w 106"/>
              <a:gd name="T35" fmla="*/ 2147483646 h 168"/>
              <a:gd name="T36" fmla="*/ 2147483646 w 106"/>
              <a:gd name="T37" fmla="*/ 2147483646 h 168"/>
              <a:gd name="T38" fmla="*/ 2147483646 w 106"/>
              <a:gd name="T39" fmla="*/ 2147483646 h 168"/>
              <a:gd name="T40" fmla="*/ 2147483646 w 106"/>
              <a:gd name="T41" fmla="*/ 2147483646 h 168"/>
              <a:gd name="T42" fmla="*/ 2147483646 w 106"/>
              <a:gd name="T43" fmla="*/ 2147483646 h 168"/>
              <a:gd name="T44" fmla="*/ 2147483646 w 106"/>
              <a:gd name="T45" fmla="*/ 2147483646 h 168"/>
              <a:gd name="T46" fmla="*/ 2147483646 w 106"/>
              <a:gd name="T47" fmla="*/ 2147483646 h 168"/>
              <a:gd name="T48" fmla="*/ 2147483646 w 106"/>
              <a:gd name="T49" fmla="*/ 2147483646 h 168"/>
              <a:gd name="T50" fmla="*/ 2147483646 w 106"/>
              <a:gd name="T51" fmla="*/ 2147483646 h 168"/>
              <a:gd name="T52" fmla="*/ 2147483646 w 106"/>
              <a:gd name="T53" fmla="*/ 2147483646 h 168"/>
              <a:gd name="T54" fmla="*/ 2147483646 w 106"/>
              <a:gd name="T55" fmla="*/ 2147483646 h 168"/>
              <a:gd name="T56" fmla="*/ 2147483646 w 106"/>
              <a:gd name="T57" fmla="*/ 2147483646 h 168"/>
              <a:gd name="T58" fmla="*/ 2147483646 w 106"/>
              <a:gd name="T59" fmla="*/ 2147483646 h 168"/>
              <a:gd name="T60" fmla="*/ 2147483646 w 106"/>
              <a:gd name="T61" fmla="*/ 2147483646 h 168"/>
              <a:gd name="T62" fmla="*/ 2147483646 w 106"/>
              <a:gd name="T63" fmla="*/ 2147483646 h 168"/>
              <a:gd name="T64" fmla="*/ 2147483646 w 106"/>
              <a:gd name="T65" fmla="*/ 2147483646 h 168"/>
              <a:gd name="T66" fmla="*/ 2147483646 w 106"/>
              <a:gd name="T67" fmla="*/ 2147483646 h 168"/>
              <a:gd name="T68" fmla="*/ 2147483646 w 106"/>
              <a:gd name="T69" fmla="*/ 2147483646 h 168"/>
              <a:gd name="T70" fmla="*/ 2147483646 w 106"/>
              <a:gd name="T71" fmla="*/ 2147483646 h 168"/>
              <a:gd name="T72" fmla="*/ 2147483646 w 106"/>
              <a:gd name="T73" fmla="*/ 2147483646 h 168"/>
              <a:gd name="T74" fmla="*/ 2147483646 w 106"/>
              <a:gd name="T75" fmla="*/ 2147483646 h 168"/>
              <a:gd name="T76" fmla="*/ 2147483646 w 106"/>
              <a:gd name="T77" fmla="*/ 2147483646 h 168"/>
              <a:gd name="T78" fmla="*/ 2147483646 w 106"/>
              <a:gd name="T79" fmla="*/ 2147483646 h 168"/>
              <a:gd name="T80" fmla="*/ 2147483646 w 106"/>
              <a:gd name="T81" fmla="*/ 2147483646 h 168"/>
              <a:gd name="T82" fmla="*/ 2147483646 w 106"/>
              <a:gd name="T83" fmla="*/ 2147483646 h 168"/>
              <a:gd name="T84" fmla="*/ 2147483646 w 106"/>
              <a:gd name="T85" fmla="*/ 2147483646 h 168"/>
              <a:gd name="T86" fmla="*/ 2147483646 w 106"/>
              <a:gd name="T87" fmla="*/ 2147483646 h 168"/>
              <a:gd name="T88" fmla="*/ 2147483646 w 106"/>
              <a:gd name="T89" fmla="*/ 2147483646 h 168"/>
              <a:gd name="T90" fmla="*/ 2147483646 w 106"/>
              <a:gd name="T91" fmla="*/ 2147483646 h 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168"/>
              <a:gd name="T140" fmla="*/ 106 w 106"/>
              <a:gd name="T141" fmla="*/ 168 h 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168">
                <a:moveTo>
                  <a:pt x="61" y="7"/>
                </a:moveTo>
                <a:lnTo>
                  <a:pt x="57" y="5"/>
                </a:lnTo>
                <a:lnTo>
                  <a:pt x="53" y="3"/>
                </a:lnTo>
                <a:lnTo>
                  <a:pt x="49" y="3"/>
                </a:lnTo>
                <a:lnTo>
                  <a:pt x="44" y="1"/>
                </a:lnTo>
                <a:lnTo>
                  <a:pt x="40" y="0"/>
                </a:lnTo>
                <a:lnTo>
                  <a:pt x="36" y="0"/>
                </a:lnTo>
                <a:lnTo>
                  <a:pt x="32" y="0"/>
                </a:lnTo>
                <a:lnTo>
                  <a:pt x="29" y="0"/>
                </a:lnTo>
                <a:lnTo>
                  <a:pt x="25" y="1"/>
                </a:lnTo>
                <a:lnTo>
                  <a:pt x="23" y="3"/>
                </a:lnTo>
                <a:lnTo>
                  <a:pt x="12" y="17"/>
                </a:lnTo>
                <a:lnTo>
                  <a:pt x="4" y="32"/>
                </a:lnTo>
                <a:lnTo>
                  <a:pt x="0" y="47"/>
                </a:lnTo>
                <a:lnTo>
                  <a:pt x="0" y="64"/>
                </a:lnTo>
                <a:lnTo>
                  <a:pt x="2" y="81"/>
                </a:lnTo>
                <a:lnTo>
                  <a:pt x="8" y="98"/>
                </a:lnTo>
                <a:lnTo>
                  <a:pt x="13" y="113"/>
                </a:lnTo>
                <a:lnTo>
                  <a:pt x="23" y="130"/>
                </a:lnTo>
                <a:lnTo>
                  <a:pt x="32" y="143"/>
                </a:lnTo>
                <a:lnTo>
                  <a:pt x="44" y="155"/>
                </a:lnTo>
                <a:lnTo>
                  <a:pt x="48" y="158"/>
                </a:lnTo>
                <a:lnTo>
                  <a:pt x="51" y="160"/>
                </a:lnTo>
                <a:lnTo>
                  <a:pt x="57" y="162"/>
                </a:lnTo>
                <a:lnTo>
                  <a:pt x="65" y="164"/>
                </a:lnTo>
                <a:lnTo>
                  <a:pt x="70" y="166"/>
                </a:lnTo>
                <a:lnTo>
                  <a:pt x="78" y="166"/>
                </a:lnTo>
                <a:lnTo>
                  <a:pt x="83" y="168"/>
                </a:lnTo>
                <a:lnTo>
                  <a:pt x="89" y="166"/>
                </a:lnTo>
                <a:lnTo>
                  <a:pt x="93" y="164"/>
                </a:lnTo>
                <a:lnTo>
                  <a:pt x="95" y="162"/>
                </a:lnTo>
                <a:lnTo>
                  <a:pt x="102" y="151"/>
                </a:lnTo>
                <a:lnTo>
                  <a:pt x="106" y="138"/>
                </a:lnTo>
                <a:lnTo>
                  <a:pt x="106" y="122"/>
                </a:lnTo>
                <a:lnTo>
                  <a:pt x="104" y="107"/>
                </a:lnTo>
                <a:lnTo>
                  <a:pt x="102" y="92"/>
                </a:lnTo>
                <a:lnTo>
                  <a:pt x="97" y="77"/>
                </a:lnTo>
                <a:lnTo>
                  <a:pt x="91" y="62"/>
                </a:lnTo>
                <a:lnTo>
                  <a:pt x="85" y="47"/>
                </a:lnTo>
                <a:lnTo>
                  <a:pt x="78" y="34"/>
                </a:lnTo>
                <a:lnTo>
                  <a:pt x="72" y="20"/>
                </a:lnTo>
                <a:lnTo>
                  <a:pt x="61" y="7"/>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5" name="Freeform 61"/>
          <p:cNvSpPr>
            <a:spLocks/>
          </p:cNvSpPr>
          <p:nvPr/>
        </p:nvSpPr>
        <p:spPr bwMode="auto">
          <a:xfrm>
            <a:off x="2981326" y="5280025"/>
            <a:ext cx="3611563" cy="865188"/>
          </a:xfrm>
          <a:custGeom>
            <a:avLst/>
            <a:gdLst>
              <a:gd name="T0" fmla="*/ 2147483646 w 2275"/>
              <a:gd name="T1" fmla="*/ 2147483646 h 545"/>
              <a:gd name="T2" fmla="*/ 2147483646 w 2275"/>
              <a:gd name="T3" fmla="*/ 2147483646 h 545"/>
              <a:gd name="T4" fmla="*/ 2147483646 w 2275"/>
              <a:gd name="T5" fmla="*/ 2147483646 h 545"/>
              <a:gd name="T6" fmla="*/ 2147483646 w 2275"/>
              <a:gd name="T7" fmla="*/ 2147483646 h 545"/>
              <a:gd name="T8" fmla="*/ 2147483646 w 2275"/>
              <a:gd name="T9" fmla="*/ 2147483646 h 545"/>
              <a:gd name="T10" fmla="*/ 2147483646 w 2275"/>
              <a:gd name="T11" fmla="*/ 2147483646 h 545"/>
              <a:gd name="T12" fmla="*/ 2147483646 w 2275"/>
              <a:gd name="T13" fmla="*/ 2147483646 h 545"/>
              <a:gd name="T14" fmla="*/ 2147483646 w 2275"/>
              <a:gd name="T15" fmla="*/ 2147483646 h 545"/>
              <a:gd name="T16" fmla="*/ 2147483646 w 2275"/>
              <a:gd name="T17" fmla="*/ 2147483646 h 545"/>
              <a:gd name="T18" fmla="*/ 2147483646 w 2275"/>
              <a:gd name="T19" fmla="*/ 0 h 545"/>
              <a:gd name="T20" fmla="*/ 2147483646 w 2275"/>
              <a:gd name="T21" fmla="*/ 2147483646 h 545"/>
              <a:gd name="T22" fmla="*/ 2147483646 w 2275"/>
              <a:gd name="T23" fmla="*/ 2147483646 h 545"/>
              <a:gd name="T24" fmla="*/ 2147483646 w 2275"/>
              <a:gd name="T25" fmla="*/ 2147483646 h 545"/>
              <a:gd name="T26" fmla="*/ 2147483646 w 2275"/>
              <a:gd name="T27" fmla="*/ 2147483646 h 545"/>
              <a:gd name="T28" fmla="*/ 2147483646 w 2275"/>
              <a:gd name="T29" fmla="*/ 2147483646 h 545"/>
              <a:gd name="T30" fmla="*/ 2147483646 w 2275"/>
              <a:gd name="T31" fmla="*/ 2147483646 h 545"/>
              <a:gd name="T32" fmla="*/ 2147483646 w 2275"/>
              <a:gd name="T33" fmla="*/ 2147483646 h 545"/>
              <a:gd name="T34" fmla="*/ 2147483646 w 2275"/>
              <a:gd name="T35" fmla="*/ 2147483646 h 545"/>
              <a:gd name="T36" fmla="*/ 2147483646 w 2275"/>
              <a:gd name="T37" fmla="*/ 2147483646 h 545"/>
              <a:gd name="T38" fmla="*/ 2147483646 w 2275"/>
              <a:gd name="T39" fmla="*/ 2147483646 h 545"/>
              <a:gd name="T40" fmla="*/ 2147483646 w 2275"/>
              <a:gd name="T41" fmla="*/ 2147483646 h 545"/>
              <a:gd name="T42" fmla="*/ 2147483646 w 2275"/>
              <a:gd name="T43" fmla="*/ 2147483646 h 545"/>
              <a:gd name="T44" fmla="*/ 2147483646 w 2275"/>
              <a:gd name="T45" fmla="*/ 2147483646 h 545"/>
              <a:gd name="T46" fmla="*/ 2147483646 w 2275"/>
              <a:gd name="T47" fmla="*/ 2147483646 h 545"/>
              <a:gd name="T48" fmla="*/ 2147483646 w 2275"/>
              <a:gd name="T49" fmla="*/ 2147483646 h 545"/>
              <a:gd name="T50" fmla="*/ 2147483646 w 2275"/>
              <a:gd name="T51" fmla="*/ 2147483646 h 545"/>
              <a:gd name="T52" fmla="*/ 2147483646 w 2275"/>
              <a:gd name="T53" fmla="*/ 2147483646 h 545"/>
              <a:gd name="T54" fmla="*/ 2147483646 w 2275"/>
              <a:gd name="T55" fmla="*/ 2147483646 h 545"/>
              <a:gd name="T56" fmla="*/ 2147483646 w 2275"/>
              <a:gd name="T57" fmla="*/ 2147483646 h 545"/>
              <a:gd name="T58" fmla="*/ 2147483646 w 2275"/>
              <a:gd name="T59" fmla="*/ 2147483646 h 545"/>
              <a:gd name="T60" fmla="*/ 2147483646 w 2275"/>
              <a:gd name="T61" fmla="*/ 2147483646 h 545"/>
              <a:gd name="T62" fmla="*/ 2147483646 w 2275"/>
              <a:gd name="T63" fmla="*/ 2147483646 h 545"/>
              <a:gd name="T64" fmla="*/ 2147483646 w 2275"/>
              <a:gd name="T65" fmla="*/ 2147483646 h 545"/>
              <a:gd name="T66" fmla="*/ 2147483646 w 2275"/>
              <a:gd name="T67" fmla="*/ 2147483646 h 545"/>
              <a:gd name="T68" fmla="*/ 2147483646 w 2275"/>
              <a:gd name="T69" fmla="*/ 2147483646 h 545"/>
              <a:gd name="T70" fmla="*/ 2147483646 w 2275"/>
              <a:gd name="T71" fmla="*/ 2147483646 h 545"/>
              <a:gd name="T72" fmla="*/ 2147483646 w 2275"/>
              <a:gd name="T73" fmla="*/ 2147483646 h 545"/>
              <a:gd name="T74" fmla="*/ 2147483646 w 2275"/>
              <a:gd name="T75" fmla="*/ 2147483646 h 545"/>
              <a:gd name="T76" fmla="*/ 2147483646 w 2275"/>
              <a:gd name="T77" fmla="*/ 2147483646 h 545"/>
              <a:gd name="T78" fmla="*/ 2147483646 w 2275"/>
              <a:gd name="T79" fmla="*/ 2147483646 h 545"/>
              <a:gd name="T80" fmla="*/ 2147483646 w 2275"/>
              <a:gd name="T81" fmla="*/ 2147483646 h 545"/>
              <a:gd name="T82" fmla="*/ 2147483646 w 2275"/>
              <a:gd name="T83" fmla="*/ 2147483646 h 545"/>
              <a:gd name="T84" fmla="*/ 2147483646 w 2275"/>
              <a:gd name="T85" fmla="*/ 2147483646 h 545"/>
              <a:gd name="T86" fmla="*/ 2147483646 w 2275"/>
              <a:gd name="T87" fmla="*/ 2147483646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5"/>
              <a:gd name="T133" fmla="*/ 0 h 545"/>
              <a:gd name="T134" fmla="*/ 2275 w 2275"/>
              <a:gd name="T135" fmla="*/ 545 h 5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5" h="545">
                <a:moveTo>
                  <a:pt x="0" y="397"/>
                </a:moveTo>
                <a:lnTo>
                  <a:pt x="2" y="386"/>
                </a:lnTo>
                <a:lnTo>
                  <a:pt x="4" y="377"/>
                </a:lnTo>
                <a:lnTo>
                  <a:pt x="6" y="369"/>
                </a:lnTo>
                <a:lnTo>
                  <a:pt x="8" y="363"/>
                </a:lnTo>
                <a:lnTo>
                  <a:pt x="11" y="356"/>
                </a:lnTo>
                <a:lnTo>
                  <a:pt x="15" y="348"/>
                </a:lnTo>
                <a:lnTo>
                  <a:pt x="19" y="337"/>
                </a:lnTo>
                <a:lnTo>
                  <a:pt x="23" y="324"/>
                </a:lnTo>
                <a:lnTo>
                  <a:pt x="27" y="303"/>
                </a:lnTo>
                <a:lnTo>
                  <a:pt x="30" y="278"/>
                </a:lnTo>
                <a:lnTo>
                  <a:pt x="38" y="256"/>
                </a:lnTo>
                <a:lnTo>
                  <a:pt x="53" y="229"/>
                </a:lnTo>
                <a:lnTo>
                  <a:pt x="76" y="197"/>
                </a:lnTo>
                <a:lnTo>
                  <a:pt x="106" y="165"/>
                </a:lnTo>
                <a:lnTo>
                  <a:pt x="142" y="131"/>
                </a:lnTo>
                <a:lnTo>
                  <a:pt x="186" y="99"/>
                </a:lnTo>
                <a:lnTo>
                  <a:pt x="231" y="68"/>
                </a:lnTo>
                <a:lnTo>
                  <a:pt x="282" y="44"/>
                </a:lnTo>
                <a:lnTo>
                  <a:pt x="337" y="23"/>
                </a:lnTo>
                <a:lnTo>
                  <a:pt x="394" y="12"/>
                </a:lnTo>
                <a:lnTo>
                  <a:pt x="428" y="8"/>
                </a:lnTo>
                <a:lnTo>
                  <a:pt x="466" y="6"/>
                </a:lnTo>
                <a:lnTo>
                  <a:pt x="503" y="4"/>
                </a:lnTo>
                <a:lnTo>
                  <a:pt x="541" y="2"/>
                </a:lnTo>
                <a:lnTo>
                  <a:pt x="581" y="0"/>
                </a:lnTo>
                <a:lnTo>
                  <a:pt x="621" y="0"/>
                </a:lnTo>
                <a:lnTo>
                  <a:pt x="659" y="0"/>
                </a:lnTo>
                <a:lnTo>
                  <a:pt x="696" y="0"/>
                </a:lnTo>
                <a:lnTo>
                  <a:pt x="731" y="2"/>
                </a:lnTo>
                <a:lnTo>
                  <a:pt x="763" y="2"/>
                </a:lnTo>
                <a:lnTo>
                  <a:pt x="814" y="6"/>
                </a:lnTo>
                <a:lnTo>
                  <a:pt x="861" y="8"/>
                </a:lnTo>
                <a:lnTo>
                  <a:pt x="908" y="12"/>
                </a:lnTo>
                <a:lnTo>
                  <a:pt x="954" y="17"/>
                </a:lnTo>
                <a:lnTo>
                  <a:pt x="999" y="21"/>
                </a:lnTo>
                <a:lnTo>
                  <a:pt x="1047" y="27"/>
                </a:lnTo>
                <a:lnTo>
                  <a:pt x="1094" y="30"/>
                </a:lnTo>
                <a:lnTo>
                  <a:pt x="1143" y="36"/>
                </a:lnTo>
                <a:lnTo>
                  <a:pt x="1196" y="42"/>
                </a:lnTo>
                <a:lnTo>
                  <a:pt x="1253" y="46"/>
                </a:lnTo>
                <a:lnTo>
                  <a:pt x="1310" y="49"/>
                </a:lnTo>
                <a:lnTo>
                  <a:pt x="1374" y="49"/>
                </a:lnTo>
                <a:lnTo>
                  <a:pt x="1444" y="49"/>
                </a:lnTo>
                <a:lnTo>
                  <a:pt x="1516" y="47"/>
                </a:lnTo>
                <a:lnTo>
                  <a:pt x="1588" y="44"/>
                </a:lnTo>
                <a:lnTo>
                  <a:pt x="1660" y="42"/>
                </a:lnTo>
                <a:lnTo>
                  <a:pt x="1726" y="40"/>
                </a:lnTo>
                <a:lnTo>
                  <a:pt x="1786" y="40"/>
                </a:lnTo>
                <a:lnTo>
                  <a:pt x="1841" y="42"/>
                </a:lnTo>
                <a:lnTo>
                  <a:pt x="1883" y="46"/>
                </a:lnTo>
                <a:lnTo>
                  <a:pt x="1961" y="61"/>
                </a:lnTo>
                <a:lnTo>
                  <a:pt x="2031" y="80"/>
                </a:lnTo>
                <a:lnTo>
                  <a:pt x="2091" y="104"/>
                </a:lnTo>
                <a:lnTo>
                  <a:pt x="2146" y="134"/>
                </a:lnTo>
                <a:lnTo>
                  <a:pt x="2190" y="170"/>
                </a:lnTo>
                <a:lnTo>
                  <a:pt x="2225" y="208"/>
                </a:lnTo>
                <a:lnTo>
                  <a:pt x="2252" y="252"/>
                </a:lnTo>
                <a:lnTo>
                  <a:pt x="2269" y="297"/>
                </a:lnTo>
                <a:lnTo>
                  <a:pt x="2275" y="346"/>
                </a:lnTo>
                <a:lnTo>
                  <a:pt x="2269" y="397"/>
                </a:lnTo>
                <a:lnTo>
                  <a:pt x="2265" y="409"/>
                </a:lnTo>
                <a:lnTo>
                  <a:pt x="2263" y="424"/>
                </a:lnTo>
                <a:lnTo>
                  <a:pt x="2260" y="439"/>
                </a:lnTo>
                <a:lnTo>
                  <a:pt x="2256" y="456"/>
                </a:lnTo>
                <a:lnTo>
                  <a:pt x="2252" y="473"/>
                </a:lnTo>
                <a:lnTo>
                  <a:pt x="2248" y="490"/>
                </a:lnTo>
                <a:lnTo>
                  <a:pt x="2246" y="505"/>
                </a:lnTo>
                <a:lnTo>
                  <a:pt x="2244" y="520"/>
                </a:lnTo>
                <a:lnTo>
                  <a:pt x="2241" y="534"/>
                </a:lnTo>
                <a:lnTo>
                  <a:pt x="2241" y="545"/>
                </a:lnTo>
                <a:lnTo>
                  <a:pt x="2244" y="437"/>
                </a:lnTo>
                <a:lnTo>
                  <a:pt x="2233" y="352"/>
                </a:lnTo>
                <a:lnTo>
                  <a:pt x="2205" y="288"/>
                </a:lnTo>
                <a:lnTo>
                  <a:pt x="2161" y="239"/>
                </a:lnTo>
                <a:lnTo>
                  <a:pt x="2108" y="204"/>
                </a:lnTo>
                <a:lnTo>
                  <a:pt x="2046" y="182"/>
                </a:lnTo>
                <a:lnTo>
                  <a:pt x="1974" y="169"/>
                </a:lnTo>
                <a:lnTo>
                  <a:pt x="1896" y="163"/>
                </a:lnTo>
                <a:lnTo>
                  <a:pt x="1815" y="161"/>
                </a:lnTo>
                <a:lnTo>
                  <a:pt x="1732" y="161"/>
                </a:lnTo>
                <a:lnTo>
                  <a:pt x="1669" y="161"/>
                </a:lnTo>
                <a:lnTo>
                  <a:pt x="1612" y="161"/>
                </a:lnTo>
                <a:lnTo>
                  <a:pt x="1559" y="161"/>
                </a:lnTo>
                <a:lnTo>
                  <a:pt x="1506" y="161"/>
                </a:lnTo>
                <a:lnTo>
                  <a:pt x="1457" y="161"/>
                </a:lnTo>
                <a:lnTo>
                  <a:pt x="1406" y="159"/>
                </a:lnTo>
                <a:lnTo>
                  <a:pt x="1353" y="157"/>
                </a:lnTo>
                <a:lnTo>
                  <a:pt x="1298" y="153"/>
                </a:lnTo>
                <a:lnTo>
                  <a:pt x="1240" y="150"/>
                </a:lnTo>
                <a:lnTo>
                  <a:pt x="1175" y="142"/>
                </a:lnTo>
                <a:lnTo>
                  <a:pt x="1164" y="142"/>
                </a:lnTo>
                <a:lnTo>
                  <a:pt x="1145" y="140"/>
                </a:lnTo>
                <a:lnTo>
                  <a:pt x="1122" y="138"/>
                </a:lnTo>
                <a:lnTo>
                  <a:pt x="1096" y="136"/>
                </a:lnTo>
                <a:lnTo>
                  <a:pt x="1067" y="134"/>
                </a:lnTo>
                <a:lnTo>
                  <a:pt x="1037" y="133"/>
                </a:lnTo>
                <a:lnTo>
                  <a:pt x="1011" y="131"/>
                </a:lnTo>
                <a:lnTo>
                  <a:pt x="984" y="129"/>
                </a:lnTo>
                <a:lnTo>
                  <a:pt x="963" y="127"/>
                </a:lnTo>
                <a:lnTo>
                  <a:pt x="946" y="125"/>
                </a:lnTo>
                <a:lnTo>
                  <a:pt x="925" y="123"/>
                </a:lnTo>
                <a:lnTo>
                  <a:pt x="899" y="121"/>
                </a:lnTo>
                <a:lnTo>
                  <a:pt x="867" y="121"/>
                </a:lnTo>
                <a:lnTo>
                  <a:pt x="829" y="119"/>
                </a:lnTo>
                <a:lnTo>
                  <a:pt x="791" y="119"/>
                </a:lnTo>
                <a:lnTo>
                  <a:pt x="753" y="117"/>
                </a:lnTo>
                <a:lnTo>
                  <a:pt x="717" y="117"/>
                </a:lnTo>
                <a:lnTo>
                  <a:pt x="683" y="116"/>
                </a:lnTo>
                <a:lnTo>
                  <a:pt x="657" y="116"/>
                </a:lnTo>
                <a:lnTo>
                  <a:pt x="636" y="114"/>
                </a:lnTo>
                <a:lnTo>
                  <a:pt x="536" y="108"/>
                </a:lnTo>
                <a:lnTo>
                  <a:pt x="441" y="114"/>
                </a:lnTo>
                <a:lnTo>
                  <a:pt x="354" y="129"/>
                </a:lnTo>
                <a:lnTo>
                  <a:pt x="273" y="153"/>
                </a:lnTo>
                <a:lnTo>
                  <a:pt x="203" y="189"/>
                </a:lnTo>
                <a:lnTo>
                  <a:pt x="142" y="239"/>
                </a:lnTo>
                <a:lnTo>
                  <a:pt x="95" y="297"/>
                </a:lnTo>
                <a:lnTo>
                  <a:pt x="61" y="367"/>
                </a:lnTo>
                <a:lnTo>
                  <a:pt x="42" y="450"/>
                </a:lnTo>
                <a:lnTo>
                  <a:pt x="42" y="545"/>
                </a:lnTo>
                <a:lnTo>
                  <a:pt x="0" y="397"/>
                </a:lnTo>
                <a:close/>
              </a:path>
            </a:pathLst>
          </a:custGeom>
          <a:solidFill>
            <a:srgbClr val="0032CB"/>
          </a:solidFill>
          <a:ln w="3175">
            <a:solidFill>
              <a:srgbClr val="0032CB"/>
            </a:solidFill>
            <a:round/>
            <a:headEnd/>
            <a:tailEnd/>
          </a:ln>
        </p:spPr>
        <p:txBody>
          <a:bodyPr/>
          <a:lstStyle/>
          <a:p>
            <a:endParaRPr lang="en-US"/>
          </a:p>
        </p:txBody>
      </p:sp>
      <p:sp>
        <p:nvSpPr>
          <p:cNvPr id="57406" name="Freeform 62"/>
          <p:cNvSpPr>
            <a:spLocks/>
          </p:cNvSpPr>
          <p:nvPr/>
        </p:nvSpPr>
        <p:spPr bwMode="auto">
          <a:xfrm>
            <a:off x="2981326" y="5280025"/>
            <a:ext cx="3611563" cy="865188"/>
          </a:xfrm>
          <a:custGeom>
            <a:avLst/>
            <a:gdLst>
              <a:gd name="T0" fmla="*/ 2147483646 w 2275"/>
              <a:gd name="T1" fmla="*/ 2147483646 h 545"/>
              <a:gd name="T2" fmla="*/ 2147483646 w 2275"/>
              <a:gd name="T3" fmla="*/ 2147483646 h 545"/>
              <a:gd name="T4" fmla="*/ 2147483646 w 2275"/>
              <a:gd name="T5" fmla="*/ 2147483646 h 545"/>
              <a:gd name="T6" fmla="*/ 2147483646 w 2275"/>
              <a:gd name="T7" fmla="*/ 2147483646 h 545"/>
              <a:gd name="T8" fmla="*/ 2147483646 w 2275"/>
              <a:gd name="T9" fmla="*/ 2147483646 h 545"/>
              <a:gd name="T10" fmla="*/ 2147483646 w 2275"/>
              <a:gd name="T11" fmla="*/ 2147483646 h 545"/>
              <a:gd name="T12" fmla="*/ 2147483646 w 2275"/>
              <a:gd name="T13" fmla="*/ 2147483646 h 545"/>
              <a:gd name="T14" fmla="*/ 2147483646 w 2275"/>
              <a:gd name="T15" fmla="*/ 2147483646 h 545"/>
              <a:gd name="T16" fmla="*/ 2147483646 w 2275"/>
              <a:gd name="T17" fmla="*/ 2147483646 h 545"/>
              <a:gd name="T18" fmla="*/ 2147483646 w 2275"/>
              <a:gd name="T19" fmla="*/ 0 h 545"/>
              <a:gd name="T20" fmla="*/ 2147483646 w 2275"/>
              <a:gd name="T21" fmla="*/ 2147483646 h 545"/>
              <a:gd name="T22" fmla="*/ 2147483646 w 2275"/>
              <a:gd name="T23" fmla="*/ 2147483646 h 545"/>
              <a:gd name="T24" fmla="*/ 2147483646 w 2275"/>
              <a:gd name="T25" fmla="*/ 2147483646 h 545"/>
              <a:gd name="T26" fmla="*/ 2147483646 w 2275"/>
              <a:gd name="T27" fmla="*/ 2147483646 h 545"/>
              <a:gd name="T28" fmla="*/ 2147483646 w 2275"/>
              <a:gd name="T29" fmla="*/ 2147483646 h 545"/>
              <a:gd name="T30" fmla="*/ 2147483646 w 2275"/>
              <a:gd name="T31" fmla="*/ 2147483646 h 545"/>
              <a:gd name="T32" fmla="*/ 2147483646 w 2275"/>
              <a:gd name="T33" fmla="*/ 2147483646 h 545"/>
              <a:gd name="T34" fmla="*/ 2147483646 w 2275"/>
              <a:gd name="T35" fmla="*/ 2147483646 h 545"/>
              <a:gd name="T36" fmla="*/ 2147483646 w 2275"/>
              <a:gd name="T37" fmla="*/ 2147483646 h 545"/>
              <a:gd name="T38" fmla="*/ 2147483646 w 2275"/>
              <a:gd name="T39" fmla="*/ 2147483646 h 545"/>
              <a:gd name="T40" fmla="*/ 2147483646 w 2275"/>
              <a:gd name="T41" fmla="*/ 2147483646 h 545"/>
              <a:gd name="T42" fmla="*/ 2147483646 w 2275"/>
              <a:gd name="T43" fmla="*/ 2147483646 h 545"/>
              <a:gd name="T44" fmla="*/ 2147483646 w 2275"/>
              <a:gd name="T45" fmla="*/ 2147483646 h 545"/>
              <a:gd name="T46" fmla="*/ 2147483646 w 2275"/>
              <a:gd name="T47" fmla="*/ 2147483646 h 545"/>
              <a:gd name="T48" fmla="*/ 2147483646 w 2275"/>
              <a:gd name="T49" fmla="*/ 2147483646 h 545"/>
              <a:gd name="T50" fmla="*/ 2147483646 w 2275"/>
              <a:gd name="T51" fmla="*/ 2147483646 h 545"/>
              <a:gd name="T52" fmla="*/ 2147483646 w 2275"/>
              <a:gd name="T53" fmla="*/ 2147483646 h 545"/>
              <a:gd name="T54" fmla="*/ 2147483646 w 2275"/>
              <a:gd name="T55" fmla="*/ 2147483646 h 545"/>
              <a:gd name="T56" fmla="*/ 2147483646 w 2275"/>
              <a:gd name="T57" fmla="*/ 2147483646 h 545"/>
              <a:gd name="T58" fmla="*/ 2147483646 w 2275"/>
              <a:gd name="T59" fmla="*/ 2147483646 h 545"/>
              <a:gd name="T60" fmla="*/ 2147483646 w 2275"/>
              <a:gd name="T61" fmla="*/ 2147483646 h 545"/>
              <a:gd name="T62" fmla="*/ 2147483646 w 2275"/>
              <a:gd name="T63" fmla="*/ 2147483646 h 545"/>
              <a:gd name="T64" fmla="*/ 2147483646 w 2275"/>
              <a:gd name="T65" fmla="*/ 2147483646 h 545"/>
              <a:gd name="T66" fmla="*/ 2147483646 w 2275"/>
              <a:gd name="T67" fmla="*/ 2147483646 h 545"/>
              <a:gd name="T68" fmla="*/ 2147483646 w 2275"/>
              <a:gd name="T69" fmla="*/ 2147483646 h 545"/>
              <a:gd name="T70" fmla="*/ 2147483646 w 2275"/>
              <a:gd name="T71" fmla="*/ 2147483646 h 545"/>
              <a:gd name="T72" fmla="*/ 2147483646 w 2275"/>
              <a:gd name="T73" fmla="*/ 2147483646 h 545"/>
              <a:gd name="T74" fmla="*/ 2147483646 w 2275"/>
              <a:gd name="T75" fmla="*/ 2147483646 h 545"/>
              <a:gd name="T76" fmla="*/ 2147483646 w 2275"/>
              <a:gd name="T77" fmla="*/ 2147483646 h 545"/>
              <a:gd name="T78" fmla="*/ 2147483646 w 2275"/>
              <a:gd name="T79" fmla="*/ 2147483646 h 545"/>
              <a:gd name="T80" fmla="*/ 2147483646 w 2275"/>
              <a:gd name="T81" fmla="*/ 2147483646 h 545"/>
              <a:gd name="T82" fmla="*/ 2147483646 w 2275"/>
              <a:gd name="T83" fmla="*/ 2147483646 h 545"/>
              <a:gd name="T84" fmla="*/ 2147483646 w 2275"/>
              <a:gd name="T85" fmla="*/ 2147483646 h 545"/>
              <a:gd name="T86" fmla="*/ 2147483646 w 2275"/>
              <a:gd name="T87" fmla="*/ 2147483646 h 54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75"/>
              <a:gd name="T133" fmla="*/ 0 h 545"/>
              <a:gd name="T134" fmla="*/ 2275 w 2275"/>
              <a:gd name="T135" fmla="*/ 545 h 54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75" h="545">
                <a:moveTo>
                  <a:pt x="0" y="397"/>
                </a:moveTo>
                <a:lnTo>
                  <a:pt x="2" y="386"/>
                </a:lnTo>
                <a:lnTo>
                  <a:pt x="4" y="377"/>
                </a:lnTo>
                <a:lnTo>
                  <a:pt x="6" y="369"/>
                </a:lnTo>
                <a:lnTo>
                  <a:pt x="8" y="363"/>
                </a:lnTo>
                <a:lnTo>
                  <a:pt x="11" y="356"/>
                </a:lnTo>
                <a:lnTo>
                  <a:pt x="15" y="348"/>
                </a:lnTo>
                <a:lnTo>
                  <a:pt x="19" y="337"/>
                </a:lnTo>
                <a:lnTo>
                  <a:pt x="23" y="324"/>
                </a:lnTo>
                <a:lnTo>
                  <a:pt x="27" y="303"/>
                </a:lnTo>
                <a:lnTo>
                  <a:pt x="30" y="278"/>
                </a:lnTo>
                <a:lnTo>
                  <a:pt x="38" y="256"/>
                </a:lnTo>
                <a:lnTo>
                  <a:pt x="53" y="229"/>
                </a:lnTo>
                <a:lnTo>
                  <a:pt x="76" y="197"/>
                </a:lnTo>
                <a:lnTo>
                  <a:pt x="106" y="165"/>
                </a:lnTo>
                <a:lnTo>
                  <a:pt x="142" y="131"/>
                </a:lnTo>
                <a:lnTo>
                  <a:pt x="186" y="99"/>
                </a:lnTo>
                <a:lnTo>
                  <a:pt x="231" y="68"/>
                </a:lnTo>
                <a:lnTo>
                  <a:pt x="282" y="44"/>
                </a:lnTo>
                <a:lnTo>
                  <a:pt x="337" y="23"/>
                </a:lnTo>
                <a:lnTo>
                  <a:pt x="394" y="12"/>
                </a:lnTo>
                <a:lnTo>
                  <a:pt x="428" y="8"/>
                </a:lnTo>
                <a:lnTo>
                  <a:pt x="466" y="6"/>
                </a:lnTo>
                <a:lnTo>
                  <a:pt x="503" y="4"/>
                </a:lnTo>
                <a:lnTo>
                  <a:pt x="541" y="2"/>
                </a:lnTo>
                <a:lnTo>
                  <a:pt x="581" y="0"/>
                </a:lnTo>
                <a:lnTo>
                  <a:pt x="621" y="0"/>
                </a:lnTo>
                <a:lnTo>
                  <a:pt x="659" y="0"/>
                </a:lnTo>
                <a:lnTo>
                  <a:pt x="696" y="0"/>
                </a:lnTo>
                <a:lnTo>
                  <a:pt x="731" y="2"/>
                </a:lnTo>
                <a:lnTo>
                  <a:pt x="763" y="2"/>
                </a:lnTo>
                <a:lnTo>
                  <a:pt x="814" y="6"/>
                </a:lnTo>
                <a:lnTo>
                  <a:pt x="861" y="8"/>
                </a:lnTo>
                <a:lnTo>
                  <a:pt x="908" y="12"/>
                </a:lnTo>
                <a:lnTo>
                  <a:pt x="954" y="17"/>
                </a:lnTo>
                <a:lnTo>
                  <a:pt x="999" y="21"/>
                </a:lnTo>
                <a:lnTo>
                  <a:pt x="1047" y="27"/>
                </a:lnTo>
                <a:lnTo>
                  <a:pt x="1094" y="30"/>
                </a:lnTo>
                <a:lnTo>
                  <a:pt x="1143" y="36"/>
                </a:lnTo>
                <a:lnTo>
                  <a:pt x="1196" y="42"/>
                </a:lnTo>
                <a:lnTo>
                  <a:pt x="1253" y="46"/>
                </a:lnTo>
                <a:lnTo>
                  <a:pt x="1310" y="49"/>
                </a:lnTo>
                <a:lnTo>
                  <a:pt x="1374" y="49"/>
                </a:lnTo>
                <a:lnTo>
                  <a:pt x="1444" y="49"/>
                </a:lnTo>
                <a:lnTo>
                  <a:pt x="1516" y="47"/>
                </a:lnTo>
                <a:lnTo>
                  <a:pt x="1588" y="44"/>
                </a:lnTo>
                <a:lnTo>
                  <a:pt x="1660" y="42"/>
                </a:lnTo>
                <a:lnTo>
                  <a:pt x="1726" y="40"/>
                </a:lnTo>
                <a:lnTo>
                  <a:pt x="1786" y="40"/>
                </a:lnTo>
                <a:lnTo>
                  <a:pt x="1841" y="42"/>
                </a:lnTo>
                <a:lnTo>
                  <a:pt x="1883" y="46"/>
                </a:lnTo>
                <a:lnTo>
                  <a:pt x="1961" y="61"/>
                </a:lnTo>
                <a:lnTo>
                  <a:pt x="2031" y="80"/>
                </a:lnTo>
                <a:lnTo>
                  <a:pt x="2091" y="104"/>
                </a:lnTo>
                <a:lnTo>
                  <a:pt x="2146" y="134"/>
                </a:lnTo>
                <a:lnTo>
                  <a:pt x="2190" y="170"/>
                </a:lnTo>
                <a:lnTo>
                  <a:pt x="2225" y="208"/>
                </a:lnTo>
                <a:lnTo>
                  <a:pt x="2252" y="252"/>
                </a:lnTo>
                <a:lnTo>
                  <a:pt x="2269" y="297"/>
                </a:lnTo>
                <a:lnTo>
                  <a:pt x="2275" y="346"/>
                </a:lnTo>
                <a:lnTo>
                  <a:pt x="2269" y="397"/>
                </a:lnTo>
                <a:lnTo>
                  <a:pt x="2265" y="409"/>
                </a:lnTo>
                <a:lnTo>
                  <a:pt x="2263" y="424"/>
                </a:lnTo>
                <a:lnTo>
                  <a:pt x="2260" y="439"/>
                </a:lnTo>
                <a:lnTo>
                  <a:pt x="2256" y="456"/>
                </a:lnTo>
                <a:lnTo>
                  <a:pt x="2252" y="473"/>
                </a:lnTo>
                <a:lnTo>
                  <a:pt x="2248" y="490"/>
                </a:lnTo>
                <a:lnTo>
                  <a:pt x="2246" y="505"/>
                </a:lnTo>
                <a:lnTo>
                  <a:pt x="2244" y="520"/>
                </a:lnTo>
                <a:lnTo>
                  <a:pt x="2241" y="534"/>
                </a:lnTo>
                <a:lnTo>
                  <a:pt x="2241" y="545"/>
                </a:lnTo>
                <a:lnTo>
                  <a:pt x="2244" y="437"/>
                </a:lnTo>
                <a:lnTo>
                  <a:pt x="2233" y="352"/>
                </a:lnTo>
                <a:lnTo>
                  <a:pt x="2205" y="288"/>
                </a:lnTo>
                <a:lnTo>
                  <a:pt x="2161" y="239"/>
                </a:lnTo>
                <a:lnTo>
                  <a:pt x="2108" y="204"/>
                </a:lnTo>
                <a:lnTo>
                  <a:pt x="2046" y="182"/>
                </a:lnTo>
                <a:lnTo>
                  <a:pt x="1974" y="169"/>
                </a:lnTo>
                <a:lnTo>
                  <a:pt x="1896" y="163"/>
                </a:lnTo>
                <a:lnTo>
                  <a:pt x="1815" y="161"/>
                </a:lnTo>
                <a:lnTo>
                  <a:pt x="1732" y="161"/>
                </a:lnTo>
                <a:lnTo>
                  <a:pt x="1669" y="161"/>
                </a:lnTo>
                <a:lnTo>
                  <a:pt x="1612" y="161"/>
                </a:lnTo>
                <a:lnTo>
                  <a:pt x="1559" y="161"/>
                </a:lnTo>
                <a:lnTo>
                  <a:pt x="1506" y="161"/>
                </a:lnTo>
                <a:lnTo>
                  <a:pt x="1457" y="161"/>
                </a:lnTo>
                <a:lnTo>
                  <a:pt x="1406" y="159"/>
                </a:lnTo>
                <a:lnTo>
                  <a:pt x="1353" y="157"/>
                </a:lnTo>
                <a:lnTo>
                  <a:pt x="1298" y="153"/>
                </a:lnTo>
                <a:lnTo>
                  <a:pt x="1240" y="150"/>
                </a:lnTo>
                <a:lnTo>
                  <a:pt x="1175" y="142"/>
                </a:lnTo>
                <a:lnTo>
                  <a:pt x="1164" y="142"/>
                </a:lnTo>
                <a:lnTo>
                  <a:pt x="1145" y="140"/>
                </a:lnTo>
                <a:lnTo>
                  <a:pt x="1122" y="138"/>
                </a:lnTo>
                <a:lnTo>
                  <a:pt x="1096" y="136"/>
                </a:lnTo>
                <a:lnTo>
                  <a:pt x="1067" y="134"/>
                </a:lnTo>
                <a:lnTo>
                  <a:pt x="1037" y="133"/>
                </a:lnTo>
                <a:lnTo>
                  <a:pt x="1011" y="131"/>
                </a:lnTo>
                <a:lnTo>
                  <a:pt x="984" y="129"/>
                </a:lnTo>
                <a:lnTo>
                  <a:pt x="963" y="127"/>
                </a:lnTo>
                <a:lnTo>
                  <a:pt x="946" y="125"/>
                </a:lnTo>
                <a:lnTo>
                  <a:pt x="925" y="123"/>
                </a:lnTo>
                <a:lnTo>
                  <a:pt x="899" y="121"/>
                </a:lnTo>
                <a:lnTo>
                  <a:pt x="867" y="121"/>
                </a:lnTo>
                <a:lnTo>
                  <a:pt x="829" y="119"/>
                </a:lnTo>
                <a:lnTo>
                  <a:pt x="791" y="119"/>
                </a:lnTo>
                <a:lnTo>
                  <a:pt x="753" y="117"/>
                </a:lnTo>
                <a:lnTo>
                  <a:pt x="717" y="117"/>
                </a:lnTo>
                <a:lnTo>
                  <a:pt x="683" y="116"/>
                </a:lnTo>
                <a:lnTo>
                  <a:pt x="657" y="116"/>
                </a:lnTo>
                <a:lnTo>
                  <a:pt x="636" y="114"/>
                </a:lnTo>
                <a:lnTo>
                  <a:pt x="536" y="108"/>
                </a:lnTo>
                <a:lnTo>
                  <a:pt x="441" y="114"/>
                </a:lnTo>
                <a:lnTo>
                  <a:pt x="354" y="129"/>
                </a:lnTo>
                <a:lnTo>
                  <a:pt x="273" y="153"/>
                </a:lnTo>
                <a:lnTo>
                  <a:pt x="203" y="189"/>
                </a:lnTo>
                <a:lnTo>
                  <a:pt x="142" y="239"/>
                </a:lnTo>
                <a:lnTo>
                  <a:pt x="95" y="297"/>
                </a:lnTo>
                <a:lnTo>
                  <a:pt x="61" y="367"/>
                </a:lnTo>
                <a:lnTo>
                  <a:pt x="42" y="450"/>
                </a:lnTo>
                <a:lnTo>
                  <a:pt x="42" y="545"/>
                </a:lnTo>
                <a:lnTo>
                  <a:pt x="0" y="397"/>
                </a:lnTo>
              </a:path>
            </a:pathLst>
          </a:custGeom>
          <a:noFill/>
          <a:ln w="3175">
            <a:solidFill>
              <a:srgbClr val="0032CB"/>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7" name="Freeform 63"/>
          <p:cNvSpPr>
            <a:spLocks/>
          </p:cNvSpPr>
          <p:nvPr/>
        </p:nvSpPr>
        <p:spPr bwMode="auto">
          <a:xfrm>
            <a:off x="4425951" y="1328738"/>
            <a:ext cx="709613" cy="2220912"/>
          </a:xfrm>
          <a:custGeom>
            <a:avLst/>
            <a:gdLst>
              <a:gd name="T0" fmla="*/ 2147483646 w 447"/>
              <a:gd name="T1" fmla="*/ 2147483646 h 1399"/>
              <a:gd name="T2" fmla="*/ 2147483646 w 447"/>
              <a:gd name="T3" fmla="*/ 2147483646 h 1399"/>
              <a:gd name="T4" fmla="*/ 2147483646 w 447"/>
              <a:gd name="T5" fmla="*/ 2147483646 h 1399"/>
              <a:gd name="T6" fmla="*/ 2147483646 w 447"/>
              <a:gd name="T7" fmla="*/ 2147483646 h 1399"/>
              <a:gd name="T8" fmla="*/ 2147483646 w 447"/>
              <a:gd name="T9" fmla="*/ 2147483646 h 1399"/>
              <a:gd name="T10" fmla="*/ 2147483646 w 447"/>
              <a:gd name="T11" fmla="*/ 2147483646 h 1399"/>
              <a:gd name="T12" fmla="*/ 2147483646 w 447"/>
              <a:gd name="T13" fmla="*/ 2147483646 h 1399"/>
              <a:gd name="T14" fmla="*/ 2147483646 w 447"/>
              <a:gd name="T15" fmla="*/ 2147483646 h 1399"/>
              <a:gd name="T16" fmla="*/ 2147483646 w 447"/>
              <a:gd name="T17" fmla="*/ 2147483646 h 1399"/>
              <a:gd name="T18" fmla="*/ 2147483646 w 447"/>
              <a:gd name="T19" fmla="*/ 2147483646 h 1399"/>
              <a:gd name="T20" fmla="*/ 2147483646 w 447"/>
              <a:gd name="T21" fmla="*/ 2147483646 h 1399"/>
              <a:gd name="T22" fmla="*/ 2147483646 w 447"/>
              <a:gd name="T23" fmla="*/ 2147483646 h 1399"/>
              <a:gd name="T24" fmla="*/ 2147483646 w 447"/>
              <a:gd name="T25" fmla="*/ 2147483646 h 1399"/>
              <a:gd name="T26" fmla="*/ 2147483646 w 447"/>
              <a:gd name="T27" fmla="*/ 2147483646 h 1399"/>
              <a:gd name="T28" fmla="*/ 2147483646 w 447"/>
              <a:gd name="T29" fmla="*/ 2147483646 h 1399"/>
              <a:gd name="T30" fmla="*/ 2147483646 w 447"/>
              <a:gd name="T31" fmla="*/ 2147483646 h 1399"/>
              <a:gd name="T32" fmla="*/ 2147483646 w 447"/>
              <a:gd name="T33" fmla="*/ 2147483646 h 1399"/>
              <a:gd name="T34" fmla="*/ 2147483646 w 447"/>
              <a:gd name="T35" fmla="*/ 2147483646 h 1399"/>
              <a:gd name="T36" fmla="*/ 2147483646 w 447"/>
              <a:gd name="T37" fmla="*/ 2147483646 h 1399"/>
              <a:gd name="T38" fmla="*/ 2147483646 w 447"/>
              <a:gd name="T39" fmla="*/ 2147483646 h 1399"/>
              <a:gd name="T40" fmla="*/ 2147483646 w 447"/>
              <a:gd name="T41" fmla="*/ 2147483646 h 1399"/>
              <a:gd name="T42" fmla="*/ 2147483646 w 447"/>
              <a:gd name="T43" fmla="*/ 2147483646 h 1399"/>
              <a:gd name="T44" fmla="*/ 2147483646 w 447"/>
              <a:gd name="T45" fmla="*/ 2147483646 h 1399"/>
              <a:gd name="T46" fmla="*/ 2147483646 w 447"/>
              <a:gd name="T47" fmla="*/ 2147483646 h 1399"/>
              <a:gd name="T48" fmla="*/ 2147483646 w 447"/>
              <a:gd name="T49" fmla="*/ 2147483646 h 1399"/>
              <a:gd name="T50" fmla="*/ 2147483646 w 447"/>
              <a:gd name="T51" fmla="*/ 2147483646 h 1399"/>
              <a:gd name="T52" fmla="*/ 2147483646 w 447"/>
              <a:gd name="T53" fmla="*/ 2147483646 h 1399"/>
              <a:gd name="T54" fmla="*/ 2147483646 w 447"/>
              <a:gd name="T55" fmla="*/ 2147483646 h 1399"/>
              <a:gd name="T56" fmla="*/ 2147483646 w 447"/>
              <a:gd name="T57" fmla="*/ 0 h 1399"/>
              <a:gd name="T58" fmla="*/ 2147483646 w 447"/>
              <a:gd name="T59" fmla="*/ 2147483646 h 1399"/>
              <a:gd name="T60" fmla="*/ 2147483646 w 447"/>
              <a:gd name="T61" fmla="*/ 2147483646 h 1399"/>
              <a:gd name="T62" fmla="*/ 2147483646 w 447"/>
              <a:gd name="T63" fmla="*/ 2147483646 h 1399"/>
              <a:gd name="T64" fmla="*/ 2147483646 w 447"/>
              <a:gd name="T65" fmla="*/ 2147483646 h 1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7"/>
              <a:gd name="T100" fmla="*/ 0 h 1399"/>
              <a:gd name="T101" fmla="*/ 447 w 447"/>
              <a:gd name="T102" fmla="*/ 1399 h 13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7" h="1399">
                <a:moveTo>
                  <a:pt x="271" y="53"/>
                </a:moveTo>
                <a:lnTo>
                  <a:pt x="271" y="54"/>
                </a:lnTo>
                <a:lnTo>
                  <a:pt x="273" y="60"/>
                </a:lnTo>
                <a:lnTo>
                  <a:pt x="273" y="79"/>
                </a:lnTo>
                <a:lnTo>
                  <a:pt x="273" y="117"/>
                </a:lnTo>
                <a:lnTo>
                  <a:pt x="275" y="177"/>
                </a:lnTo>
                <a:lnTo>
                  <a:pt x="278" y="270"/>
                </a:lnTo>
                <a:lnTo>
                  <a:pt x="282" y="397"/>
                </a:lnTo>
                <a:lnTo>
                  <a:pt x="286" y="567"/>
                </a:lnTo>
                <a:lnTo>
                  <a:pt x="294" y="783"/>
                </a:lnTo>
                <a:lnTo>
                  <a:pt x="301" y="1055"/>
                </a:lnTo>
                <a:lnTo>
                  <a:pt x="314" y="1118"/>
                </a:lnTo>
                <a:lnTo>
                  <a:pt x="345" y="1161"/>
                </a:lnTo>
                <a:lnTo>
                  <a:pt x="447" y="1225"/>
                </a:lnTo>
                <a:lnTo>
                  <a:pt x="436" y="1394"/>
                </a:lnTo>
                <a:lnTo>
                  <a:pt x="244" y="1271"/>
                </a:lnTo>
                <a:lnTo>
                  <a:pt x="180" y="1273"/>
                </a:lnTo>
                <a:lnTo>
                  <a:pt x="34" y="1399"/>
                </a:lnTo>
                <a:lnTo>
                  <a:pt x="0" y="1229"/>
                </a:lnTo>
                <a:lnTo>
                  <a:pt x="68" y="1142"/>
                </a:lnTo>
                <a:lnTo>
                  <a:pt x="84" y="1036"/>
                </a:lnTo>
                <a:lnTo>
                  <a:pt x="84" y="1021"/>
                </a:lnTo>
                <a:lnTo>
                  <a:pt x="82" y="980"/>
                </a:lnTo>
                <a:lnTo>
                  <a:pt x="82" y="915"/>
                </a:lnTo>
                <a:lnTo>
                  <a:pt x="82" y="832"/>
                </a:lnTo>
                <a:lnTo>
                  <a:pt x="80" y="734"/>
                </a:lnTo>
                <a:lnTo>
                  <a:pt x="78" y="624"/>
                </a:lnTo>
                <a:lnTo>
                  <a:pt x="74" y="507"/>
                </a:lnTo>
                <a:lnTo>
                  <a:pt x="70" y="386"/>
                </a:lnTo>
                <a:lnTo>
                  <a:pt x="65" y="264"/>
                </a:lnTo>
                <a:lnTo>
                  <a:pt x="59" y="149"/>
                </a:lnTo>
                <a:lnTo>
                  <a:pt x="57" y="130"/>
                </a:lnTo>
                <a:lnTo>
                  <a:pt x="57" y="115"/>
                </a:lnTo>
                <a:lnTo>
                  <a:pt x="57" y="100"/>
                </a:lnTo>
                <a:lnTo>
                  <a:pt x="57" y="89"/>
                </a:lnTo>
                <a:lnTo>
                  <a:pt x="57" y="79"/>
                </a:lnTo>
                <a:lnTo>
                  <a:pt x="57" y="71"/>
                </a:lnTo>
                <a:lnTo>
                  <a:pt x="57" y="64"/>
                </a:lnTo>
                <a:lnTo>
                  <a:pt x="59" y="60"/>
                </a:lnTo>
                <a:lnTo>
                  <a:pt x="59" y="58"/>
                </a:lnTo>
                <a:lnTo>
                  <a:pt x="63" y="49"/>
                </a:lnTo>
                <a:lnTo>
                  <a:pt x="68" y="39"/>
                </a:lnTo>
                <a:lnTo>
                  <a:pt x="76" y="34"/>
                </a:lnTo>
                <a:lnTo>
                  <a:pt x="84" y="26"/>
                </a:lnTo>
                <a:lnTo>
                  <a:pt x="91" y="20"/>
                </a:lnTo>
                <a:lnTo>
                  <a:pt x="101" y="17"/>
                </a:lnTo>
                <a:lnTo>
                  <a:pt x="110" y="13"/>
                </a:lnTo>
                <a:lnTo>
                  <a:pt x="120" y="9"/>
                </a:lnTo>
                <a:lnTo>
                  <a:pt x="129" y="7"/>
                </a:lnTo>
                <a:lnTo>
                  <a:pt x="138" y="5"/>
                </a:lnTo>
                <a:lnTo>
                  <a:pt x="152" y="3"/>
                </a:lnTo>
                <a:lnTo>
                  <a:pt x="165" y="1"/>
                </a:lnTo>
                <a:lnTo>
                  <a:pt x="178" y="0"/>
                </a:lnTo>
                <a:lnTo>
                  <a:pt x="193" y="0"/>
                </a:lnTo>
                <a:lnTo>
                  <a:pt x="207" y="1"/>
                </a:lnTo>
                <a:lnTo>
                  <a:pt x="220" y="3"/>
                </a:lnTo>
                <a:lnTo>
                  <a:pt x="233" y="7"/>
                </a:lnTo>
                <a:lnTo>
                  <a:pt x="244" y="13"/>
                </a:lnTo>
                <a:lnTo>
                  <a:pt x="256" y="20"/>
                </a:lnTo>
                <a:lnTo>
                  <a:pt x="265" y="32"/>
                </a:lnTo>
                <a:lnTo>
                  <a:pt x="271" y="53"/>
                </a:lnTo>
                <a:close/>
              </a:path>
            </a:pathLst>
          </a:custGeom>
          <a:solidFill>
            <a:srgbClr val="CB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408" name="Freeform 64"/>
          <p:cNvSpPr>
            <a:spLocks/>
          </p:cNvSpPr>
          <p:nvPr/>
        </p:nvSpPr>
        <p:spPr bwMode="auto">
          <a:xfrm>
            <a:off x="4533900" y="1747839"/>
            <a:ext cx="319088" cy="66675"/>
          </a:xfrm>
          <a:custGeom>
            <a:avLst/>
            <a:gdLst>
              <a:gd name="T0" fmla="*/ 0 w 201"/>
              <a:gd name="T1" fmla="*/ 0 h 42"/>
              <a:gd name="T2" fmla="*/ 2147483646 w 201"/>
              <a:gd name="T3" fmla="*/ 2147483646 h 42"/>
              <a:gd name="T4" fmla="*/ 2147483646 w 201"/>
              <a:gd name="T5" fmla="*/ 2147483646 h 42"/>
              <a:gd name="T6" fmla="*/ 2147483646 w 201"/>
              <a:gd name="T7" fmla="*/ 2147483646 h 42"/>
              <a:gd name="T8" fmla="*/ 2147483646 w 201"/>
              <a:gd name="T9" fmla="*/ 2147483646 h 42"/>
              <a:gd name="T10" fmla="*/ 2147483646 w 201"/>
              <a:gd name="T11" fmla="*/ 2147483646 h 42"/>
              <a:gd name="T12" fmla="*/ 2147483646 w 201"/>
              <a:gd name="T13" fmla="*/ 2147483646 h 42"/>
              <a:gd name="T14" fmla="*/ 2147483646 w 201"/>
              <a:gd name="T15" fmla="*/ 2147483646 h 42"/>
              <a:gd name="T16" fmla="*/ 2147483646 w 201"/>
              <a:gd name="T17" fmla="*/ 2147483646 h 42"/>
              <a:gd name="T18" fmla="*/ 2147483646 w 201"/>
              <a:gd name="T19" fmla="*/ 2147483646 h 42"/>
              <a:gd name="T20" fmla="*/ 2147483646 w 201"/>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42"/>
              <a:gd name="T35" fmla="*/ 201 w 201"/>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42">
                <a:moveTo>
                  <a:pt x="0" y="0"/>
                </a:moveTo>
                <a:lnTo>
                  <a:pt x="17" y="14"/>
                </a:lnTo>
                <a:lnTo>
                  <a:pt x="38" y="25"/>
                </a:lnTo>
                <a:lnTo>
                  <a:pt x="59" y="34"/>
                </a:lnTo>
                <a:lnTo>
                  <a:pt x="80" y="40"/>
                </a:lnTo>
                <a:lnTo>
                  <a:pt x="103" y="42"/>
                </a:lnTo>
                <a:lnTo>
                  <a:pt x="123" y="40"/>
                </a:lnTo>
                <a:lnTo>
                  <a:pt x="146" y="36"/>
                </a:lnTo>
                <a:lnTo>
                  <a:pt x="165" y="27"/>
                </a:lnTo>
                <a:lnTo>
                  <a:pt x="184" y="16"/>
                </a:lnTo>
                <a:lnTo>
                  <a:pt x="20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9" name="Freeform 65"/>
          <p:cNvSpPr>
            <a:spLocks/>
          </p:cNvSpPr>
          <p:nvPr/>
        </p:nvSpPr>
        <p:spPr bwMode="auto">
          <a:xfrm>
            <a:off x="4546600" y="2009776"/>
            <a:ext cx="319088" cy="66675"/>
          </a:xfrm>
          <a:custGeom>
            <a:avLst/>
            <a:gdLst>
              <a:gd name="T0" fmla="*/ 0 w 201"/>
              <a:gd name="T1" fmla="*/ 0 h 42"/>
              <a:gd name="T2" fmla="*/ 2147483646 w 201"/>
              <a:gd name="T3" fmla="*/ 2147483646 h 42"/>
              <a:gd name="T4" fmla="*/ 2147483646 w 201"/>
              <a:gd name="T5" fmla="*/ 2147483646 h 42"/>
              <a:gd name="T6" fmla="*/ 2147483646 w 201"/>
              <a:gd name="T7" fmla="*/ 2147483646 h 42"/>
              <a:gd name="T8" fmla="*/ 2147483646 w 201"/>
              <a:gd name="T9" fmla="*/ 2147483646 h 42"/>
              <a:gd name="T10" fmla="*/ 2147483646 w 201"/>
              <a:gd name="T11" fmla="*/ 2147483646 h 42"/>
              <a:gd name="T12" fmla="*/ 2147483646 w 201"/>
              <a:gd name="T13" fmla="*/ 2147483646 h 42"/>
              <a:gd name="T14" fmla="*/ 2147483646 w 201"/>
              <a:gd name="T15" fmla="*/ 2147483646 h 42"/>
              <a:gd name="T16" fmla="*/ 2147483646 w 201"/>
              <a:gd name="T17" fmla="*/ 2147483646 h 42"/>
              <a:gd name="T18" fmla="*/ 2147483646 w 201"/>
              <a:gd name="T19" fmla="*/ 2147483646 h 42"/>
              <a:gd name="T20" fmla="*/ 2147483646 w 201"/>
              <a:gd name="T21" fmla="*/ 0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42"/>
              <a:gd name="T35" fmla="*/ 201 w 201"/>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42">
                <a:moveTo>
                  <a:pt x="0" y="0"/>
                </a:moveTo>
                <a:lnTo>
                  <a:pt x="17" y="13"/>
                </a:lnTo>
                <a:lnTo>
                  <a:pt x="38" y="27"/>
                </a:lnTo>
                <a:lnTo>
                  <a:pt x="59" y="34"/>
                </a:lnTo>
                <a:lnTo>
                  <a:pt x="79" y="40"/>
                </a:lnTo>
                <a:lnTo>
                  <a:pt x="102" y="42"/>
                </a:lnTo>
                <a:lnTo>
                  <a:pt x="123" y="42"/>
                </a:lnTo>
                <a:lnTo>
                  <a:pt x="144" y="36"/>
                </a:lnTo>
                <a:lnTo>
                  <a:pt x="165" y="28"/>
                </a:lnTo>
                <a:lnTo>
                  <a:pt x="184" y="15"/>
                </a:lnTo>
                <a:lnTo>
                  <a:pt x="20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0" name="Freeform 66"/>
          <p:cNvSpPr>
            <a:spLocks/>
          </p:cNvSpPr>
          <p:nvPr/>
        </p:nvSpPr>
        <p:spPr bwMode="auto">
          <a:xfrm>
            <a:off x="4559300" y="2273300"/>
            <a:ext cx="317500" cy="69850"/>
          </a:xfrm>
          <a:custGeom>
            <a:avLst/>
            <a:gdLst>
              <a:gd name="T0" fmla="*/ 0 w 200"/>
              <a:gd name="T1" fmla="*/ 0 h 44"/>
              <a:gd name="T2" fmla="*/ 2147483646 w 200"/>
              <a:gd name="T3" fmla="*/ 2147483646 h 44"/>
              <a:gd name="T4" fmla="*/ 2147483646 w 200"/>
              <a:gd name="T5" fmla="*/ 2147483646 h 44"/>
              <a:gd name="T6" fmla="*/ 2147483646 w 200"/>
              <a:gd name="T7" fmla="*/ 2147483646 h 44"/>
              <a:gd name="T8" fmla="*/ 2147483646 w 200"/>
              <a:gd name="T9" fmla="*/ 2147483646 h 44"/>
              <a:gd name="T10" fmla="*/ 2147483646 w 200"/>
              <a:gd name="T11" fmla="*/ 2147483646 h 44"/>
              <a:gd name="T12" fmla="*/ 2147483646 w 200"/>
              <a:gd name="T13" fmla="*/ 2147483646 h 44"/>
              <a:gd name="T14" fmla="*/ 2147483646 w 200"/>
              <a:gd name="T15" fmla="*/ 2147483646 h 44"/>
              <a:gd name="T16" fmla="*/ 2147483646 w 200"/>
              <a:gd name="T17" fmla="*/ 2147483646 h 44"/>
              <a:gd name="T18" fmla="*/ 2147483646 w 200"/>
              <a:gd name="T19" fmla="*/ 2147483646 h 44"/>
              <a:gd name="T20" fmla="*/ 2147483646 w 200"/>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44"/>
              <a:gd name="T35" fmla="*/ 200 w 200"/>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44">
                <a:moveTo>
                  <a:pt x="0" y="0"/>
                </a:moveTo>
                <a:lnTo>
                  <a:pt x="17" y="16"/>
                </a:lnTo>
                <a:lnTo>
                  <a:pt x="36" y="27"/>
                </a:lnTo>
                <a:lnTo>
                  <a:pt x="56" y="35"/>
                </a:lnTo>
                <a:lnTo>
                  <a:pt x="79" y="40"/>
                </a:lnTo>
                <a:lnTo>
                  <a:pt x="100" y="44"/>
                </a:lnTo>
                <a:lnTo>
                  <a:pt x="123" y="42"/>
                </a:lnTo>
                <a:lnTo>
                  <a:pt x="143" y="36"/>
                </a:lnTo>
                <a:lnTo>
                  <a:pt x="164" y="29"/>
                </a:lnTo>
                <a:lnTo>
                  <a:pt x="183" y="18"/>
                </a:lnTo>
                <a:lnTo>
                  <a:pt x="200"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1" name="Freeform 67"/>
          <p:cNvSpPr>
            <a:spLocks/>
          </p:cNvSpPr>
          <p:nvPr/>
        </p:nvSpPr>
        <p:spPr bwMode="auto">
          <a:xfrm>
            <a:off x="4564064" y="2552700"/>
            <a:ext cx="319087" cy="69850"/>
          </a:xfrm>
          <a:custGeom>
            <a:avLst/>
            <a:gdLst>
              <a:gd name="T0" fmla="*/ 0 w 201"/>
              <a:gd name="T1" fmla="*/ 0 h 44"/>
              <a:gd name="T2" fmla="*/ 2147483646 w 201"/>
              <a:gd name="T3" fmla="*/ 2147483646 h 44"/>
              <a:gd name="T4" fmla="*/ 2147483646 w 201"/>
              <a:gd name="T5" fmla="*/ 2147483646 h 44"/>
              <a:gd name="T6" fmla="*/ 2147483646 w 201"/>
              <a:gd name="T7" fmla="*/ 2147483646 h 44"/>
              <a:gd name="T8" fmla="*/ 2147483646 w 201"/>
              <a:gd name="T9" fmla="*/ 2147483646 h 44"/>
              <a:gd name="T10" fmla="*/ 2147483646 w 201"/>
              <a:gd name="T11" fmla="*/ 2147483646 h 44"/>
              <a:gd name="T12" fmla="*/ 2147483646 w 201"/>
              <a:gd name="T13" fmla="*/ 2147483646 h 44"/>
              <a:gd name="T14" fmla="*/ 2147483646 w 201"/>
              <a:gd name="T15" fmla="*/ 2147483646 h 44"/>
              <a:gd name="T16" fmla="*/ 2147483646 w 201"/>
              <a:gd name="T17" fmla="*/ 2147483646 h 44"/>
              <a:gd name="T18" fmla="*/ 2147483646 w 201"/>
              <a:gd name="T19" fmla="*/ 2147483646 h 44"/>
              <a:gd name="T20" fmla="*/ 2147483646 w 201"/>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44"/>
              <a:gd name="T35" fmla="*/ 201 w 20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44">
                <a:moveTo>
                  <a:pt x="0" y="0"/>
                </a:moveTo>
                <a:lnTo>
                  <a:pt x="19" y="16"/>
                </a:lnTo>
                <a:lnTo>
                  <a:pt x="38" y="27"/>
                </a:lnTo>
                <a:lnTo>
                  <a:pt x="59" y="36"/>
                </a:lnTo>
                <a:lnTo>
                  <a:pt x="80" y="42"/>
                </a:lnTo>
                <a:lnTo>
                  <a:pt x="103" y="44"/>
                </a:lnTo>
                <a:lnTo>
                  <a:pt x="125" y="42"/>
                </a:lnTo>
                <a:lnTo>
                  <a:pt x="146" y="38"/>
                </a:lnTo>
                <a:lnTo>
                  <a:pt x="165" y="29"/>
                </a:lnTo>
                <a:lnTo>
                  <a:pt x="184" y="17"/>
                </a:lnTo>
                <a:lnTo>
                  <a:pt x="20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2" name="Freeform 68"/>
          <p:cNvSpPr>
            <a:spLocks/>
          </p:cNvSpPr>
          <p:nvPr/>
        </p:nvSpPr>
        <p:spPr bwMode="auto">
          <a:xfrm>
            <a:off x="4573589" y="2800351"/>
            <a:ext cx="319087" cy="68263"/>
          </a:xfrm>
          <a:custGeom>
            <a:avLst/>
            <a:gdLst>
              <a:gd name="T0" fmla="*/ 0 w 201"/>
              <a:gd name="T1" fmla="*/ 0 h 43"/>
              <a:gd name="T2" fmla="*/ 2147483646 w 201"/>
              <a:gd name="T3" fmla="*/ 2147483646 h 43"/>
              <a:gd name="T4" fmla="*/ 2147483646 w 201"/>
              <a:gd name="T5" fmla="*/ 2147483646 h 43"/>
              <a:gd name="T6" fmla="*/ 2147483646 w 201"/>
              <a:gd name="T7" fmla="*/ 2147483646 h 43"/>
              <a:gd name="T8" fmla="*/ 2147483646 w 201"/>
              <a:gd name="T9" fmla="*/ 2147483646 h 43"/>
              <a:gd name="T10" fmla="*/ 2147483646 w 201"/>
              <a:gd name="T11" fmla="*/ 2147483646 h 43"/>
              <a:gd name="T12" fmla="*/ 2147483646 w 201"/>
              <a:gd name="T13" fmla="*/ 2147483646 h 43"/>
              <a:gd name="T14" fmla="*/ 2147483646 w 201"/>
              <a:gd name="T15" fmla="*/ 2147483646 h 43"/>
              <a:gd name="T16" fmla="*/ 2147483646 w 201"/>
              <a:gd name="T17" fmla="*/ 2147483646 h 43"/>
              <a:gd name="T18" fmla="*/ 2147483646 w 201"/>
              <a:gd name="T19" fmla="*/ 2147483646 h 43"/>
              <a:gd name="T20" fmla="*/ 2147483646 w 201"/>
              <a:gd name="T21" fmla="*/ 0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43"/>
              <a:gd name="T35" fmla="*/ 201 w 201"/>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43">
                <a:moveTo>
                  <a:pt x="0" y="0"/>
                </a:moveTo>
                <a:lnTo>
                  <a:pt x="17" y="15"/>
                </a:lnTo>
                <a:lnTo>
                  <a:pt x="38" y="26"/>
                </a:lnTo>
                <a:lnTo>
                  <a:pt x="59" y="36"/>
                </a:lnTo>
                <a:lnTo>
                  <a:pt x="80" y="41"/>
                </a:lnTo>
                <a:lnTo>
                  <a:pt x="102" y="43"/>
                </a:lnTo>
                <a:lnTo>
                  <a:pt x="123" y="41"/>
                </a:lnTo>
                <a:lnTo>
                  <a:pt x="144" y="37"/>
                </a:lnTo>
                <a:lnTo>
                  <a:pt x="165" y="28"/>
                </a:lnTo>
                <a:lnTo>
                  <a:pt x="184" y="17"/>
                </a:lnTo>
                <a:lnTo>
                  <a:pt x="20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3" name="Freeform 69"/>
          <p:cNvSpPr>
            <a:spLocks/>
          </p:cNvSpPr>
          <p:nvPr/>
        </p:nvSpPr>
        <p:spPr bwMode="auto">
          <a:xfrm>
            <a:off x="4573589" y="3060700"/>
            <a:ext cx="319087" cy="69850"/>
          </a:xfrm>
          <a:custGeom>
            <a:avLst/>
            <a:gdLst>
              <a:gd name="T0" fmla="*/ 0 w 201"/>
              <a:gd name="T1" fmla="*/ 0 h 44"/>
              <a:gd name="T2" fmla="*/ 2147483646 w 201"/>
              <a:gd name="T3" fmla="*/ 2147483646 h 44"/>
              <a:gd name="T4" fmla="*/ 2147483646 w 201"/>
              <a:gd name="T5" fmla="*/ 2147483646 h 44"/>
              <a:gd name="T6" fmla="*/ 2147483646 w 201"/>
              <a:gd name="T7" fmla="*/ 2147483646 h 44"/>
              <a:gd name="T8" fmla="*/ 2147483646 w 201"/>
              <a:gd name="T9" fmla="*/ 2147483646 h 44"/>
              <a:gd name="T10" fmla="*/ 2147483646 w 201"/>
              <a:gd name="T11" fmla="*/ 2147483646 h 44"/>
              <a:gd name="T12" fmla="*/ 2147483646 w 201"/>
              <a:gd name="T13" fmla="*/ 2147483646 h 44"/>
              <a:gd name="T14" fmla="*/ 2147483646 w 201"/>
              <a:gd name="T15" fmla="*/ 2147483646 h 44"/>
              <a:gd name="T16" fmla="*/ 2147483646 w 201"/>
              <a:gd name="T17" fmla="*/ 2147483646 h 44"/>
              <a:gd name="T18" fmla="*/ 2147483646 w 201"/>
              <a:gd name="T19" fmla="*/ 2147483646 h 44"/>
              <a:gd name="T20" fmla="*/ 2147483646 w 201"/>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44"/>
              <a:gd name="T35" fmla="*/ 201 w 20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44">
                <a:moveTo>
                  <a:pt x="0" y="0"/>
                </a:moveTo>
                <a:lnTo>
                  <a:pt x="17" y="15"/>
                </a:lnTo>
                <a:lnTo>
                  <a:pt x="38" y="27"/>
                </a:lnTo>
                <a:lnTo>
                  <a:pt x="59" y="36"/>
                </a:lnTo>
                <a:lnTo>
                  <a:pt x="80" y="42"/>
                </a:lnTo>
                <a:lnTo>
                  <a:pt x="102" y="44"/>
                </a:lnTo>
                <a:lnTo>
                  <a:pt x="123" y="42"/>
                </a:lnTo>
                <a:lnTo>
                  <a:pt x="144" y="38"/>
                </a:lnTo>
                <a:lnTo>
                  <a:pt x="165" y="29"/>
                </a:lnTo>
                <a:lnTo>
                  <a:pt x="184" y="17"/>
                </a:lnTo>
                <a:lnTo>
                  <a:pt x="201" y="0"/>
                </a:lnTo>
              </a:path>
            </a:pathLst>
          </a:cu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4" name="Freeform 70"/>
          <p:cNvSpPr>
            <a:spLocks/>
          </p:cNvSpPr>
          <p:nvPr/>
        </p:nvSpPr>
        <p:spPr bwMode="auto">
          <a:xfrm>
            <a:off x="4425950" y="1423988"/>
            <a:ext cx="133350" cy="1858962"/>
          </a:xfrm>
          <a:custGeom>
            <a:avLst/>
            <a:gdLst>
              <a:gd name="T0" fmla="*/ 0 w 84"/>
              <a:gd name="T1" fmla="*/ 2147483646 h 1171"/>
              <a:gd name="T2" fmla="*/ 2147483646 w 84"/>
              <a:gd name="T3" fmla="*/ 2147483646 h 1171"/>
              <a:gd name="T4" fmla="*/ 2147483646 w 84"/>
              <a:gd name="T5" fmla="*/ 2147483646 h 1171"/>
              <a:gd name="T6" fmla="*/ 2147483646 w 84"/>
              <a:gd name="T7" fmla="*/ 2147483646 h 1171"/>
              <a:gd name="T8" fmla="*/ 2147483646 w 84"/>
              <a:gd name="T9" fmla="*/ 2147483646 h 1171"/>
              <a:gd name="T10" fmla="*/ 2147483646 w 84"/>
              <a:gd name="T11" fmla="*/ 2147483646 h 1171"/>
              <a:gd name="T12" fmla="*/ 2147483646 w 84"/>
              <a:gd name="T13" fmla="*/ 2147483646 h 1171"/>
              <a:gd name="T14" fmla="*/ 2147483646 w 84"/>
              <a:gd name="T15" fmla="*/ 2147483646 h 1171"/>
              <a:gd name="T16" fmla="*/ 2147483646 w 84"/>
              <a:gd name="T17" fmla="*/ 2147483646 h 1171"/>
              <a:gd name="T18" fmla="*/ 2147483646 w 84"/>
              <a:gd name="T19" fmla="*/ 2147483646 h 1171"/>
              <a:gd name="T20" fmla="*/ 2147483646 w 84"/>
              <a:gd name="T21" fmla="*/ 2147483646 h 1171"/>
              <a:gd name="T22" fmla="*/ 2147483646 w 84"/>
              <a:gd name="T23" fmla="*/ 2147483646 h 1171"/>
              <a:gd name="T24" fmla="*/ 2147483646 w 84"/>
              <a:gd name="T25" fmla="*/ 2147483646 h 1171"/>
              <a:gd name="T26" fmla="*/ 2147483646 w 84"/>
              <a:gd name="T27" fmla="*/ 2147483646 h 1171"/>
              <a:gd name="T28" fmla="*/ 2147483646 w 84"/>
              <a:gd name="T29" fmla="*/ 2147483646 h 1171"/>
              <a:gd name="T30" fmla="*/ 2147483646 w 84"/>
              <a:gd name="T31" fmla="*/ 2147483646 h 1171"/>
              <a:gd name="T32" fmla="*/ 2147483646 w 84"/>
              <a:gd name="T33" fmla="*/ 2147483646 h 1171"/>
              <a:gd name="T34" fmla="*/ 2147483646 w 84"/>
              <a:gd name="T35" fmla="*/ 2147483646 h 1171"/>
              <a:gd name="T36" fmla="*/ 2147483646 w 84"/>
              <a:gd name="T37" fmla="*/ 2147483646 h 1171"/>
              <a:gd name="T38" fmla="*/ 2147483646 w 84"/>
              <a:gd name="T39" fmla="*/ 2147483646 h 1171"/>
              <a:gd name="T40" fmla="*/ 2147483646 w 84"/>
              <a:gd name="T41" fmla="*/ 2147483646 h 1171"/>
              <a:gd name="T42" fmla="*/ 2147483646 w 84"/>
              <a:gd name="T43" fmla="*/ 2147483646 h 1171"/>
              <a:gd name="T44" fmla="*/ 2147483646 w 84"/>
              <a:gd name="T45" fmla="*/ 2147483646 h 1171"/>
              <a:gd name="T46" fmla="*/ 2147483646 w 84"/>
              <a:gd name="T47" fmla="*/ 0 h 1171"/>
              <a:gd name="T48" fmla="*/ 2147483646 w 84"/>
              <a:gd name="T49" fmla="*/ 0 h 1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1171"/>
              <a:gd name="T77" fmla="*/ 84 w 84"/>
              <a:gd name="T78" fmla="*/ 1171 h 1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1171">
                <a:moveTo>
                  <a:pt x="0" y="1171"/>
                </a:moveTo>
                <a:lnTo>
                  <a:pt x="68" y="1084"/>
                </a:lnTo>
                <a:lnTo>
                  <a:pt x="84" y="978"/>
                </a:lnTo>
                <a:lnTo>
                  <a:pt x="84" y="963"/>
                </a:lnTo>
                <a:lnTo>
                  <a:pt x="82" y="921"/>
                </a:lnTo>
                <a:lnTo>
                  <a:pt x="82" y="857"/>
                </a:lnTo>
                <a:lnTo>
                  <a:pt x="82" y="774"/>
                </a:lnTo>
                <a:lnTo>
                  <a:pt x="80" y="675"/>
                </a:lnTo>
                <a:lnTo>
                  <a:pt x="78" y="564"/>
                </a:lnTo>
                <a:lnTo>
                  <a:pt x="74" y="447"/>
                </a:lnTo>
                <a:lnTo>
                  <a:pt x="70" y="327"/>
                </a:lnTo>
                <a:lnTo>
                  <a:pt x="65" y="206"/>
                </a:lnTo>
                <a:lnTo>
                  <a:pt x="59" y="91"/>
                </a:lnTo>
                <a:lnTo>
                  <a:pt x="57" y="72"/>
                </a:lnTo>
                <a:lnTo>
                  <a:pt x="57" y="57"/>
                </a:lnTo>
                <a:lnTo>
                  <a:pt x="57" y="42"/>
                </a:lnTo>
                <a:lnTo>
                  <a:pt x="57" y="30"/>
                </a:lnTo>
                <a:lnTo>
                  <a:pt x="57" y="21"/>
                </a:lnTo>
                <a:lnTo>
                  <a:pt x="57" y="11"/>
                </a:lnTo>
                <a:lnTo>
                  <a:pt x="57" y="6"/>
                </a:lnTo>
                <a:lnTo>
                  <a:pt x="59" y="2"/>
                </a:lnTo>
                <a:lnTo>
                  <a:pt x="59"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5" name="Freeform 71"/>
          <p:cNvSpPr>
            <a:spLocks/>
          </p:cNvSpPr>
          <p:nvPr/>
        </p:nvSpPr>
        <p:spPr bwMode="auto">
          <a:xfrm>
            <a:off x="4856163" y="1414464"/>
            <a:ext cx="279400" cy="1862137"/>
          </a:xfrm>
          <a:custGeom>
            <a:avLst/>
            <a:gdLst>
              <a:gd name="T0" fmla="*/ 0 w 176"/>
              <a:gd name="T1" fmla="*/ 0 h 1173"/>
              <a:gd name="T2" fmla="*/ 0 w 176"/>
              <a:gd name="T3" fmla="*/ 2147483646 h 1173"/>
              <a:gd name="T4" fmla="*/ 2147483646 w 176"/>
              <a:gd name="T5" fmla="*/ 2147483646 h 1173"/>
              <a:gd name="T6" fmla="*/ 2147483646 w 176"/>
              <a:gd name="T7" fmla="*/ 2147483646 h 1173"/>
              <a:gd name="T8" fmla="*/ 2147483646 w 176"/>
              <a:gd name="T9" fmla="*/ 2147483646 h 1173"/>
              <a:gd name="T10" fmla="*/ 2147483646 w 176"/>
              <a:gd name="T11" fmla="*/ 2147483646 h 1173"/>
              <a:gd name="T12" fmla="*/ 2147483646 w 176"/>
              <a:gd name="T13" fmla="*/ 2147483646 h 1173"/>
              <a:gd name="T14" fmla="*/ 2147483646 w 176"/>
              <a:gd name="T15" fmla="*/ 2147483646 h 1173"/>
              <a:gd name="T16" fmla="*/ 2147483646 w 176"/>
              <a:gd name="T17" fmla="*/ 2147483646 h 1173"/>
              <a:gd name="T18" fmla="*/ 2147483646 w 176"/>
              <a:gd name="T19" fmla="*/ 2147483646 h 1173"/>
              <a:gd name="T20" fmla="*/ 2147483646 w 176"/>
              <a:gd name="T21" fmla="*/ 2147483646 h 1173"/>
              <a:gd name="T22" fmla="*/ 2147483646 w 176"/>
              <a:gd name="T23" fmla="*/ 2147483646 h 1173"/>
              <a:gd name="T24" fmla="*/ 2147483646 w 176"/>
              <a:gd name="T25" fmla="*/ 2147483646 h 1173"/>
              <a:gd name="T26" fmla="*/ 2147483646 w 176"/>
              <a:gd name="T27" fmla="*/ 2147483646 h 1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6"/>
              <a:gd name="T43" fmla="*/ 0 h 1173"/>
              <a:gd name="T44" fmla="*/ 176 w 176"/>
              <a:gd name="T45" fmla="*/ 1173 h 11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6" h="1173">
                <a:moveTo>
                  <a:pt x="0" y="0"/>
                </a:moveTo>
                <a:lnTo>
                  <a:pt x="0" y="2"/>
                </a:lnTo>
                <a:lnTo>
                  <a:pt x="2" y="8"/>
                </a:lnTo>
                <a:lnTo>
                  <a:pt x="2" y="27"/>
                </a:lnTo>
                <a:lnTo>
                  <a:pt x="2" y="65"/>
                </a:lnTo>
                <a:lnTo>
                  <a:pt x="4" y="125"/>
                </a:lnTo>
                <a:lnTo>
                  <a:pt x="7" y="218"/>
                </a:lnTo>
                <a:lnTo>
                  <a:pt x="11" y="345"/>
                </a:lnTo>
                <a:lnTo>
                  <a:pt x="15" y="513"/>
                </a:lnTo>
                <a:lnTo>
                  <a:pt x="23" y="731"/>
                </a:lnTo>
                <a:lnTo>
                  <a:pt x="30" y="1003"/>
                </a:lnTo>
                <a:lnTo>
                  <a:pt x="43" y="1066"/>
                </a:lnTo>
                <a:lnTo>
                  <a:pt x="74" y="1109"/>
                </a:lnTo>
                <a:lnTo>
                  <a:pt x="176" y="117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6" name="Freeform 72"/>
          <p:cNvSpPr>
            <a:spLocks/>
          </p:cNvSpPr>
          <p:nvPr/>
        </p:nvSpPr>
        <p:spPr bwMode="auto">
          <a:xfrm>
            <a:off x="4479926" y="3349625"/>
            <a:ext cx="638175" cy="203200"/>
          </a:xfrm>
          <a:custGeom>
            <a:avLst/>
            <a:gdLst>
              <a:gd name="T0" fmla="*/ 2147483646 w 402"/>
              <a:gd name="T1" fmla="*/ 2147483646 h 128"/>
              <a:gd name="T2" fmla="*/ 2147483646 w 402"/>
              <a:gd name="T3" fmla="*/ 0 h 128"/>
              <a:gd name="T4" fmla="*/ 2147483646 w 402"/>
              <a:gd name="T5" fmla="*/ 2147483646 h 128"/>
              <a:gd name="T6" fmla="*/ 0 w 402"/>
              <a:gd name="T7" fmla="*/ 2147483646 h 128"/>
              <a:gd name="T8" fmla="*/ 0 60000 65536"/>
              <a:gd name="T9" fmla="*/ 0 60000 65536"/>
              <a:gd name="T10" fmla="*/ 0 60000 65536"/>
              <a:gd name="T11" fmla="*/ 0 60000 65536"/>
              <a:gd name="T12" fmla="*/ 0 w 402"/>
              <a:gd name="T13" fmla="*/ 0 h 128"/>
              <a:gd name="T14" fmla="*/ 402 w 402"/>
              <a:gd name="T15" fmla="*/ 128 h 128"/>
            </a:gdLst>
            <a:ahLst/>
            <a:cxnLst>
              <a:cxn ang="T8">
                <a:pos x="T0" y="T1"/>
              </a:cxn>
              <a:cxn ang="T9">
                <a:pos x="T2" y="T3"/>
              </a:cxn>
              <a:cxn ang="T10">
                <a:pos x="T4" y="T5"/>
              </a:cxn>
              <a:cxn ang="T11">
                <a:pos x="T6" y="T7"/>
              </a:cxn>
            </a:cxnLst>
            <a:rect l="T12" t="T13" r="T14" b="T15"/>
            <a:pathLst>
              <a:path w="402" h="128">
                <a:moveTo>
                  <a:pt x="402" y="123"/>
                </a:moveTo>
                <a:lnTo>
                  <a:pt x="210" y="0"/>
                </a:lnTo>
                <a:lnTo>
                  <a:pt x="146" y="2"/>
                </a:lnTo>
                <a:lnTo>
                  <a:pt x="0" y="128"/>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7" name="Freeform 73"/>
          <p:cNvSpPr>
            <a:spLocks/>
          </p:cNvSpPr>
          <p:nvPr/>
        </p:nvSpPr>
        <p:spPr bwMode="auto">
          <a:xfrm rot="20985501">
            <a:off x="5105400" y="2368550"/>
            <a:ext cx="431800" cy="3048000"/>
          </a:xfrm>
          <a:custGeom>
            <a:avLst/>
            <a:gdLst>
              <a:gd name="T0" fmla="*/ 2147483646 w 1083"/>
              <a:gd name="T1" fmla="*/ 2147483646 h 2070"/>
              <a:gd name="T2" fmla="*/ 2147483646 w 1083"/>
              <a:gd name="T3" fmla="*/ 2147483646 h 2070"/>
              <a:gd name="T4" fmla="*/ 2147483646 w 1083"/>
              <a:gd name="T5" fmla="*/ 2147483646 h 2070"/>
              <a:gd name="T6" fmla="*/ 2147483646 w 1083"/>
              <a:gd name="T7" fmla="*/ 2147483646 h 2070"/>
              <a:gd name="T8" fmla="*/ 2147483646 w 1083"/>
              <a:gd name="T9" fmla="*/ 2147483646 h 2070"/>
              <a:gd name="T10" fmla="*/ 2147483646 w 1083"/>
              <a:gd name="T11" fmla="*/ 2147483646 h 2070"/>
              <a:gd name="T12" fmla="*/ 2147483646 w 1083"/>
              <a:gd name="T13" fmla="*/ 2147483646 h 2070"/>
              <a:gd name="T14" fmla="*/ 2147483646 w 1083"/>
              <a:gd name="T15" fmla="*/ 2147483646 h 2070"/>
              <a:gd name="T16" fmla="*/ 2147483646 w 1083"/>
              <a:gd name="T17" fmla="*/ 2147483646 h 2070"/>
              <a:gd name="T18" fmla="*/ 2147483646 w 1083"/>
              <a:gd name="T19" fmla="*/ 2147483646 h 2070"/>
              <a:gd name="T20" fmla="*/ 2147483646 w 1083"/>
              <a:gd name="T21" fmla="*/ 2147483646 h 2070"/>
              <a:gd name="T22" fmla="*/ 2147483646 w 1083"/>
              <a:gd name="T23" fmla="*/ 2147483646 h 2070"/>
              <a:gd name="T24" fmla="*/ 2147483646 w 1083"/>
              <a:gd name="T25" fmla="*/ 2147483646 h 2070"/>
              <a:gd name="T26" fmla="*/ 2147483646 w 1083"/>
              <a:gd name="T27" fmla="*/ 2147483646 h 2070"/>
              <a:gd name="T28" fmla="*/ 2147483646 w 1083"/>
              <a:gd name="T29" fmla="*/ 2147483646 h 2070"/>
              <a:gd name="T30" fmla="*/ 2147483646 w 1083"/>
              <a:gd name="T31" fmla="*/ 2147483646 h 2070"/>
              <a:gd name="T32" fmla="*/ 2147483646 w 1083"/>
              <a:gd name="T33" fmla="*/ 2147483646 h 2070"/>
              <a:gd name="T34" fmla="*/ 2147483646 w 1083"/>
              <a:gd name="T35" fmla="*/ 2147483646 h 2070"/>
              <a:gd name="T36" fmla="*/ 2147483646 w 1083"/>
              <a:gd name="T37" fmla="*/ 2147483646 h 2070"/>
              <a:gd name="T38" fmla="*/ 2147483646 w 1083"/>
              <a:gd name="T39" fmla="*/ 2147483646 h 2070"/>
              <a:gd name="T40" fmla="*/ 2147483646 w 1083"/>
              <a:gd name="T41" fmla="*/ 2147483646 h 2070"/>
              <a:gd name="T42" fmla="*/ 2147483646 w 1083"/>
              <a:gd name="T43" fmla="*/ 2147483646 h 2070"/>
              <a:gd name="T44" fmla="*/ 2147483646 w 1083"/>
              <a:gd name="T45" fmla="*/ 2147483646 h 2070"/>
              <a:gd name="T46" fmla="*/ 2147483646 w 1083"/>
              <a:gd name="T47" fmla="*/ 2147483646 h 2070"/>
              <a:gd name="T48" fmla="*/ 0 w 1083"/>
              <a:gd name="T49" fmla="*/ 2147483646 h 2070"/>
              <a:gd name="T50" fmla="*/ 887356575 w 1083"/>
              <a:gd name="T51" fmla="*/ 2147483646 h 2070"/>
              <a:gd name="T52" fmla="*/ 2147483646 w 1083"/>
              <a:gd name="T53" fmla="*/ 2147483646 h 2070"/>
              <a:gd name="T54" fmla="*/ 1838141102 w 1083"/>
              <a:gd name="T55" fmla="*/ 2147483646 h 2070"/>
              <a:gd name="T56" fmla="*/ 1457732080 w 1083"/>
              <a:gd name="T57" fmla="*/ 2147483646 h 2070"/>
              <a:gd name="T58" fmla="*/ 1204178961 w 1083"/>
              <a:gd name="T59" fmla="*/ 2147483646 h 2070"/>
              <a:gd name="T60" fmla="*/ 1014053792 w 1083"/>
              <a:gd name="T61" fmla="*/ 2147483646 h 2070"/>
              <a:gd name="T62" fmla="*/ 760500673 w 1083"/>
              <a:gd name="T63" fmla="*/ 2147483646 h 2070"/>
              <a:gd name="T64" fmla="*/ 1014053792 w 1083"/>
              <a:gd name="T65" fmla="*/ 2147483646 h 2070"/>
              <a:gd name="T66" fmla="*/ 2147483646 w 1083"/>
              <a:gd name="T67" fmla="*/ 2147483646 h 2070"/>
              <a:gd name="T68" fmla="*/ 2147483646 w 1083"/>
              <a:gd name="T69" fmla="*/ 2147483646 h 2070"/>
              <a:gd name="T70" fmla="*/ 2147483646 w 1083"/>
              <a:gd name="T71" fmla="*/ 2147483646 h 2070"/>
              <a:gd name="T72" fmla="*/ 2147483646 w 1083"/>
              <a:gd name="T73" fmla="*/ 2147483646 h 2070"/>
              <a:gd name="T74" fmla="*/ 2147483646 w 1083"/>
              <a:gd name="T75" fmla="*/ 2147483646 h 2070"/>
              <a:gd name="T76" fmla="*/ 2147483646 w 1083"/>
              <a:gd name="T77" fmla="*/ 2147483646 h 2070"/>
              <a:gd name="T78" fmla="*/ 2147483646 w 1083"/>
              <a:gd name="T79" fmla="*/ 2147483646 h 2070"/>
              <a:gd name="T80" fmla="*/ 2147483646 w 1083"/>
              <a:gd name="T81" fmla="*/ 2147483646 h 2070"/>
              <a:gd name="T82" fmla="*/ 2147483646 w 1083"/>
              <a:gd name="T83" fmla="*/ 2147483646 h 2070"/>
              <a:gd name="T84" fmla="*/ 2147483646 w 1083"/>
              <a:gd name="T85" fmla="*/ 2147483646 h 2070"/>
              <a:gd name="T86" fmla="*/ 2147483646 w 1083"/>
              <a:gd name="T87" fmla="*/ 2147483646 h 2070"/>
              <a:gd name="T88" fmla="*/ 2147483646 w 1083"/>
              <a:gd name="T89" fmla="*/ 2147483646 h 2070"/>
              <a:gd name="T90" fmla="*/ 2147483646 w 1083"/>
              <a:gd name="T91" fmla="*/ 2147483646 h 2070"/>
              <a:gd name="T92" fmla="*/ 2147483646 w 1083"/>
              <a:gd name="T93" fmla="*/ 2147483646 h 2070"/>
              <a:gd name="T94" fmla="*/ 2147483646 w 1083"/>
              <a:gd name="T95" fmla="*/ 2147483646 h 2070"/>
              <a:gd name="T96" fmla="*/ 2147483646 w 1083"/>
              <a:gd name="T97" fmla="*/ 2147483646 h 2070"/>
              <a:gd name="T98" fmla="*/ 2147483646 w 1083"/>
              <a:gd name="T99" fmla="*/ 2147483646 h 20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3"/>
              <a:gd name="T151" fmla="*/ 0 h 2070"/>
              <a:gd name="T152" fmla="*/ 1083 w 1083"/>
              <a:gd name="T153" fmla="*/ 2070 h 20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3" h="2070">
                <a:moveTo>
                  <a:pt x="436" y="1538"/>
                </a:moveTo>
                <a:lnTo>
                  <a:pt x="447" y="1564"/>
                </a:lnTo>
                <a:lnTo>
                  <a:pt x="458" y="1593"/>
                </a:lnTo>
                <a:lnTo>
                  <a:pt x="472" y="1621"/>
                </a:lnTo>
                <a:lnTo>
                  <a:pt x="483" y="1651"/>
                </a:lnTo>
                <a:lnTo>
                  <a:pt x="492" y="1686"/>
                </a:lnTo>
                <a:lnTo>
                  <a:pt x="498" y="1720"/>
                </a:lnTo>
                <a:lnTo>
                  <a:pt x="500" y="1759"/>
                </a:lnTo>
                <a:lnTo>
                  <a:pt x="496" y="1803"/>
                </a:lnTo>
                <a:lnTo>
                  <a:pt x="485" y="1852"/>
                </a:lnTo>
                <a:lnTo>
                  <a:pt x="468" y="1905"/>
                </a:lnTo>
                <a:lnTo>
                  <a:pt x="477" y="1916"/>
                </a:lnTo>
                <a:lnTo>
                  <a:pt x="494" y="1924"/>
                </a:lnTo>
                <a:lnTo>
                  <a:pt x="517" y="1928"/>
                </a:lnTo>
                <a:lnTo>
                  <a:pt x="545" y="1931"/>
                </a:lnTo>
                <a:lnTo>
                  <a:pt x="576" y="1935"/>
                </a:lnTo>
                <a:lnTo>
                  <a:pt x="610" y="1937"/>
                </a:lnTo>
                <a:lnTo>
                  <a:pt x="644" y="1941"/>
                </a:lnTo>
                <a:lnTo>
                  <a:pt x="680" y="1945"/>
                </a:lnTo>
                <a:lnTo>
                  <a:pt x="714" y="1952"/>
                </a:lnTo>
                <a:lnTo>
                  <a:pt x="748" y="1960"/>
                </a:lnTo>
                <a:lnTo>
                  <a:pt x="769" y="1967"/>
                </a:lnTo>
                <a:lnTo>
                  <a:pt x="790" y="1975"/>
                </a:lnTo>
                <a:lnTo>
                  <a:pt x="810" y="1981"/>
                </a:lnTo>
                <a:lnTo>
                  <a:pt x="829" y="1988"/>
                </a:lnTo>
                <a:lnTo>
                  <a:pt x="848" y="1996"/>
                </a:lnTo>
                <a:lnTo>
                  <a:pt x="867" y="2005"/>
                </a:lnTo>
                <a:lnTo>
                  <a:pt x="884" y="2015"/>
                </a:lnTo>
                <a:lnTo>
                  <a:pt x="901" y="2028"/>
                </a:lnTo>
                <a:lnTo>
                  <a:pt x="918" y="2041"/>
                </a:lnTo>
                <a:lnTo>
                  <a:pt x="935" y="2060"/>
                </a:lnTo>
                <a:lnTo>
                  <a:pt x="941" y="2062"/>
                </a:lnTo>
                <a:lnTo>
                  <a:pt x="949" y="2064"/>
                </a:lnTo>
                <a:lnTo>
                  <a:pt x="962" y="2066"/>
                </a:lnTo>
                <a:lnTo>
                  <a:pt x="975" y="2068"/>
                </a:lnTo>
                <a:lnTo>
                  <a:pt x="990" y="2070"/>
                </a:lnTo>
                <a:lnTo>
                  <a:pt x="1003" y="2070"/>
                </a:lnTo>
                <a:lnTo>
                  <a:pt x="1019" y="2070"/>
                </a:lnTo>
                <a:lnTo>
                  <a:pt x="1030" y="2070"/>
                </a:lnTo>
                <a:lnTo>
                  <a:pt x="1037" y="2070"/>
                </a:lnTo>
                <a:lnTo>
                  <a:pt x="1041" y="2070"/>
                </a:lnTo>
                <a:lnTo>
                  <a:pt x="1055" y="2054"/>
                </a:lnTo>
                <a:lnTo>
                  <a:pt x="1064" y="2028"/>
                </a:lnTo>
                <a:lnTo>
                  <a:pt x="1072" y="1992"/>
                </a:lnTo>
                <a:lnTo>
                  <a:pt x="1073" y="1947"/>
                </a:lnTo>
                <a:lnTo>
                  <a:pt x="1075" y="1894"/>
                </a:lnTo>
                <a:lnTo>
                  <a:pt x="1075" y="1835"/>
                </a:lnTo>
                <a:lnTo>
                  <a:pt x="1075" y="1773"/>
                </a:lnTo>
                <a:lnTo>
                  <a:pt x="1075" y="1706"/>
                </a:lnTo>
                <a:lnTo>
                  <a:pt x="1077" y="1640"/>
                </a:lnTo>
                <a:lnTo>
                  <a:pt x="1079" y="1572"/>
                </a:lnTo>
                <a:lnTo>
                  <a:pt x="1081" y="1513"/>
                </a:lnTo>
                <a:lnTo>
                  <a:pt x="1083" y="1457"/>
                </a:lnTo>
                <a:lnTo>
                  <a:pt x="1083" y="1398"/>
                </a:lnTo>
                <a:lnTo>
                  <a:pt x="1081" y="1339"/>
                </a:lnTo>
                <a:lnTo>
                  <a:pt x="1077" y="1281"/>
                </a:lnTo>
                <a:lnTo>
                  <a:pt x="1073" y="1222"/>
                </a:lnTo>
                <a:lnTo>
                  <a:pt x="1068" y="1163"/>
                </a:lnTo>
                <a:lnTo>
                  <a:pt x="1060" y="1105"/>
                </a:lnTo>
                <a:lnTo>
                  <a:pt x="1051" y="1046"/>
                </a:lnTo>
                <a:lnTo>
                  <a:pt x="1041" y="987"/>
                </a:lnTo>
                <a:lnTo>
                  <a:pt x="1028" y="931"/>
                </a:lnTo>
                <a:lnTo>
                  <a:pt x="1013" y="874"/>
                </a:lnTo>
                <a:lnTo>
                  <a:pt x="996" y="817"/>
                </a:lnTo>
                <a:lnTo>
                  <a:pt x="975" y="760"/>
                </a:lnTo>
                <a:lnTo>
                  <a:pt x="952" y="706"/>
                </a:lnTo>
                <a:lnTo>
                  <a:pt x="928" y="651"/>
                </a:lnTo>
                <a:lnTo>
                  <a:pt x="903" y="596"/>
                </a:lnTo>
                <a:lnTo>
                  <a:pt x="877" y="543"/>
                </a:lnTo>
                <a:lnTo>
                  <a:pt x="848" y="492"/>
                </a:lnTo>
                <a:lnTo>
                  <a:pt x="820" y="443"/>
                </a:lnTo>
                <a:lnTo>
                  <a:pt x="778" y="376"/>
                </a:lnTo>
                <a:lnTo>
                  <a:pt x="733" y="320"/>
                </a:lnTo>
                <a:lnTo>
                  <a:pt x="686" y="269"/>
                </a:lnTo>
                <a:lnTo>
                  <a:pt x="634" y="223"/>
                </a:lnTo>
                <a:lnTo>
                  <a:pt x="580" y="182"/>
                </a:lnTo>
                <a:lnTo>
                  <a:pt x="523" y="144"/>
                </a:lnTo>
                <a:lnTo>
                  <a:pt x="462" y="110"/>
                </a:lnTo>
                <a:lnTo>
                  <a:pt x="400" y="78"/>
                </a:lnTo>
                <a:lnTo>
                  <a:pt x="334" y="47"/>
                </a:lnTo>
                <a:lnTo>
                  <a:pt x="265" y="19"/>
                </a:lnTo>
                <a:lnTo>
                  <a:pt x="229" y="8"/>
                </a:lnTo>
                <a:lnTo>
                  <a:pt x="192" y="0"/>
                </a:lnTo>
                <a:lnTo>
                  <a:pt x="156" y="2"/>
                </a:lnTo>
                <a:lnTo>
                  <a:pt x="122" y="8"/>
                </a:lnTo>
                <a:lnTo>
                  <a:pt x="89" y="19"/>
                </a:lnTo>
                <a:lnTo>
                  <a:pt x="61" y="34"/>
                </a:lnTo>
                <a:lnTo>
                  <a:pt x="36" y="57"/>
                </a:lnTo>
                <a:lnTo>
                  <a:pt x="18" y="81"/>
                </a:lnTo>
                <a:lnTo>
                  <a:pt x="6" y="113"/>
                </a:lnTo>
                <a:lnTo>
                  <a:pt x="0" y="148"/>
                </a:lnTo>
                <a:lnTo>
                  <a:pt x="0" y="183"/>
                </a:lnTo>
                <a:lnTo>
                  <a:pt x="2" y="219"/>
                </a:lnTo>
                <a:lnTo>
                  <a:pt x="8" y="253"/>
                </a:lnTo>
                <a:lnTo>
                  <a:pt x="14" y="288"/>
                </a:lnTo>
                <a:lnTo>
                  <a:pt x="19" y="322"/>
                </a:lnTo>
                <a:lnTo>
                  <a:pt x="27" y="358"/>
                </a:lnTo>
                <a:lnTo>
                  <a:pt x="33" y="392"/>
                </a:lnTo>
                <a:lnTo>
                  <a:pt x="35" y="426"/>
                </a:lnTo>
                <a:lnTo>
                  <a:pt x="35" y="460"/>
                </a:lnTo>
                <a:lnTo>
                  <a:pt x="33" y="496"/>
                </a:lnTo>
                <a:lnTo>
                  <a:pt x="29" y="515"/>
                </a:lnTo>
                <a:lnTo>
                  <a:pt x="27" y="533"/>
                </a:lnTo>
                <a:lnTo>
                  <a:pt x="25" y="552"/>
                </a:lnTo>
                <a:lnTo>
                  <a:pt x="25" y="571"/>
                </a:lnTo>
                <a:lnTo>
                  <a:pt x="23" y="590"/>
                </a:lnTo>
                <a:lnTo>
                  <a:pt x="23" y="609"/>
                </a:lnTo>
                <a:lnTo>
                  <a:pt x="21" y="628"/>
                </a:lnTo>
                <a:lnTo>
                  <a:pt x="21" y="647"/>
                </a:lnTo>
                <a:lnTo>
                  <a:pt x="19" y="666"/>
                </a:lnTo>
                <a:lnTo>
                  <a:pt x="18" y="685"/>
                </a:lnTo>
                <a:lnTo>
                  <a:pt x="18" y="698"/>
                </a:lnTo>
                <a:lnTo>
                  <a:pt x="16" y="707"/>
                </a:lnTo>
                <a:lnTo>
                  <a:pt x="14" y="717"/>
                </a:lnTo>
                <a:lnTo>
                  <a:pt x="14" y="725"/>
                </a:lnTo>
                <a:lnTo>
                  <a:pt x="12" y="730"/>
                </a:lnTo>
                <a:lnTo>
                  <a:pt x="12" y="738"/>
                </a:lnTo>
                <a:lnTo>
                  <a:pt x="12" y="745"/>
                </a:lnTo>
                <a:lnTo>
                  <a:pt x="12" y="753"/>
                </a:lnTo>
                <a:lnTo>
                  <a:pt x="14" y="762"/>
                </a:lnTo>
                <a:lnTo>
                  <a:pt x="16" y="776"/>
                </a:lnTo>
                <a:lnTo>
                  <a:pt x="19" y="789"/>
                </a:lnTo>
                <a:lnTo>
                  <a:pt x="27" y="804"/>
                </a:lnTo>
                <a:lnTo>
                  <a:pt x="38" y="821"/>
                </a:lnTo>
                <a:lnTo>
                  <a:pt x="50" y="838"/>
                </a:lnTo>
                <a:lnTo>
                  <a:pt x="63" y="857"/>
                </a:lnTo>
                <a:lnTo>
                  <a:pt x="76" y="874"/>
                </a:lnTo>
                <a:lnTo>
                  <a:pt x="88" y="891"/>
                </a:lnTo>
                <a:lnTo>
                  <a:pt x="101" y="910"/>
                </a:lnTo>
                <a:lnTo>
                  <a:pt x="110" y="925"/>
                </a:lnTo>
                <a:lnTo>
                  <a:pt x="118" y="942"/>
                </a:lnTo>
                <a:lnTo>
                  <a:pt x="118" y="944"/>
                </a:lnTo>
                <a:lnTo>
                  <a:pt x="120" y="948"/>
                </a:lnTo>
                <a:lnTo>
                  <a:pt x="120" y="953"/>
                </a:lnTo>
                <a:lnTo>
                  <a:pt x="122" y="959"/>
                </a:lnTo>
                <a:lnTo>
                  <a:pt x="123" y="965"/>
                </a:lnTo>
                <a:lnTo>
                  <a:pt x="127" y="974"/>
                </a:lnTo>
                <a:lnTo>
                  <a:pt x="131" y="982"/>
                </a:lnTo>
                <a:lnTo>
                  <a:pt x="135" y="991"/>
                </a:lnTo>
                <a:lnTo>
                  <a:pt x="141" y="1001"/>
                </a:lnTo>
                <a:lnTo>
                  <a:pt x="148" y="1010"/>
                </a:lnTo>
                <a:lnTo>
                  <a:pt x="148" y="1012"/>
                </a:lnTo>
                <a:lnTo>
                  <a:pt x="154" y="1022"/>
                </a:lnTo>
                <a:lnTo>
                  <a:pt x="159" y="1037"/>
                </a:lnTo>
                <a:lnTo>
                  <a:pt x="167" y="1054"/>
                </a:lnTo>
                <a:lnTo>
                  <a:pt x="176" y="1073"/>
                </a:lnTo>
                <a:lnTo>
                  <a:pt x="186" y="1093"/>
                </a:lnTo>
                <a:lnTo>
                  <a:pt x="195" y="1114"/>
                </a:lnTo>
                <a:lnTo>
                  <a:pt x="203" y="1131"/>
                </a:lnTo>
                <a:lnTo>
                  <a:pt x="209" y="1146"/>
                </a:lnTo>
                <a:lnTo>
                  <a:pt x="212" y="1158"/>
                </a:lnTo>
                <a:lnTo>
                  <a:pt x="214" y="1158"/>
                </a:lnTo>
                <a:lnTo>
                  <a:pt x="216" y="1160"/>
                </a:lnTo>
                <a:lnTo>
                  <a:pt x="218" y="1162"/>
                </a:lnTo>
                <a:lnTo>
                  <a:pt x="224" y="1165"/>
                </a:lnTo>
                <a:lnTo>
                  <a:pt x="228" y="1169"/>
                </a:lnTo>
                <a:lnTo>
                  <a:pt x="233" y="1173"/>
                </a:lnTo>
                <a:lnTo>
                  <a:pt x="239" y="1179"/>
                </a:lnTo>
                <a:lnTo>
                  <a:pt x="245" y="1182"/>
                </a:lnTo>
                <a:lnTo>
                  <a:pt x="250" y="1186"/>
                </a:lnTo>
                <a:lnTo>
                  <a:pt x="254" y="1192"/>
                </a:lnTo>
                <a:lnTo>
                  <a:pt x="265" y="1203"/>
                </a:lnTo>
                <a:lnTo>
                  <a:pt x="275" y="1214"/>
                </a:lnTo>
                <a:lnTo>
                  <a:pt x="288" y="1230"/>
                </a:lnTo>
                <a:lnTo>
                  <a:pt x="299" y="1245"/>
                </a:lnTo>
                <a:lnTo>
                  <a:pt x="311" y="1260"/>
                </a:lnTo>
                <a:lnTo>
                  <a:pt x="322" y="1275"/>
                </a:lnTo>
                <a:lnTo>
                  <a:pt x="332" y="1288"/>
                </a:lnTo>
                <a:lnTo>
                  <a:pt x="339" y="1300"/>
                </a:lnTo>
                <a:lnTo>
                  <a:pt x="345" y="1309"/>
                </a:lnTo>
                <a:lnTo>
                  <a:pt x="349" y="1313"/>
                </a:lnTo>
                <a:lnTo>
                  <a:pt x="366" y="1341"/>
                </a:lnTo>
                <a:lnTo>
                  <a:pt x="377" y="1362"/>
                </a:lnTo>
                <a:lnTo>
                  <a:pt x="385" y="1381"/>
                </a:lnTo>
                <a:lnTo>
                  <a:pt x="390" y="1398"/>
                </a:lnTo>
                <a:lnTo>
                  <a:pt x="392" y="1411"/>
                </a:lnTo>
                <a:lnTo>
                  <a:pt x="394" y="1423"/>
                </a:lnTo>
                <a:lnTo>
                  <a:pt x="394" y="1432"/>
                </a:lnTo>
                <a:lnTo>
                  <a:pt x="392" y="1440"/>
                </a:lnTo>
                <a:lnTo>
                  <a:pt x="394" y="1449"/>
                </a:lnTo>
                <a:lnTo>
                  <a:pt x="394" y="1457"/>
                </a:lnTo>
                <a:lnTo>
                  <a:pt x="436" y="1538"/>
                </a:lnTo>
                <a:close/>
              </a:path>
            </a:pathLst>
          </a:custGeom>
          <a:solidFill>
            <a:srgbClr val="FFCBCB"/>
          </a:solidFill>
          <a:ln w="3175">
            <a:solidFill>
              <a:srgbClr val="000000"/>
            </a:solidFill>
            <a:round/>
            <a:headEnd/>
            <a:tailEnd/>
          </a:ln>
        </p:spPr>
        <p:txBody>
          <a:bodyPr/>
          <a:lstStyle/>
          <a:p>
            <a:endParaRPr lang="en-US"/>
          </a:p>
        </p:txBody>
      </p:sp>
      <p:sp>
        <p:nvSpPr>
          <p:cNvPr id="57418" name="Freeform 74"/>
          <p:cNvSpPr>
            <a:spLocks/>
          </p:cNvSpPr>
          <p:nvPr/>
        </p:nvSpPr>
        <p:spPr bwMode="auto">
          <a:xfrm>
            <a:off x="5054600" y="3222626"/>
            <a:ext cx="630238" cy="252413"/>
          </a:xfrm>
          <a:custGeom>
            <a:avLst/>
            <a:gdLst>
              <a:gd name="T0" fmla="*/ 0 w 397"/>
              <a:gd name="T1" fmla="*/ 0 h 159"/>
              <a:gd name="T2" fmla="*/ 2147483646 w 397"/>
              <a:gd name="T3" fmla="*/ 2147483646 h 159"/>
              <a:gd name="T4" fmla="*/ 2147483646 w 397"/>
              <a:gd name="T5" fmla="*/ 2147483646 h 159"/>
              <a:gd name="T6" fmla="*/ 2147483646 w 397"/>
              <a:gd name="T7" fmla="*/ 2147483646 h 159"/>
              <a:gd name="T8" fmla="*/ 2147483646 w 397"/>
              <a:gd name="T9" fmla="*/ 2147483646 h 159"/>
              <a:gd name="T10" fmla="*/ 2147483646 w 397"/>
              <a:gd name="T11" fmla="*/ 2147483646 h 159"/>
              <a:gd name="T12" fmla="*/ 2147483646 w 397"/>
              <a:gd name="T13" fmla="*/ 2147483646 h 159"/>
              <a:gd name="T14" fmla="*/ 2147483646 w 397"/>
              <a:gd name="T15" fmla="*/ 2147483646 h 159"/>
              <a:gd name="T16" fmla="*/ 2147483646 w 397"/>
              <a:gd name="T17" fmla="*/ 2147483646 h 159"/>
              <a:gd name="T18" fmla="*/ 2147483646 w 397"/>
              <a:gd name="T19" fmla="*/ 2147483646 h 159"/>
              <a:gd name="T20" fmla="*/ 2147483646 w 397"/>
              <a:gd name="T21" fmla="*/ 2147483646 h 159"/>
              <a:gd name="T22" fmla="*/ 2147483646 w 397"/>
              <a:gd name="T23" fmla="*/ 2147483646 h 159"/>
              <a:gd name="T24" fmla="*/ 2147483646 w 397"/>
              <a:gd name="T25" fmla="*/ 2147483646 h 159"/>
              <a:gd name="T26" fmla="*/ 2147483646 w 397"/>
              <a:gd name="T27" fmla="*/ 2147483646 h 159"/>
              <a:gd name="T28" fmla="*/ 2147483646 w 397"/>
              <a:gd name="T29" fmla="*/ 2147483646 h 159"/>
              <a:gd name="T30" fmla="*/ 2147483646 w 397"/>
              <a:gd name="T31" fmla="*/ 2147483646 h 159"/>
              <a:gd name="T32" fmla="*/ 2147483646 w 397"/>
              <a:gd name="T33" fmla="*/ 2147483646 h 159"/>
              <a:gd name="T34" fmla="*/ 2147483646 w 397"/>
              <a:gd name="T35" fmla="*/ 2147483646 h 159"/>
              <a:gd name="T36" fmla="*/ 2147483646 w 397"/>
              <a:gd name="T37" fmla="*/ 2147483646 h 159"/>
              <a:gd name="T38" fmla="*/ 2147483646 w 397"/>
              <a:gd name="T39" fmla="*/ 2147483646 h 159"/>
              <a:gd name="T40" fmla="*/ 2147483646 w 397"/>
              <a:gd name="T41" fmla="*/ 2147483646 h 159"/>
              <a:gd name="T42" fmla="*/ 2147483646 w 397"/>
              <a:gd name="T43" fmla="*/ 2147483646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7"/>
              <a:gd name="T67" fmla="*/ 0 h 159"/>
              <a:gd name="T68" fmla="*/ 397 w 397"/>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7" h="159">
                <a:moveTo>
                  <a:pt x="0" y="0"/>
                </a:moveTo>
                <a:lnTo>
                  <a:pt x="23" y="15"/>
                </a:lnTo>
                <a:lnTo>
                  <a:pt x="51" y="32"/>
                </a:lnTo>
                <a:lnTo>
                  <a:pt x="79" y="51"/>
                </a:lnTo>
                <a:lnTo>
                  <a:pt x="110" y="70"/>
                </a:lnTo>
                <a:lnTo>
                  <a:pt x="142" y="89"/>
                </a:lnTo>
                <a:lnTo>
                  <a:pt x="174" y="108"/>
                </a:lnTo>
                <a:lnTo>
                  <a:pt x="206" y="125"/>
                </a:lnTo>
                <a:lnTo>
                  <a:pt x="238" y="138"/>
                </a:lnTo>
                <a:lnTo>
                  <a:pt x="267" y="150"/>
                </a:lnTo>
                <a:lnTo>
                  <a:pt x="295" y="157"/>
                </a:lnTo>
                <a:lnTo>
                  <a:pt x="314" y="159"/>
                </a:lnTo>
                <a:lnTo>
                  <a:pt x="331" y="155"/>
                </a:lnTo>
                <a:lnTo>
                  <a:pt x="344" y="148"/>
                </a:lnTo>
                <a:lnTo>
                  <a:pt x="357" y="138"/>
                </a:lnTo>
                <a:lnTo>
                  <a:pt x="367" y="125"/>
                </a:lnTo>
                <a:lnTo>
                  <a:pt x="374" y="110"/>
                </a:lnTo>
                <a:lnTo>
                  <a:pt x="380" y="95"/>
                </a:lnTo>
                <a:lnTo>
                  <a:pt x="386" y="78"/>
                </a:lnTo>
                <a:lnTo>
                  <a:pt x="392" y="61"/>
                </a:lnTo>
                <a:lnTo>
                  <a:pt x="397" y="4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19" name="Freeform 75"/>
          <p:cNvSpPr>
            <a:spLocks/>
          </p:cNvSpPr>
          <p:nvPr/>
        </p:nvSpPr>
        <p:spPr bwMode="auto">
          <a:xfrm>
            <a:off x="5054600" y="3498851"/>
            <a:ext cx="438150" cy="339725"/>
          </a:xfrm>
          <a:custGeom>
            <a:avLst/>
            <a:gdLst>
              <a:gd name="T0" fmla="*/ 0 w 276"/>
              <a:gd name="T1" fmla="*/ 0 h 214"/>
              <a:gd name="T2" fmla="*/ 2147483646 w 276"/>
              <a:gd name="T3" fmla="*/ 2147483646 h 214"/>
              <a:gd name="T4" fmla="*/ 2147483646 w 276"/>
              <a:gd name="T5" fmla="*/ 2147483646 h 214"/>
              <a:gd name="T6" fmla="*/ 2147483646 w 276"/>
              <a:gd name="T7" fmla="*/ 2147483646 h 214"/>
              <a:gd name="T8" fmla="*/ 2147483646 w 276"/>
              <a:gd name="T9" fmla="*/ 2147483646 h 214"/>
              <a:gd name="T10" fmla="*/ 2147483646 w 276"/>
              <a:gd name="T11" fmla="*/ 2147483646 h 214"/>
              <a:gd name="T12" fmla="*/ 2147483646 w 276"/>
              <a:gd name="T13" fmla="*/ 2147483646 h 214"/>
              <a:gd name="T14" fmla="*/ 2147483646 w 276"/>
              <a:gd name="T15" fmla="*/ 2147483646 h 214"/>
              <a:gd name="T16" fmla="*/ 2147483646 w 276"/>
              <a:gd name="T17" fmla="*/ 2147483646 h 214"/>
              <a:gd name="T18" fmla="*/ 2147483646 w 276"/>
              <a:gd name="T19" fmla="*/ 2147483646 h 214"/>
              <a:gd name="T20" fmla="*/ 2147483646 w 276"/>
              <a:gd name="T21" fmla="*/ 2147483646 h 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214"/>
              <a:gd name="T35" fmla="*/ 276 w 276"/>
              <a:gd name="T36" fmla="*/ 214 h 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214">
                <a:moveTo>
                  <a:pt x="0" y="0"/>
                </a:moveTo>
                <a:lnTo>
                  <a:pt x="26" y="23"/>
                </a:lnTo>
                <a:lnTo>
                  <a:pt x="57" y="44"/>
                </a:lnTo>
                <a:lnTo>
                  <a:pt x="87" y="61"/>
                </a:lnTo>
                <a:lnTo>
                  <a:pt x="121" y="76"/>
                </a:lnTo>
                <a:lnTo>
                  <a:pt x="153" y="93"/>
                </a:lnTo>
                <a:lnTo>
                  <a:pt x="185" y="110"/>
                </a:lnTo>
                <a:lnTo>
                  <a:pt x="214" y="129"/>
                </a:lnTo>
                <a:lnTo>
                  <a:pt x="240" y="152"/>
                </a:lnTo>
                <a:lnTo>
                  <a:pt x="261" y="180"/>
                </a:lnTo>
                <a:lnTo>
                  <a:pt x="276" y="214"/>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0" name="Freeform 76"/>
          <p:cNvSpPr>
            <a:spLocks/>
          </p:cNvSpPr>
          <p:nvPr/>
        </p:nvSpPr>
        <p:spPr bwMode="auto">
          <a:xfrm>
            <a:off x="5559425" y="3578225"/>
            <a:ext cx="230188" cy="230188"/>
          </a:xfrm>
          <a:custGeom>
            <a:avLst/>
            <a:gdLst>
              <a:gd name="T0" fmla="*/ 2147483646 w 145"/>
              <a:gd name="T1" fmla="*/ 2147483646 h 145"/>
              <a:gd name="T2" fmla="*/ 2147483646 w 145"/>
              <a:gd name="T3" fmla="*/ 2147483646 h 145"/>
              <a:gd name="T4" fmla="*/ 2147483646 w 145"/>
              <a:gd name="T5" fmla="*/ 2147483646 h 145"/>
              <a:gd name="T6" fmla="*/ 2147483646 w 145"/>
              <a:gd name="T7" fmla="*/ 2147483646 h 145"/>
              <a:gd name="T8" fmla="*/ 2147483646 w 145"/>
              <a:gd name="T9" fmla="*/ 2147483646 h 145"/>
              <a:gd name="T10" fmla="*/ 2147483646 w 145"/>
              <a:gd name="T11" fmla="*/ 2147483646 h 145"/>
              <a:gd name="T12" fmla="*/ 2147483646 w 145"/>
              <a:gd name="T13" fmla="*/ 2147483646 h 145"/>
              <a:gd name="T14" fmla="*/ 2147483646 w 145"/>
              <a:gd name="T15" fmla="*/ 2147483646 h 145"/>
              <a:gd name="T16" fmla="*/ 2147483646 w 145"/>
              <a:gd name="T17" fmla="*/ 2147483646 h 145"/>
              <a:gd name="T18" fmla="*/ 2147483646 w 145"/>
              <a:gd name="T19" fmla="*/ 2147483646 h 145"/>
              <a:gd name="T20" fmla="*/ 2147483646 w 145"/>
              <a:gd name="T21" fmla="*/ 2147483646 h 145"/>
              <a:gd name="T22" fmla="*/ 2147483646 w 145"/>
              <a:gd name="T23" fmla="*/ 2147483646 h 145"/>
              <a:gd name="T24" fmla="*/ 0 w 145"/>
              <a:gd name="T25" fmla="*/ 2147483646 h 145"/>
              <a:gd name="T26" fmla="*/ 2147483646 w 145"/>
              <a:gd name="T27" fmla="*/ 2147483646 h 145"/>
              <a:gd name="T28" fmla="*/ 2147483646 w 145"/>
              <a:gd name="T29" fmla="*/ 2147483646 h 145"/>
              <a:gd name="T30" fmla="*/ 2147483646 w 145"/>
              <a:gd name="T31" fmla="*/ 2147483646 h 145"/>
              <a:gd name="T32" fmla="*/ 2147483646 w 145"/>
              <a:gd name="T33" fmla="*/ 2147483646 h 145"/>
              <a:gd name="T34" fmla="*/ 2147483646 w 145"/>
              <a:gd name="T35" fmla="*/ 2147483646 h 145"/>
              <a:gd name="T36" fmla="*/ 2147483646 w 145"/>
              <a:gd name="T37" fmla="*/ 2147483646 h 145"/>
              <a:gd name="T38" fmla="*/ 2147483646 w 145"/>
              <a:gd name="T39" fmla="*/ 0 h 145"/>
              <a:gd name="T40" fmla="*/ 2147483646 w 145"/>
              <a:gd name="T41" fmla="*/ 0 h 145"/>
              <a:gd name="T42" fmla="*/ 2147483646 w 145"/>
              <a:gd name="T43" fmla="*/ 0 h 1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
              <a:gd name="T67" fmla="*/ 0 h 145"/>
              <a:gd name="T68" fmla="*/ 145 w 145"/>
              <a:gd name="T69" fmla="*/ 145 h 1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 h="145">
                <a:moveTo>
                  <a:pt x="49" y="145"/>
                </a:moveTo>
                <a:lnTo>
                  <a:pt x="43" y="136"/>
                </a:lnTo>
                <a:lnTo>
                  <a:pt x="38" y="126"/>
                </a:lnTo>
                <a:lnTo>
                  <a:pt x="32" y="117"/>
                </a:lnTo>
                <a:lnTo>
                  <a:pt x="26" y="107"/>
                </a:lnTo>
                <a:lnTo>
                  <a:pt x="21" y="98"/>
                </a:lnTo>
                <a:lnTo>
                  <a:pt x="17" y="88"/>
                </a:lnTo>
                <a:lnTo>
                  <a:pt x="13" y="79"/>
                </a:lnTo>
                <a:lnTo>
                  <a:pt x="9" y="68"/>
                </a:lnTo>
                <a:lnTo>
                  <a:pt x="5" y="58"/>
                </a:lnTo>
                <a:lnTo>
                  <a:pt x="2" y="47"/>
                </a:lnTo>
                <a:lnTo>
                  <a:pt x="0" y="37"/>
                </a:lnTo>
                <a:lnTo>
                  <a:pt x="5" y="28"/>
                </a:lnTo>
                <a:lnTo>
                  <a:pt x="17" y="20"/>
                </a:lnTo>
                <a:lnTo>
                  <a:pt x="32" y="13"/>
                </a:lnTo>
                <a:lnTo>
                  <a:pt x="49" y="9"/>
                </a:lnTo>
                <a:lnTo>
                  <a:pt x="70" y="5"/>
                </a:lnTo>
                <a:lnTo>
                  <a:pt x="91" y="1"/>
                </a:lnTo>
                <a:lnTo>
                  <a:pt x="109" y="0"/>
                </a:lnTo>
                <a:lnTo>
                  <a:pt x="130" y="0"/>
                </a:lnTo>
                <a:lnTo>
                  <a:pt x="145"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1" name="Freeform 77"/>
          <p:cNvSpPr>
            <a:spLocks/>
          </p:cNvSpPr>
          <p:nvPr/>
        </p:nvSpPr>
        <p:spPr bwMode="auto">
          <a:xfrm>
            <a:off x="5700713" y="3384550"/>
            <a:ext cx="114300" cy="114300"/>
          </a:xfrm>
          <a:custGeom>
            <a:avLst/>
            <a:gdLst>
              <a:gd name="T0" fmla="*/ 2147483646 w 72"/>
              <a:gd name="T1" fmla="*/ 2147483646 h 72"/>
              <a:gd name="T2" fmla="*/ 2147483646 w 72"/>
              <a:gd name="T3" fmla="*/ 2147483646 h 72"/>
              <a:gd name="T4" fmla="*/ 2147483646 w 72"/>
              <a:gd name="T5" fmla="*/ 2147483646 h 72"/>
              <a:gd name="T6" fmla="*/ 2147483646 w 72"/>
              <a:gd name="T7" fmla="*/ 2147483646 h 72"/>
              <a:gd name="T8" fmla="*/ 2147483646 w 72"/>
              <a:gd name="T9" fmla="*/ 2147483646 h 72"/>
              <a:gd name="T10" fmla="*/ 2147483646 w 72"/>
              <a:gd name="T11" fmla="*/ 2147483646 h 72"/>
              <a:gd name="T12" fmla="*/ 2147483646 w 72"/>
              <a:gd name="T13" fmla="*/ 2147483646 h 72"/>
              <a:gd name="T14" fmla="*/ 2147483646 w 72"/>
              <a:gd name="T15" fmla="*/ 2147483646 h 72"/>
              <a:gd name="T16" fmla="*/ 2147483646 w 72"/>
              <a:gd name="T17" fmla="*/ 0 h 72"/>
              <a:gd name="T18" fmla="*/ 2147483646 w 72"/>
              <a:gd name="T19" fmla="*/ 0 h 72"/>
              <a:gd name="T20" fmla="*/ 2147483646 w 72"/>
              <a:gd name="T21" fmla="*/ 0 h 72"/>
              <a:gd name="T22" fmla="*/ 2147483646 w 72"/>
              <a:gd name="T23" fmla="*/ 0 h 72"/>
              <a:gd name="T24" fmla="*/ 2147483646 w 72"/>
              <a:gd name="T25" fmla="*/ 2147483646 h 72"/>
              <a:gd name="T26" fmla="*/ 2147483646 w 72"/>
              <a:gd name="T27" fmla="*/ 2147483646 h 72"/>
              <a:gd name="T28" fmla="*/ 2147483646 w 72"/>
              <a:gd name="T29" fmla="*/ 2147483646 h 72"/>
              <a:gd name="T30" fmla="*/ 2147483646 w 72"/>
              <a:gd name="T31" fmla="*/ 2147483646 h 72"/>
              <a:gd name="T32" fmla="*/ 2147483646 w 72"/>
              <a:gd name="T33" fmla="*/ 2147483646 h 72"/>
              <a:gd name="T34" fmla="*/ 2147483646 w 72"/>
              <a:gd name="T35" fmla="*/ 2147483646 h 72"/>
              <a:gd name="T36" fmla="*/ 2147483646 w 72"/>
              <a:gd name="T37" fmla="*/ 2147483646 h 72"/>
              <a:gd name="T38" fmla="*/ 0 w 72"/>
              <a:gd name="T39" fmla="*/ 2147483646 h 72"/>
              <a:gd name="T40" fmla="*/ 0 w 72"/>
              <a:gd name="T41" fmla="*/ 2147483646 h 72"/>
              <a:gd name="T42" fmla="*/ 2147483646 w 72"/>
              <a:gd name="T43" fmla="*/ 2147483646 h 72"/>
              <a:gd name="T44" fmla="*/ 2147483646 w 72"/>
              <a:gd name="T45" fmla="*/ 2147483646 h 72"/>
              <a:gd name="T46" fmla="*/ 2147483646 w 72"/>
              <a:gd name="T47" fmla="*/ 2147483646 h 72"/>
              <a:gd name="T48" fmla="*/ 2147483646 w 72"/>
              <a:gd name="T49" fmla="*/ 2147483646 h 72"/>
              <a:gd name="T50" fmla="*/ 2147483646 w 72"/>
              <a:gd name="T51" fmla="*/ 2147483646 h 72"/>
              <a:gd name="T52" fmla="*/ 2147483646 w 72"/>
              <a:gd name="T53" fmla="*/ 2147483646 h 72"/>
              <a:gd name="T54" fmla="*/ 2147483646 w 72"/>
              <a:gd name="T55" fmla="*/ 2147483646 h 72"/>
              <a:gd name="T56" fmla="*/ 2147483646 w 72"/>
              <a:gd name="T57" fmla="*/ 2147483646 h 72"/>
              <a:gd name="T58" fmla="*/ 2147483646 w 72"/>
              <a:gd name="T59" fmla="*/ 2147483646 h 72"/>
              <a:gd name="T60" fmla="*/ 2147483646 w 72"/>
              <a:gd name="T61" fmla="*/ 2147483646 h 72"/>
              <a:gd name="T62" fmla="*/ 2147483646 w 72"/>
              <a:gd name="T63" fmla="*/ 2147483646 h 72"/>
              <a:gd name="T64" fmla="*/ 2147483646 w 72"/>
              <a:gd name="T65" fmla="*/ 2147483646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4" y="4"/>
                </a:moveTo>
                <a:lnTo>
                  <a:pt x="34" y="4"/>
                </a:lnTo>
                <a:lnTo>
                  <a:pt x="34" y="2"/>
                </a:lnTo>
                <a:lnTo>
                  <a:pt x="34" y="0"/>
                </a:lnTo>
                <a:lnTo>
                  <a:pt x="28" y="6"/>
                </a:lnTo>
                <a:lnTo>
                  <a:pt x="22" y="12"/>
                </a:lnTo>
                <a:lnTo>
                  <a:pt x="19" y="17"/>
                </a:lnTo>
                <a:lnTo>
                  <a:pt x="13" y="25"/>
                </a:lnTo>
                <a:lnTo>
                  <a:pt x="7" y="31"/>
                </a:lnTo>
                <a:lnTo>
                  <a:pt x="3" y="36"/>
                </a:lnTo>
                <a:lnTo>
                  <a:pt x="2" y="42"/>
                </a:lnTo>
                <a:lnTo>
                  <a:pt x="0" y="48"/>
                </a:lnTo>
                <a:lnTo>
                  <a:pt x="0" y="53"/>
                </a:lnTo>
                <a:lnTo>
                  <a:pt x="3" y="59"/>
                </a:lnTo>
                <a:lnTo>
                  <a:pt x="7" y="63"/>
                </a:lnTo>
                <a:lnTo>
                  <a:pt x="13" y="65"/>
                </a:lnTo>
                <a:lnTo>
                  <a:pt x="19" y="65"/>
                </a:lnTo>
                <a:lnTo>
                  <a:pt x="26" y="65"/>
                </a:lnTo>
                <a:lnTo>
                  <a:pt x="34" y="65"/>
                </a:lnTo>
                <a:lnTo>
                  <a:pt x="41" y="67"/>
                </a:lnTo>
                <a:lnTo>
                  <a:pt x="49" y="67"/>
                </a:lnTo>
                <a:lnTo>
                  <a:pt x="56" y="67"/>
                </a:lnTo>
                <a:lnTo>
                  <a:pt x="64" y="69"/>
                </a:lnTo>
                <a:lnTo>
                  <a:pt x="72" y="72"/>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2" name="Freeform 78"/>
          <p:cNvSpPr>
            <a:spLocks/>
          </p:cNvSpPr>
          <p:nvPr/>
        </p:nvSpPr>
        <p:spPr bwMode="auto">
          <a:xfrm>
            <a:off x="2822575" y="2346325"/>
            <a:ext cx="1747838" cy="3348038"/>
          </a:xfrm>
          <a:custGeom>
            <a:avLst/>
            <a:gdLst>
              <a:gd name="T0" fmla="*/ 2147483646 w 1101"/>
              <a:gd name="T1" fmla="*/ 2147483646 h 2109"/>
              <a:gd name="T2" fmla="*/ 2147483646 w 1101"/>
              <a:gd name="T3" fmla="*/ 2147483646 h 2109"/>
              <a:gd name="T4" fmla="*/ 2147483646 w 1101"/>
              <a:gd name="T5" fmla="*/ 2147483646 h 2109"/>
              <a:gd name="T6" fmla="*/ 2147483646 w 1101"/>
              <a:gd name="T7" fmla="*/ 2147483646 h 2109"/>
              <a:gd name="T8" fmla="*/ 2147483646 w 1101"/>
              <a:gd name="T9" fmla="*/ 2147483646 h 2109"/>
              <a:gd name="T10" fmla="*/ 2147483646 w 1101"/>
              <a:gd name="T11" fmla="*/ 2147483646 h 2109"/>
              <a:gd name="T12" fmla="*/ 2147483646 w 1101"/>
              <a:gd name="T13" fmla="*/ 2147483646 h 2109"/>
              <a:gd name="T14" fmla="*/ 2147483646 w 1101"/>
              <a:gd name="T15" fmla="*/ 2147483646 h 2109"/>
              <a:gd name="T16" fmla="*/ 2147483646 w 1101"/>
              <a:gd name="T17" fmla="*/ 2147483646 h 2109"/>
              <a:gd name="T18" fmla="*/ 2147483646 w 1101"/>
              <a:gd name="T19" fmla="*/ 2147483646 h 2109"/>
              <a:gd name="T20" fmla="*/ 2147483646 w 1101"/>
              <a:gd name="T21" fmla="*/ 2147483646 h 2109"/>
              <a:gd name="T22" fmla="*/ 2147483646 w 1101"/>
              <a:gd name="T23" fmla="*/ 2147483646 h 2109"/>
              <a:gd name="T24" fmla="*/ 2147483646 w 1101"/>
              <a:gd name="T25" fmla="*/ 2147483646 h 2109"/>
              <a:gd name="T26" fmla="*/ 2147483646 w 1101"/>
              <a:gd name="T27" fmla="*/ 2147483646 h 2109"/>
              <a:gd name="T28" fmla="*/ 2147483646 w 1101"/>
              <a:gd name="T29" fmla="*/ 2147483646 h 2109"/>
              <a:gd name="T30" fmla="*/ 2147483646 w 1101"/>
              <a:gd name="T31" fmla="*/ 2147483646 h 2109"/>
              <a:gd name="T32" fmla="*/ 2147483646 w 1101"/>
              <a:gd name="T33" fmla="*/ 2147483646 h 2109"/>
              <a:gd name="T34" fmla="*/ 2147483646 w 1101"/>
              <a:gd name="T35" fmla="*/ 2147483646 h 2109"/>
              <a:gd name="T36" fmla="*/ 2147483646 w 1101"/>
              <a:gd name="T37" fmla="*/ 2147483646 h 2109"/>
              <a:gd name="T38" fmla="*/ 2147483646 w 1101"/>
              <a:gd name="T39" fmla="*/ 2147483646 h 2109"/>
              <a:gd name="T40" fmla="*/ 2147483646 w 1101"/>
              <a:gd name="T41" fmla="*/ 2147483646 h 2109"/>
              <a:gd name="T42" fmla="*/ 2147483646 w 1101"/>
              <a:gd name="T43" fmla="*/ 2147483646 h 2109"/>
              <a:gd name="T44" fmla="*/ 2147483646 w 1101"/>
              <a:gd name="T45" fmla="*/ 2147483646 h 2109"/>
              <a:gd name="T46" fmla="*/ 2147483646 w 1101"/>
              <a:gd name="T47" fmla="*/ 2147483646 h 2109"/>
              <a:gd name="T48" fmla="*/ 2147483646 w 1101"/>
              <a:gd name="T49" fmla="*/ 2147483646 h 2109"/>
              <a:gd name="T50" fmla="*/ 2147483646 w 1101"/>
              <a:gd name="T51" fmla="*/ 2147483646 h 2109"/>
              <a:gd name="T52" fmla="*/ 2147483646 w 1101"/>
              <a:gd name="T53" fmla="*/ 2147483646 h 2109"/>
              <a:gd name="T54" fmla="*/ 2147483646 w 1101"/>
              <a:gd name="T55" fmla="*/ 2147483646 h 2109"/>
              <a:gd name="T56" fmla="*/ 2147483646 w 1101"/>
              <a:gd name="T57" fmla="*/ 2147483646 h 2109"/>
              <a:gd name="T58" fmla="*/ 2147483646 w 1101"/>
              <a:gd name="T59" fmla="*/ 2147483646 h 2109"/>
              <a:gd name="T60" fmla="*/ 2147483646 w 1101"/>
              <a:gd name="T61" fmla="*/ 2147483646 h 2109"/>
              <a:gd name="T62" fmla="*/ 2147483646 w 1101"/>
              <a:gd name="T63" fmla="*/ 2147483646 h 2109"/>
              <a:gd name="T64" fmla="*/ 2147483646 w 1101"/>
              <a:gd name="T65" fmla="*/ 0 h 2109"/>
              <a:gd name="T66" fmla="*/ 2147483646 w 1101"/>
              <a:gd name="T67" fmla="*/ 2147483646 h 2109"/>
              <a:gd name="T68" fmla="*/ 2147483646 w 1101"/>
              <a:gd name="T69" fmla="*/ 2147483646 h 2109"/>
              <a:gd name="T70" fmla="*/ 2147483646 w 1101"/>
              <a:gd name="T71" fmla="*/ 2147483646 h 2109"/>
              <a:gd name="T72" fmla="*/ 2147483646 w 1101"/>
              <a:gd name="T73" fmla="*/ 2147483646 h 2109"/>
              <a:gd name="T74" fmla="*/ 2147483646 w 1101"/>
              <a:gd name="T75" fmla="*/ 2147483646 h 2109"/>
              <a:gd name="T76" fmla="*/ 2147483646 w 1101"/>
              <a:gd name="T77" fmla="*/ 2147483646 h 2109"/>
              <a:gd name="T78" fmla="*/ 2147483646 w 1101"/>
              <a:gd name="T79" fmla="*/ 2147483646 h 2109"/>
              <a:gd name="T80" fmla="*/ 2147483646 w 1101"/>
              <a:gd name="T81" fmla="*/ 2147483646 h 2109"/>
              <a:gd name="T82" fmla="*/ 2147483646 w 1101"/>
              <a:gd name="T83" fmla="*/ 2147483646 h 2109"/>
              <a:gd name="T84" fmla="*/ 2147483646 w 1101"/>
              <a:gd name="T85" fmla="*/ 2147483646 h 2109"/>
              <a:gd name="T86" fmla="*/ 2147483646 w 1101"/>
              <a:gd name="T87" fmla="*/ 2147483646 h 2109"/>
              <a:gd name="T88" fmla="*/ 2147483646 w 1101"/>
              <a:gd name="T89" fmla="*/ 2147483646 h 2109"/>
              <a:gd name="T90" fmla="*/ 2147483646 w 1101"/>
              <a:gd name="T91" fmla="*/ 2147483646 h 2109"/>
              <a:gd name="T92" fmla="*/ 2147483646 w 1101"/>
              <a:gd name="T93" fmla="*/ 2147483646 h 2109"/>
              <a:gd name="T94" fmla="*/ 2147483646 w 1101"/>
              <a:gd name="T95" fmla="*/ 2147483646 h 2109"/>
              <a:gd name="T96" fmla="*/ 2147483646 w 1101"/>
              <a:gd name="T97" fmla="*/ 2147483646 h 2109"/>
              <a:gd name="T98" fmla="*/ 2147483646 w 1101"/>
              <a:gd name="T99" fmla="*/ 2147483646 h 2109"/>
              <a:gd name="T100" fmla="*/ 2147483646 w 1101"/>
              <a:gd name="T101" fmla="*/ 2147483646 h 2109"/>
              <a:gd name="T102" fmla="*/ 2147483646 w 1101"/>
              <a:gd name="T103" fmla="*/ 2147483646 h 2109"/>
              <a:gd name="T104" fmla="*/ 2147483646 w 1101"/>
              <a:gd name="T105" fmla="*/ 2147483646 h 2109"/>
              <a:gd name="T106" fmla="*/ 2147483646 w 1101"/>
              <a:gd name="T107" fmla="*/ 2147483646 h 2109"/>
              <a:gd name="T108" fmla="*/ 2147483646 w 1101"/>
              <a:gd name="T109" fmla="*/ 2147483646 h 2109"/>
              <a:gd name="T110" fmla="*/ 2147483646 w 1101"/>
              <a:gd name="T111" fmla="*/ 2147483646 h 2109"/>
              <a:gd name="T112" fmla="*/ 2147483646 w 1101"/>
              <a:gd name="T113" fmla="*/ 2147483646 h 2109"/>
              <a:gd name="T114" fmla="*/ 2147483646 w 1101"/>
              <a:gd name="T115" fmla="*/ 2147483646 h 2109"/>
              <a:gd name="T116" fmla="*/ 2147483646 w 1101"/>
              <a:gd name="T117" fmla="*/ 2147483646 h 2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1"/>
              <a:gd name="T178" fmla="*/ 0 h 2109"/>
              <a:gd name="T179" fmla="*/ 1101 w 1101"/>
              <a:gd name="T180" fmla="*/ 2109 h 2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1" h="2109">
                <a:moveTo>
                  <a:pt x="359" y="1903"/>
                </a:moveTo>
                <a:lnTo>
                  <a:pt x="414" y="1884"/>
                </a:lnTo>
                <a:lnTo>
                  <a:pt x="469" y="1869"/>
                </a:lnTo>
                <a:lnTo>
                  <a:pt x="528" y="1858"/>
                </a:lnTo>
                <a:lnTo>
                  <a:pt x="590" y="1850"/>
                </a:lnTo>
                <a:lnTo>
                  <a:pt x="653" y="1846"/>
                </a:lnTo>
                <a:lnTo>
                  <a:pt x="717" y="1844"/>
                </a:lnTo>
                <a:lnTo>
                  <a:pt x="785" y="1844"/>
                </a:lnTo>
                <a:lnTo>
                  <a:pt x="853" y="1848"/>
                </a:lnTo>
                <a:lnTo>
                  <a:pt x="925" y="1852"/>
                </a:lnTo>
                <a:lnTo>
                  <a:pt x="999" y="1860"/>
                </a:lnTo>
                <a:lnTo>
                  <a:pt x="995" y="1860"/>
                </a:lnTo>
                <a:lnTo>
                  <a:pt x="1007" y="1863"/>
                </a:lnTo>
                <a:lnTo>
                  <a:pt x="1024" y="1865"/>
                </a:lnTo>
                <a:lnTo>
                  <a:pt x="1046" y="1865"/>
                </a:lnTo>
                <a:lnTo>
                  <a:pt x="1069" y="1865"/>
                </a:lnTo>
                <a:lnTo>
                  <a:pt x="1088" y="1858"/>
                </a:lnTo>
                <a:lnTo>
                  <a:pt x="1101" y="1846"/>
                </a:lnTo>
                <a:lnTo>
                  <a:pt x="1101" y="1825"/>
                </a:lnTo>
                <a:lnTo>
                  <a:pt x="1086" y="1797"/>
                </a:lnTo>
                <a:lnTo>
                  <a:pt x="1054" y="1757"/>
                </a:lnTo>
                <a:lnTo>
                  <a:pt x="1042" y="1742"/>
                </a:lnTo>
                <a:lnTo>
                  <a:pt x="1033" y="1723"/>
                </a:lnTo>
                <a:lnTo>
                  <a:pt x="1025" y="1702"/>
                </a:lnTo>
                <a:lnTo>
                  <a:pt x="1018" y="1678"/>
                </a:lnTo>
                <a:lnTo>
                  <a:pt x="1012" y="1653"/>
                </a:lnTo>
                <a:lnTo>
                  <a:pt x="1007" y="1629"/>
                </a:lnTo>
                <a:lnTo>
                  <a:pt x="1003" y="1604"/>
                </a:lnTo>
                <a:lnTo>
                  <a:pt x="997" y="1583"/>
                </a:lnTo>
                <a:lnTo>
                  <a:pt x="989" y="1564"/>
                </a:lnTo>
                <a:lnTo>
                  <a:pt x="982" y="1549"/>
                </a:lnTo>
                <a:lnTo>
                  <a:pt x="980" y="1544"/>
                </a:lnTo>
                <a:lnTo>
                  <a:pt x="978" y="1532"/>
                </a:lnTo>
                <a:lnTo>
                  <a:pt x="976" y="1519"/>
                </a:lnTo>
                <a:lnTo>
                  <a:pt x="974" y="1502"/>
                </a:lnTo>
                <a:lnTo>
                  <a:pt x="974" y="1485"/>
                </a:lnTo>
                <a:lnTo>
                  <a:pt x="972" y="1468"/>
                </a:lnTo>
                <a:lnTo>
                  <a:pt x="971" y="1453"/>
                </a:lnTo>
                <a:lnTo>
                  <a:pt x="971" y="1440"/>
                </a:lnTo>
                <a:lnTo>
                  <a:pt x="971" y="1430"/>
                </a:lnTo>
                <a:lnTo>
                  <a:pt x="971" y="1426"/>
                </a:lnTo>
                <a:lnTo>
                  <a:pt x="971" y="1402"/>
                </a:lnTo>
                <a:lnTo>
                  <a:pt x="974" y="1373"/>
                </a:lnTo>
                <a:lnTo>
                  <a:pt x="980" y="1339"/>
                </a:lnTo>
                <a:lnTo>
                  <a:pt x="988" y="1303"/>
                </a:lnTo>
                <a:lnTo>
                  <a:pt x="997" y="1267"/>
                </a:lnTo>
                <a:lnTo>
                  <a:pt x="1007" y="1233"/>
                </a:lnTo>
                <a:lnTo>
                  <a:pt x="1016" y="1201"/>
                </a:lnTo>
                <a:lnTo>
                  <a:pt x="1024" y="1175"/>
                </a:lnTo>
                <a:lnTo>
                  <a:pt x="1031" y="1156"/>
                </a:lnTo>
                <a:lnTo>
                  <a:pt x="1035" y="1144"/>
                </a:lnTo>
                <a:lnTo>
                  <a:pt x="1041" y="1129"/>
                </a:lnTo>
                <a:lnTo>
                  <a:pt x="1044" y="1101"/>
                </a:lnTo>
                <a:lnTo>
                  <a:pt x="1046" y="1063"/>
                </a:lnTo>
                <a:lnTo>
                  <a:pt x="1050" y="1020"/>
                </a:lnTo>
                <a:lnTo>
                  <a:pt x="1052" y="970"/>
                </a:lnTo>
                <a:lnTo>
                  <a:pt x="1056" y="917"/>
                </a:lnTo>
                <a:lnTo>
                  <a:pt x="1058" y="866"/>
                </a:lnTo>
                <a:lnTo>
                  <a:pt x="1063" y="819"/>
                </a:lnTo>
                <a:lnTo>
                  <a:pt x="1069" y="776"/>
                </a:lnTo>
                <a:lnTo>
                  <a:pt x="1075" y="740"/>
                </a:lnTo>
                <a:lnTo>
                  <a:pt x="1080" y="711"/>
                </a:lnTo>
                <a:lnTo>
                  <a:pt x="1082" y="683"/>
                </a:lnTo>
                <a:lnTo>
                  <a:pt x="1080" y="656"/>
                </a:lnTo>
                <a:lnTo>
                  <a:pt x="1077" y="628"/>
                </a:lnTo>
                <a:lnTo>
                  <a:pt x="1071" y="600"/>
                </a:lnTo>
                <a:lnTo>
                  <a:pt x="1065" y="573"/>
                </a:lnTo>
                <a:lnTo>
                  <a:pt x="1058" y="545"/>
                </a:lnTo>
                <a:lnTo>
                  <a:pt x="1052" y="516"/>
                </a:lnTo>
                <a:lnTo>
                  <a:pt x="1044" y="488"/>
                </a:lnTo>
                <a:lnTo>
                  <a:pt x="1041" y="460"/>
                </a:lnTo>
                <a:lnTo>
                  <a:pt x="1037" y="422"/>
                </a:lnTo>
                <a:lnTo>
                  <a:pt x="1035" y="384"/>
                </a:lnTo>
                <a:lnTo>
                  <a:pt x="1035" y="346"/>
                </a:lnTo>
                <a:lnTo>
                  <a:pt x="1037" y="308"/>
                </a:lnTo>
                <a:lnTo>
                  <a:pt x="1037" y="270"/>
                </a:lnTo>
                <a:lnTo>
                  <a:pt x="1037" y="233"/>
                </a:lnTo>
                <a:lnTo>
                  <a:pt x="1033" y="195"/>
                </a:lnTo>
                <a:lnTo>
                  <a:pt x="1029" y="157"/>
                </a:lnTo>
                <a:lnTo>
                  <a:pt x="1020" y="119"/>
                </a:lnTo>
                <a:lnTo>
                  <a:pt x="1008" y="83"/>
                </a:lnTo>
                <a:lnTo>
                  <a:pt x="999" y="68"/>
                </a:lnTo>
                <a:lnTo>
                  <a:pt x="984" y="53"/>
                </a:lnTo>
                <a:lnTo>
                  <a:pt x="965" y="42"/>
                </a:lnTo>
                <a:lnTo>
                  <a:pt x="942" y="30"/>
                </a:lnTo>
                <a:lnTo>
                  <a:pt x="918" y="21"/>
                </a:lnTo>
                <a:lnTo>
                  <a:pt x="891" y="13"/>
                </a:lnTo>
                <a:lnTo>
                  <a:pt x="865" y="7"/>
                </a:lnTo>
                <a:lnTo>
                  <a:pt x="840" y="2"/>
                </a:lnTo>
                <a:lnTo>
                  <a:pt x="815" y="0"/>
                </a:lnTo>
                <a:lnTo>
                  <a:pt x="795" y="0"/>
                </a:lnTo>
                <a:lnTo>
                  <a:pt x="734" y="2"/>
                </a:lnTo>
                <a:lnTo>
                  <a:pt x="677" y="11"/>
                </a:lnTo>
                <a:lnTo>
                  <a:pt x="622" y="28"/>
                </a:lnTo>
                <a:lnTo>
                  <a:pt x="568" y="51"/>
                </a:lnTo>
                <a:lnTo>
                  <a:pt x="516" y="79"/>
                </a:lnTo>
                <a:lnTo>
                  <a:pt x="465" y="113"/>
                </a:lnTo>
                <a:lnTo>
                  <a:pt x="418" y="155"/>
                </a:lnTo>
                <a:lnTo>
                  <a:pt x="373" y="202"/>
                </a:lnTo>
                <a:lnTo>
                  <a:pt x="329" y="255"/>
                </a:lnTo>
                <a:lnTo>
                  <a:pt x="289" y="316"/>
                </a:lnTo>
                <a:lnTo>
                  <a:pt x="286" y="323"/>
                </a:lnTo>
                <a:lnTo>
                  <a:pt x="278" y="339"/>
                </a:lnTo>
                <a:lnTo>
                  <a:pt x="267" y="359"/>
                </a:lnTo>
                <a:lnTo>
                  <a:pt x="253" y="384"/>
                </a:lnTo>
                <a:lnTo>
                  <a:pt x="240" y="409"/>
                </a:lnTo>
                <a:lnTo>
                  <a:pt x="227" y="435"/>
                </a:lnTo>
                <a:lnTo>
                  <a:pt x="214" y="460"/>
                </a:lnTo>
                <a:lnTo>
                  <a:pt x="204" y="480"/>
                </a:lnTo>
                <a:lnTo>
                  <a:pt x="197" y="496"/>
                </a:lnTo>
                <a:lnTo>
                  <a:pt x="193" y="503"/>
                </a:lnTo>
                <a:lnTo>
                  <a:pt x="146" y="592"/>
                </a:lnTo>
                <a:lnTo>
                  <a:pt x="108" y="679"/>
                </a:lnTo>
                <a:lnTo>
                  <a:pt x="76" y="766"/>
                </a:lnTo>
                <a:lnTo>
                  <a:pt x="49" y="853"/>
                </a:lnTo>
                <a:lnTo>
                  <a:pt x="28" y="940"/>
                </a:lnTo>
                <a:lnTo>
                  <a:pt x="15" y="1029"/>
                </a:lnTo>
                <a:lnTo>
                  <a:pt x="5" y="1120"/>
                </a:lnTo>
                <a:lnTo>
                  <a:pt x="0" y="1214"/>
                </a:lnTo>
                <a:lnTo>
                  <a:pt x="2" y="1311"/>
                </a:lnTo>
                <a:lnTo>
                  <a:pt x="5" y="1409"/>
                </a:lnTo>
                <a:lnTo>
                  <a:pt x="7" y="1451"/>
                </a:lnTo>
                <a:lnTo>
                  <a:pt x="9" y="1493"/>
                </a:lnTo>
                <a:lnTo>
                  <a:pt x="11" y="1532"/>
                </a:lnTo>
                <a:lnTo>
                  <a:pt x="13" y="1572"/>
                </a:lnTo>
                <a:lnTo>
                  <a:pt x="15" y="1614"/>
                </a:lnTo>
                <a:lnTo>
                  <a:pt x="17" y="1653"/>
                </a:lnTo>
                <a:lnTo>
                  <a:pt x="19" y="1693"/>
                </a:lnTo>
                <a:lnTo>
                  <a:pt x="23" y="1733"/>
                </a:lnTo>
                <a:lnTo>
                  <a:pt x="24" y="1774"/>
                </a:lnTo>
                <a:lnTo>
                  <a:pt x="28" y="1816"/>
                </a:lnTo>
                <a:lnTo>
                  <a:pt x="30" y="1831"/>
                </a:lnTo>
                <a:lnTo>
                  <a:pt x="32" y="1848"/>
                </a:lnTo>
                <a:lnTo>
                  <a:pt x="34" y="1869"/>
                </a:lnTo>
                <a:lnTo>
                  <a:pt x="36" y="1890"/>
                </a:lnTo>
                <a:lnTo>
                  <a:pt x="38" y="1912"/>
                </a:lnTo>
                <a:lnTo>
                  <a:pt x="41" y="1937"/>
                </a:lnTo>
                <a:lnTo>
                  <a:pt x="45" y="1965"/>
                </a:lnTo>
                <a:lnTo>
                  <a:pt x="49" y="1996"/>
                </a:lnTo>
                <a:lnTo>
                  <a:pt x="55" y="2028"/>
                </a:lnTo>
                <a:lnTo>
                  <a:pt x="60" y="2064"/>
                </a:lnTo>
                <a:lnTo>
                  <a:pt x="66" y="2079"/>
                </a:lnTo>
                <a:lnTo>
                  <a:pt x="72" y="2092"/>
                </a:lnTo>
                <a:lnTo>
                  <a:pt x="81" y="2102"/>
                </a:lnTo>
                <a:lnTo>
                  <a:pt x="91" y="2107"/>
                </a:lnTo>
                <a:lnTo>
                  <a:pt x="102" y="2109"/>
                </a:lnTo>
                <a:lnTo>
                  <a:pt x="113" y="2109"/>
                </a:lnTo>
                <a:lnTo>
                  <a:pt x="125" y="2105"/>
                </a:lnTo>
                <a:lnTo>
                  <a:pt x="134" y="2100"/>
                </a:lnTo>
                <a:lnTo>
                  <a:pt x="142" y="2092"/>
                </a:lnTo>
                <a:lnTo>
                  <a:pt x="147" y="2083"/>
                </a:lnTo>
                <a:lnTo>
                  <a:pt x="157" y="2062"/>
                </a:lnTo>
                <a:lnTo>
                  <a:pt x="166" y="2043"/>
                </a:lnTo>
                <a:lnTo>
                  <a:pt x="178" y="2028"/>
                </a:lnTo>
                <a:lnTo>
                  <a:pt x="187" y="2017"/>
                </a:lnTo>
                <a:lnTo>
                  <a:pt x="200" y="2005"/>
                </a:lnTo>
                <a:lnTo>
                  <a:pt x="212" y="1994"/>
                </a:lnTo>
                <a:lnTo>
                  <a:pt x="225" y="1984"/>
                </a:lnTo>
                <a:lnTo>
                  <a:pt x="238" y="1975"/>
                </a:lnTo>
                <a:lnTo>
                  <a:pt x="251" y="1964"/>
                </a:lnTo>
                <a:lnTo>
                  <a:pt x="267" y="1952"/>
                </a:lnTo>
                <a:lnTo>
                  <a:pt x="359" y="1903"/>
                </a:lnTo>
                <a:close/>
              </a:path>
            </a:pathLst>
          </a:custGeom>
          <a:solidFill>
            <a:srgbClr val="FFCBCB"/>
          </a:solidFill>
          <a:ln w="3175">
            <a:solidFill>
              <a:srgbClr val="000000"/>
            </a:solidFill>
            <a:round/>
            <a:headEnd/>
            <a:tailEnd/>
          </a:ln>
        </p:spPr>
        <p:txBody>
          <a:bodyPr/>
          <a:lstStyle/>
          <a:p>
            <a:endParaRPr lang="en-US"/>
          </a:p>
        </p:txBody>
      </p:sp>
      <p:sp>
        <p:nvSpPr>
          <p:cNvPr id="57423" name="Freeform 79"/>
          <p:cNvSpPr>
            <a:spLocks/>
          </p:cNvSpPr>
          <p:nvPr/>
        </p:nvSpPr>
        <p:spPr bwMode="auto">
          <a:xfrm>
            <a:off x="2822575" y="2346325"/>
            <a:ext cx="1747838" cy="3348038"/>
          </a:xfrm>
          <a:custGeom>
            <a:avLst/>
            <a:gdLst>
              <a:gd name="T0" fmla="*/ 2147483646 w 1101"/>
              <a:gd name="T1" fmla="*/ 2147483646 h 2109"/>
              <a:gd name="T2" fmla="*/ 2147483646 w 1101"/>
              <a:gd name="T3" fmla="*/ 2147483646 h 2109"/>
              <a:gd name="T4" fmla="*/ 2147483646 w 1101"/>
              <a:gd name="T5" fmla="*/ 2147483646 h 2109"/>
              <a:gd name="T6" fmla="*/ 2147483646 w 1101"/>
              <a:gd name="T7" fmla="*/ 2147483646 h 2109"/>
              <a:gd name="T8" fmla="*/ 2147483646 w 1101"/>
              <a:gd name="T9" fmla="*/ 2147483646 h 2109"/>
              <a:gd name="T10" fmla="*/ 2147483646 w 1101"/>
              <a:gd name="T11" fmla="*/ 2147483646 h 2109"/>
              <a:gd name="T12" fmla="*/ 2147483646 w 1101"/>
              <a:gd name="T13" fmla="*/ 2147483646 h 2109"/>
              <a:gd name="T14" fmla="*/ 2147483646 w 1101"/>
              <a:gd name="T15" fmla="*/ 2147483646 h 2109"/>
              <a:gd name="T16" fmla="*/ 2147483646 w 1101"/>
              <a:gd name="T17" fmla="*/ 2147483646 h 2109"/>
              <a:gd name="T18" fmla="*/ 2147483646 w 1101"/>
              <a:gd name="T19" fmla="*/ 2147483646 h 2109"/>
              <a:gd name="T20" fmla="*/ 2147483646 w 1101"/>
              <a:gd name="T21" fmla="*/ 2147483646 h 2109"/>
              <a:gd name="T22" fmla="*/ 2147483646 w 1101"/>
              <a:gd name="T23" fmla="*/ 2147483646 h 2109"/>
              <a:gd name="T24" fmla="*/ 2147483646 w 1101"/>
              <a:gd name="T25" fmla="*/ 2147483646 h 2109"/>
              <a:gd name="T26" fmla="*/ 2147483646 w 1101"/>
              <a:gd name="T27" fmla="*/ 2147483646 h 2109"/>
              <a:gd name="T28" fmla="*/ 2147483646 w 1101"/>
              <a:gd name="T29" fmla="*/ 2147483646 h 2109"/>
              <a:gd name="T30" fmla="*/ 2147483646 w 1101"/>
              <a:gd name="T31" fmla="*/ 2147483646 h 2109"/>
              <a:gd name="T32" fmla="*/ 2147483646 w 1101"/>
              <a:gd name="T33" fmla="*/ 2147483646 h 2109"/>
              <a:gd name="T34" fmla="*/ 2147483646 w 1101"/>
              <a:gd name="T35" fmla="*/ 2147483646 h 2109"/>
              <a:gd name="T36" fmla="*/ 2147483646 w 1101"/>
              <a:gd name="T37" fmla="*/ 2147483646 h 2109"/>
              <a:gd name="T38" fmla="*/ 2147483646 w 1101"/>
              <a:gd name="T39" fmla="*/ 2147483646 h 2109"/>
              <a:gd name="T40" fmla="*/ 2147483646 w 1101"/>
              <a:gd name="T41" fmla="*/ 2147483646 h 2109"/>
              <a:gd name="T42" fmla="*/ 2147483646 w 1101"/>
              <a:gd name="T43" fmla="*/ 2147483646 h 2109"/>
              <a:gd name="T44" fmla="*/ 2147483646 w 1101"/>
              <a:gd name="T45" fmla="*/ 2147483646 h 2109"/>
              <a:gd name="T46" fmla="*/ 2147483646 w 1101"/>
              <a:gd name="T47" fmla="*/ 2147483646 h 2109"/>
              <a:gd name="T48" fmla="*/ 2147483646 w 1101"/>
              <a:gd name="T49" fmla="*/ 2147483646 h 2109"/>
              <a:gd name="T50" fmla="*/ 2147483646 w 1101"/>
              <a:gd name="T51" fmla="*/ 2147483646 h 2109"/>
              <a:gd name="T52" fmla="*/ 2147483646 w 1101"/>
              <a:gd name="T53" fmla="*/ 2147483646 h 2109"/>
              <a:gd name="T54" fmla="*/ 2147483646 w 1101"/>
              <a:gd name="T55" fmla="*/ 2147483646 h 2109"/>
              <a:gd name="T56" fmla="*/ 2147483646 w 1101"/>
              <a:gd name="T57" fmla="*/ 2147483646 h 2109"/>
              <a:gd name="T58" fmla="*/ 2147483646 w 1101"/>
              <a:gd name="T59" fmla="*/ 2147483646 h 2109"/>
              <a:gd name="T60" fmla="*/ 2147483646 w 1101"/>
              <a:gd name="T61" fmla="*/ 2147483646 h 2109"/>
              <a:gd name="T62" fmla="*/ 2147483646 w 1101"/>
              <a:gd name="T63" fmla="*/ 2147483646 h 2109"/>
              <a:gd name="T64" fmla="*/ 2147483646 w 1101"/>
              <a:gd name="T65" fmla="*/ 0 h 2109"/>
              <a:gd name="T66" fmla="*/ 2147483646 w 1101"/>
              <a:gd name="T67" fmla="*/ 2147483646 h 2109"/>
              <a:gd name="T68" fmla="*/ 2147483646 w 1101"/>
              <a:gd name="T69" fmla="*/ 2147483646 h 2109"/>
              <a:gd name="T70" fmla="*/ 2147483646 w 1101"/>
              <a:gd name="T71" fmla="*/ 2147483646 h 2109"/>
              <a:gd name="T72" fmla="*/ 2147483646 w 1101"/>
              <a:gd name="T73" fmla="*/ 2147483646 h 2109"/>
              <a:gd name="T74" fmla="*/ 2147483646 w 1101"/>
              <a:gd name="T75" fmla="*/ 2147483646 h 2109"/>
              <a:gd name="T76" fmla="*/ 2147483646 w 1101"/>
              <a:gd name="T77" fmla="*/ 2147483646 h 2109"/>
              <a:gd name="T78" fmla="*/ 2147483646 w 1101"/>
              <a:gd name="T79" fmla="*/ 2147483646 h 2109"/>
              <a:gd name="T80" fmla="*/ 2147483646 w 1101"/>
              <a:gd name="T81" fmla="*/ 2147483646 h 2109"/>
              <a:gd name="T82" fmla="*/ 2147483646 w 1101"/>
              <a:gd name="T83" fmla="*/ 2147483646 h 2109"/>
              <a:gd name="T84" fmla="*/ 2147483646 w 1101"/>
              <a:gd name="T85" fmla="*/ 2147483646 h 2109"/>
              <a:gd name="T86" fmla="*/ 2147483646 w 1101"/>
              <a:gd name="T87" fmla="*/ 2147483646 h 2109"/>
              <a:gd name="T88" fmla="*/ 2147483646 w 1101"/>
              <a:gd name="T89" fmla="*/ 2147483646 h 2109"/>
              <a:gd name="T90" fmla="*/ 2147483646 w 1101"/>
              <a:gd name="T91" fmla="*/ 2147483646 h 2109"/>
              <a:gd name="T92" fmla="*/ 2147483646 w 1101"/>
              <a:gd name="T93" fmla="*/ 2147483646 h 2109"/>
              <a:gd name="T94" fmla="*/ 2147483646 w 1101"/>
              <a:gd name="T95" fmla="*/ 2147483646 h 2109"/>
              <a:gd name="T96" fmla="*/ 2147483646 w 1101"/>
              <a:gd name="T97" fmla="*/ 2147483646 h 2109"/>
              <a:gd name="T98" fmla="*/ 2147483646 w 1101"/>
              <a:gd name="T99" fmla="*/ 2147483646 h 2109"/>
              <a:gd name="T100" fmla="*/ 2147483646 w 1101"/>
              <a:gd name="T101" fmla="*/ 2147483646 h 2109"/>
              <a:gd name="T102" fmla="*/ 2147483646 w 1101"/>
              <a:gd name="T103" fmla="*/ 2147483646 h 2109"/>
              <a:gd name="T104" fmla="*/ 2147483646 w 1101"/>
              <a:gd name="T105" fmla="*/ 2147483646 h 2109"/>
              <a:gd name="T106" fmla="*/ 2147483646 w 1101"/>
              <a:gd name="T107" fmla="*/ 2147483646 h 2109"/>
              <a:gd name="T108" fmla="*/ 2147483646 w 1101"/>
              <a:gd name="T109" fmla="*/ 2147483646 h 2109"/>
              <a:gd name="T110" fmla="*/ 2147483646 w 1101"/>
              <a:gd name="T111" fmla="*/ 2147483646 h 2109"/>
              <a:gd name="T112" fmla="*/ 2147483646 w 1101"/>
              <a:gd name="T113" fmla="*/ 2147483646 h 2109"/>
              <a:gd name="T114" fmla="*/ 2147483646 w 1101"/>
              <a:gd name="T115" fmla="*/ 2147483646 h 2109"/>
              <a:gd name="T116" fmla="*/ 2147483646 w 1101"/>
              <a:gd name="T117" fmla="*/ 2147483646 h 2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01"/>
              <a:gd name="T178" fmla="*/ 0 h 2109"/>
              <a:gd name="T179" fmla="*/ 1101 w 1101"/>
              <a:gd name="T180" fmla="*/ 2109 h 2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01" h="2109">
                <a:moveTo>
                  <a:pt x="359" y="1903"/>
                </a:moveTo>
                <a:lnTo>
                  <a:pt x="414" y="1884"/>
                </a:lnTo>
                <a:lnTo>
                  <a:pt x="469" y="1869"/>
                </a:lnTo>
                <a:lnTo>
                  <a:pt x="528" y="1858"/>
                </a:lnTo>
                <a:lnTo>
                  <a:pt x="590" y="1850"/>
                </a:lnTo>
                <a:lnTo>
                  <a:pt x="653" y="1846"/>
                </a:lnTo>
                <a:lnTo>
                  <a:pt x="717" y="1844"/>
                </a:lnTo>
                <a:lnTo>
                  <a:pt x="785" y="1844"/>
                </a:lnTo>
                <a:lnTo>
                  <a:pt x="853" y="1848"/>
                </a:lnTo>
                <a:lnTo>
                  <a:pt x="925" y="1852"/>
                </a:lnTo>
                <a:lnTo>
                  <a:pt x="999" y="1860"/>
                </a:lnTo>
                <a:lnTo>
                  <a:pt x="995" y="1860"/>
                </a:lnTo>
                <a:lnTo>
                  <a:pt x="1007" y="1863"/>
                </a:lnTo>
                <a:lnTo>
                  <a:pt x="1024" y="1865"/>
                </a:lnTo>
                <a:lnTo>
                  <a:pt x="1046" y="1865"/>
                </a:lnTo>
                <a:lnTo>
                  <a:pt x="1069" y="1865"/>
                </a:lnTo>
                <a:lnTo>
                  <a:pt x="1088" y="1858"/>
                </a:lnTo>
                <a:lnTo>
                  <a:pt x="1101" y="1846"/>
                </a:lnTo>
                <a:lnTo>
                  <a:pt x="1101" y="1825"/>
                </a:lnTo>
                <a:lnTo>
                  <a:pt x="1086" y="1797"/>
                </a:lnTo>
                <a:lnTo>
                  <a:pt x="1054" y="1757"/>
                </a:lnTo>
                <a:lnTo>
                  <a:pt x="1042" y="1742"/>
                </a:lnTo>
                <a:lnTo>
                  <a:pt x="1033" y="1723"/>
                </a:lnTo>
                <a:lnTo>
                  <a:pt x="1025" y="1702"/>
                </a:lnTo>
                <a:lnTo>
                  <a:pt x="1018" y="1678"/>
                </a:lnTo>
                <a:lnTo>
                  <a:pt x="1012" y="1653"/>
                </a:lnTo>
                <a:lnTo>
                  <a:pt x="1007" y="1629"/>
                </a:lnTo>
                <a:lnTo>
                  <a:pt x="1003" y="1604"/>
                </a:lnTo>
                <a:lnTo>
                  <a:pt x="997" y="1583"/>
                </a:lnTo>
                <a:lnTo>
                  <a:pt x="989" y="1564"/>
                </a:lnTo>
                <a:lnTo>
                  <a:pt x="982" y="1549"/>
                </a:lnTo>
                <a:lnTo>
                  <a:pt x="980" y="1544"/>
                </a:lnTo>
                <a:lnTo>
                  <a:pt x="978" y="1532"/>
                </a:lnTo>
                <a:lnTo>
                  <a:pt x="976" y="1519"/>
                </a:lnTo>
                <a:lnTo>
                  <a:pt x="974" y="1502"/>
                </a:lnTo>
                <a:lnTo>
                  <a:pt x="974" y="1485"/>
                </a:lnTo>
                <a:lnTo>
                  <a:pt x="972" y="1468"/>
                </a:lnTo>
                <a:lnTo>
                  <a:pt x="971" y="1453"/>
                </a:lnTo>
                <a:lnTo>
                  <a:pt x="971" y="1440"/>
                </a:lnTo>
                <a:lnTo>
                  <a:pt x="971" y="1430"/>
                </a:lnTo>
                <a:lnTo>
                  <a:pt x="971" y="1426"/>
                </a:lnTo>
                <a:lnTo>
                  <a:pt x="971" y="1402"/>
                </a:lnTo>
                <a:lnTo>
                  <a:pt x="974" y="1373"/>
                </a:lnTo>
                <a:lnTo>
                  <a:pt x="980" y="1339"/>
                </a:lnTo>
                <a:lnTo>
                  <a:pt x="988" y="1303"/>
                </a:lnTo>
                <a:lnTo>
                  <a:pt x="997" y="1267"/>
                </a:lnTo>
                <a:lnTo>
                  <a:pt x="1007" y="1233"/>
                </a:lnTo>
                <a:lnTo>
                  <a:pt x="1016" y="1201"/>
                </a:lnTo>
                <a:lnTo>
                  <a:pt x="1024" y="1175"/>
                </a:lnTo>
                <a:lnTo>
                  <a:pt x="1031" y="1156"/>
                </a:lnTo>
                <a:lnTo>
                  <a:pt x="1035" y="1144"/>
                </a:lnTo>
                <a:lnTo>
                  <a:pt x="1041" y="1129"/>
                </a:lnTo>
                <a:lnTo>
                  <a:pt x="1044" y="1101"/>
                </a:lnTo>
                <a:lnTo>
                  <a:pt x="1046" y="1063"/>
                </a:lnTo>
                <a:lnTo>
                  <a:pt x="1050" y="1020"/>
                </a:lnTo>
                <a:lnTo>
                  <a:pt x="1052" y="970"/>
                </a:lnTo>
                <a:lnTo>
                  <a:pt x="1056" y="917"/>
                </a:lnTo>
                <a:lnTo>
                  <a:pt x="1058" y="866"/>
                </a:lnTo>
                <a:lnTo>
                  <a:pt x="1063" y="819"/>
                </a:lnTo>
                <a:lnTo>
                  <a:pt x="1069" y="776"/>
                </a:lnTo>
                <a:lnTo>
                  <a:pt x="1075" y="740"/>
                </a:lnTo>
                <a:lnTo>
                  <a:pt x="1080" y="711"/>
                </a:lnTo>
                <a:lnTo>
                  <a:pt x="1082" y="683"/>
                </a:lnTo>
                <a:lnTo>
                  <a:pt x="1080" y="656"/>
                </a:lnTo>
                <a:lnTo>
                  <a:pt x="1077" y="628"/>
                </a:lnTo>
                <a:lnTo>
                  <a:pt x="1071" y="600"/>
                </a:lnTo>
                <a:lnTo>
                  <a:pt x="1065" y="573"/>
                </a:lnTo>
                <a:lnTo>
                  <a:pt x="1058" y="545"/>
                </a:lnTo>
                <a:lnTo>
                  <a:pt x="1052" y="516"/>
                </a:lnTo>
                <a:lnTo>
                  <a:pt x="1044" y="488"/>
                </a:lnTo>
                <a:lnTo>
                  <a:pt x="1041" y="460"/>
                </a:lnTo>
                <a:lnTo>
                  <a:pt x="1037" y="422"/>
                </a:lnTo>
                <a:lnTo>
                  <a:pt x="1035" y="384"/>
                </a:lnTo>
                <a:lnTo>
                  <a:pt x="1035" y="346"/>
                </a:lnTo>
                <a:lnTo>
                  <a:pt x="1037" y="308"/>
                </a:lnTo>
                <a:lnTo>
                  <a:pt x="1037" y="270"/>
                </a:lnTo>
                <a:lnTo>
                  <a:pt x="1037" y="233"/>
                </a:lnTo>
                <a:lnTo>
                  <a:pt x="1033" y="195"/>
                </a:lnTo>
                <a:lnTo>
                  <a:pt x="1029" y="157"/>
                </a:lnTo>
                <a:lnTo>
                  <a:pt x="1020" y="119"/>
                </a:lnTo>
                <a:lnTo>
                  <a:pt x="1008" y="83"/>
                </a:lnTo>
                <a:lnTo>
                  <a:pt x="999" y="68"/>
                </a:lnTo>
                <a:lnTo>
                  <a:pt x="984" y="53"/>
                </a:lnTo>
                <a:lnTo>
                  <a:pt x="965" y="42"/>
                </a:lnTo>
                <a:lnTo>
                  <a:pt x="942" y="30"/>
                </a:lnTo>
                <a:lnTo>
                  <a:pt x="918" y="21"/>
                </a:lnTo>
                <a:lnTo>
                  <a:pt x="891" y="13"/>
                </a:lnTo>
                <a:lnTo>
                  <a:pt x="865" y="7"/>
                </a:lnTo>
                <a:lnTo>
                  <a:pt x="840" y="2"/>
                </a:lnTo>
                <a:lnTo>
                  <a:pt x="815" y="0"/>
                </a:lnTo>
                <a:lnTo>
                  <a:pt x="795" y="0"/>
                </a:lnTo>
                <a:lnTo>
                  <a:pt x="734" y="2"/>
                </a:lnTo>
                <a:lnTo>
                  <a:pt x="677" y="11"/>
                </a:lnTo>
                <a:lnTo>
                  <a:pt x="622" y="28"/>
                </a:lnTo>
                <a:lnTo>
                  <a:pt x="568" y="51"/>
                </a:lnTo>
                <a:lnTo>
                  <a:pt x="516" y="79"/>
                </a:lnTo>
                <a:lnTo>
                  <a:pt x="465" y="113"/>
                </a:lnTo>
                <a:lnTo>
                  <a:pt x="418" y="155"/>
                </a:lnTo>
                <a:lnTo>
                  <a:pt x="373" y="202"/>
                </a:lnTo>
                <a:lnTo>
                  <a:pt x="329" y="255"/>
                </a:lnTo>
                <a:lnTo>
                  <a:pt x="289" y="316"/>
                </a:lnTo>
                <a:lnTo>
                  <a:pt x="286" y="323"/>
                </a:lnTo>
                <a:lnTo>
                  <a:pt x="278" y="339"/>
                </a:lnTo>
                <a:lnTo>
                  <a:pt x="267" y="359"/>
                </a:lnTo>
                <a:lnTo>
                  <a:pt x="253" y="384"/>
                </a:lnTo>
                <a:lnTo>
                  <a:pt x="240" y="409"/>
                </a:lnTo>
                <a:lnTo>
                  <a:pt x="227" y="435"/>
                </a:lnTo>
                <a:lnTo>
                  <a:pt x="214" y="460"/>
                </a:lnTo>
                <a:lnTo>
                  <a:pt x="204" y="480"/>
                </a:lnTo>
                <a:lnTo>
                  <a:pt x="197" y="496"/>
                </a:lnTo>
                <a:lnTo>
                  <a:pt x="193" y="503"/>
                </a:lnTo>
                <a:lnTo>
                  <a:pt x="146" y="592"/>
                </a:lnTo>
                <a:lnTo>
                  <a:pt x="108" y="679"/>
                </a:lnTo>
                <a:lnTo>
                  <a:pt x="76" y="766"/>
                </a:lnTo>
                <a:lnTo>
                  <a:pt x="49" y="853"/>
                </a:lnTo>
                <a:lnTo>
                  <a:pt x="28" y="940"/>
                </a:lnTo>
                <a:lnTo>
                  <a:pt x="15" y="1029"/>
                </a:lnTo>
                <a:lnTo>
                  <a:pt x="5" y="1120"/>
                </a:lnTo>
                <a:lnTo>
                  <a:pt x="0" y="1214"/>
                </a:lnTo>
                <a:lnTo>
                  <a:pt x="2" y="1311"/>
                </a:lnTo>
                <a:lnTo>
                  <a:pt x="5" y="1409"/>
                </a:lnTo>
                <a:lnTo>
                  <a:pt x="7" y="1451"/>
                </a:lnTo>
                <a:lnTo>
                  <a:pt x="9" y="1493"/>
                </a:lnTo>
                <a:lnTo>
                  <a:pt x="11" y="1532"/>
                </a:lnTo>
                <a:lnTo>
                  <a:pt x="13" y="1572"/>
                </a:lnTo>
                <a:lnTo>
                  <a:pt x="15" y="1614"/>
                </a:lnTo>
                <a:lnTo>
                  <a:pt x="17" y="1653"/>
                </a:lnTo>
                <a:lnTo>
                  <a:pt x="19" y="1693"/>
                </a:lnTo>
                <a:lnTo>
                  <a:pt x="23" y="1733"/>
                </a:lnTo>
                <a:lnTo>
                  <a:pt x="24" y="1774"/>
                </a:lnTo>
                <a:lnTo>
                  <a:pt x="28" y="1816"/>
                </a:lnTo>
                <a:lnTo>
                  <a:pt x="30" y="1831"/>
                </a:lnTo>
                <a:lnTo>
                  <a:pt x="32" y="1848"/>
                </a:lnTo>
                <a:lnTo>
                  <a:pt x="34" y="1869"/>
                </a:lnTo>
                <a:lnTo>
                  <a:pt x="36" y="1890"/>
                </a:lnTo>
                <a:lnTo>
                  <a:pt x="38" y="1912"/>
                </a:lnTo>
                <a:lnTo>
                  <a:pt x="41" y="1937"/>
                </a:lnTo>
                <a:lnTo>
                  <a:pt x="45" y="1965"/>
                </a:lnTo>
                <a:lnTo>
                  <a:pt x="49" y="1996"/>
                </a:lnTo>
                <a:lnTo>
                  <a:pt x="55" y="2028"/>
                </a:lnTo>
                <a:lnTo>
                  <a:pt x="60" y="2064"/>
                </a:lnTo>
                <a:lnTo>
                  <a:pt x="66" y="2079"/>
                </a:lnTo>
                <a:lnTo>
                  <a:pt x="72" y="2092"/>
                </a:lnTo>
                <a:lnTo>
                  <a:pt x="81" y="2102"/>
                </a:lnTo>
                <a:lnTo>
                  <a:pt x="91" y="2107"/>
                </a:lnTo>
                <a:lnTo>
                  <a:pt x="102" y="2109"/>
                </a:lnTo>
                <a:lnTo>
                  <a:pt x="113" y="2109"/>
                </a:lnTo>
                <a:lnTo>
                  <a:pt x="125" y="2105"/>
                </a:lnTo>
                <a:lnTo>
                  <a:pt x="134" y="2100"/>
                </a:lnTo>
                <a:lnTo>
                  <a:pt x="142" y="2092"/>
                </a:lnTo>
                <a:lnTo>
                  <a:pt x="147" y="2083"/>
                </a:lnTo>
                <a:lnTo>
                  <a:pt x="157" y="2062"/>
                </a:lnTo>
                <a:lnTo>
                  <a:pt x="166" y="2043"/>
                </a:lnTo>
                <a:lnTo>
                  <a:pt x="178" y="2028"/>
                </a:lnTo>
                <a:lnTo>
                  <a:pt x="187" y="2017"/>
                </a:lnTo>
                <a:lnTo>
                  <a:pt x="200" y="2005"/>
                </a:lnTo>
                <a:lnTo>
                  <a:pt x="212" y="1994"/>
                </a:lnTo>
                <a:lnTo>
                  <a:pt x="225" y="1984"/>
                </a:lnTo>
                <a:lnTo>
                  <a:pt x="238" y="1975"/>
                </a:lnTo>
                <a:lnTo>
                  <a:pt x="251" y="1964"/>
                </a:lnTo>
                <a:lnTo>
                  <a:pt x="267" y="1952"/>
                </a:lnTo>
                <a:lnTo>
                  <a:pt x="359" y="190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4" name="Freeform 80"/>
          <p:cNvSpPr>
            <a:spLocks/>
          </p:cNvSpPr>
          <p:nvPr/>
        </p:nvSpPr>
        <p:spPr bwMode="auto">
          <a:xfrm>
            <a:off x="4108451" y="3238500"/>
            <a:ext cx="360363" cy="255588"/>
          </a:xfrm>
          <a:custGeom>
            <a:avLst/>
            <a:gdLst>
              <a:gd name="T0" fmla="*/ 2147483646 w 227"/>
              <a:gd name="T1" fmla="*/ 0 h 161"/>
              <a:gd name="T2" fmla="*/ 2147483646 w 227"/>
              <a:gd name="T3" fmla="*/ 2147483646 h 161"/>
              <a:gd name="T4" fmla="*/ 2147483646 w 227"/>
              <a:gd name="T5" fmla="*/ 2147483646 h 161"/>
              <a:gd name="T6" fmla="*/ 2147483646 w 227"/>
              <a:gd name="T7" fmla="*/ 2147483646 h 161"/>
              <a:gd name="T8" fmla="*/ 2147483646 w 227"/>
              <a:gd name="T9" fmla="*/ 2147483646 h 161"/>
              <a:gd name="T10" fmla="*/ 2147483646 w 227"/>
              <a:gd name="T11" fmla="*/ 2147483646 h 161"/>
              <a:gd name="T12" fmla="*/ 2147483646 w 227"/>
              <a:gd name="T13" fmla="*/ 2147483646 h 161"/>
              <a:gd name="T14" fmla="*/ 2147483646 w 227"/>
              <a:gd name="T15" fmla="*/ 2147483646 h 161"/>
              <a:gd name="T16" fmla="*/ 2147483646 w 227"/>
              <a:gd name="T17" fmla="*/ 2147483646 h 161"/>
              <a:gd name="T18" fmla="*/ 2147483646 w 227"/>
              <a:gd name="T19" fmla="*/ 2147483646 h 161"/>
              <a:gd name="T20" fmla="*/ 0 w 227"/>
              <a:gd name="T21" fmla="*/ 2147483646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161"/>
              <a:gd name="T35" fmla="*/ 227 w 227"/>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161">
                <a:moveTo>
                  <a:pt x="227" y="0"/>
                </a:moveTo>
                <a:lnTo>
                  <a:pt x="202" y="22"/>
                </a:lnTo>
                <a:lnTo>
                  <a:pt x="181" y="43"/>
                </a:lnTo>
                <a:lnTo>
                  <a:pt x="162" y="64"/>
                </a:lnTo>
                <a:lnTo>
                  <a:pt x="144" y="83"/>
                </a:lnTo>
                <a:lnTo>
                  <a:pt x="125" y="100"/>
                </a:lnTo>
                <a:lnTo>
                  <a:pt x="104" y="117"/>
                </a:lnTo>
                <a:lnTo>
                  <a:pt x="83" y="130"/>
                </a:lnTo>
                <a:lnTo>
                  <a:pt x="58" y="142"/>
                </a:lnTo>
                <a:lnTo>
                  <a:pt x="32" y="153"/>
                </a:lnTo>
                <a:lnTo>
                  <a:pt x="0" y="16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5" name="Freeform 81"/>
          <p:cNvSpPr>
            <a:spLocks/>
          </p:cNvSpPr>
          <p:nvPr/>
        </p:nvSpPr>
        <p:spPr bwMode="auto">
          <a:xfrm>
            <a:off x="4321175" y="3538539"/>
            <a:ext cx="171450" cy="369887"/>
          </a:xfrm>
          <a:custGeom>
            <a:avLst/>
            <a:gdLst>
              <a:gd name="T0" fmla="*/ 2147483646 w 108"/>
              <a:gd name="T1" fmla="*/ 0 h 233"/>
              <a:gd name="T2" fmla="*/ 2147483646 w 108"/>
              <a:gd name="T3" fmla="*/ 2147483646 h 233"/>
              <a:gd name="T4" fmla="*/ 2147483646 w 108"/>
              <a:gd name="T5" fmla="*/ 2147483646 h 233"/>
              <a:gd name="T6" fmla="*/ 2147483646 w 108"/>
              <a:gd name="T7" fmla="*/ 2147483646 h 233"/>
              <a:gd name="T8" fmla="*/ 2147483646 w 108"/>
              <a:gd name="T9" fmla="*/ 2147483646 h 233"/>
              <a:gd name="T10" fmla="*/ 2147483646 w 108"/>
              <a:gd name="T11" fmla="*/ 2147483646 h 233"/>
              <a:gd name="T12" fmla="*/ 2147483646 w 108"/>
              <a:gd name="T13" fmla="*/ 2147483646 h 233"/>
              <a:gd name="T14" fmla="*/ 2147483646 w 108"/>
              <a:gd name="T15" fmla="*/ 2147483646 h 233"/>
              <a:gd name="T16" fmla="*/ 2147483646 w 108"/>
              <a:gd name="T17" fmla="*/ 2147483646 h 233"/>
              <a:gd name="T18" fmla="*/ 2147483646 w 108"/>
              <a:gd name="T19" fmla="*/ 2147483646 h 233"/>
              <a:gd name="T20" fmla="*/ 0 w 108"/>
              <a:gd name="T21" fmla="*/ 2147483646 h 2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
              <a:gd name="T34" fmla="*/ 0 h 233"/>
              <a:gd name="T35" fmla="*/ 108 w 108"/>
              <a:gd name="T36" fmla="*/ 233 h 2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 h="233">
                <a:moveTo>
                  <a:pt x="108" y="0"/>
                </a:moveTo>
                <a:lnTo>
                  <a:pt x="93" y="25"/>
                </a:lnTo>
                <a:lnTo>
                  <a:pt x="81" y="45"/>
                </a:lnTo>
                <a:lnTo>
                  <a:pt x="70" y="66"/>
                </a:lnTo>
                <a:lnTo>
                  <a:pt x="61" y="83"/>
                </a:lnTo>
                <a:lnTo>
                  <a:pt x="53" y="102"/>
                </a:lnTo>
                <a:lnTo>
                  <a:pt x="44" y="121"/>
                </a:lnTo>
                <a:lnTo>
                  <a:pt x="36" y="144"/>
                </a:lnTo>
                <a:lnTo>
                  <a:pt x="25" y="168"/>
                </a:lnTo>
                <a:lnTo>
                  <a:pt x="15" y="197"/>
                </a:lnTo>
                <a:lnTo>
                  <a:pt x="0" y="233"/>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26" name="Freeform 82"/>
          <p:cNvSpPr>
            <a:spLocks/>
          </p:cNvSpPr>
          <p:nvPr/>
        </p:nvSpPr>
        <p:spPr bwMode="auto">
          <a:xfrm>
            <a:off x="4059239" y="3609976"/>
            <a:ext cx="204787" cy="252413"/>
          </a:xfrm>
          <a:custGeom>
            <a:avLst/>
            <a:gdLst>
              <a:gd name="T0" fmla="*/ 0 w 129"/>
              <a:gd name="T1" fmla="*/ 2147483646 h 159"/>
              <a:gd name="T2" fmla="*/ 2147483646 w 129"/>
              <a:gd name="T3" fmla="*/ 2147483646 h 159"/>
              <a:gd name="T4" fmla="*/ 2147483646 w 129"/>
              <a:gd name="T5" fmla="*/ 2147483646 h 159"/>
              <a:gd name="T6" fmla="*/ 2147483646 w 129"/>
              <a:gd name="T7" fmla="*/ 2147483646 h 159"/>
              <a:gd name="T8" fmla="*/ 2147483646 w 129"/>
              <a:gd name="T9" fmla="*/ 2147483646 h 159"/>
              <a:gd name="T10" fmla="*/ 2147483646 w 129"/>
              <a:gd name="T11" fmla="*/ 2147483646 h 159"/>
              <a:gd name="T12" fmla="*/ 2147483646 w 129"/>
              <a:gd name="T13" fmla="*/ 2147483646 h 159"/>
              <a:gd name="T14" fmla="*/ 2147483646 w 129"/>
              <a:gd name="T15" fmla="*/ 0 h 159"/>
              <a:gd name="T16" fmla="*/ 2147483646 w 129"/>
              <a:gd name="T17" fmla="*/ 0 h 159"/>
              <a:gd name="T18" fmla="*/ 2147483646 w 129"/>
              <a:gd name="T19" fmla="*/ 2147483646 h 159"/>
              <a:gd name="T20" fmla="*/ 2147483646 w 129"/>
              <a:gd name="T21" fmla="*/ 2147483646 h 159"/>
              <a:gd name="T22" fmla="*/ 2147483646 w 129"/>
              <a:gd name="T23" fmla="*/ 2147483646 h 159"/>
              <a:gd name="T24" fmla="*/ 2147483646 w 129"/>
              <a:gd name="T25" fmla="*/ 2147483646 h 159"/>
              <a:gd name="T26" fmla="*/ 2147483646 w 129"/>
              <a:gd name="T27" fmla="*/ 2147483646 h 159"/>
              <a:gd name="T28" fmla="*/ 2147483646 w 129"/>
              <a:gd name="T29" fmla="*/ 2147483646 h 159"/>
              <a:gd name="T30" fmla="*/ 2147483646 w 129"/>
              <a:gd name="T31" fmla="*/ 2147483646 h 159"/>
              <a:gd name="T32" fmla="*/ 2147483646 w 129"/>
              <a:gd name="T33" fmla="*/ 2147483646 h 159"/>
              <a:gd name="T34" fmla="*/ 2147483646 w 129"/>
              <a:gd name="T35" fmla="*/ 2147483646 h 159"/>
              <a:gd name="T36" fmla="*/ 2147483646 w 129"/>
              <a:gd name="T37" fmla="*/ 2147483646 h 159"/>
              <a:gd name="T38" fmla="*/ 2147483646 w 129"/>
              <a:gd name="T39" fmla="*/ 2147483646 h 159"/>
              <a:gd name="T40" fmla="*/ 2147483646 w 129"/>
              <a:gd name="T41" fmla="*/ 2147483646 h 159"/>
              <a:gd name="T42" fmla="*/ 2147483646 w 129"/>
              <a:gd name="T43" fmla="*/ 2147483646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159"/>
              <a:gd name="T68" fmla="*/ 129 w 129"/>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159">
                <a:moveTo>
                  <a:pt x="0" y="32"/>
                </a:moveTo>
                <a:lnTo>
                  <a:pt x="14" y="31"/>
                </a:lnTo>
                <a:lnTo>
                  <a:pt x="29" y="25"/>
                </a:lnTo>
                <a:lnTo>
                  <a:pt x="42" y="19"/>
                </a:lnTo>
                <a:lnTo>
                  <a:pt x="55" y="14"/>
                </a:lnTo>
                <a:lnTo>
                  <a:pt x="69" y="8"/>
                </a:lnTo>
                <a:lnTo>
                  <a:pt x="82" y="4"/>
                </a:lnTo>
                <a:lnTo>
                  <a:pt x="93" y="0"/>
                </a:lnTo>
                <a:lnTo>
                  <a:pt x="103" y="0"/>
                </a:lnTo>
                <a:lnTo>
                  <a:pt x="110" y="2"/>
                </a:lnTo>
                <a:lnTo>
                  <a:pt x="116" y="10"/>
                </a:lnTo>
                <a:lnTo>
                  <a:pt x="123" y="25"/>
                </a:lnTo>
                <a:lnTo>
                  <a:pt x="127" y="40"/>
                </a:lnTo>
                <a:lnTo>
                  <a:pt x="129" y="53"/>
                </a:lnTo>
                <a:lnTo>
                  <a:pt x="127" y="67"/>
                </a:lnTo>
                <a:lnTo>
                  <a:pt x="123" y="78"/>
                </a:lnTo>
                <a:lnTo>
                  <a:pt x="118" y="91"/>
                </a:lnTo>
                <a:lnTo>
                  <a:pt x="112" y="106"/>
                </a:lnTo>
                <a:lnTo>
                  <a:pt x="106" y="121"/>
                </a:lnTo>
                <a:lnTo>
                  <a:pt x="99" y="138"/>
                </a:lnTo>
                <a:lnTo>
                  <a:pt x="93" y="159"/>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DF25611E-1081-4C6B-9771-1CAF80F6AC83}" type="slidenum">
              <a:rPr lang="en-US" smtClean="0"/>
              <a:t>22</a:t>
            </a:fld>
            <a:endParaRPr lang="en-US"/>
          </a:p>
        </p:txBody>
      </p:sp>
    </p:spTree>
    <p:extLst>
      <p:ext uri="{BB962C8B-B14F-4D97-AF65-F5344CB8AC3E}">
        <p14:creationId xmlns:p14="http://schemas.microsoft.com/office/powerpoint/2010/main" val="565622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34"/>
            <a:ext cx="10515600" cy="1325563"/>
          </a:xfrm>
        </p:spPr>
        <p:txBody>
          <a:bodyPr>
            <a:normAutofit/>
          </a:bodyPr>
          <a:lstStyle/>
          <a:p>
            <a:pPr xmlns:a="http://schemas.openxmlformats.org/drawingml/2006/main" algn="ctr">
              <a:bidi/>
            </a:pPr>
            <a:r xmlns:a="http://schemas.openxmlformats.org/drawingml/2006/main">
              <a:rPr lang="ar" sz="4000" b="1" dirty="0">
                <a:solidFill>
                  <a:srgbClr val="15A2A0"/>
                </a:solidFill>
                <a:latin typeface="Arial-BoldMT"/>
                <a:ea typeface="Calibri" panose="020F0502020204030204" pitchFamily="34" charset="0"/>
                <a:cs typeface="Arial-BoldMT"/>
              </a:rPr>
              <a:t>المظاهر السريرية</a:t>
            </a:r>
          </a:p>
        </p:txBody>
      </p:sp>
      <p:sp>
        <p:nvSpPr>
          <p:cNvPr id="3" name="Content Placeholder 2"/>
          <p:cNvSpPr>
            <a:spLocks noGrp="1"/>
          </p:cNvSpPr>
          <p:nvPr>
            <p:ph idx="1"/>
          </p:nvPr>
        </p:nvSpPr>
        <p:spPr>
          <a:xfrm>
            <a:off x="409301" y="1168173"/>
            <a:ext cx="11460481" cy="5258753"/>
          </a:xfrm>
        </p:spPr>
        <p:txBody>
          <a:bodyPr>
            <a:normAutofit fontScale="92500" lnSpcReduction="10000"/>
          </a:bodyPr>
          <a:lstStyle/>
          <a:p>
            <a:pPr xmlns:a="http://schemas.openxmlformats.org/drawingml/2006/main">
              <a:lnSpc>
                <a:spcPct val="11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علامات ضيق التنفس: ضيق التنفس وسرعة التنفس</a:t>
            </a:r>
          </a:p>
          <a:p>
            <a:pPr xmlns:a="http://schemas.openxmlformats.org/drawingml/2006/main">
              <a:lnSpc>
                <a:spcPct val="11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الألم عند الإلهام</a:t>
            </a:r>
          </a:p>
          <a:p>
            <a:pPr xmlns:a="http://schemas.openxmlformats.org/drawingml/2006/main">
              <a:lnSpc>
                <a:spcPct val="11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حركة جدار الصدر غير المتماثلة</a:t>
            </a:r>
          </a:p>
          <a:p>
            <a:pPr xmlns:a="http://schemas.openxmlformats.org/drawingml/2006/main">
              <a:lnSpc>
                <a:spcPct val="11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العلامات السريرية لصدمة نقص حجم الدم: سرعة التنفس، تسارع دقات القلب، انخفاض ضغط الدم، الجلد البارد الرطب، انخفاض إعادة تعبئة الشعيرات الدموية، الأرق، والارتباك</a:t>
            </a:r>
          </a:p>
          <a:p>
            <a:pPr xmlns:a="http://schemas.openxmlformats.org/drawingml/2006/main">
              <a:lnSpc>
                <a:spcPct val="11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انخفاض أصوات التنفس على الجانب المصاب</a:t>
            </a:r>
          </a:p>
          <a:p>
            <a:pPr xmlns:a="http://schemas.openxmlformats.org/drawingml/2006/main">
              <a:lnSpc>
                <a:spcPct val="11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بلادة في الإيقاع على الجانب المصاب</a:t>
            </a:r>
            <a:endParaRPr xmlns:a="http://schemas.openxmlformats.org/drawingml/2006/main"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23</a:t>
            </a:fld>
            <a:endParaRPr lang="en-US"/>
          </a:p>
        </p:txBody>
      </p:sp>
    </p:spTree>
    <p:extLst>
      <p:ext uri="{BB962C8B-B14F-4D97-AF65-F5344CB8AC3E}">
        <p14:creationId xmlns:p14="http://schemas.microsoft.com/office/powerpoint/2010/main" val="163841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xmlns:a="http://schemas.openxmlformats.org/drawingml/2006/main" algn="ctr">
              <a:bidi/>
            </a:pPr>
            <a:r xmlns:a="http://schemas.openxmlformats.org/drawingml/2006/main">
              <a:rPr lang="ar" sz="4000" b="1" dirty="0">
                <a:solidFill>
                  <a:srgbClr val="15A2A0"/>
                </a:solidFill>
                <a:latin typeface="Arial-BoldMT"/>
                <a:ea typeface="Calibri" panose="020F0502020204030204" pitchFamily="34" charset="0"/>
                <a:cs typeface="Arial-BoldMT"/>
              </a:rPr>
              <a:t>الإجراءات التشخيصية</a:t>
            </a:r>
          </a:p>
        </p:txBody>
      </p:sp>
      <p:sp>
        <p:nvSpPr>
          <p:cNvPr id="3" name="Content Placeholder 2"/>
          <p:cNvSpPr>
            <a:spLocks noGrp="1"/>
          </p:cNvSpPr>
          <p:nvPr>
            <p:ph idx="1"/>
          </p:nvPr>
        </p:nvSpPr>
        <p:spPr/>
        <p:txBody>
          <a:bodyPr>
            <a:normAutofit/>
          </a:bodyPr>
          <a:lstStyle/>
          <a:p>
            <a:pPr xmlns:a="http://schemas.openxmlformats.org/drawingml/2006/main">
              <a:lnSpc>
                <a:spcPct val="10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رسم تعداد الدم الكامل التسلسلي: قد يظهر انخفاض الهيموجلوبين والهيماتوكريت</a:t>
            </a:r>
          </a:p>
          <a:p>
            <a:pPr xmlns:a="http://schemas.openxmlformats.org/drawingml/2006/main">
              <a:lnSpc>
                <a:spcPct val="10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الأشعة السينية للصدر: قد تظهر تبلد الزاوية الضلعية الحجابية في الوضع المستقيم</a:t>
            </a:r>
            <a:endParaRPr xmlns:a="http://schemas.openxmlformats.org/drawingml/2006/main"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24</a:t>
            </a:fld>
            <a:endParaRPr lang="en-US"/>
          </a:p>
        </p:txBody>
      </p:sp>
    </p:spTree>
    <p:extLst>
      <p:ext uri="{BB962C8B-B14F-4D97-AF65-F5344CB8AC3E}">
        <p14:creationId xmlns:p14="http://schemas.microsoft.com/office/powerpoint/2010/main" val="744539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25611E-1081-4C6B-9771-1CAF80F6AC83}" type="slidenum">
              <a:rPr lang="en-US" smtClean="0"/>
              <a:t>25</a:t>
            </a:fld>
            <a:endParaRPr lang="en-US"/>
          </a:p>
        </p:txBody>
      </p:sp>
      <p:sp>
        <p:nvSpPr>
          <p:cNvPr id="2" name="Title 1"/>
          <p:cNvSpPr>
            <a:spLocks noGrp="1"/>
          </p:cNvSpPr>
          <p:nvPr>
            <p:ph type="title" idx="4294967295"/>
          </p:nvPr>
        </p:nvSpPr>
        <p:spPr>
          <a:xfrm>
            <a:off x="633846" y="115887"/>
            <a:ext cx="10515600" cy="2767013"/>
          </a:xfrm>
        </p:spPr>
        <p:txBody>
          <a:bodyPr>
            <a:normAutofit fontScale="90000"/>
          </a:bodyPr>
          <a:lstStyle/>
          <a:p>
            <a:pPr xmlns:a="http://schemas.openxmlformats.org/drawingml/2006/main">
              <a:spcBef>
                <a:spcPts val="1800"/>
              </a:spcBef>
              <a:spcAft>
                <a:spcPts val="1200"/>
              </a:spcAft>
              <a:bidi/>
            </a:pPr>
            <a:r xmlns:a="http://schemas.openxmlformats.org/drawingml/2006/main">
              <a:rPr lang="ar" b="1" dirty="0"/>
              <a:t>(أ </a:t>
            </a:r>
            <a:r xmlns:a="http://schemas.openxmlformats.org/drawingml/2006/main">
              <a:rPr lang="ar" b="1" dirty="0" smtClean="0"/>
              <a:t>): </a:t>
            </a:r>
            <a:r xmlns:a="http://schemas.openxmlformats.org/drawingml/2006/main">
              <a:rPr lang="ar" b="1" dirty="0"/>
              <a:t>تظهر الأشعة السينية للصدر تبلد الزاوية الضلعية الحجابية اليسرى وهو ما يشير إلى </a:t>
            </a:r>
            <a:r xmlns:a="http://schemas.openxmlformats.org/drawingml/2006/main">
              <a:rPr lang="ar" b="1" dirty="0" smtClean="0"/>
              <a:t>الانصباب الجنبي الأيسر</a:t>
            </a:r>
            <a:br xmlns:a="http://schemas.openxmlformats.org/drawingml/2006/main">
              <a:rPr lang="en-US" b="1" dirty="0" smtClean="0"/>
            </a:br>
            <a:r xmlns:a="http://schemas.openxmlformats.org/drawingml/2006/main">
              <a:rPr lang="ar" b="1" dirty="0" smtClean="0"/>
              <a:t> </a:t>
            </a:r>
            <a:br xmlns:a="http://schemas.openxmlformats.org/drawingml/2006/main">
              <a:rPr lang="en-US" b="1" dirty="0" smtClean="0"/>
            </a:br>
            <a:r xmlns:a="http://schemas.openxmlformats.org/drawingml/2006/main">
              <a:rPr lang="ar" b="1" dirty="0" smtClean="0"/>
              <a:t>(ب) : </a:t>
            </a:r>
            <a:r xmlns:a="http://schemas.openxmlformats.org/drawingml/2006/main">
              <a:rPr lang="ar" b="1" dirty="0"/>
              <a:t>يتحسن بالعلاج المحافظ </a:t>
            </a:r>
            <a:r xmlns:a="http://schemas.openxmlformats.org/drawingml/2006/main">
              <a:rPr lang="ar" b="1" dirty="0" smtClean="0"/>
              <a:t>.</a:t>
            </a:r>
            <a:r xmlns:a="http://schemas.openxmlformats.org/drawingml/2006/main">
              <a:rPr lang="ar" b="1" dirty="0"/>
              <a:t> </a:t>
            </a:r>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48146" y="2882900"/>
            <a:ext cx="10287000" cy="3473450"/>
          </a:xfrm>
        </p:spPr>
      </p:pic>
    </p:spTree>
    <p:extLst>
      <p:ext uri="{BB962C8B-B14F-4D97-AF65-F5344CB8AC3E}">
        <p14:creationId xmlns:p14="http://schemas.microsoft.com/office/powerpoint/2010/main" val="1550896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xmlns:a="http://schemas.openxmlformats.org/drawingml/2006/main" algn="ctr">
              <a:bidi/>
            </a:pPr>
            <a:r xmlns:a="http://schemas.openxmlformats.org/drawingml/2006/main">
              <a:rPr lang="ar" sz="4000" b="1" dirty="0">
                <a:solidFill>
                  <a:srgbClr val="15A2A0"/>
                </a:solidFill>
                <a:latin typeface="Arial-BoldMT"/>
                <a:ea typeface="Calibri" panose="020F0502020204030204" pitchFamily="34" charset="0"/>
                <a:cs typeface="Arial-BoldMT"/>
              </a:rPr>
              <a:t>التدخلات العلاجية</a:t>
            </a:r>
          </a:p>
        </p:txBody>
      </p:sp>
      <p:sp>
        <p:nvSpPr>
          <p:cNvPr id="3" name="Content Placeholder 2"/>
          <p:cNvSpPr>
            <a:spLocks noGrp="1"/>
          </p:cNvSpPr>
          <p:nvPr>
            <p:ph idx="1"/>
          </p:nvPr>
        </p:nvSpPr>
        <p:spPr>
          <a:xfrm>
            <a:off x="254726" y="1250859"/>
            <a:ext cx="11484428" cy="5263152"/>
          </a:xfrm>
        </p:spPr>
        <p:txBody>
          <a:bodyPr>
            <a:normAutofit lnSpcReduction="10000"/>
          </a:bodyPr>
          <a:lstStyle/>
          <a:p>
            <a:pPr xmlns:a="http://schemas.openxmlformats.org/drawingml/2006/main">
              <a:lnSpc>
                <a:spcPct val="110000"/>
              </a:lnSpc>
              <a:spcBef>
                <a:spcPts val="0"/>
              </a:spcBef>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دعم مجرى الهواء والتنفس؛ إعطاء الأكسجين الإضافي.</a:t>
            </a:r>
          </a:p>
          <a:p>
            <a:pPr xmlns:a="http://schemas.openxmlformats.org/drawingml/2006/main">
              <a:lnSpc>
                <a:spcPct val="110000"/>
              </a:lnSpc>
              <a:spcBef>
                <a:spcPts val="0"/>
              </a:spcBef>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استعادة حجم الدم المتداول باستخدام المحاليل البلورية الوريدية ومنتجات الدم.</a:t>
            </a:r>
            <a:endParaRPr xmlns:a="http://schemas.openxmlformats.org/drawingml/2006/main" lang="en-US" sz="3200" dirty="0">
              <a:latin typeface="Times New Roman" panose="02020603050405020304" pitchFamily="18" charset="0"/>
              <a:cs typeface="Times New Roman" panose="02020603050405020304" pitchFamily="18" charset="0"/>
            </a:endParaRPr>
          </a:p>
          <a:p>
            <a:pPr xmlns:a="http://schemas.openxmlformats.org/drawingml/2006/main">
              <a:lnSpc>
                <a:spcPct val="110000"/>
              </a:lnSpc>
              <a:spcBef>
                <a:spcPts val="0"/>
              </a:spcBef>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المساعدة في وضع أنبوب الصدر وتوفير الرعاية لأنبوب الصدر ونظام الصرف.</a:t>
            </a:r>
          </a:p>
          <a:p>
            <a:pPr xmlns:a="http://schemas.openxmlformats.org/drawingml/2006/main">
              <a:lnSpc>
                <a:spcPct val="110000"/>
              </a:lnSpc>
              <a:spcBef>
                <a:spcPts val="0"/>
              </a:spcBef>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خذ في الاعتبار </a:t>
            </a:r>
            <a:r xmlns:a="http://schemas.openxmlformats.org/drawingml/2006/main">
              <a:rPr lang="ar" sz="3200" dirty="0" err="1" smtClean="0">
                <a:latin typeface="Times New Roman" panose="02020603050405020304" pitchFamily="18" charset="0"/>
                <a:cs typeface="Times New Roman" panose="02020603050405020304" pitchFamily="18" charset="0"/>
              </a:rPr>
              <a:t>نقل الدم الذاتي </a:t>
            </a:r>
            <a:r xmlns:a="http://schemas.openxmlformats.org/drawingml/2006/main">
              <a:rPr lang="ar" sz="3200" dirty="0" smtClean="0">
                <a:latin typeface="Times New Roman" panose="02020603050405020304" pitchFamily="18" charset="0"/>
                <a:cs typeface="Times New Roman" panose="02020603050405020304" pitchFamily="18" charset="0"/>
              </a:rPr>
              <a:t>.</a:t>
            </a:r>
          </a:p>
          <a:p>
            <a:pPr xmlns:a="http://schemas.openxmlformats.org/drawingml/2006/main">
              <a:lnSpc>
                <a:spcPct val="110000"/>
              </a:lnSpc>
              <a:spcBef>
                <a:spcPts val="0"/>
              </a:spcBef>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استعد للجراحة الطارئة إذا كان الصرف الأولي أكثر من 1500 مل أو إذا كان الصرف الأولي 1000 مل متبوعًا بـ 200 مل كل ساعة لمدة 2 إلى 4 ساعات.</a:t>
            </a:r>
            <a:endParaRPr xmlns:a="http://schemas.openxmlformats.org/drawingml/2006/main"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26</a:t>
            </a:fld>
            <a:endParaRPr lang="en-US"/>
          </a:p>
        </p:txBody>
      </p:sp>
    </p:spTree>
    <p:extLst>
      <p:ext uri="{BB962C8B-B14F-4D97-AF65-F5344CB8AC3E}">
        <p14:creationId xmlns:p14="http://schemas.microsoft.com/office/powerpoint/2010/main" val="3469253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9CED6-FF13-690F-7EC7-9E4BA52EEB6D}"/>
              </a:ext>
            </a:extLst>
          </p:cNvPr>
          <p:cNvSpPr>
            <a:spLocks noGrp="1"/>
          </p:cNvSpPr>
          <p:nvPr>
            <p:ph type="title"/>
          </p:nvPr>
        </p:nvSpPr>
        <p:spPr>
          <a:xfrm>
            <a:off x="620486" y="0"/>
            <a:ext cx="10515600" cy="1325563"/>
          </a:xfrm>
        </p:spPr>
        <p:txBody>
          <a:bodyPr>
            <a:normAutofit fontScale="90000"/>
          </a:bodyPr>
          <a:lstStyle/>
          <a:p>
            <a:pPr xmlns:a="http://schemas.openxmlformats.org/drawingml/2006/main" algn="ctr">
              <a:bidi/>
            </a:pPr>
            <a:r xmlns:a="http://schemas.openxmlformats.org/drawingml/2006/main">
              <a:rPr lang="ar" sz="4400" b="1" dirty="0" smtClean="0">
                <a:solidFill>
                  <a:srgbClr val="15A2A0"/>
                </a:solidFill>
                <a:effectLst/>
                <a:latin typeface="Arial-BoldMT"/>
                <a:ea typeface="Calibri" panose="020F0502020204030204" pitchFamily="34" charset="0"/>
                <a:cs typeface="Arial-BoldMT"/>
              </a:rPr>
              <a:t> </a:t>
            </a:r>
            <a:br xmlns:a="http://schemas.openxmlformats.org/drawingml/2006/main">
              <a:rPr lang="en-US" sz="4400" b="1" dirty="0" smtClean="0">
                <a:solidFill>
                  <a:srgbClr val="15A2A0"/>
                </a:solidFill>
                <a:effectLst/>
                <a:latin typeface="Arial-BoldMT"/>
                <a:ea typeface="Calibri" panose="020F0502020204030204" pitchFamily="34" charset="0"/>
                <a:cs typeface="Arial-BoldMT"/>
              </a:rPr>
            </a:br>
            <a:r xmlns:a="http://schemas.openxmlformats.org/drawingml/2006/main">
              <a:rPr lang="ar" sz="4400" b="1" dirty="0" smtClean="0">
                <a:solidFill>
                  <a:srgbClr val="15A2A0"/>
                </a:solidFill>
                <a:effectLst/>
                <a:latin typeface="Arial-BoldMT"/>
                <a:ea typeface="Calibri" panose="020F0502020204030204" pitchFamily="34" charset="0"/>
                <a:cs typeface="Arial-BoldMT"/>
              </a:rPr>
              <a:t>استرواح </a:t>
            </a:r>
            <a:r xmlns:a="http://schemas.openxmlformats.org/drawingml/2006/main">
              <a:rPr lang="ar" sz="4400" b="1" dirty="0">
                <a:solidFill>
                  <a:srgbClr val="15A2A0"/>
                </a:solidFill>
                <a:effectLst/>
                <a:latin typeface="Arial-BoldMT"/>
                <a:ea typeface="Calibri" panose="020F0502020204030204" pitchFamily="34" charset="0"/>
                <a:cs typeface="Arial-BoldMT"/>
              </a:rPr>
              <a:t>الصدر التوتري</a:t>
            </a:r>
            <a:r xmlns:a="http://schemas.openxmlformats.org/drawingml/2006/main">
              <a:rPr lang="ar" sz="4400" dirty="0">
                <a:effectLst/>
                <a:latin typeface="Calibri" panose="020F0502020204030204" pitchFamily="34" charset="0"/>
                <a:ea typeface="Calibri" panose="020F0502020204030204" pitchFamily="34" charset="0"/>
                <a:cs typeface="Arial" panose="020B0604020202020204" pitchFamily="34" charset="0"/>
              </a:rPr>
              <a:t/>
            </a:r>
            <a:br xmlns:a="http://schemas.openxmlformats.org/drawingml/2006/main">
              <a:rPr lang="en-US" sz="4400" dirty="0">
                <a:effectLst/>
                <a:latin typeface="Calibri" panose="020F0502020204030204" pitchFamily="34" charset="0"/>
                <a:ea typeface="Calibri" panose="020F0502020204030204" pitchFamily="34" charset="0"/>
                <a:cs typeface="Arial" panose="020B0604020202020204" pitchFamily="34" charset="0"/>
              </a:rPr>
            </a:br>
            <a:endParaRPr xmlns:a="http://schemas.openxmlformats.org/drawingml/2006/main" lang="en-US" dirty="0"/>
          </a:p>
        </p:txBody>
      </p:sp>
      <p:sp>
        <p:nvSpPr>
          <p:cNvPr id="3" name="Content Placeholder 2">
            <a:extLst>
              <a:ext uri="{FF2B5EF4-FFF2-40B4-BE49-F238E27FC236}">
                <a16:creationId xmlns:a16="http://schemas.microsoft.com/office/drawing/2014/main" id="{AF0249A2-3F2E-5E81-13D1-88F5AEC8E1AA}"/>
              </a:ext>
            </a:extLst>
          </p:cNvPr>
          <p:cNvSpPr>
            <a:spLocks noGrp="1"/>
          </p:cNvSpPr>
          <p:nvPr>
            <p:ph idx="1"/>
          </p:nvPr>
        </p:nvSpPr>
        <p:spPr>
          <a:xfrm>
            <a:off x="298268" y="1207316"/>
            <a:ext cx="11318966" cy="5149033"/>
          </a:xfrm>
        </p:spPr>
        <p:txBody>
          <a:bodyPr/>
          <a:lstStyle/>
          <a:p>
            <a:pPr xmlns:a="http://schemas.openxmlformats.org/drawingml/2006/main" marL="0" marR="0">
              <a:lnSpc>
                <a:spcPct val="120000"/>
              </a:lnSpc>
              <a:spcBef>
                <a:spcPts val="0"/>
              </a:spcBef>
              <a:spcAft>
                <a:spcPts val="1800"/>
              </a:spcAft>
              <a:bidi/>
            </a:pPr>
            <a:r xmlns:a="http://schemas.openxmlformats.org/drawingml/2006/main">
              <a:rPr lang="a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استرواح الصدر التوتري </a:t>
            </a: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عندما يتم سحب الهواء إلى الحيز الجنبي من الرئة الممزقة أو من خلال فتحة صغيرة أو جرح في جدار الصدر.</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0" marR="0">
              <a:lnSpc>
                <a:spcPct val="120000"/>
              </a:lnSpc>
              <a:spcBef>
                <a:spcPts val="0"/>
              </a:spcBef>
              <a:spcAft>
                <a:spcPts val="1800"/>
              </a:spcAft>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على النقيض من استرواح الصدر المفتوح، </a:t>
            </a:r>
            <a:r xmlns:a="http://schemas.openxmlformats.org/drawingml/2006/main">
              <a:rPr lang="ar" sz="3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فإن الهواء الذي يدخل تجويف الصدر مع كل شهيق يكون محاصرًا؛ ولا يمكن طرده أثناء الزفير </a:t>
            </a: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من خلال الممرات الهوائية أو الفتحة الموجودة في جدار الصدر (آلية صمام أحادي الاتجاه أو صمام الكرة).</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5D0ACBDB-D988-4DB1-83A2-260ECF40DAD9}" type="slidenum">
              <a:rPr lang="en-US" smtClean="0"/>
              <a:t>27</a:t>
            </a:fld>
            <a:endParaRPr lang="en-US"/>
          </a:p>
        </p:txBody>
      </p:sp>
    </p:spTree>
    <p:extLst>
      <p:ext uri="{BB962C8B-B14F-4D97-AF65-F5344CB8AC3E}">
        <p14:creationId xmlns:p14="http://schemas.microsoft.com/office/powerpoint/2010/main" val="2122149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smtClean="0">
                <a:solidFill>
                  <a:srgbClr val="15A2A0"/>
                </a:solidFill>
                <a:latin typeface="Arial-BoldMT"/>
                <a:ea typeface="Calibri" panose="020F0502020204030204" pitchFamily="34" charset="0"/>
                <a:cs typeface="Arial-BoldMT"/>
              </a:rPr>
              <a:t>استرواح </a:t>
            </a:r>
            <a:r xmlns:a="http://schemas.openxmlformats.org/drawingml/2006/main">
              <a:rPr lang="ar" b="1" dirty="0">
                <a:solidFill>
                  <a:srgbClr val="15A2A0"/>
                </a:solidFill>
                <a:latin typeface="Arial-BoldMT"/>
                <a:ea typeface="Calibri" panose="020F0502020204030204" pitchFamily="34" charset="0"/>
                <a:cs typeface="Arial-BoldMT"/>
              </a:rPr>
              <a:t>الصدر التوتري</a:t>
            </a:r>
            <a:endParaRPr xmlns:a="http://schemas.openxmlformats.org/drawingml/2006/main" lang="en-US" dirty="0"/>
          </a:p>
        </p:txBody>
      </p:sp>
      <p:sp>
        <p:nvSpPr>
          <p:cNvPr id="3" name="Content Placeholder 2"/>
          <p:cNvSpPr>
            <a:spLocks noGrp="1"/>
          </p:cNvSpPr>
          <p:nvPr>
            <p:ph idx="1"/>
          </p:nvPr>
        </p:nvSpPr>
        <p:spPr>
          <a:xfrm>
            <a:off x="523240" y="1419224"/>
            <a:ext cx="10998200" cy="4839335"/>
          </a:xfrm>
        </p:spPr>
        <p:txBody>
          <a:bodyPr>
            <a:normAutofit/>
          </a:bodyPr>
          <a:lstStyle/>
          <a:p>
            <a:pPr xmlns:a="http://schemas.openxmlformats.org/drawingml/2006/main" marL="0" marR="0">
              <a:lnSpc>
                <a:spcPct val="130000"/>
              </a:lnSpc>
              <a:spcBef>
                <a:spcPts val="0"/>
              </a:spcBef>
              <a:spcAft>
                <a:spcPts val="1800"/>
              </a:spcAft>
              <a:bidi/>
            </a:pPr>
            <a:r xmlns:a="http://schemas.openxmlformats.org/drawingml/2006/main">
              <a:rPr lang="a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مع كل نفس (استنشاق)، يزداد التوتر (الضغط الإيجابي) داخل الحيز الجنبي المصاب.</a:t>
            </a:r>
            <a:endParaRPr xmlns:a="http://schemas.openxmlformats.org/drawingml/2006/main"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0" marR="0">
              <a:lnSpc>
                <a:spcPct val="130000"/>
              </a:lnSpc>
              <a:spcBef>
                <a:spcPts val="0"/>
              </a:spcBef>
              <a:spcAft>
                <a:spcPts val="1800"/>
              </a:spcAft>
              <a:bidi/>
            </a:pPr>
            <a:r xmlns:a="http://schemas.openxmlformats.org/drawingml/2006/main">
              <a:rPr lang="ar"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هذا </a:t>
            </a:r>
            <a:r xmlns:a="http://schemas.openxmlformats.org/drawingml/2006/main">
              <a:rPr lang="a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إلى انهيار الرئة وتحول القلب والأوعية الدموية الكبرى والقصبة الهوائية نحو الجانب غير المصاب من الصدر (تحول المنصف).</a:t>
            </a:r>
            <a:endParaRPr xmlns:a="http://schemas.openxmlformats.org/drawingml/2006/main"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30000"/>
              </a:lnSpc>
              <a:spcBef>
                <a:spcPts val="0"/>
              </a:spcBef>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5D0ACBDB-D988-4DB1-83A2-260ECF40DAD9}" type="slidenum">
              <a:rPr lang="en-US" smtClean="0"/>
              <a:t>28</a:t>
            </a:fld>
            <a:endParaRPr lang="en-US"/>
          </a:p>
        </p:txBody>
      </p:sp>
    </p:spTree>
    <p:extLst>
      <p:ext uri="{BB962C8B-B14F-4D97-AF65-F5344CB8AC3E}">
        <p14:creationId xmlns:p14="http://schemas.microsoft.com/office/powerpoint/2010/main" val="2626865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34"/>
            <a:ext cx="10515600" cy="1325563"/>
          </a:xfrm>
        </p:spPr>
        <p:txBody>
          <a:bodyPr/>
          <a:lstStyle/>
          <a:p>
            <a:pPr xmlns:a="http://schemas.openxmlformats.org/drawingml/2006/main" algn="ctr">
              <a:bidi/>
            </a:pPr>
            <a:r xmlns:a="http://schemas.openxmlformats.org/drawingml/2006/main">
              <a:rPr lang="ar" b="1" dirty="0" smtClean="0">
                <a:solidFill>
                  <a:srgbClr val="15A2A0"/>
                </a:solidFill>
                <a:latin typeface="Arial-BoldMT"/>
                <a:ea typeface="Calibri" panose="020F0502020204030204" pitchFamily="34" charset="0"/>
                <a:cs typeface="Arial-BoldMT"/>
              </a:rPr>
              <a:t>استرواح الصدر التوتري</a:t>
            </a:r>
            <a:endParaRPr xmlns:a="http://schemas.openxmlformats.org/drawingml/2006/main" lang="en-US" dirty="0"/>
          </a:p>
        </p:txBody>
      </p:sp>
      <p:sp>
        <p:nvSpPr>
          <p:cNvPr id="3" name="Content Placeholder 2"/>
          <p:cNvSpPr>
            <a:spLocks noGrp="1"/>
          </p:cNvSpPr>
          <p:nvPr>
            <p:ph idx="1"/>
          </p:nvPr>
        </p:nvSpPr>
        <p:spPr>
          <a:xfrm>
            <a:off x="437605" y="1512116"/>
            <a:ext cx="10515600" cy="4351338"/>
          </a:xfrm>
        </p:spPr>
        <p:txBody>
          <a:bodyPr/>
          <a:lstStyle/>
          <a:p>
            <a:pPr xmlns:a="http://schemas.openxmlformats.org/drawingml/2006/main">
              <a:lnSpc>
                <a:spcPct val="150000"/>
              </a:lnSpc>
              <a:spcBef>
                <a:spcPts val="600"/>
              </a:spcBef>
              <a:spcAft>
                <a:spcPts val="600"/>
              </a:spcAft>
              <a:bidi/>
            </a:pPr>
            <a:r xmlns:a="http://schemas.openxmlformats.org/drawingml/2006/main">
              <a:rPr lang="ar"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يتأثر كل من وظائف التنفس والدورة الدموية بسبب زيادة الضغط داخل الصدر، مما يقلل من العودة الوريدية إلى القلب، مما يسبب انخفاض الناتج القلبي وضعف الدورة الدموية الطرفية (على سبيل المثال، النشاط الكهربائي بدون نبض (PEA)).</a:t>
            </a:r>
            <a:endParaRPr xmlns:a="http://schemas.openxmlformats.org/drawingml/2006/main" lang="en-US" sz="3200"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DF25611E-1081-4C6B-9771-1CAF80F6AC83}" type="slidenum">
              <a:rPr lang="en-US" smtClean="0"/>
              <a:t>29</a:t>
            </a:fld>
            <a:endParaRPr lang="en-US"/>
          </a:p>
        </p:txBody>
      </p:sp>
    </p:spTree>
    <p:extLst>
      <p:ext uri="{BB962C8B-B14F-4D97-AF65-F5344CB8AC3E}">
        <p14:creationId xmlns:p14="http://schemas.microsoft.com/office/powerpoint/2010/main" val="332008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194" y="0"/>
            <a:ext cx="10515600" cy="1325563"/>
          </a:xfrm>
        </p:spPr>
        <p:txBody>
          <a:bodyPr>
            <a:normAutofit/>
          </a:bodyPr>
          <a:lstStyle/>
          <a:p>
            <a:r xmlns:a="http://schemas.openxmlformats.org/drawingml/2006/main">
              <a:rPr lang="ar" sz="4000" b="1" dirty="0">
                <a:solidFill>
                  <a:schemeClr val="accent1">
                    <a:lumMod val="75000"/>
                  </a:schemeClr>
                </a:solidFill>
                <a:latin typeface="Arial-BoldMT"/>
                <a:ea typeface="Calibri" panose="020F0502020204030204" pitchFamily="34" charset="0"/>
                <a:cs typeface="Arial-BoldMT"/>
              </a:rPr>
              <a:t>نتائج التعلم المقصودة</a:t>
            </a:r>
          </a:p>
        </p:txBody>
      </p:sp>
      <p:sp>
        <p:nvSpPr>
          <p:cNvPr id="3" name="Content Placeholder 2"/>
          <p:cNvSpPr>
            <a:spLocks noGrp="1"/>
          </p:cNvSpPr>
          <p:nvPr>
            <p:ph idx="1"/>
          </p:nvPr>
        </p:nvSpPr>
        <p:spPr>
          <a:xfrm>
            <a:off x="410390" y="1325563"/>
            <a:ext cx="11450683" cy="5153614"/>
          </a:xfrm>
        </p:spPr>
        <p:txBody>
          <a:bodyPr>
            <a:normAutofit lnSpcReduction="10000"/>
          </a:bodyPr>
          <a:lstStyle/>
          <a:p>
            <a:pPr xmlns:a="http://schemas.openxmlformats.org/drawingml/2006/main" marL="514350" indent="-514350">
              <a:lnSpc>
                <a:spcPct val="100000"/>
              </a:lnSpc>
              <a:spcAft>
                <a:spcPts val="1200"/>
              </a:spcAft>
              <a:buFont typeface="+mj-lt"/>
              <a:buAutoNum type="arabicPeriod"/>
              <a:bidi/>
            </a:pPr>
            <a:r xmlns:a="http://schemas.openxmlformats.org/drawingml/2006/main">
              <a:rPr lang="ar" dirty="0" smtClean="0">
                <a:latin typeface="Times New Roman" panose="02020603050405020304" pitchFamily="18" charset="0"/>
                <a:cs typeface="Times New Roman" panose="02020603050405020304" pitchFamily="18" charset="0"/>
              </a:rPr>
              <a:t>التمييز بين أنواع استرواح الصدر المختلفة</a:t>
            </a:r>
          </a:p>
          <a:p>
            <a:pPr xmlns:a="http://schemas.openxmlformats.org/drawingml/2006/main" marL="514350" lvl="0" indent="-514350">
              <a:lnSpc>
                <a:spcPct val="100000"/>
              </a:lnSpc>
              <a:spcAft>
                <a:spcPts val="1200"/>
              </a:spcAft>
              <a:buFont typeface="+mj-lt"/>
              <a:buAutoNum type="arabicPeriod"/>
              <a:bidi/>
            </a:pPr>
            <a:r xmlns:a="http://schemas.openxmlformats.org/drawingml/2006/main">
              <a:rPr lang="ar" dirty="0">
                <a:latin typeface="Times New Roman" panose="02020603050405020304" pitchFamily="18" charset="0"/>
                <a:cs typeface="Times New Roman" panose="02020603050405020304" pitchFamily="18" charset="0"/>
              </a:rPr>
              <a:t>أقوم </a:t>
            </a:r>
            <a:r xmlns:a="http://schemas.openxmlformats.org/drawingml/2006/main">
              <a:rPr lang="ar" dirty="0" smtClean="0">
                <a:latin typeface="Times New Roman" panose="02020603050405020304" pitchFamily="18" charset="0"/>
                <a:cs typeface="Times New Roman" panose="02020603050405020304" pitchFamily="18" charset="0"/>
              </a:rPr>
              <a:t>بتحديد المظاهر السريرية لأنواع </a:t>
            </a:r>
            <a:r xmlns:a="http://schemas.openxmlformats.org/drawingml/2006/main">
              <a:rPr lang="ar" dirty="0" smtClean="0">
                <a:solidFill>
                  <a:prstClr val="black"/>
                </a:solidFill>
                <a:latin typeface="Times New Roman" panose="02020603050405020304" pitchFamily="18" charset="0"/>
                <a:cs typeface="Times New Roman" panose="02020603050405020304" pitchFamily="18" charset="0"/>
              </a:rPr>
              <a:t>مختلفة </a:t>
            </a:r>
            <a:r xmlns:a="http://schemas.openxmlformats.org/drawingml/2006/main">
              <a:rPr lang="ar" dirty="0">
                <a:solidFill>
                  <a:prstClr val="black"/>
                </a:solidFill>
                <a:latin typeface="Times New Roman" panose="02020603050405020304" pitchFamily="18" charset="0"/>
                <a:cs typeface="Times New Roman" panose="02020603050405020304" pitchFamily="18" charset="0"/>
              </a:rPr>
              <a:t>من </a:t>
            </a:r>
            <a:r xmlns:a="http://schemas.openxmlformats.org/drawingml/2006/main">
              <a:rPr lang="ar" dirty="0" smtClean="0">
                <a:solidFill>
                  <a:prstClr val="black"/>
                </a:solidFill>
                <a:latin typeface="Times New Roman" panose="02020603050405020304" pitchFamily="18" charset="0"/>
                <a:cs typeface="Times New Roman" panose="02020603050405020304" pitchFamily="18" charset="0"/>
              </a:rPr>
              <a:t>استرواح الصدر.</a:t>
            </a:r>
            <a:endParaRPr xmlns:a="http://schemas.openxmlformats.org/drawingml/2006/main" lang="en-US" dirty="0">
              <a:solidFill>
                <a:prstClr val="black"/>
              </a:solidFill>
              <a:latin typeface="Times New Roman" panose="02020603050405020304" pitchFamily="18" charset="0"/>
              <a:cs typeface="Times New Roman" panose="02020603050405020304" pitchFamily="18" charset="0"/>
            </a:endParaRPr>
          </a:p>
          <a:p>
            <a:pPr xmlns:a="http://schemas.openxmlformats.org/drawingml/2006/main" marL="514350" lvl="0" indent="-514350">
              <a:lnSpc>
                <a:spcPct val="100000"/>
              </a:lnSpc>
              <a:spcAft>
                <a:spcPts val="1200"/>
              </a:spcAft>
              <a:buFont typeface="+mj-lt"/>
              <a:buAutoNum type="arabicPeriod"/>
              <a:bidi/>
            </a:pPr>
            <a:r xmlns:a="http://schemas.openxmlformats.org/drawingml/2006/main">
              <a:rPr lang="ar" dirty="0" smtClean="0">
                <a:latin typeface="Times New Roman" panose="02020603050405020304" pitchFamily="18" charset="0"/>
                <a:cs typeface="Times New Roman" panose="02020603050405020304" pitchFamily="18" charset="0"/>
              </a:rPr>
              <a:t>وصف الإدارة الطبية والتمريضية لأنواع </a:t>
            </a:r>
            <a:r xmlns:a="http://schemas.openxmlformats.org/drawingml/2006/main">
              <a:rPr lang="ar" dirty="0">
                <a:solidFill>
                  <a:prstClr val="black"/>
                </a:solidFill>
                <a:latin typeface="Times New Roman" panose="02020603050405020304" pitchFamily="18" charset="0"/>
                <a:cs typeface="Times New Roman" panose="02020603050405020304" pitchFamily="18" charset="0"/>
              </a:rPr>
              <a:t>مختلفة من </a:t>
            </a:r>
            <a:r xmlns:a="http://schemas.openxmlformats.org/drawingml/2006/main">
              <a:rPr lang="ar" dirty="0" smtClean="0">
                <a:solidFill>
                  <a:prstClr val="black"/>
                </a:solidFill>
                <a:latin typeface="Times New Roman" panose="02020603050405020304" pitchFamily="18" charset="0"/>
                <a:cs typeface="Times New Roman" panose="02020603050405020304" pitchFamily="18" charset="0"/>
              </a:rPr>
              <a:t>استرواح الصدر.</a:t>
            </a:r>
          </a:p>
          <a:p>
            <a:pPr xmlns:a="http://schemas.openxmlformats.org/drawingml/2006/main" marL="514350" lvl="0" indent="-514350">
              <a:lnSpc>
                <a:spcPct val="100000"/>
              </a:lnSpc>
              <a:spcAft>
                <a:spcPts val="1200"/>
              </a:spcAft>
              <a:buFont typeface="+mj-lt"/>
              <a:buAutoNum type="arabicPeriod"/>
              <a:bidi/>
            </a:pPr>
            <a:r xmlns:a="http://schemas.openxmlformats.org/drawingml/2006/main">
              <a:rPr lang="ar" dirty="0" smtClean="0">
                <a:solidFill>
                  <a:prstClr val="black"/>
                </a:solidFill>
                <a:latin typeface="Times New Roman" panose="02020603050405020304" pitchFamily="18" charset="0"/>
                <a:cs typeface="Times New Roman" panose="02020603050405020304" pitchFamily="18" charset="0"/>
              </a:rPr>
              <a:t>تعريف انضغاط القلب.</a:t>
            </a:r>
          </a:p>
          <a:p>
            <a:pPr xmlns:a="http://schemas.openxmlformats.org/drawingml/2006/main" marL="514350" lvl="0" indent="-514350">
              <a:lnSpc>
                <a:spcPct val="100000"/>
              </a:lnSpc>
              <a:spcAft>
                <a:spcPts val="1200"/>
              </a:spcAft>
              <a:buFont typeface="+mj-lt"/>
              <a:buAutoNum type="arabicPeriod"/>
              <a:bidi/>
            </a:pPr>
            <a:r xmlns:a="http://schemas.openxmlformats.org/drawingml/2006/main">
              <a:rPr lang="ar" dirty="0" smtClean="0">
                <a:solidFill>
                  <a:prstClr val="black"/>
                </a:solidFill>
                <a:latin typeface="Times New Roman" panose="02020603050405020304" pitchFamily="18" charset="0"/>
                <a:cs typeface="Times New Roman" panose="02020603050405020304" pitchFamily="18" charset="0"/>
              </a:rPr>
              <a:t>تحديد أسباب انضغاط القلب.</a:t>
            </a:r>
          </a:p>
          <a:p>
            <a:pPr xmlns:a="http://schemas.openxmlformats.org/drawingml/2006/main" marL="514350" indent="-514350">
              <a:lnSpc>
                <a:spcPct val="100000"/>
              </a:lnSpc>
              <a:spcAft>
                <a:spcPts val="1200"/>
              </a:spcAft>
              <a:buFont typeface="+mj-lt"/>
              <a:buAutoNum type="arabicPeriod"/>
              <a:bidi/>
            </a:pPr>
            <a:r xmlns:a="http://schemas.openxmlformats.org/drawingml/2006/main">
              <a:rPr lang="ar" dirty="0" smtClean="0">
                <a:solidFill>
                  <a:prstClr val="black"/>
                </a:solidFill>
                <a:latin typeface="Times New Roman" panose="02020603050405020304" pitchFamily="18" charset="0"/>
                <a:cs typeface="Times New Roman" panose="02020603050405020304" pitchFamily="18" charset="0"/>
              </a:rPr>
              <a:t>تعرف على علامات وأعراض </a:t>
            </a:r>
            <a:r xmlns:a="http://schemas.openxmlformats.org/drawingml/2006/main">
              <a:rPr lang="ar" dirty="0">
                <a:solidFill>
                  <a:prstClr val="black"/>
                </a:solidFill>
                <a:latin typeface="Times New Roman" panose="02020603050405020304" pitchFamily="18" charset="0"/>
                <a:cs typeface="Times New Roman" panose="02020603050405020304" pitchFamily="18" charset="0"/>
              </a:rPr>
              <a:t>انضغاط القلب </a:t>
            </a:r>
            <a:r xmlns:a="http://schemas.openxmlformats.org/drawingml/2006/main">
              <a:rPr lang="ar" dirty="0" smtClean="0">
                <a:solidFill>
                  <a:prstClr val="black"/>
                </a:solidFill>
                <a:latin typeface="Times New Roman" panose="02020603050405020304" pitchFamily="18" charset="0"/>
                <a:cs typeface="Times New Roman" panose="02020603050405020304" pitchFamily="18" charset="0"/>
              </a:rPr>
              <a:t>.</a:t>
            </a:r>
          </a:p>
          <a:p>
            <a:pPr xmlns:a="http://schemas.openxmlformats.org/drawingml/2006/main" marL="514350" lvl="0" indent="-514350">
              <a:lnSpc>
                <a:spcPct val="100000"/>
              </a:lnSpc>
              <a:spcAft>
                <a:spcPts val="1200"/>
              </a:spcAft>
              <a:buFont typeface="+mj-lt"/>
              <a:buAutoNum type="arabicPeriod"/>
              <a:bidi/>
            </a:pPr>
            <a:r xmlns:a="http://schemas.openxmlformats.org/drawingml/2006/main">
              <a:rPr lang="ar" dirty="0" smtClean="0">
                <a:latin typeface="Times New Roman" panose="02020603050405020304" pitchFamily="18" charset="0"/>
                <a:cs typeface="Times New Roman" panose="02020603050405020304" pitchFamily="18" charset="0"/>
              </a:rPr>
              <a:t>وصف العلاج الطبي والتمريضي </a:t>
            </a:r>
            <a:r xmlns:a="http://schemas.openxmlformats.org/drawingml/2006/main">
              <a:rPr lang="ar" dirty="0" smtClean="0">
                <a:solidFill>
                  <a:prstClr val="black"/>
                </a:solidFill>
                <a:latin typeface="Times New Roman" panose="02020603050405020304" pitchFamily="18" charset="0"/>
                <a:cs typeface="Times New Roman" panose="02020603050405020304" pitchFamily="18" charset="0"/>
              </a:rPr>
              <a:t>لانسداد القلب.</a:t>
            </a:r>
            <a:endParaRPr xmlns:a="http://schemas.openxmlformats.org/drawingml/2006/main" lang="en-US" dirty="0">
              <a:solidFill>
                <a:prstClr val="black"/>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DF25611E-1081-4C6B-9771-1CAF80F6AC83}" type="slidenum">
              <a:rPr lang="en-US" smtClean="0"/>
              <a:t>3</a:t>
            </a:fld>
            <a:endParaRPr lang="en-US"/>
          </a:p>
        </p:txBody>
      </p:sp>
    </p:spTree>
    <p:extLst>
      <p:ext uri="{BB962C8B-B14F-4D97-AF65-F5344CB8AC3E}">
        <p14:creationId xmlns:p14="http://schemas.microsoft.com/office/powerpoint/2010/main" val="2780086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94BA1A1-C408-CDF2-5D2A-0F7D14D2EF4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34480" y="152901"/>
            <a:ext cx="4895303" cy="6552197"/>
          </a:xfrm>
          <a:prstGeom prst="rect">
            <a:avLst/>
          </a:prstGeom>
          <a:noFill/>
          <a:ln>
            <a:noFill/>
          </a:ln>
        </p:spPr>
      </p:pic>
      <p:sp>
        <p:nvSpPr>
          <p:cNvPr id="6" name="TextBox 5">
            <a:extLst>
              <a:ext uri="{FF2B5EF4-FFF2-40B4-BE49-F238E27FC236}">
                <a16:creationId xmlns:a16="http://schemas.microsoft.com/office/drawing/2014/main" id="{A3AADE3A-B180-B25F-A354-D1E01CE1ABBA}"/>
              </a:ext>
            </a:extLst>
          </p:cNvPr>
          <p:cNvSpPr txBox="1"/>
          <p:nvPr/>
        </p:nvSpPr>
        <p:spPr>
          <a:xfrm>
            <a:off x="254812" y="274821"/>
            <a:ext cx="6308548" cy="6961906"/>
          </a:xfrm>
          <a:prstGeom prst="rect">
            <a:avLst/>
          </a:prstGeom>
          <a:noFill/>
        </p:spPr>
        <p:txBody>
          <a:bodyPr wrap="square">
            <a:spAutoFit/>
          </a:bodyPr>
          <a:lstStyle/>
          <a:p>
            <a:pPr xmlns:a="http://schemas.openxmlformats.org/drawingml/2006/main" marL="342900" marR="0" indent="-342900">
              <a:lnSpc>
                <a:spcPct val="120000"/>
              </a:lnSpc>
              <a:spcBef>
                <a:spcPts val="0"/>
              </a:spcBef>
              <a:spcAft>
                <a:spcPts val="0"/>
              </a:spcAft>
              <a:buFont typeface="Arial" panose="020B0604020202020204" pitchFamily="34" charset="0"/>
              <a:buChar char="•"/>
              <a:bidi/>
            </a:pPr>
            <a:r xmlns:a="http://schemas.openxmlformats.org/drawingml/2006/main">
              <a:rPr lang="ar" sz="3600" dirty="0" smtClean="0">
                <a:effectLst/>
                <a:latin typeface="Times New Roman" panose="02020603050405020304" pitchFamily="18" charset="0"/>
                <a:ea typeface="ArialMT"/>
                <a:cs typeface="Arial" panose="020B0604020202020204" pitchFamily="34" charset="0"/>
              </a:rPr>
              <a:t>في </a:t>
            </a:r>
            <a:r xmlns:a="http://schemas.openxmlformats.org/drawingml/2006/main">
              <a:rPr lang="ar" sz="3600" dirty="0">
                <a:effectLst/>
                <a:latin typeface="Times New Roman" panose="02020603050405020304" pitchFamily="18" charset="0"/>
                <a:ea typeface="ArialMT"/>
                <a:cs typeface="Arial" panose="020B0604020202020204" pitchFamily="34" charset="0"/>
              </a:rPr>
              <a:t>استرواح الصدر المفتوح، يدخل الهواء إلى الصدر أثناء الشهيق ويخرج أثناء الزفير </a:t>
            </a:r>
            <a:r xmlns:a="http://schemas.openxmlformats.org/drawingml/2006/main">
              <a:rPr lang="ar" sz="3600" dirty="0" smtClean="0">
                <a:effectLst/>
                <a:latin typeface="Times New Roman" panose="02020603050405020304" pitchFamily="18" charset="0"/>
                <a:ea typeface="ArialMT"/>
                <a:cs typeface="Arial" panose="020B0604020202020204" pitchFamily="34" charset="0"/>
              </a:rPr>
              <a:t>.</a:t>
            </a:r>
          </a:p>
          <a:p>
            <a:pPr xmlns:a="http://schemas.openxmlformats.org/drawingml/2006/main" marR="0">
              <a:lnSpc>
                <a:spcPct val="120000"/>
              </a:lnSpc>
              <a:spcBef>
                <a:spcPts val="0"/>
              </a:spcBef>
              <a:spcAft>
                <a:spcPts val="0"/>
              </a:spcAft>
              <a:bidi/>
            </a:pPr>
            <a:r xmlns:a="http://schemas.openxmlformats.org/drawingml/2006/main">
              <a:rPr lang="ar" sz="3600" dirty="0" smtClean="0">
                <a:effectLst/>
                <a:latin typeface="Times New Roman" panose="02020603050405020304" pitchFamily="18" charset="0"/>
                <a:ea typeface="ArialMT"/>
                <a:cs typeface="Arial" panose="020B0604020202020204" pitchFamily="34" charset="0"/>
              </a:rPr>
              <a:t> </a:t>
            </a:r>
          </a:p>
          <a:p>
            <a:pPr xmlns:a="http://schemas.openxmlformats.org/drawingml/2006/main" marL="342900" marR="0" indent="-342900">
              <a:lnSpc>
                <a:spcPct val="120000"/>
              </a:lnSpc>
              <a:spcBef>
                <a:spcPts val="0"/>
              </a:spcBef>
              <a:spcAft>
                <a:spcPts val="0"/>
              </a:spcAft>
              <a:buFont typeface="Arial" panose="020B0604020202020204" pitchFamily="34" charset="0"/>
              <a:buChar char="•"/>
              <a:bidi/>
            </a:pPr>
            <a:r xmlns:a="http://schemas.openxmlformats.org/drawingml/2006/main">
              <a:rPr lang="ar" sz="3600" dirty="0" smtClean="0">
                <a:effectLst/>
                <a:latin typeface="Times New Roman" panose="02020603050405020304" pitchFamily="18" charset="0"/>
                <a:ea typeface="ArialMT"/>
                <a:cs typeface="Arial" panose="020B0604020202020204" pitchFamily="34" charset="0"/>
              </a:rPr>
              <a:t>تحول </a:t>
            </a:r>
            <a:r xmlns:a="http://schemas.openxmlformats.org/drawingml/2006/main">
              <a:rPr lang="ar" sz="3600" dirty="0">
                <a:effectLst/>
                <a:latin typeface="Times New Roman" panose="02020603050405020304" pitchFamily="18" charset="0"/>
                <a:ea typeface="ArialMT"/>
                <a:cs typeface="Arial" panose="020B0604020202020204" pitchFamily="34" charset="0"/>
              </a:rPr>
              <a:t>طفيف في الرئة المصابة بسبب انخفاض الضغط أثناء خروج الهواء من الصدر.</a:t>
            </a:r>
            <a:endParaRPr xmlns:a="http://schemas.openxmlformats.org/drawingml/2006/main" lang="en-US" sz="3600" dirty="0" smtClean="0">
              <a:effectLst/>
              <a:latin typeface="Times New Roman" panose="02020603050405020304" pitchFamily="18" charset="0"/>
              <a:ea typeface="ArialMT"/>
              <a:cs typeface="Arial" panose="020B0604020202020204" pitchFamily="34" charset="0"/>
            </a:endParaRPr>
          </a:p>
          <a:p>
            <a:pPr marL="342900" marR="0" indent="-342900">
              <a:lnSpc>
                <a:spcPct val="120000"/>
              </a:lnSpc>
              <a:spcBef>
                <a:spcPts val="0"/>
              </a:spcBef>
              <a:spcAft>
                <a:spcPts val="0"/>
              </a:spcAft>
              <a:buFont typeface="Arial" panose="020B0604020202020204" pitchFamily="34" charset="0"/>
              <a:buChar char="•"/>
            </a:pPr>
            <a:endParaRPr lang="en-US" sz="2400" dirty="0">
              <a:effectLst/>
              <a:latin typeface="Times New Roman" panose="02020603050405020304" pitchFamily="18" charset="0"/>
              <a:ea typeface="ArialMT"/>
              <a:cs typeface="Arial" panose="020B0604020202020204" pitchFamily="34" charset="0"/>
            </a:endParaRPr>
          </a:p>
          <a:p>
            <a:pPr marL="342900" marR="0" indent="-342900">
              <a:lnSpc>
                <a:spcPct val="120000"/>
              </a:lnSpc>
              <a:spcBef>
                <a:spcPts val="0"/>
              </a:spcBef>
              <a:spcAft>
                <a:spcPts val="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5D0ACBDB-D988-4DB1-83A2-260ECF40DAD9}" type="slidenum">
              <a:rPr lang="en-US" smtClean="0"/>
              <a:t>30</a:t>
            </a:fld>
            <a:endParaRPr lang="en-US"/>
          </a:p>
        </p:txBody>
      </p:sp>
    </p:spTree>
    <p:extLst>
      <p:ext uri="{BB962C8B-B14F-4D97-AF65-F5344CB8AC3E}">
        <p14:creationId xmlns:p14="http://schemas.microsoft.com/office/powerpoint/2010/main" val="2748563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smtClean="0">
                <a:solidFill>
                  <a:srgbClr val="15A2A0"/>
                </a:solidFill>
                <a:latin typeface="Arial-BoldMT"/>
                <a:ea typeface="Calibri" panose="020F0502020204030204" pitchFamily="34" charset="0"/>
                <a:cs typeface="Arial-BoldMT"/>
              </a:rPr>
              <a:t>استرواح الصدر التوتري</a:t>
            </a:r>
            <a:endParaRPr xmlns:a="http://schemas.openxmlformats.org/drawingml/2006/main" lang="en-US" dirty="0"/>
          </a:p>
        </p:txBody>
      </p:sp>
      <p:sp>
        <p:nvSpPr>
          <p:cNvPr id="3" name="Content Placeholder 2"/>
          <p:cNvSpPr>
            <a:spLocks noGrp="1"/>
          </p:cNvSpPr>
          <p:nvPr>
            <p:ph idx="1"/>
          </p:nvPr>
        </p:nvSpPr>
        <p:spPr>
          <a:xfrm>
            <a:off x="348343" y="1324927"/>
            <a:ext cx="11005457" cy="5145541"/>
          </a:xfrm>
        </p:spPr>
        <p:txBody>
          <a:bodyPr>
            <a:normAutofit lnSpcReduction="10000"/>
          </a:bodyPr>
          <a:lstStyle/>
          <a:p>
            <a:pPr xmlns:a="http://schemas.openxmlformats.org/drawingml/2006/main">
              <a:lnSpc>
                <a:spcPct val="110000"/>
              </a:lnSpc>
              <a:spcAft>
                <a:spcPts val="1200"/>
              </a:spcAft>
              <a:bidi/>
            </a:pPr>
            <a:r xmlns:a="http://schemas.openxmlformats.org/drawingml/2006/main">
              <a:rPr lang="ar" sz="3600" dirty="0">
                <a:latin typeface="Times New Roman" panose="02020603050405020304" pitchFamily="18" charset="0"/>
                <a:ea typeface="ArialMT"/>
                <a:cs typeface="Arial" panose="020B0604020202020204" pitchFamily="34" charset="0"/>
              </a:rPr>
              <a:t>في استرواح الصدر التوتري، يدخل الهواء إلى الصدر ولكن لا يستطيع أن يخرج منه.</a:t>
            </a:r>
            <a:endParaRPr xmlns:a="http://schemas.openxmlformats.org/drawingml/2006/main" lang="en-US" sz="3600" dirty="0" smtClean="0">
              <a:latin typeface="Times New Roman" panose="02020603050405020304" pitchFamily="18" charset="0"/>
              <a:ea typeface="ArialMT"/>
              <a:cs typeface="Arial" panose="020B0604020202020204" pitchFamily="34" charset="0"/>
            </a:endParaRPr>
          </a:p>
          <a:p>
            <a:pPr xmlns:a="http://schemas.openxmlformats.org/drawingml/2006/main">
              <a:lnSpc>
                <a:spcPct val="110000"/>
              </a:lnSpc>
              <a:spcAft>
                <a:spcPts val="1200"/>
              </a:spcAft>
              <a:bidi/>
            </a:pPr>
            <a:r xmlns:a="http://schemas.openxmlformats.org/drawingml/2006/main">
              <a:rPr lang="ar" sz="3600" dirty="0" smtClean="0">
                <a:latin typeface="Times New Roman" panose="02020603050405020304" pitchFamily="18" charset="0"/>
                <a:ea typeface="ArialMT"/>
                <a:cs typeface="Arial" panose="020B0604020202020204" pitchFamily="34" charset="0"/>
              </a:rPr>
              <a:t>مع </a:t>
            </a:r>
            <a:r xmlns:a="http://schemas.openxmlformats.org/drawingml/2006/main">
              <a:rPr lang="ar" sz="3600" dirty="0">
                <a:latin typeface="Times New Roman" panose="02020603050405020304" pitchFamily="18" charset="0"/>
                <a:ea typeface="ArialMT"/>
                <a:cs typeface="Arial" panose="020B0604020202020204" pitchFamily="34" charset="0"/>
              </a:rPr>
              <a:t>زيادة الضغط، يتم ضغط القلب والأوعية الكبيرة وتتحرك هياكل المنصف نحو الجانب الآخر من الصدر.</a:t>
            </a:r>
            <a:endParaRPr xmlns:a="http://schemas.openxmlformats.org/drawingml/2006/main" lang="en-US" sz="3600" dirty="0" smtClean="0">
              <a:latin typeface="Times New Roman" panose="02020603050405020304" pitchFamily="18" charset="0"/>
              <a:ea typeface="ArialMT"/>
              <a:cs typeface="Arial" panose="020B0604020202020204" pitchFamily="34" charset="0"/>
            </a:endParaRPr>
          </a:p>
          <a:p>
            <a:pPr xmlns:a="http://schemas.openxmlformats.org/drawingml/2006/main">
              <a:lnSpc>
                <a:spcPct val="110000"/>
              </a:lnSpc>
              <a:spcAft>
                <a:spcPts val="1200"/>
              </a:spcAft>
              <a:bidi/>
            </a:pPr>
            <a:r xmlns:a="http://schemas.openxmlformats.org/drawingml/2006/main">
              <a:rPr lang="ar" sz="3600" dirty="0" smtClean="0">
                <a:latin typeface="Times New Roman" panose="02020603050405020304" pitchFamily="18" charset="0"/>
                <a:ea typeface="ArialMT"/>
                <a:cs typeface="Arial" panose="020B0604020202020204" pitchFamily="34" charset="0"/>
              </a:rPr>
              <a:t>القصبة </a:t>
            </a:r>
            <a:r xmlns:a="http://schemas.openxmlformats.org/drawingml/2006/main">
              <a:rPr lang="ar" sz="3600" dirty="0">
                <a:latin typeface="Times New Roman" panose="02020603050405020304" pitchFamily="18" charset="0"/>
                <a:ea typeface="ArialMT"/>
                <a:cs typeface="Arial" panose="020B0604020202020204" pitchFamily="34" charset="0"/>
              </a:rPr>
              <a:t>الهوائية من موضعها المتوسط الطبيعي نحو الجانب المقابل للصدر، ويتم ضغط الرئة غير المصابة.</a:t>
            </a:r>
            <a:endParaRPr xmlns:a="http://schemas.openxmlformats.org/drawingml/2006/main" lang="en-US" sz="3600" dirty="0"/>
          </a:p>
        </p:txBody>
      </p:sp>
      <p:sp>
        <p:nvSpPr>
          <p:cNvPr id="4" name="Slide Number Placeholder 3"/>
          <p:cNvSpPr>
            <a:spLocks noGrp="1"/>
          </p:cNvSpPr>
          <p:nvPr>
            <p:ph type="sldNum" sz="quarter" idx="12"/>
          </p:nvPr>
        </p:nvSpPr>
        <p:spPr/>
        <p:txBody>
          <a:bodyPr/>
          <a:lstStyle/>
          <a:p>
            <a:fld id="{DF25611E-1081-4C6B-9771-1CAF80F6AC83}" type="slidenum">
              <a:rPr lang="en-US" smtClean="0"/>
              <a:t>31</a:t>
            </a:fld>
            <a:endParaRPr lang="en-US"/>
          </a:p>
        </p:txBody>
      </p:sp>
    </p:spTree>
    <p:extLst>
      <p:ext uri="{BB962C8B-B14F-4D97-AF65-F5344CB8AC3E}">
        <p14:creationId xmlns:p14="http://schemas.microsoft.com/office/powerpoint/2010/main" val="263811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0277E-60D6-D948-E9FE-E9071C07135F}"/>
              </a:ext>
            </a:extLst>
          </p:cNvPr>
          <p:cNvSpPr>
            <a:spLocks noGrp="1"/>
          </p:cNvSpPr>
          <p:nvPr>
            <p:ph type="title"/>
          </p:nvPr>
        </p:nvSpPr>
        <p:spPr/>
        <p:txBody>
          <a:bodyPr>
            <a:normAutofit/>
          </a:bodyPr>
          <a:lstStyle/>
          <a:p>
            <a:pPr xmlns:a="http://schemas.openxmlformats.org/drawingml/2006/main" algn="ctr">
              <a:bidi/>
            </a:pPr>
            <a:r xmlns:a="http://schemas.openxmlformats.org/drawingml/2006/main">
              <a:rPr lang="ar" b="1" dirty="0">
                <a:solidFill>
                  <a:srgbClr val="234090"/>
                </a:solidFill>
                <a:latin typeface="Arial-BoldMT"/>
                <a:ea typeface="Calibri" panose="020F0502020204030204" pitchFamily="34" charset="0"/>
                <a:cs typeface="Arial-BoldMT"/>
              </a:rPr>
              <a:t>تقدير</a:t>
            </a:r>
            <a:br xmlns:a="http://schemas.openxmlformats.org/drawingml/2006/main">
              <a:rPr lang="en-US" b="1" dirty="0">
                <a:solidFill>
                  <a:srgbClr val="234090"/>
                </a:solidFill>
                <a:latin typeface="Arial-BoldMT"/>
                <a:ea typeface="Calibri" panose="020F0502020204030204" pitchFamily="34" charset="0"/>
                <a:cs typeface="Arial-BoldMT"/>
              </a:rPr>
            </a:br>
            <a:endParaRPr xmlns:a="http://schemas.openxmlformats.org/drawingml/2006/main" lang="en-US" b="1" dirty="0">
              <a:solidFill>
                <a:srgbClr val="234090"/>
              </a:solidFill>
              <a:latin typeface="Arial-BoldMT"/>
              <a:ea typeface="Calibri" panose="020F0502020204030204" pitchFamily="34" charset="0"/>
              <a:cs typeface="Arial-BoldMT"/>
            </a:endParaRPr>
          </a:p>
        </p:txBody>
      </p:sp>
      <p:sp>
        <p:nvSpPr>
          <p:cNvPr id="3" name="Content Placeholder 2">
            <a:extLst>
              <a:ext uri="{FF2B5EF4-FFF2-40B4-BE49-F238E27FC236}">
                <a16:creationId xmlns:a16="http://schemas.microsoft.com/office/drawing/2014/main" id="{919386EA-82BE-D969-F104-C811B60AE38E}"/>
              </a:ext>
            </a:extLst>
          </p:cNvPr>
          <p:cNvSpPr>
            <a:spLocks noGrp="1"/>
          </p:cNvSpPr>
          <p:nvPr>
            <p:ph idx="1"/>
          </p:nvPr>
        </p:nvSpPr>
        <p:spPr>
          <a:xfrm>
            <a:off x="336368" y="1333817"/>
            <a:ext cx="11519263" cy="5205095"/>
          </a:xfrm>
        </p:spPr>
        <p:txBody>
          <a:bodyPr>
            <a:normAutofit/>
          </a:bodyPr>
          <a:lstStyle/>
          <a:p>
            <a:pPr xmlns:a="http://schemas.openxmlformats.org/drawingml/2006/main" marL="0" marR="0" indent="0">
              <a:lnSpc>
                <a:spcPct val="130000"/>
              </a:lnSpc>
              <a:spcBef>
                <a:spcPts val="0"/>
              </a:spcBef>
              <a:spcAft>
                <a:spcPts val="1200"/>
              </a:spcAft>
              <a:buNone/>
              <a:bidi/>
            </a:pPr>
            <a:r xmlns:a="http://schemas.openxmlformats.org/drawingml/2006/main">
              <a:rPr lang="ar"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تقييم محاذاة القصبة الهوائية، وتوسع الصدر، وأصوات التنفس، وقرع الصدر.</a:t>
            </a:r>
            <a:endParaRPr xmlns:a="http://schemas.openxmlformats.org/drawingml/2006/main"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57150" marR="0" indent="-285750">
              <a:lnSpc>
                <a:spcPct val="130000"/>
              </a:lnSpc>
              <a:spcBef>
                <a:spcPts val="0"/>
              </a:spcBef>
              <a:spcAft>
                <a:spcPts val="1200"/>
              </a:spcAft>
              <a:buFont typeface="Wingdings" panose="05000000000000000000" pitchFamily="2" charset="2"/>
              <a:buChar char="Ø"/>
              <a:bidi/>
            </a:pPr>
            <a:r xmlns:a="http://schemas.openxmlformats.org/drawingml/2006/main">
              <a:rPr lang="ar"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في حالة استرواح الصدر التوتري: تتحرك القصبة الهوائية بعيدًا عن الجانب المصاب، وقد ينخفض توسع الصدر أو يثبت في حالة فرط التوسع، وتقل أصوات التنفس أو تغيب، وتصبح القرع على الجانب المصاب شديدة الرنين.</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D0ACBDB-D988-4DB1-83A2-260ECF40DAD9}" type="slidenum">
              <a:rPr lang="en-US" smtClean="0"/>
              <a:t>32</a:t>
            </a:fld>
            <a:endParaRPr lang="en-US"/>
          </a:p>
        </p:txBody>
      </p:sp>
    </p:spTree>
    <p:extLst>
      <p:ext uri="{BB962C8B-B14F-4D97-AF65-F5344CB8AC3E}">
        <p14:creationId xmlns:p14="http://schemas.microsoft.com/office/powerpoint/2010/main" val="4290908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709F0-10F7-C77F-D2D9-DE69779B483C}"/>
              </a:ext>
            </a:extLst>
          </p:cNvPr>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sz="4400" b="1" dirty="0" smtClean="0">
                <a:solidFill>
                  <a:srgbClr val="234090"/>
                </a:solidFill>
                <a:effectLst/>
                <a:latin typeface="Arial-BoldMT"/>
                <a:ea typeface="Calibri" panose="020F0502020204030204" pitchFamily="34" charset="0"/>
                <a:cs typeface="Arial-BoldMT"/>
              </a:rPr>
              <a:t>المظاهر </a:t>
            </a:r>
            <a:endParaRPr xmlns:a="http://schemas.openxmlformats.org/drawingml/2006/main" lang="en-US" dirty="0"/>
            <a:r xmlns:a="http://schemas.openxmlformats.org/drawingml/2006/main">
              <a:rPr lang="ar" sz="4400" b="1" dirty="0">
                <a:solidFill>
                  <a:srgbClr val="234090"/>
                </a:solidFill>
                <a:effectLst/>
                <a:latin typeface="Arial-BoldMT"/>
                <a:ea typeface="Calibri" panose="020F0502020204030204" pitchFamily="34" charset="0"/>
                <a:cs typeface="Arial-BoldMT"/>
              </a:rPr>
              <a:t>السريرية</a:t>
            </a:r>
          </a:p>
        </p:txBody>
      </p:sp>
      <p:sp>
        <p:nvSpPr>
          <p:cNvPr id="3" name="Content Placeholder 2">
            <a:extLst>
              <a:ext uri="{FF2B5EF4-FFF2-40B4-BE49-F238E27FC236}">
                <a16:creationId xmlns:a16="http://schemas.microsoft.com/office/drawing/2014/main" id="{DB0112DA-5D17-9338-BEC5-45FA011B7A84}"/>
              </a:ext>
            </a:extLst>
          </p:cNvPr>
          <p:cNvSpPr>
            <a:spLocks noGrp="1"/>
          </p:cNvSpPr>
          <p:nvPr>
            <p:ph idx="1"/>
          </p:nvPr>
        </p:nvSpPr>
        <p:spPr>
          <a:xfrm>
            <a:off x="441960" y="1189899"/>
            <a:ext cx="10515600" cy="5001895"/>
          </a:xfrm>
        </p:spPr>
        <p:txBody>
          <a:bodyPr>
            <a:noAutofit/>
          </a:bodyPr>
          <a:lstStyle/>
          <a:p>
            <a:pPr xmlns:a="http://schemas.openxmlformats.org/drawingml/2006/main" marL="0" marR="0">
              <a:lnSpc>
                <a:spcPct val="150000"/>
              </a:lnSpc>
              <a:spcBef>
                <a:spcPts val="0"/>
              </a:spcBef>
              <a:spcAft>
                <a:spcPts val="0"/>
              </a:spcAft>
              <a:bidi/>
            </a:pPr>
            <a:r xmlns:a="http://schemas.openxmlformats.org/drawingml/2006/main">
              <a:rPr lang="ar"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الألم </a:t>
            </a: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مفاجئًا وقد يكون جنبيًا.</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0" marR="0">
              <a:lnSpc>
                <a:spcPct val="150000"/>
              </a:lnSpc>
              <a:spcBef>
                <a:spcPts val="0"/>
              </a:spcBef>
              <a:spcAft>
                <a:spcPts val="0"/>
              </a:spcAft>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في حالة استرواح الصدر الصغير والبسيط أو غير المعقد: انزعاج في الصدر وسرعة التنفس.</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0" marR="0">
              <a:lnSpc>
                <a:spcPct val="150000"/>
              </a:lnSpc>
              <a:spcBef>
                <a:spcPts val="0"/>
              </a:spcBef>
              <a:spcAft>
                <a:spcPts val="0"/>
              </a:spcAft>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في حالة انهيار الرئة: يحدث ضائقة تنفسية حادة.</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0" marR="0">
              <a:lnSpc>
                <a:spcPct val="150000"/>
              </a:lnSpc>
              <a:spcBef>
                <a:spcPts val="0"/>
              </a:spcBef>
              <a:spcAft>
                <a:spcPts val="0"/>
              </a:spcAft>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ضيق التنفس والحاجة إلى الهواء.</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0" marR="0">
              <a:lnSpc>
                <a:spcPct val="150000"/>
              </a:lnSpc>
              <a:spcBef>
                <a:spcPts val="0"/>
              </a:spcBef>
              <a:spcAft>
                <a:spcPts val="0"/>
              </a:spcAft>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زيادة استخدام العضلات الإضافية.</a:t>
            </a:r>
          </a:p>
          <a:p>
            <a:pPr xmlns:a="http://schemas.openxmlformats.org/drawingml/2006/main" marL="0" marR="0">
              <a:lnSpc>
                <a:spcPct val="150000"/>
              </a:lnSpc>
              <a:spcBef>
                <a:spcPts val="0"/>
              </a:spcBef>
              <a:spcAft>
                <a:spcPts val="0"/>
              </a:spcAft>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قد يتطور إلى زرقة مركزية.</a:t>
            </a:r>
            <a:endParaRPr xmlns:a="http://schemas.openxmlformats.org/drawingml/2006/main" lang="en-US" sz="32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D0ACBDB-D988-4DB1-83A2-260ECF40DAD9}" type="slidenum">
              <a:rPr lang="en-US" smtClean="0"/>
              <a:t>33</a:t>
            </a:fld>
            <a:endParaRPr lang="en-US"/>
          </a:p>
        </p:txBody>
      </p:sp>
    </p:spTree>
    <p:extLst>
      <p:ext uri="{BB962C8B-B14F-4D97-AF65-F5344CB8AC3E}">
        <p14:creationId xmlns:p14="http://schemas.microsoft.com/office/powerpoint/2010/main" val="4289269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9F074-F15F-3FA0-0B52-B76A306FC368}"/>
              </a:ext>
            </a:extLst>
          </p:cNvPr>
          <p:cNvSpPr>
            <a:spLocks noGrp="1"/>
          </p:cNvSpPr>
          <p:nvPr>
            <p:ph type="title"/>
          </p:nvPr>
        </p:nvSpPr>
        <p:spPr>
          <a:xfrm>
            <a:off x="838200" y="0"/>
            <a:ext cx="10515600" cy="1046887"/>
          </a:xfrm>
        </p:spPr>
        <p:txBody>
          <a:bodyPr>
            <a:normAutofit/>
          </a:bodyPr>
          <a:lstStyle/>
          <a:p>
            <a:pPr xmlns:a="http://schemas.openxmlformats.org/drawingml/2006/main" algn="ctr">
              <a:bidi/>
            </a:pPr>
            <a:r xmlns:a="http://schemas.openxmlformats.org/drawingml/2006/main">
              <a:rPr lang="ar" b="1" dirty="0">
                <a:solidFill>
                  <a:srgbClr val="234090"/>
                </a:solidFill>
                <a:effectLst/>
                <a:latin typeface="Arial-BoldMT"/>
                <a:ea typeface="Calibri" panose="020F0502020204030204" pitchFamily="34" charset="0"/>
                <a:cs typeface="Arial-BoldMT"/>
              </a:rPr>
              <a:t>الإدارة الطبية</a:t>
            </a:r>
            <a:endParaRPr xmlns:a="http://schemas.openxmlformats.org/drawingml/2006/main" lang="en-US" dirty="0"/>
          </a:p>
        </p:txBody>
      </p:sp>
      <p:sp>
        <p:nvSpPr>
          <p:cNvPr id="3" name="Content Placeholder 2">
            <a:extLst>
              <a:ext uri="{FF2B5EF4-FFF2-40B4-BE49-F238E27FC236}">
                <a16:creationId xmlns:a16="http://schemas.microsoft.com/office/drawing/2014/main" id="{900FDA77-991F-1DB8-BAA7-E4ECFB2B4C4D}"/>
              </a:ext>
            </a:extLst>
          </p:cNvPr>
          <p:cNvSpPr>
            <a:spLocks noGrp="1"/>
          </p:cNvSpPr>
          <p:nvPr>
            <p:ph idx="1"/>
          </p:nvPr>
        </p:nvSpPr>
        <p:spPr>
          <a:xfrm>
            <a:off x="147320" y="1038495"/>
            <a:ext cx="12044680" cy="5500417"/>
          </a:xfrm>
        </p:spPr>
        <p:txBody>
          <a:bodyPr>
            <a:normAutofit lnSpcReduction="10000"/>
          </a:bodyPr>
          <a:lstStyle/>
          <a:p>
            <a:pPr xmlns:a="http://schemas.openxmlformats.org/drawingml/2006/main">
              <a:lnSpc>
                <a:spcPct val="130000"/>
              </a:lnSpc>
              <a:spcBef>
                <a:spcPts val="0"/>
              </a:spcBef>
              <a:spcAft>
                <a:spcPts val="1200"/>
              </a:spcAft>
              <a:bidi/>
            </a:pP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الهدف من العلاج هو إخراج الهواء أو الدم من الحيز الجنبي.</a:t>
            </a:r>
            <a:endParaRPr xmlns:a="http://schemas.openxmlformats.org/drawingml/2006/main"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a:lnSpc>
                <a:spcPct val="130000"/>
              </a:lnSpc>
              <a:spcBef>
                <a:spcPts val="0"/>
              </a:spcBef>
              <a:spcAft>
                <a:spcPts val="1200"/>
              </a:spcAft>
              <a:bidi/>
            </a:pP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يمكن إزالة الضغط من التجويف الجنبي عن طريق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بزل </a:t>
            </a:r>
            <a:r xmlns:a="http://schemas.openxmlformats.org/drawingml/2006/main">
              <a:rPr lang="ar"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الصدر </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أو عن طريق </a:t>
            </a:r>
            <a:r xmlns:a="http://schemas.openxmlformats.org/drawingml/2006/main">
              <a:rPr lang="ar"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تصريف الدم أو الهواء من خلال أنبوب الصدر </a:t>
            </a:r>
            <a:r xmlns:a="http://schemas.openxmlformats.org/drawingml/2006/main">
              <a:rPr lang="ar"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xmlns:a="http://schemas.openxmlformats.org/drawingml/2006/main"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a:lnSpc>
                <a:spcPct val="130000"/>
              </a:lnSpc>
              <a:spcBef>
                <a:spcPts val="0"/>
              </a:spcBef>
              <a:spcAft>
                <a:spcPts val="1200"/>
              </a:spcAft>
              <a:bidi/>
            </a:pPr>
            <a:r xmlns:a="http://schemas.openxmlformats.org/drawingml/2006/main">
              <a:rPr lang="ar"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إذا كان المريض يعاني </a:t>
            </a:r>
            <a:r xmlns:a="http://schemas.openxmlformats.org/drawingml/2006/main">
              <a:rPr lang="ar"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من استرواح الصدر </a:t>
            </a:r>
            <a:r xmlns:a="http://schemas.openxmlformats.org/drawingml/2006/main">
              <a:rPr lang="ar"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يتم إدخال </a:t>
            </a:r>
            <a:r xmlns:a="http://schemas.openxmlformats.org/drawingml/2006/main">
              <a:rPr lang="ar"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أنبوب </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صدري صغير بالقرب من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المسافة </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بين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الضلعين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الثانية </a:t>
            </a:r>
            <a:r xmlns:a="http://schemas.openxmlformats.org/drawingml/2006/main">
              <a:rPr lang="ar"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xmlns:a="http://schemas.openxmlformats.org/drawingml/2006/main">
              <a:rPr lang="ar" sz="2400" dirty="0">
                <a:latin typeface="Times New Roman" panose="02020603050405020304" pitchFamily="18" charset="0"/>
                <a:ea typeface="Calibri" panose="020F0502020204030204" pitchFamily="34" charset="0"/>
                <a:cs typeface="Times New Roman" panose="02020603050405020304" pitchFamily="18" charset="0"/>
              </a:rPr>
              <a:t>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لأنه </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الجزء الأرق في جدار الصدر، فإنه يقلل من خطر ملامسة العصب الصدري، ويترك ندبة أقل وضوحا.</a:t>
            </a:r>
            <a:endParaRPr xmlns:a="http://schemas.openxmlformats.org/drawingml/2006/main"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a:lnSpc>
                <a:spcPct val="130000"/>
              </a:lnSpc>
              <a:spcBef>
                <a:spcPts val="0"/>
              </a:spcBef>
              <a:spcAft>
                <a:spcPts val="1200"/>
              </a:spcAft>
              <a:bidi/>
            </a:pPr>
            <a:r xmlns:a="http://schemas.openxmlformats.org/drawingml/2006/main">
              <a:rPr lang="ar"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إذا كان المريض يعاني أيضًا من </a:t>
            </a:r>
            <a:r xmlns:a="http://schemas.openxmlformats.org/drawingml/2006/main">
              <a:rPr lang="ar" b="1" i="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نزيف في الصدر </a:t>
            </a:r>
            <a:r xmlns:a="http://schemas.openxmlformats.org/drawingml/2006/main">
              <a:rPr lang="ar"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xmlns:a="http://schemas.openxmlformats.org/drawingml/2006/main">
              <a:rPr lang="ar"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يتم إدخال أنبوب صدري كبير القطر، عادةً في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الحيز </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بين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الضلعين </a:t>
            </a:r>
            <a:r xmlns:a="http://schemas.openxmlformats.org/drawingml/2006/main">
              <a:rPr lang="ar" baseline="30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الرابع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أو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الخامس </a:t>
            </a:r>
            <a:r xmlns:a="http://schemas.openxmlformats.org/drawingml/2006/main">
              <a:rPr lang="ar" baseline="30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عند </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منتصف </a:t>
            </a:r>
            <a:r xmlns:a="http://schemas.openxmlformats.org/drawingml/2006/main">
              <a:rPr lang="ar"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الإبط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خط،</a:t>
            </a:r>
            <a:r xmlns:a="http://schemas.openxmlformats.org/drawingml/2006/main">
              <a:rPr lang="ar"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xmlns:a="http://schemas.openxmlformats.org/drawingml/2006/main">
              <a:rPr lang="ar"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ويتم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تطبيق </a:t>
            </a:r>
            <a:endParaRPr xmlns:a="http://schemas.openxmlformats.org/drawingml/2006/main" lang="en-US" sz="3200" dirty="0"/>
            <a:r xmlns:a="http://schemas.openxmlformats.org/drawingml/2006/main">
              <a:rPr lang="ar"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الشفط</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Slide Number Placeholder 4"/>
          <p:cNvSpPr>
            <a:spLocks noGrp="1"/>
          </p:cNvSpPr>
          <p:nvPr>
            <p:ph type="sldNum" sz="quarter" idx="12"/>
          </p:nvPr>
        </p:nvSpPr>
        <p:spPr/>
        <p:txBody>
          <a:bodyPr/>
          <a:lstStyle/>
          <a:p>
            <a:fld id="{5D0ACBDB-D988-4DB1-83A2-260ECF40DAD9}" type="slidenum">
              <a:rPr lang="en-US" smtClean="0"/>
              <a:t>34</a:t>
            </a:fld>
            <a:endParaRPr lang="en-US"/>
          </a:p>
        </p:txBody>
      </p:sp>
    </p:spTree>
    <p:extLst>
      <p:ext uri="{BB962C8B-B14F-4D97-AF65-F5344CB8AC3E}">
        <p14:creationId xmlns:p14="http://schemas.microsoft.com/office/powerpoint/2010/main" val="238155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C245-D9D5-2372-7AE3-8C5B2D9A3600}"/>
              </a:ext>
            </a:extLst>
          </p:cNvPr>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solidFill>
                  <a:srgbClr val="234090"/>
                </a:solidFill>
                <a:effectLst/>
                <a:latin typeface="Arial-BoldMT"/>
                <a:ea typeface="Calibri" panose="020F0502020204030204" pitchFamily="34" charset="0"/>
                <a:cs typeface="Arial-BoldMT"/>
              </a:rPr>
              <a:t>الإدارة الطبية</a:t>
            </a:r>
            <a:endParaRPr xmlns:a="http://schemas.openxmlformats.org/drawingml/2006/main" lang="en-US" dirty="0"/>
          </a:p>
        </p:txBody>
      </p:sp>
      <p:sp>
        <p:nvSpPr>
          <p:cNvPr id="3" name="Content Placeholder 2">
            <a:extLst>
              <a:ext uri="{FF2B5EF4-FFF2-40B4-BE49-F238E27FC236}">
                <a16:creationId xmlns:a16="http://schemas.microsoft.com/office/drawing/2014/main" id="{0D64A92B-9D5E-5244-AAAC-AD2789B6547C}"/>
              </a:ext>
            </a:extLst>
          </p:cNvPr>
          <p:cNvSpPr>
            <a:spLocks noGrp="1"/>
          </p:cNvSpPr>
          <p:nvPr>
            <p:ph idx="1"/>
          </p:nvPr>
        </p:nvSpPr>
        <p:spPr>
          <a:xfrm>
            <a:off x="391159" y="1312984"/>
            <a:ext cx="10816771" cy="5189416"/>
          </a:xfrm>
        </p:spPr>
        <p:txBody>
          <a:bodyPr>
            <a:normAutofit/>
          </a:bodyPr>
          <a:lstStyle/>
          <a:p>
            <a:pPr xmlns:a="http://schemas.openxmlformats.org/drawingml/2006/main" marL="0" marR="0" indent="0">
              <a:lnSpc>
                <a:spcPct val="130000"/>
              </a:lnSpc>
              <a:spcBef>
                <a:spcPts val="0"/>
              </a:spcBef>
              <a:spcAft>
                <a:spcPts val="1200"/>
              </a:spcAft>
              <a:buNone/>
              <a:bidi/>
            </a:pPr>
            <a:r xmlns:a="http://schemas.openxmlformats.org/drawingml/2006/main">
              <a:rPr lang="ar" sz="32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يتم إجراء عملية فتح الصدر </a:t>
            </a:r>
            <a:r xmlns:a="http://schemas.openxmlformats.org/drawingml/2006/main">
              <a:rPr lang="ar" sz="3200" b="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إذا:</a:t>
            </a:r>
          </a:p>
          <a:p>
            <a:pPr xmlns:a="http://schemas.openxmlformats.org/drawingml/2006/main">
              <a:lnSpc>
                <a:spcPct val="130000"/>
              </a:lnSpc>
              <a:spcBef>
                <a:spcPts val="0"/>
              </a:spcBef>
              <a:spcAft>
                <a:spcPts val="1200"/>
              </a:spcAft>
              <a:bidi/>
            </a:pPr>
            <a:r xmlns:a="http://schemas.openxmlformats.org/drawingml/2006/main">
              <a:rPr lang="a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أكثر </a:t>
            </a:r>
            <a:r xmlns:a="http://schemas.openxmlformats.org/drawingml/2006/main">
              <a:rPr lang="ar"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من </a:t>
            </a: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1500 مل من الدم في البداية عن طريق بزل الصدر (أو هو مخرج أنبوب الصدر الأولي)</a:t>
            </a:r>
            <a:endParaRPr xmlns:a="http://schemas.openxmlformats.org/drawingml/2006/main"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a:lnSpc>
                <a:spcPct val="130000"/>
              </a:lnSpc>
              <a:spcBef>
                <a:spcPts val="0"/>
              </a:spcBef>
              <a:spcAft>
                <a:spcPts val="1200"/>
              </a:spcAft>
              <a:bidi/>
            </a:pPr>
            <a:r xmlns:a="http://schemas.openxmlformats.org/drawingml/2006/main">
              <a:rPr lang="a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أو إذا استمر </a:t>
            </a:r>
            <a:r xmlns:a="http://schemas.openxmlformats.org/drawingml/2006/main">
              <a:rPr lang="ar"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إخراج </a:t>
            </a: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أنبوب الصدر بمعدل أكبر من 200 مل/ساعة </a:t>
            </a:r>
            <a:r xmlns:a="http://schemas.openxmlformats.org/drawingml/2006/main">
              <a:rPr lang="ar"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xmlns:a="http://schemas.openxmlformats.org/drawingml/2006/main">
              <a:lnSpc>
                <a:spcPct val="130000"/>
              </a:lnSpc>
              <a:spcBef>
                <a:spcPts val="0"/>
              </a:spcBef>
              <a:spcAft>
                <a:spcPts val="1200"/>
              </a:spcAft>
              <a:bidi/>
            </a:pPr>
            <a:r xmlns:a="http://schemas.openxmlformats.org/drawingml/2006/main">
              <a:rPr lang="a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أو </a:t>
            </a: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إذا كان هناك اشتباه في إصابة قلبية وعائية ثانوية لصدمة في الصدر أو صدمة نافذة </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r xmlns:a="http://schemas.openxmlformats.org/drawingml/2006/main">
              <a:rPr lang="ar"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dirty="0"/>
          </a:p>
        </p:txBody>
      </p:sp>
      <p:sp>
        <p:nvSpPr>
          <p:cNvPr id="7" name="Slide Number Placeholder 6"/>
          <p:cNvSpPr>
            <a:spLocks noGrp="1"/>
          </p:cNvSpPr>
          <p:nvPr>
            <p:ph type="sldNum" sz="quarter" idx="12"/>
          </p:nvPr>
        </p:nvSpPr>
        <p:spPr/>
        <p:txBody>
          <a:bodyPr/>
          <a:lstStyle/>
          <a:p>
            <a:fld id="{5D0ACBDB-D988-4DB1-83A2-260ECF40DAD9}" type="slidenum">
              <a:rPr lang="en-US" smtClean="0"/>
              <a:t>35</a:t>
            </a:fld>
            <a:endParaRPr lang="en-US" dirty="0"/>
          </a:p>
        </p:txBody>
      </p:sp>
    </p:spTree>
    <p:extLst>
      <p:ext uri="{BB962C8B-B14F-4D97-AF65-F5344CB8AC3E}">
        <p14:creationId xmlns:p14="http://schemas.microsoft.com/office/powerpoint/2010/main" val="3655992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xmlns:a="http://schemas.openxmlformats.org/drawingml/2006/main" algn="ctr">
              <a:bidi/>
            </a:pPr>
            <a:r xmlns:a="http://schemas.openxmlformats.org/drawingml/2006/main">
              <a:rPr lang="ar" b="1" dirty="0" smtClean="0">
                <a:solidFill>
                  <a:srgbClr val="234090"/>
                </a:solidFill>
                <a:effectLst/>
                <a:latin typeface="Arial-BoldMT"/>
                <a:ea typeface="Calibri" panose="020F0502020204030204" pitchFamily="34" charset="0"/>
                <a:cs typeface="Arial-BoldMT"/>
              </a:rPr>
              <a:t>الإدارة الطبية</a:t>
            </a:r>
            <a:endParaRPr xmlns:a="http://schemas.openxmlformats.org/drawingml/2006/main" lang="en-US" dirty="0"/>
          </a:p>
        </p:txBody>
      </p:sp>
      <p:sp>
        <p:nvSpPr>
          <p:cNvPr id="3" name="Content Placeholder 2"/>
          <p:cNvSpPr>
            <a:spLocks noGrp="1"/>
          </p:cNvSpPr>
          <p:nvPr>
            <p:ph sz="half" idx="1"/>
          </p:nvPr>
        </p:nvSpPr>
        <p:spPr>
          <a:xfrm>
            <a:off x="434439" y="1820378"/>
            <a:ext cx="5181600" cy="4351338"/>
          </a:xfrm>
        </p:spPr>
        <p:txBody>
          <a:bodyPr>
            <a:normAutofit/>
          </a:bodyPr>
          <a:lstStyle/>
          <a:p>
            <a:pPr xmlns:a="http://schemas.openxmlformats.org/drawingml/2006/main">
              <a:lnSpc>
                <a:spcPct val="120000"/>
              </a:lnSpc>
              <a:spcAft>
                <a:spcPts val="1200"/>
              </a:spcAft>
              <a:bidi/>
            </a:pPr>
            <a:r xmlns:a="http://schemas.openxmlformats.org/drawingml/2006/main">
              <a:rPr lang="ar" sz="3200" dirty="0">
                <a:latin typeface="Arial" panose="020B0604020202020204" pitchFamily="34" charset="0"/>
                <a:ea typeface="Calibri" panose="020F0502020204030204" pitchFamily="34" charset="0"/>
                <a:cs typeface="Arial" panose="020B0604020202020204" pitchFamily="34" charset="0"/>
              </a:rPr>
              <a:t>الصدر </a:t>
            </a:r>
            <a:r xmlns:a="http://schemas.openxmlformats.org/drawingml/2006/main">
              <a:rPr lang="ar" sz="3200" dirty="0" smtClean="0">
                <a:effectLst/>
                <a:latin typeface="Arial" panose="020B0604020202020204" pitchFamily="34" charset="0"/>
                <a:ea typeface="Calibri" panose="020F0502020204030204" pitchFamily="34" charset="0"/>
                <a:cs typeface="Arial" panose="020B0604020202020204" pitchFamily="34" charset="0"/>
              </a:rPr>
              <a:t>هو إجراء جراحي يتم فيه إجراء قطع بين الأضلاع لرؤية والوصول إلى الرئتين أو الأعضاء الأخرى في الصدر أو القفص الصدري </a:t>
            </a:r>
            <a:r xmlns:a="http://schemas.openxmlformats.org/drawingml/2006/main">
              <a:rPr lang="ar" sz="3200" dirty="0" smtClean="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t>
            </a:r>
            <a:endParaRPr xmlns:a="http://schemas.openxmlformats.org/drawingml/2006/main" lang="en-US" sz="3200" dirty="0" smtClean="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nSpc>
                <a:spcPct val="120000"/>
              </a:lnSpc>
              <a:spcAft>
                <a:spcPts val="1200"/>
              </a:spcAft>
            </a:pPr>
            <a:endParaRPr lang="en-US" sz="3200" dirty="0"/>
          </a:p>
        </p:txBody>
      </p:sp>
      <p:pic>
        <p:nvPicPr>
          <p:cNvPr id="5" name="Content Placeholder 3" descr="Thoracotomy: Procedure, Purpose, Results, Cost, Price">
            <a:extLst>
              <a:ext uri="{FF2B5EF4-FFF2-40B4-BE49-F238E27FC236}">
                <a16:creationId xmlns:a16="http://schemas.microsoft.com/office/drawing/2014/main" id="{93838816-EB97-88C4-A95B-1FBCBAF35A5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72199" y="1935678"/>
            <a:ext cx="5818325" cy="4120738"/>
          </a:xfrm>
          <a:prstGeom prst="rect">
            <a:avLst/>
          </a:prstGeom>
          <a:noFill/>
          <a:ln>
            <a:noFill/>
          </a:ln>
        </p:spPr>
      </p:pic>
      <p:sp>
        <p:nvSpPr>
          <p:cNvPr id="4" name="Slide Number Placeholder 3"/>
          <p:cNvSpPr>
            <a:spLocks noGrp="1"/>
          </p:cNvSpPr>
          <p:nvPr>
            <p:ph type="sldNum" sz="quarter" idx="12"/>
          </p:nvPr>
        </p:nvSpPr>
        <p:spPr/>
        <p:txBody>
          <a:bodyPr/>
          <a:lstStyle/>
          <a:p>
            <a:fld id="{DF25611E-1081-4C6B-9771-1CAF80F6AC83}" type="slidenum">
              <a:rPr lang="en-US" smtClean="0"/>
              <a:t>36</a:t>
            </a:fld>
            <a:endParaRPr lang="en-US"/>
          </a:p>
        </p:txBody>
      </p:sp>
    </p:spTree>
    <p:extLst>
      <p:ext uri="{BB962C8B-B14F-4D97-AF65-F5344CB8AC3E}">
        <p14:creationId xmlns:p14="http://schemas.microsoft.com/office/powerpoint/2010/main" val="36461598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A179-BB8C-3C25-47AD-C7BA582F2831}"/>
              </a:ext>
            </a:extLst>
          </p:cNvPr>
          <p:cNvSpPr>
            <a:spLocks noGrp="1"/>
          </p:cNvSpPr>
          <p:nvPr>
            <p:ph type="title"/>
          </p:nvPr>
        </p:nvSpPr>
        <p:spPr>
          <a:xfrm>
            <a:off x="838200" y="0"/>
            <a:ext cx="10515600" cy="1325563"/>
          </a:xfrm>
        </p:spPr>
        <p:txBody>
          <a:bodyPr/>
          <a:lstStyle/>
          <a:p>
            <a:pPr xmlns:a="http://schemas.openxmlformats.org/drawingml/2006/main" algn="ctr">
              <a:bidi/>
            </a:pPr>
            <a:r xmlns:a="http://schemas.openxmlformats.org/drawingml/2006/main">
              <a:rPr lang="ar" b="1" dirty="0">
                <a:solidFill>
                  <a:srgbClr val="234090"/>
                </a:solidFill>
                <a:effectLst/>
                <a:latin typeface="Arial-BoldMT"/>
                <a:ea typeface="Calibri" panose="020F0502020204030204" pitchFamily="34" charset="0"/>
                <a:cs typeface="Arial-BoldMT"/>
              </a:rPr>
              <a:t>الإدارة الطبية</a:t>
            </a:r>
            <a:endParaRPr xmlns:a="http://schemas.openxmlformats.org/drawingml/2006/main" lang="en-US" dirty="0"/>
          </a:p>
        </p:txBody>
      </p:sp>
      <p:sp>
        <p:nvSpPr>
          <p:cNvPr id="3" name="Content Placeholder 2">
            <a:extLst>
              <a:ext uri="{FF2B5EF4-FFF2-40B4-BE49-F238E27FC236}">
                <a16:creationId xmlns:a16="http://schemas.microsoft.com/office/drawing/2014/main" id="{4245FC23-BAB1-68B2-67B5-9AB04ACED7F6}"/>
              </a:ext>
            </a:extLst>
          </p:cNvPr>
          <p:cNvSpPr>
            <a:spLocks noGrp="1"/>
          </p:cNvSpPr>
          <p:nvPr>
            <p:ph idx="1"/>
          </p:nvPr>
        </p:nvSpPr>
        <p:spPr>
          <a:xfrm>
            <a:off x="171994" y="1151391"/>
            <a:ext cx="12020005" cy="5397455"/>
          </a:xfrm>
        </p:spPr>
        <p:txBody>
          <a:bodyPr>
            <a:normAutofit/>
          </a:bodyPr>
          <a:lstStyle/>
          <a:p>
            <a:pPr xmlns:a="http://schemas.openxmlformats.org/drawingml/2006/main">
              <a:lnSpc>
                <a:spcPct val="130000"/>
              </a:lnSpc>
              <a:spcBef>
                <a:spcPts val="0"/>
              </a:spcBef>
              <a:bidi/>
            </a:pP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في </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استرواح الصدر التوتري: تركيز عالٍ من الأكسجين التكميلي لعلاج نقص الأكسجين في الدم.</a:t>
            </a:r>
            <a:endParaRPr xmlns:a="http://schemas.openxmlformats.org/drawingml/2006/main"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a:lnSpc>
                <a:spcPct val="130000"/>
              </a:lnSpc>
              <a:spcBef>
                <a:spcPts val="0"/>
              </a:spcBef>
              <a:bidi/>
            </a:pPr>
            <a:r xmlns:a="http://schemas.openxmlformats.org/drawingml/2006/main">
              <a:rPr lang="ar"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استرواح الصدر التوتري: </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يمكن تخفيف الضغط عنه بإدخال إبرة كبيرة </a:t>
            </a:r>
            <a:r xmlns:a="http://schemas.openxmlformats.org/drawingml/2006/main">
              <a:rPr lang="ar"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في </a:t>
            </a:r>
            <a:r xmlns:a="http://schemas.openxmlformats.org/drawingml/2006/main">
              <a:rPr lang="a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المسافة بين الضلوع الثانية، خط منتصف الترقوة على الجانب المصاب.</a:t>
            </a:r>
            <a:endParaRPr xmlns:a="http://schemas.openxmlformats.org/drawingml/2006/main"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lvl="1">
              <a:lnSpc>
                <a:spcPct val="130000"/>
              </a:lnSpc>
              <a:spcBef>
                <a:spcPts val="0"/>
              </a:spcBef>
              <a:buFont typeface="Wingdings" panose="05000000000000000000" pitchFamily="2" charset="2"/>
              <a:buChar char="Ø"/>
              <a:bidi/>
            </a:pPr>
            <a:r xmlns:a="http://schemas.openxmlformats.org/drawingml/2006/main">
              <a:rPr lang="a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يساعد هذا على تخفيف الضغط وتوجيه الضغط الإيجابي إلى البيئة الخارجية.</a:t>
            </a:r>
            <a:endParaRPr xmlns:a="http://schemas.openxmlformats.org/drawingml/2006/main"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lvl="1">
              <a:lnSpc>
                <a:spcPct val="130000"/>
              </a:lnSpc>
              <a:buFont typeface="Wingdings" panose="05000000000000000000" pitchFamily="2" charset="2"/>
              <a:buChar char="Ø"/>
              <a:bidi/>
            </a:pPr>
            <a:r xmlns:a="http://schemas.openxmlformats.org/drawingml/2006/main">
              <a:rPr lang="ar"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يتم بعد ذلك إدخال أنبوب الصدر وتوصيله بالشفط لإزالة الهواء والسوائل المتبقية، وإعادة الضغط السلبي، وإعادة توسيع الرئة.</a:t>
            </a:r>
            <a:endParaRPr xmlns:a="http://schemas.openxmlformats.org/drawingml/2006/main" lang="en-US" sz="2800"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5D0ACBDB-D988-4DB1-83A2-260ECF40DAD9}" type="slidenum">
              <a:rPr lang="en-US" smtClean="0"/>
              <a:t>37</a:t>
            </a:fld>
            <a:endParaRPr lang="en-US"/>
          </a:p>
        </p:txBody>
      </p:sp>
    </p:spTree>
    <p:extLst>
      <p:ext uri="{BB962C8B-B14F-4D97-AF65-F5344CB8AC3E}">
        <p14:creationId xmlns:p14="http://schemas.microsoft.com/office/powerpoint/2010/main" val="1974330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405" y="1"/>
            <a:ext cx="10515600" cy="1071154"/>
          </a:xfrm>
        </p:spPr>
        <p:txBody>
          <a:bodyPr>
            <a:normAutofit/>
          </a:bodyPr>
          <a:lstStyle/>
          <a:p>
            <a:pPr xmlns:a="http://schemas.openxmlformats.org/drawingml/2006/main" algn="ctr">
              <a:bidi/>
            </a:pPr>
            <a:r xmlns:a="http://schemas.openxmlformats.org/drawingml/2006/main">
              <a:rPr lang="ar" b="1" dirty="0">
                <a:solidFill>
                  <a:srgbClr val="234090"/>
                </a:solidFill>
                <a:latin typeface="Arial-BoldMT"/>
                <a:ea typeface="Calibri" panose="020F0502020204030204" pitchFamily="34" charset="0"/>
                <a:cs typeface="Arial-BoldMT"/>
              </a:rPr>
              <a:t>انضغاط القلب</a:t>
            </a:r>
          </a:p>
        </p:txBody>
      </p:sp>
      <p:sp>
        <p:nvSpPr>
          <p:cNvPr id="3" name="Content Placeholder 2"/>
          <p:cNvSpPr>
            <a:spLocks noGrp="1"/>
          </p:cNvSpPr>
          <p:nvPr>
            <p:ph idx="1"/>
          </p:nvPr>
        </p:nvSpPr>
        <p:spPr>
          <a:xfrm>
            <a:off x="332013" y="1155065"/>
            <a:ext cx="11336383" cy="5289278"/>
          </a:xfrm>
        </p:spPr>
        <p:txBody>
          <a:bodyPr>
            <a:normAutofit fontScale="92500" lnSpcReduction="10000"/>
          </a:bodyPr>
          <a:lstStyle/>
          <a:p>
            <a:pPr xmlns:a="http://schemas.openxmlformats.org/drawingml/2006/main">
              <a:lnSpc>
                <a:spcPct val="11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انصباب القلب هو تجمع الدم أو جلطات الدم في الكيس التاموري، حيث يضغط الدم المتراكم على القلب، مما يحد من ملء البطين ويقلل من الناتج القلبي.</a:t>
            </a:r>
          </a:p>
          <a:p>
            <a:pPr xmlns:a="http://schemas.openxmlformats.org/drawingml/2006/main">
              <a:lnSpc>
                <a:spcPct val="11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يرتبط انخفاض وظيفة القلب بشكل مباشر بمعدل وكمية تراكم السوائل.</a:t>
            </a:r>
          </a:p>
          <a:p>
            <a:pPr xmlns:a="http://schemas.openxmlformats.org/drawingml/2006/main">
              <a:lnSpc>
                <a:spcPct val="11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إذا كان التراكم سريعًا، فإن ما يصل إلى 100 إلى 150 مل من الدم في الكيس التاموري يمكن أن يؤثر سلبًا على النتاج القلبي.</a:t>
            </a:r>
          </a:p>
          <a:p>
            <a:pPr xmlns:a="http://schemas.openxmlformats.org/drawingml/2006/main">
              <a:lnSpc>
                <a:spcPct val="110000"/>
              </a:lnSpc>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السبب الرئيسي لانسداد القلب هو إصابات الصدر النافذة (80% إلى 90%) مثل الجروح الطعنية.</a:t>
            </a:r>
            <a:endParaRPr xmlns:a="http://schemas.openxmlformats.org/drawingml/2006/main"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38</a:t>
            </a:fld>
            <a:endParaRPr lang="en-US"/>
          </a:p>
        </p:txBody>
      </p:sp>
    </p:spTree>
    <p:extLst>
      <p:ext uri="{BB962C8B-B14F-4D97-AF65-F5344CB8AC3E}">
        <p14:creationId xmlns:p14="http://schemas.microsoft.com/office/powerpoint/2010/main" val="3561456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908" y="0"/>
            <a:ext cx="10515600" cy="1325563"/>
          </a:xfrm>
        </p:spPr>
        <p:txBody>
          <a:bodyPr/>
          <a:lstStyle/>
          <a:p>
            <a:pPr xmlns:a="http://schemas.openxmlformats.org/drawingml/2006/main" algn="ctr">
              <a:bidi/>
            </a:pPr>
            <a:r xmlns:a="http://schemas.openxmlformats.org/drawingml/2006/main">
              <a:rPr lang="ar" b="1" dirty="0" smtClean="0">
                <a:solidFill>
                  <a:srgbClr val="234090"/>
                </a:solidFill>
                <a:latin typeface="Arial-BoldMT"/>
                <a:ea typeface="Calibri" panose="020F0502020204030204" pitchFamily="34" charset="0"/>
                <a:cs typeface="Arial-BoldMT"/>
              </a:rPr>
              <a:t>انضغاط القلب</a:t>
            </a:r>
            <a:endParaRPr xmlns:a="http://schemas.openxmlformats.org/drawingml/2006/main"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4263" y="1325563"/>
            <a:ext cx="8177347" cy="5441652"/>
          </a:xfrm>
        </p:spPr>
      </p:pic>
      <p:sp>
        <p:nvSpPr>
          <p:cNvPr id="3" name="Slide Number Placeholder 2"/>
          <p:cNvSpPr>
            <a:spLocks noGrp="1"/>
          </p:cNvSpPr>
          <p:nvPr>
            <p:ph type="sldNum" sz="quarter" idx="12"/>
          </p:nvPr>
        </p:nvSpPr>
        <p:spPr/>
        <p:txBody>
          <a:bodyPr/>
          <a:lstStyle/>
          <a:p>
            <a:fld id="{DF25611E-1081-4C6B-9771-1CAF80F6AC83}" type="slidenum">
              <a:rPr lang="en-US" smtClean="0"/>
              <a:t>39</a:t>
            </a:fld>
            <a:endParaRPr lang="en-US"/>
          </a:p>
        </p:txBody>
      </p:sp>
    </p:spTree>
    <p:extLst>
      <p:ext uri="{BB962C8B-B14F-4D97-AF65-F5344CB8AC3E}">
        <p14:creationId xmlns:p14="http://schemas.microsoft.com/office/powerpoint/2010/main" val="276841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63AD9-AC45-7845-A0AD-E54157B72077}"/>
              </a:ext>
            </a:extLst>
          </p:cNvPr>
          <p:cNvSpPr>
            <a:spLocks noGrp="1"/>
          </p:cNvSpPr>
          <p:nvPr>
            <p:ph type="title"/>
          </p:nvPr>
        </p:nvSpPr>
        <p:spPr>
          <a:xfrm>
            <a:off x="838200" y="113981"/>
            <a:ext cx="10515600" cy="1325563"/>
          </a:xfrm>
        </p:spPr>
        <p:txBody>
          <a:bodyPr>
            <a:normAutofit fontScale="90000"/>
          </a:bodyPr>
          <a:lstStyle/>
          <a:p>
            <a:pPr xmlns:a="http://schemas.openxmlformats.org/drawingml/2006/main" algn="ctr">
              <a:bidi/>
            </a:pPr>
            <a:r xmlns:a="http://schemas.openxmlformats.org/drawingml/2006/main">
              <a:rPr lang="ar" sz="4400" b="1" dirty="0" smtClean="0">
                <a:solidFill>
                  <a:srgbClr val="C53493"/>
                </a:solidFill>
                <a:effectLst/>
                <a:latin typeface="Arial-BoldMT"/>
                <a:ea typeface="Calibri" panose="020F0502020204030204" pitchFamily="34" charset="0"/>
                <a:cs typeface="Arial-BoldMT"/>
              </a:rPr>
              <a:t/>
            </a:r>
            <a:br xmlns:a="http://schemas.openxmlformats.org/drawingml/2006/main">
              <a:rPr lang="en-US" sz="4400" b="1" dirty="0" smtClean="0">
                <a:solidFill>
                  <a:srgbClr val="C53493"/>
                </a:solidFill>
                <a:effectLst/>
                <a:latin typeface="Arial-BoldMT"/>
                <a:ea typeface="Calibri" panose="020F0502020204030204" pitchFamily="34" charset="0"/>
                <a:cs typeface="Arial-BoldMT"/>
              </a:rPr>
            </a:br>
            <a:r xmlns:a="http://schemas.openxmlformats.org/drawingml/2006/main">
              <a:rPr lang="ar" sz="4400" b="1" dirty="0">
                <a:solidFill>
                  <a:srgbClr val="C53493"/>
                </a:solidFill>
                <a:effectLst/>
                <a:latin typeface="Arial-BoldMT"/>
                <a:ea typeface="Calibri" panose="020F0502020204030204" pitchFamily="34" charset="0"/>
                <a:cs typeface="Arial-BoldMT"/>
              </a:rPr>
              <a:t>الصدمة </a:t>
            </a:r>
            <a:r xmlns:a="http://schemas.openxmlformats.org/drawingml/2006/main">
              <a:rPr lang="ar" sz="4400" b="1" dirty="0" smtClean="0">
                <a:solidFill>
                  <a:srgbClr val="C53493"/>
                </a:solidFill>
                <a:effectLst/>
                <a:latin typeface="Arial-BoldMT"/>
                <a:ea typeface="Calibri" panose="020F0502020204030204" pitchFamily="34" charset="0"/>
                <a:cs typeface="Arial-BoldMT"/>
              </a:rPr>
              <a:t>النافذة</a:t>
            </a:r>
            <a:r xmlns:a="http://schemas.openxmlformats.org/drawingml/2006/main">
              <a:rPr lang="ar" sz="4400" dirty="0">
                <a:effectLst/>
                <a:latin typeface="Calibri" panose="020F0502020204030204" pitchFamily="34" charset="0"/>
                <a:ea typeface="Calibri" panose="020F0502020204030204" pitchFamily="34" charset="0"/>
                <a:cs typeface="Arial" panose="020B0604020202020204" pitchFamily="34" charset="0"/>
              </a:rPr>
              <a:t/>
            </a:r>
            <a:br xmlns:a="http://schemas.openxmlformats.org/drawingml/2006/main">
              <a:rPr lang="en-US" sz="4400" dirty="0">
                <a:effectLst/>
                <a:latin typeface="Calibri" panose="020F0502020204030204" pitchFamily="34" charset="0"/>
                <a:ea typeface="Calibri" panose="020F0502020204030204" pitchFamily="34" charset="0"/>
                <a:cs typeface="Arial" panose="020B0604020202020204" pitchFamily="34" charset="0"/>
              </a:rPr>
            </a:br>
            <a:endParaRPr xmlns:a="http://schemas.openxmlformats.org/drawingml/2006/main" lang="en-US" dirty="0"/>
          </a:p>
        </p:txBody>
      </p:sp>
      <p:sp>
        <p:nvSpPr>
          <p:cNvPr id="3" name="Content Placeholder 2">
            <a:extLst>
              <a:ext uri="{FF2B5EF4-FFF2-40B4-BE49-F238E27FC236}">
                <a16:creationId xmlns:a16="http://schemas.microsoft.com/office/drawing/2014/main" id="{AFEB12E9-7DA3-0549-B80F-4CDFA7CC7697}"/>
              </a:ext>
            </a:extLst>
          </p:cNvPr>
          <p:cNvSpPr>
            <a:spLocks noGrp="1"/>
          </p:cNvSpPr>
          <p:nvPr>
            <p:ph idx="1"/>
          </p:nvPr>
        </p:nvSpPr>
        <p:spPr>
          <a:xfrm>
            <a:off x="330200" y="1239247"/>
            <a:ext cx="11644086" cy="5353142"/>
          </a:xfrm>
        </p:spPr>
        <p:txBody>
          <a:bodyPr>
            <a:normAutofit/>
          </a:bodyPr>
          <a:lstStyle/>
          <a:p>
            <a:pPr xmlns:a="http://schemas.openxmlformats.org/drawingml/2006/main" marL="342900" marR="0" lvl="0" indent="-342900">
              <a:lnSpc>
                <a:spcPct val="110000"/>
              </a:lnSpc>
              <a:spcBef>
                <a:spcPts val="0"/>
              </a:spcBef>
              <a:spcAft>
                <a:spcPts val="1200"/>
              </a:spcAft>
              <a:buFont typeface="Symbol" panose="05050102010706020507" pitchFamily="18" charset="2"/>
              <a:buChar char=""/>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الصدمة النافذة: حيث يخترق جسم غريب جدار الصدر.</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342900" marR="0" lvl="0" indent="-342900">
              <a:lnSpc>
                <a:spcPct val="110000"/>
              </a:lnSpc>
              <a:spcBef>
                <a:spcPts val="0"/>
              </a:spcBef>
              <a:spcAft>
                <a:spcPts val="1200"/>
              </a:spcAft>
              <a:buFont typeface="Symbol" panose="05050102010706020507" pitchFamily="18" charset="2"/>
              <a:buChar char=""/>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أي عضو أو هيكل داخل الصدر قد يكون عرضة للاختراق المؤلم.</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342900" marR="0" lvl="0" indent="-342900">
              <a:lnSpc>
                <a:spcPct val="110000"/>
              </a:lnSpc>
              <a:spcBef>
                <a:spcPts val="0"/>
              </a:spcBef>
              <a:spcAft>
                <a:spcPts val="1200"/>
              </a:spcAft>
              <a:buFont typeface="Symbol" panose="05050102010706020507" pitchFamily="18" charset="2"/>
              <a:buChar char=""/>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تشمل هذه الأعضاء جدار الصدر والرئة والغشاء الجنبي والجهاز الرغامي والشعب الهوائية والمريء والحجاب الحاجز والأوعية الدموية الصدرية الرئيسية بالإضافة إلى القلب وغيره من هياكل المنصف.</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342900" marR="0" lvl="0" indent="-342900">
              <a:lnSpc>
                <a:spcPct val="110000"/>
              </a:lnSpc>
              <a:spcBef>
                <a:spcPts val="0"/>
              </a:spcBef>
              <a:spcAft>
                <a:spcPts val="1200"/>
              </a:spcAft>
              <a:buFont typeface="Symbol" panose="05050102010706020507" pitchFamily="18" charset="2"/>
              <a:buChar char=""/>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وتشمل العواقب السريرية </a:t>
            </a:r>
            <a:r xmlns:a="http://schemas.openxmlformats.org/drawingml/2006/main">
              <a:rPr lang="a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استرواح الصدر </a:t>
            </a: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وانسداد </a:t>
            </a:r>
            <a:r xmlns:a="http://schemas.openxmlformats.org/drawingml/2006/main">
              <a:rPr lang="a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القلب.</a:t>
            </a:r>
            <a:endParaRPr xmlns:a="http://schemas.openxmlformats.org/drawingml/2006/main"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3200" dirty="0"/>
          </a:p>
        </p:txBody>
      </p:sp>
      <p:sp>
        <p:nvSpPr>
          <p:cNvPr id="5" name="Slide Number Placeholder 4"/>
          <p:cNvSpPr>
            <a:spLocks noGrp="1"/>
          </p:cNvSpPr>
          <p:nvPr>
            <p:ph type="sldNum" sz="quarter" idx="12"/>
          </p:nvPr>
        </p:nvSpPr>
        <p:spPr/>
        <p:txBody>
          <a:bodyPr/>
          <a:lstStyle/>
          <a:p>
            <a:fld id="{5D0ACBDB-D988-4DB1-83A2-260ECF40DAD9}" type="slidenum">
              <a:rPr lang="en-US" smtClean="0"/>
              <a:t>4</a:t>
            </a:fld>
            <a:endParaRPr lang="en-US"/>
          </a:p>
        </p:txBody>
      </p:sp>
    </p:spTree>
    <p:extLst>
      <p:ext uri="{BB962C8B-B14F-4D97-AF65-F5344CB8AC3E}">
        <p14:creationId xmlns:p14="http://schemas.microsoft.com/office/powerpoint/2010/main" val="2228555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823" y="0"/>
            <a:ext cx="10515600" cy="1325563"/>
          </a:xfrm>
        </p:spPr>
        <p:txBody>
          <a:bodyPr>
            <a:normAutofit/>
          </a:bodyPr>
          <a:lstStyle/>
          <a:p>
            <a:pPr xmlns:a="http://schemas.openxmlformats.org/drawingml/2006/main" algn="ctr">
              <a:bidi/>
            </a:pPr>
            <a:r xmlns:a="http://schemas.openxmlformats.org/drawingml/2006/main">
              <a:rPr lang="ar" b="1" dirty="0">
                <a:solidFill>
                  <a:srgbClr val="234090"/>
                </a:solidFill>
                <a:latin typeface="Arial-BoldMT"/>
                <a:ea typeface="Calibri" panose="020F0502020204030204" pitchFamily="34" charset="0"/>
                <a:cs typeface="Arial-BoldMT"/>
              </a:rPr>
              <a:t>المظاهر السريرية</a:t>
            </a:r>
          </a:p>
        </p:txBody>
      </p:sp>
      <p:sp>
        <p:nvSpPr>
          <p:cNvPr id="3" name="Content Placeholder 2"/>
          <p:cNvSpPr>
            <a:spLocks noGrp="1"/>
          </p:cNvSpPr>
          <p:nvPr>
            <p:ph idx="1"/>
          </p:nvPr>
        </p:nvSpPr>
        <p:spPr>
          <a:xfrm>
            <a:off x="507275" y="1242151"/>
            <a:ext cx="10996748" cy="5324112"/>
          </a:xfrm>
        </p:spPr>
        <p:txBody>
          <a:bodyPr>
            <a:normAutofit/>
          </a:bodyPr>
          <a:lstStyle/>
          <a:p>
            <a:r xmlns:a="http://schemas.openxmlformats.org/drawingml/2006/main">
              <a:rPr lang="ar" sz="3200" dirty="0" smtClean="0">
                <a:latin typeface="Times New Roman" panose="02020603050405020304" pitchFamily="18" charset="0"/>
                <a:cs typeface="Times New Roman" panose="02020603050405020304" pitchFamily="18" charset="0"/>
              </a:rPr>
              <a:t>ألم صدر</a:t>
            </a:r>
          </a:p>
          <a:p>
            <a:r xmlns:a="http://schemas.openxmlformats.org/drawingml/2006/main">
              <a:rPr lang="ar" sz="3200" dirty="0" smtClean="0">
                <a:latin typeface="Times New Roman" panose="02020603050405020304" pitchFamily="18" charset="0"/>
                <a:cs typeface="Times New Roman" panose="02020603050405020304" pitchFamily="18" charset="0"/>
              </a:rPr>
              <a:t>تسرع القلب وسرعة التنفس وضيق التنفس</a:t>
            </a:r>
          </a:p>
          <a:p>
            <a:r xmlns:a="http://schemas.openxmlformats.org/drawingml/2006/main">
              <a:rPr lang="ar" sz="3200" dirty="0" smtClean="0">
                <a:latin typeface="Times New Roman" panose="02020603050405020304" pitchFamily="18" charset="0"/>
                <a:cs typeface="Times New Roman" panose="02020603050405020304" pitchFamily="18" charset="0"/>
              </a:rPr>
              <a:t>ثلاثية بيك (موجودة فقط في حوالي ثلث المرضى الذين يعانون من الانسداد الوعائي)</a:t>
            </a:r>
          </a:p>
          <a:p>
            <a:r xmlns:a="http://schemas.openxmlformats.org/drawingml/2006/main">
              <a:rPr lang="ar" sz="3200" dirty="0" smtClean="0">
                <a:latin typeface="Times New Roman" panose="02020603050405020304" pitchFamily="18" charset="0"/>
                <a:cs typeface="Times New Roman" panose="02020603050405020304" pitchFamily="18" charset="0"/>
              </a:rPr>
              <a:t>انخفاض ضغط الدم</a:t>
            </a:r>
          </a:p>
          <a:p>
            <a:r xmlns:a="http://schemas.openxmlformats.org/drawingml/2006/main">
              <a:rPr lang="ar" sz="3200" dirty="0" smtClean="0">
                <a:latin typeface="Times New Roman" panose="02020603050405020304" pitchFamily="18" charset="0"/>
                <a:cs typeface="Times New Roman" panose="02020603050405020304" pitchFamily="18" charset="0"/>
              </a:rPr>
              <a:t>أصوات القلب مكتومة أو بعيدة</a:t>
            </a:r>
          </a:p>
          <a:p>
            <a:r xmlns:a="http://schemas.openxmlformats.org/drawingml/2006/main">
              <a:rPr lang="ar" sz="3200" dirty="0" smtClean="0">
                <a:latin typeface="Times New Roman" panose="02020603050405020304" pitchFamily="18" charset="0"/>
                <a:cs typeface="Times New Roman" panose="02020603050405020304" pitchFamily="18" charset="0"/>
              </a:rPr>
              <a:t>حالة عقلية متغيرة</a:t>
            </a:r>
          </a:p>
          <a:p>
            <a:r xmlns:a="http://schemas.openxmlformats.org/drawingml/2006/main">
              <a:rPr lang="ar" sz="3200" dirty="0" smtClean="0">
                <a:latin typeface="Times New Roman" panose="02020603050405020304" pitchFamily="18" charset="0"/>
                <a:cs typeface="Times New Roman" panose="02020603050405020304" pitchFamily="18" charset="0"/>
              </a:rPr>
              <a:t>نبض </a:t>
            </a:r>
            <a:r xmlns:a="http://schemas.openxmlformats.org/drawingml/2006/main">
              <a:rPr lang="ar" sz="3200" dirty="0" err="1" smtClean="0">
                <a:latin typeface="Times New Roman" panose="02020603050405020304" pitchFamily="18" charset="0"/>
                <a:cs typeface="Times New Roman" panose="02020603050405020304" pitchFamily="18" charset="0"/>
              </a:rPr>
              <a:t>متناقض </a:t>
            </a:r>
            <a:r xmlns:a="http://schemas.openxmlformats.org/drawingml/2006/main">
              <a:rPr lang="ar" sz="3200" dirty="0" smtClean="0">
                <a:latin typeface="Times New Roman" panose="02020603050405020304" pitchFamily="18" charset="0"/>
                <a:cs typeface="Times New Roman" panose="02020603050405020304" pitchFamily="18" charset="0"/>
              </a:rPr>
              <a:t>- انخفاض في ضغط الدم الانقباضي بما يزيد عن 10 ملم زئبق أثناء الشهيق، بسبب انخفاض العائد الوريدي.</a:t>
            </a:r>
            <a:endParaRPr xmlns:a="http://schemas.openxmlformats.org/drawingml/2006/main"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40</a:t>
            </a:fld>
            <a:endParaRPr lang="en-US"/>
          </a:p>
        </p:txBody>
      </p:sp>
    </p:spTree>
    <p:extLst>
      <p:ext uri="{BB962C8B-B14F-4D97-AF65-F5344CB8AC3E}">
        <p14:creationId xmlns:p14="http://schemas.microsoft.com/office/powerpoint/2010/main" val="2977232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54034"/>
          </a:xfrm>
        </p:spPr>
        <p:txBody>
          <a:bodyPr>
            <a:normAutofit/>
          </a:bodyPr>
          <a:lstStyle/>
          <a:p>
            <a:pPr xmlns:a="http://schemas.openxmlformats.org/drawingml/2006/main" algn="ctr">
              <a:bidi/>
            </a:pPr>
            <a:r xmlns:a="http://schemas.openxmlformats.org/drawingml/2006/main">
              <a:rPr lang="ar" b="1" dirty="0">
                <a:solidFill>
                  <a:srgbClr val="234090"/>
                </a:solidFill>
                <a:latin typeface="Arial-BoldMT"/>
                <a:ea typeface="Calibri" panose="020F0502020204030204" pitchFamily="34" charset="0"/>
                <a:cs typeface="Arial-BoldMT"/>
              </a:rPr>
              <a:t>الإجراءات التشخيصية</a:t>
            </a:r>
          </a:p>
        </p:txBody>
      </p:sp>
      <p:sp>
        <p:nvSpPr>
          <p:cNvPr id="3" name="Content Placeholder 2"/>
          <p:cNvSpPr>
            <a:spLocks noGrp="1"/>
          </p:cNvSpPr>
          <p:nvPr>
            <p:ph idx="1"/>
          </p:nvPr>
        </p:nvSpPr>
        <p:spPr>
          <a:xfrm>
            <a:off x="226423" y="1149532"/>
            <a:ext cx="11530148" cy="5199016"/>
          </a:xfrm>
        </p:spPr>
        <p:txBody>
          <a:bodyPr>
            <a:normAutofit/>
          </a:bodyPr>
          <a:lstStyle/>
          <a:p>
            <a:pPr xmlns:a="http://schemas.openxmlformats.org/drawingml/2006/main">
              <a:lnSpc>
                <a:spcPct val="100000"/>
              </a:lnSpc>
              <a:spcAft>
                <a:spcPts val="1200"/>
              </a:spcAft>
              <a:bidi/>
            </a:pPr>
            <a:r xmlns:a="http://schemas.openxmlformats.org/drawingml/2006/main">
              <a:rPr lang="ar" sz="3200" b="1" u="sng" dirty="0" smtClean="0">
                <a:latin typeface="Times New Roman" panose="02020603050405020304" pitchFamily="18" charset="0"/>
                <a:cs typeface="Times New Roman" panose="02020603050405020304" pitchFamily="18" charset="0"/>
              </a:rPr>
              <a:t>قد يظهر تخطيط كهربية القلب ما </a:t>
            </a:r>
            <a:r xmlns:a="http://schemas.openxmlformats.org/drawingml/2006/main">
              <a:rPr lang="ar" sz="3200" dirty="0" smtClean="0">
                <a:latin typeface="Times New Roman" panose="02020603050405020304" pitchFamily="18" charset="0"/>
                <a:cs typeface="Times New Roman" panose="02020603050405020304" pitchFamily="18" charset="0"/>
              </a:rPr>
              <a:t>يلي: • مجمعات QRS منخفضة الجهد • نشاط كهربائي بدون نبض • </a:t>
            </a:r>
            <a:r xmlns:a="http://schemas.openxmlformats.org/drawingml/2006/main">
              <a:rPr lang="ar" sz="3200" dirty="0" err="1" smtClean="0">
                <a:latin typeface="Times New Roman" panose="02020603050405020304" pitchFamily="18" charset="0"/>
                <a:cs typeface="Times New Roman" panose="02020603050405020304" pitchFamily="18" charset="0"/>
              </a:rPr>
              <a:t>تناوب كهربائي </a:t>
            </a:r>
            <a:r xmlns:a="http://schemas.openxmlformats.org/drawingml/2006/main">
              <a:rPr lang="ar" sz="3200" dirty="0" smtClean="0">
                <a:latin typeface="Times New Roman" panose="02020603050405020304" pitchFamily="18" charset="0"/>
                <a:cs typeface="Times New Roman" panose="02020603050405020304" pitchFamily="18" charset="0"/>
              </a:rPr>
              <a:t>- سعة متناوبة لمجمعات QRS.</a:t>
            </a:r>
          </a:p>
          <a:p>
            <a:pPr xmlns:a="http://schemas.openxmlformats.org/drawingml/2006/main">
              <a:lnSpc>
                <a:spcPct val="100000"/>
              </a:lnSpc>
              <a:spcAft>
                <a:spcPts val="1200"/>
              </a:spcAft>
              <a:bidi/>
            </a:pPr>
            <a:r xmlns:a="http://schemas.openxmlformats.org/drawingml/2006/main">
              <a:rPr lang="ar" sz="3200" b="1" u="sng" dirty="0" smtClean="0">
                <a:latin typeface="Times New Roman" panose="02020603050405020304" pitchFamily="18" charset="0"/>
                <a:cs typeface="Times New Roman" panose="02020603050405020304" pitchFamily="18" charset="0"/>
              </a:rPr>
              <a:t>صورة الصدر بالأشعة السينية </a:t>
            </a:r>
            <a:r xmlns:a="http://schemas.openxmlformats.org/drawingml/2006/main">
              <a:rPr lang="ar" sz="3200" dirty="0" smtClean="0">
                <a:latin typeface="Times New Roman" panose="02020603050405020304" pitchFamily="18" charset="0"/>
                <a:cs typeface="Times New Roman" panose="02020603050405020304" pitchFamily="18" charset="0"/>
              </a:rPr>
              <a:t>طبيعية في البداية؛ ربما يكون هناك اتساع في المنصف أو تضخم في ظل القلب</a:t>
            </a:r>
          </a:p>
          <a:p>
            <a:pPr xmlns:a="http://schemas.openxmlformats.org/drawingml/2006/main">
              <a:lnSpc>
                <a:spcPct val="100000"/>
              </a:lnSpc>
              <a:spcAft>
                <a:spcPts val="1200"/>
              </a:spcAft>
              <a:bidi/>
            </a:pPr>
            <a:r xmlns:a="http://schemas.openxmlformats.org/drawingml/2006/main">
              <a:rPr lang="ar" sz="3200" b="1" u="sng" dirty="0" smtClean="0">
                <a:latin typeface="Times New Roman" panose="02020603050405020304" pitchFamily="18" charset="0"/>
                <a:cs typeface="Times New Roman" panose="02020603050405020304" pitchFamily="18" charset="0"/>
              </a:rPr>
              <a:t>صدى بجانب السرير</a:t>
            </a:r>
          </a:p>
          <a:p>
            <a:pPr xmlns:a="http://schemas.openxmlformats.org/drawingml/2006/main">
              <a:lnSpc>
                <a:spcPct val="100000"/>
              </a:lnSpc>
              <a:spcAft>
                <a:spcPts val="1200"/>
              </a:spcAft>
              <a:bidi/>
            </a:pPr>
            <a:r xmlns:a="http://schemas.openxmlformats.org/drawingml/2006/main">
              <a:rPr lang="ar" sz="3200" b="1" u="sng" dirty="0" smtClean="0">
                <a:latin typeface="Times New Roman" panose="02020603050405020304" pitchFamily="18" charset="0"/>
                <a:cs typeface="Times New Roman" panose="02020603050405020304" pitchFamily="18" charset="0"/>
              </a:rPr>
              <a:t>تصوير مقطعي محوسب للصدر </a:t>
            </a:r>
            <a:r xmlns:a="http://schemas.openxmlformats.org/drawingml/2006/main">
              <a:rPr lang="ar" sz="3200" dirty="0" smtClean="0">
                <a:latin typeface="Times New Roman" panose="02020603050405020304" pitchFamily="18" charset="0"/>
                <a:cs typeface="Times New Roman" panose="02020603050405020304" pitchFamily="18" charset="0"/>
              </a:rPr>
              <a:t>إذا كان المريض مستقرا من الناحية الديناميكية الدموية</a:t>
            </a:r>
            <a:endParaRPr xmlns:a="http://schemas.openxmlformats.org/drawingml/2006/main"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41</a:t>
            </a:fld>
            <a:endParaRPr lang="en-US"/>
          </a:p>
        </p:txBody>
      </p:sp>
    </p:spTree>
    <p:extLst>
      <p:ext uri="{BB962C8B-B14F-4D97-AF65-F5344CB8AC3E}">
        <p14:creationId xmlns:p14="http://schemas.microsoft.com/office/powerpoint/2010/main" val="4152998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43"/>
            <a:ext cx="10515600" cy="993412"/>
          </a:xfrm>
        </p:spPr>
        <p:txBody>
          <a:bodyPr>
            <a:normAutofit/>
          </a:bodyPr>
          <a:lstStyle/>
          <a:p>
            <a:pPr xmlns:a="http://schemas.openxmlformats.org/drawingml/2006/main" algn="ctr">
              <a:bidi/>
            </a:pPr>
            <a:r xmlns:a="http://schemas.openxmlformats.org/drawingml/2006/main">
              <a:rPr lang="ar" b="1" dirty="0">
                <a:solidFill>
                  <a:srgbClr val="234090"/>
                </a:solidFill>
                <a:latin typeface="Arial-BoldMT"/>
                <a:ea typeface="Calibri" panose="020F0502020204030204" pitchFamily="34" charset="0"/>
                <a:cs typeface="Arial-BoldMT"/>
              </a:rPr>
              <a:t>التدخلات العلاجية</a:t>
            </a:r>
          </a:p>
        </p:txBody>
      </p:sp>
      <p:sp>
        <p:nvSpPr>
          <p:cNvPr id="3" name="Content Placeholder 2"/>
          <p:cNvSpPr>
            <a:spLocks noGrp="1"/>
          </p:cNvSpPr>
          <p:nvPr>
            <p:ph idx="1"/>
          </p:nvPr>
        </p:nvSpPr>
        <p:spPr>
          <a:xfrm>
            <a:off x="130629" y="1002710"/>
            <a:ext cx="11678194" cy="5110706"/>
          </a:xfrm>
        </p:spPr>
        <p:txBody>
          <a:bodyPr>
            <a:normAutofit/>
          </a:bodyPr>
          <a:lstStyle/>
          <a:p>
            <a:pPr xmlns:a="http://schemas.openxmlformats.org/drawingml/2006/main">
              <a:lnSpc>
                <a:spcPct val="110000"/>
              </a:lnSpc>
              <a:spcBef>
                <a:spcPts val="0"/>
              </a:spcBef>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دعم مجرى الهواء والتنفس والدورة الدموية؛ إعطاء الأكسجين الإضافي.</a:t>
            </a:r>
            <a:endParaRPr xmlns:a="http://schemas.openxmlformats.org/drawingml/2006/main" lang="en-US" sz="3200" dirty="0">
              <a:latin typeface="Times New Roman" panose="02020603050405020304" pitchFamily="18" charset="0"/>
              <a:cs typeface="Times New Roman" panose="02020603050405020304" pitchFamily="18" charset="0"/>
            </a:endParaRPr>
          </a:p>
          <a:p>
            <a:pPr xmlns:a="http://schemas.openxmlformats.org/drawingml/2006/main">
              <a:lnSpc>
                <a:spcPct val="110000"/>
              </a:lnSpc>
              <a:spcBef>
                <a:spcPts val="0"/>
              </a:spcBef>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التسريب السريع للسوائل الوريدية لزيادة ضغوط ملء القلب.</a:t>
            </a:r>
            <a:endParaRPr xmlns:a="http://schemas.openxmlformats.org/drawingml/2006/main" lang="en-US" sz="3200" dirty="0">
              <a:latin typeface="Times New Roman" panose="02020603050405020304" pitchFamily="18" charset="0"/>
              <a:cs typeface="Times New Roman" panose="02020603050405020304" pitchFamily="18" charset="0"/>
            </a:endParaRPr>
          </a:p>
          <a:p>
            <a:pPr xmlns:a="http://schemas.openxmlformats.org/drawingml/2006/main">
              <a:lnSpc>
                <a:spcPct val="110000"/>
              </a:lnSpc>
              <a:spcBef>
                <a:spcPts val="0"/>
              </a:spcBef>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في المريض غير المستقر ديناميكيًا في الدم، قد تكون هناك حاجة إلى </a:t>
            </a:r>
            <a:r xmlns:a="http://schemas.openxmlformats.org/drawingml/2006/main">
              <a:rPr lang="ar" sz="3200" b="1" u="sng" dirty="0" smtClean="0">
                <a:latin typeface="Times New Roman" panose="02020603050405020304" pitchFamily="18" charset="0"/>
                <a:cs typeface="Times New Roman" panose="02020603050405020304" pitchFamily="18" charset="0"/>
              </a:rPr>
              <a:t>بزل التامور بالإبرة </a:t>
            </a:r>
            <a:r xmlns:a="http://schemas.openxmlformats.org/drawingml/2006/main">
              <a:rPr lang="ar" sz="3200" dirty="0" smtClean="0">
                <a:latin typeface="Times New Roman" panose="02020603050405020304" pitchFamily="18" charset="0"/>
                <a:cs typeface="Times New Roman" panose="02020603050405020304" pitchFamily="18" charset="0"/>
              </a:rPr>
              <a:t>لتخفيف الضغط عن القلب مؤقتًا، "لكسب الوقت" لنقله إلى غرفة العمليات أو المركز الثالث.</a:t>
            </a:r>
          </a:p>
          <a:p>
            <a:pPr xmlns:a="http://schemas.openxmlformats.org/drawingml/2006/main">
              <a:lnSpc>
                <a:spcPct val="110000"/>
              </a:lnSpc>
              <a:spcBef>
                <a:spcPts val="0"/>
              </a:spcBef>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عادة ما يكون التدخل الجراحي ضروريا.</a:t>
            </a:r>
          </a:p>
          <a:p>
            <a:endParaRPr lang="en-US" dirty="0"/>
          </a:p>
        </p:txBody>
      </p:sp>
      <p:sp>
        <p:nvSpPr>
          <p:cNvPr id="4" name="Slide Number Placeholder 3"/>
          <p:cNvSpPr>
            <a:spLocks noGrp="1"/>
          </p:cNvSpPr>
          <p:nvPr>
            <p:ph type="sldNum" sz="quarter" idx="12"/>
          </p:nvPr>
        </p:nvSpPr>
        <p:spPr/>
        <p:txBody>
          <a:bodyPr/>
          <a:lstStyle/>
          <a:p>
            <a:fld id="{DF25611E-1081-4C6B-9771-1CAF80F6AC83}" type="slidenum">
              <a:rPr lang="en-US" smtClean="0"/>
              <a:t>42</a:t>
            </a:fld>
            <a:endParaRPr lang="en-US"/>
          </a:p>
        </p:txBody>
      </p:sp>
    </p:spTree>
    <p:extLst>
      <p:ext uri="{BB962C8B-B14F-4D97-AF65-F5344CB8AC3E}">
        <p14:creationId xmlns:p14="http://schemas.microsoft.com/office/powerpoint/2010/main" val="1216858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spcBef>
                <a:spcPts val="1800"/>
              </a:spcBef>
              <a:spcAft>
                <a:spcPts val="2400"/>
              </a:spcAft>
              <a:buNone/>
            </a:pPr>
            <a:endParaRPr lang="en-US" sz="4800" b="1" smtClean="0">
              <a:solidFill>
                <a:srgbClr val="234090"/>
              </a:solidFill>
              <a:latin typeface="Arial-BoldMT"/>
              <a:ea typeface="Calibri" panose="020F0502020204030204" pitchFamily="34" charset="0"/>
              <a:cs typeface="Arial-BoldMT"/>
            </a:endParaRPr>
          </a:p>
          <a:p>
            <a:pPr xmlns:a="http://schemas.openxmlformats.org/drawingml/2006/main" marL="0" indent="0" algn="ctr">
              <a:spcBef>
                <a:spcPts val="1800"/>
              </a:spcBef>
              <a:spcAft>
                <a:spcPts val="2400"/>
              </a:spcAft>
              <a:buNone/>
              <a:bidi/>
            </a:pPr>
            <a:r xmlns:a="http://schemas.openxmlformats.org/drawingml/2006/main">
              <a:rPr lang="ar" sz="4800" b="1" smtClean="0">
                <a:solidFill>
                  <a:srgbClr val="234090"/>
                </a:solidFill>
                <a:latin typeface="Arial-BoldMT"/>
                <a:ea typeface="Calibri" panose="020F0502020204030204" pitchFamily="34" charset="0"/>
                <a:cs typeface="Arial-BoldMT"/>
              </a:rPr>
              <a:t>نهاية </a:t>
            </a:r>
            <a:r xmlns:a="http://schemas.openxmlformats.org/drawingml/2006/main">
              <a:rPr lang="ar" sz="4800" b="1" dirty="0">
                <a:solidFill>
                  <a:srgbClr val="234090"/>
                </a:solidFill>
                <a:latin typeface="Arial-BoldMT"/>
                <a:ea typeface="Calibri" panose="020F0502020204030204" pitchFamily="34" charset="0"/>
                <a:cs typeface="Arial-BoldMT"/>
              </a:rPr>
              <a:t>المحاضرة</a:t>
            </a:r>
          </a:p>
          <a:p>
            <a:pPr xmlns:a="http://schemas.openxmlformats.org/drawingml/2006/main" marL="0" indent="0" algn="ctr">
              <a:spcBef>
                <a:spcPts val="1800"/>
              </a:spcBef>
              <a:spcAft>
                <a:spcPts val="2400"/>
              </a:spcAft>
              <a:buNone/>
              <a:bidi/>
            </a:pPr>
            <a:r xmlns:a="http://schemas.openxmlformats.org/drawingml/2006/main">
              <a:rPr lang="ar" sz="4800" b="1" dirty="0">
                <a:solidFill>
                  <a:srgbClr val="234090"/>
                </a:solidFill>
                <a:latin typeface="Arial-BoldMT"/>
                <a:ea typeface="Calibri" panose="020F0502020204030204" pitchFamily="34" charset="0"/>
                <a:cs typeface="Arial-BoldMT"/>
              </a:rPr>
              <a:t>شكرًا لك</a:t>
            </a:r>
          </a:p>
        </p:txBody>
      </p:sp>
      <p:sp>
        <p:nvSpPr>
          <p:cNvPr id="4" name="Slide Number Placeholder 3"/>
          <p:cNvSpPr>
            <a:spLocks noGrp="1"/>
          </p:cNvSpPr>
          <p:nvPr>
            <p:ph type="sldNum" sz="quarter" idx="12"/>
          </p:nvPr>
        </p:nvSpPr>
        <p:spPr/>
        <p:txBody>
          <a:bodyPr/>
          <a:lstStyle/>
          <a:p>
            <a:fld id="{DF25611E-1081-4C6B-9771-1CAF80F6AC83}" type="slidenum">
              <a:rPr lang="en-US" smtClean="0"/>
              <a:t>43</a:t>
            </a:fld>
            <a:endParaRPr lang="en-US"/>
          </a:p>
        </p:txBody>
      </p:sp>
    </p:spTree>
    <p:extLst>
      <p:ext uri="{BB962C8B-B14F-4D97-AF65-F5344CB8AC3E}">
        <p14:creationId xmlns:p14="http://schemas.microsoft.com/office/powerpoint/2010/main" val="80840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xmlns:a="http://schemas.openxmlformats.org/drawingml/2006/main" algn="ctr">
              <a:bidi/>
            </a:pPr>
            <a:r xmlns:a="http://schemas.openxmlformats.org/drawingml/2006/main">
              <a:rPr lang="ar" sz="4000" b="1" dirty="0">
                <a:solidFill>
                  <a:schemeClr val="accent1">
                    <a:lumMod val="75000"/>
                  </a:schemeClr>
                </a:solidFill>
                <a:latin typeface="Arial-BoldMT"/>
                <a:ea typeface="Calibri" panose="020F0502020204030204" pitchFamily="34" charset="0"/>
                <a:cs typeface="Arial-BoldMT"/>
              </a:rPr>
              <a:t>تشخبص</a:t>
            </a:r>
          </a:p>
        </p:txBody>
      </p:sp>
      <p:sp>
        <p:nvSpPr>
          <p:cNvPr id="3" name="Content Placeholder 2"/>
          <p:cNvSpPr>
            <a:spLocks noGrp="1"/>
          </p:cNvSpPr>
          <p:nvPr>
            <p:ph idx="1"/>
          </p:nvPr>
        </p:nvSpPr>
        <p:spPr>
          <a:xfrm>
            <a:off x="838200" y="1690688"/>
            <a:ext cx="10515600" cy="4351338"/>
          </a:xfrm>
        </p:spPr>
        <p:txBody>
          <a:bodyPr>
            <a:normAutofit/>
          </a:bodyPr>
          <a:lstStyle/>
          <a:p>
            <a:pPr xmlns:a="http://schemas.openxmlformats.org/drawingml/2006/main">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أشعة الصدر</a:t>
            </a:r>
          </a:p>
          <a:p>
            <a:pPr xmlns:a="http://schemas.openxmlformats.org/drawingml/2006/main">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الملف الشخصي لعلم </a:t>
            </a:r>
            <a:r xmlns:a="http://schemas.openxmlformats.org/drawingml/2006/main">
              <a:rPr lang="ar" sz="3200" dirty="0">
                <a:latin typeface="Times New Roman" panose="02020603050405020304" pitchFamily="18" charset="0"/>
                <a:cs typeface="Times New Roman" panose="02020603050405020304" pitchFamily="18" charset="0"/>
              </a:rPr>
              <a:t>الكيمياء</a:t>
            </a:r>
          </a:p>
          <a:p>
            <a:pPr xmlns:a="http://schemas.openxmlformats.org/drawingml/2006/main">
              <a:spcAft>
                <a:spcPts val="1200"/>
              </a:spcAft>
              <a:bidi/>
            </a:pPr>
            <a:r xmlns:a="http://schemas.openxmlformats.org/drawingml/2006/main">
              <a:rPr lang="ar" sz="3200" dirty="0">
                <a:latin typeface="Times New Roman" panose="02020603050405020304" pitchFamily="18" charset="0"/>
                <a:cs typeface="Times New Roman" panose="02020603050405020304" pitchFamily="18" charset="0"/>
              </a:rPr>
              <a:t>غازات </a:t>
            </a:r>
            <a:r xmlns:a="http://schemas.openxmlformats.org/drawingml/2006/main">
              <a:rPr lang="ar" sz="3200" dirty="0" smtClean="0">
                <a:latin typeface="Times New Roman" panose="02020603050405020304" pitchFamily="18" charset="0"/>
                <a:cs typeface="Times New Roman" panose="02020603050405020304" pitchFamily="18" charset="0"/>
              </a:rPr>
              <a:t>الدم الشرياني</a:t>
            </a:r>
          </a:p>
          <a:p>
            <a:pPr xmlns:a="http://schemas.openxmlformats.org/drawingml/2006/main">
              <a:spcAft>
                <a:spcPts val="1200"/>
              </a:spcAft>
              <a:bidi/>
            </a:pPr>
            <a:r xmlns:a="http://schemas.openxmlformats.org/drawingml/2006/main">
              <a:rPr lang="ar" sz="3200" dirty="0">
                <a:latin typeface="Times New Roman" panose="02020603050405020304" pitchFamily="18" charset="0"/>
                <a:cs typeface="Times New Roman" panose="02020603050405020304" pitchFamily="18" charset="0"/>
              </a:rPr>
              <a:t>قياس </a:t>
            </a:r>
            <a:r xmlns:a="http://schemas.openxmlformats.org/drawingml/2006/main">
              <a:rPr lang="ar" sz="3200" dirty="0" smtClean="0">
                <a:latin typeface="Times New Roman" panose="02020603050405020304" pitchFamily="18" charset="0"/>
                <a:cs typeface="Times New Roman" panose="02020603050405020304" pitchFamily="18" charset="0"/>
              </a:rPr>
              <a:t>التأكسج النبضي</a:t>
            </a:r>
          </a:p>
          <a:p>
            <a:pPr xmlns:a="http://schemas.openxmlformats.org/drawingml/2006/main">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تخطيط القلب.</a:t>
            </a:r>
          </a:p>
          <a:p>
            <a:pPr xmlns:a="http://schemas.openxmlformats.org/drawingml/2006/main">
              <a:spcAft>
                <a:spcPts val="1200"/>
              </a:spcAft>
              <a:bidi/>
            </a:pPr>
            <a:r xmlns:a="http://schemas.openxmlformats.org/drawingml/2006/main">
              <a:rPr lang="ar" sz="3200" dirty="0" smtClean="0">
                <a:latin typeface="Times New Roman" panose="02020603050405020304" pitchFamily="18" charset="0"/>
                <a:cs typeface="Times New Roman" panose="02020603050405020304" pitchFamily="18" charset="0"/>
              </a:rPr>
              <a:t>فصيلة الدم والمطابقة</a:t>
            </a:r>
            <a:endParaRPr xmlns:a="http://schemas.openxmlformats.org/drawingml/2006/main"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F25611E-1081-4C6B-9771-1CAF80F6AC83}" type="slidenum">
              <a:rPr lang="en-US" smtClean="0"/>
              <a:t>5</a:t>
            </a:fld>
            <a:endParaRPr lang="en-US"/>
          </a:p>
        </p:txBody>
      </p:sp>
    </p:spTree>
    <p:extLst>
      <p:ext uri="{BB962C8B-B14F-4D97-AF65-F5344CB8AC3E}">
        <p14:creationId xmlns:p14="http://schemas.microsoft.com/office/powerpoint/2010/main" val="624544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AEC8-C935-179E-D67F-23B6DA3D766F}"/>
              </a:ext>
            </a:extLst>
          </p:cNvPr>
          <p:cNvSpPr>
            <a:spLocks noGrp="1"/>
          </p:cNvSpPr>
          <p:nvPr>
            <p:ph type="title"/>
          </p:nvPr>
        </p:nvSpPr>
        <p:spPr>
          <a:xfrm>
            <a:off x="758651" y="29866"/>
            <a:ext cx="10515600" cy="1088990"/>
          </a:xfrm>
        </p:spPr>
        <p:txBody>
          <a:bodyPr>
            <a:normAutofit fontScale="90000"/>
          </a:bodyPr>
          <a:lstStyle/>
          <a:p>
            <a:pPr xmlns:a="http://schemas.openxmlformats.org/drawingml/2006/main" algn="ctr">
              <a:bidi/>
            </a:pPr>
            <a:r xmlns:a="http://schemas.openxmlformats.org/drawingml/2006/main">
              <a:rPr lang="ar" sz="4400" b="1" dirty="0" smtClean="0">
                <a:solidFill>
                  <a:schemeClr val="accent1">
                    <a:lumMod val="75000"/>
                  </a:schemeClr>
                </a:solidFill>
                <a:effectLst/>
                <a:latin typeface="Arial-BoldMT"/>
                <a:ea typeface="Calibri" panose="020F0502020204030204" pitchFamily="34" charset="0"/>
                <a:cs typeface="Arial-BoldMT"/>
              </a:rPr>
              <a:t> </a:t>
            </a:r>
            <a:br xmlns:a="http://schemas.openxmlformats.org/drawingml/2006/main">
              <a:rPr lang="en-US" sz="4400" b="1" dirty="0" smtClean="0">
                <a:solidFill>
                  <a:schemeClr val="accent1">
                    <a:lumMod val="75000"/>
                  </a:schemeClr>
                </a:solidFill>
                <a:effectLst/>
                <a:latin typeface="Arial-BoldMT"/>
                <a:ea typeface="Calibri" panose="020F0502020204030204" pitchFamily="34" charset="0"/>
                <a:cs typeface="Arial-BoldMT"/>
              </a:rPr>
            </a:br>
            <a:r xmlns:a="http://schemas.openxmlformats.org/drawingml/2006/main">
              <a:rPr lang="ar" sz="4400" b="1" dirty="0" smtClean="0">
                <a:solidFill>
                  <a:schemeClr val="accent1">
                    <a:lumMod val="75000"/>
                  </a:schemeClr>
                </a:solidFill>
                <a:effectLst/>
                <a:latin typeface="Arial-BoldMT"/>
                <a:ea typeface="Calibri" panose="020F0502020204030204" pitchFamily="34" charset="0"/>
                <a:cs typeface="Arial-BoldMT"/>
              </a:rPr>
              <a:t>استرواح الصدر</a:t>
            </a:r>
            <a:r xmlns:a="http://schemas.openxmlformats.org/drawingml/2006/main">
              <a:rPr lang="ar" sz="4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a:r>
            <a:br xmlns:a="http://schemas.openxmlformats.org/drawingml/2006/main">
              <a:rPr lang="en-US" sz="4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br>
            <a:endParaRPr xmlns:a="http://schemas.openxmlformats.org/drawingml/2006/main"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2AC40668-6DEB-7F04-49BD-D38E8C5761DC}"/>
              </a:ext>
            </a:extLst>
          </p:cNvPr>
          <p:cNvSpPr>
            <a:spLocks noGrp="1"/>
          </p:cNvSpPr>
          <p:nvPr>
            <p:ph idx="1"/>
          </p:nvPr>
        </p:nvSpPr>
        <p:spPr>
          <a:xfrm>
            <a:off x="304074" y="1118855"/>
            <a:ext cx="11548292" cy="5237495"/>
          </a:xfrm>
        </p:spPr>
        <p:txBody>
          <a:bodyPr>
            <a:normAutofit fontScale="92500"/>
          </a:bodyPr>
          <a:lstStyle/>
          <a:p>
            <a:pPr xmlns:a="http://schemas.openxmlformats.org/drawingml/2006/main" marL="0" marR="0" indent="0">
              <a:lnSpc>
                <a:spcPct val="150000"/>
              </a:lnSpc>
              <a:spcBef>
                <a:spcPts val="0"/>
              </a:spcBef>
              <a:spcAft>
                <a:spcPts val="0"/>
              </a:spcAft>
              <a:buNone/>
              <a:bidi/>
            </a:pPr>
            <a:r xmlns:a="http://schemas.openxmlformats.org/drawingml/2006/main">
              <a:rPr lang="ar"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استرواح الصدر </a:t>
            </a: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عندما يتم اختراق الجنب الجداري أو الحشوي وتتعرض المساحة الجنبية للضغط الجوي الإيجابي.</a:t>
            </a:r>
          </a:p>
          <a:p>
            <a:pPr xmlns:a="http://schemas.openxmlformats.org/drawingml/2006/main" marL="0" marR="0">
              <a:lnSpc>
                <a:spcPct val="150000"/>
              </a:lnSpc>
              <a:spcBef>
                <a:spcPts val="0"/>
              </a:spcBef>
              <a:spcAft>
                <a:spcPts val="0"/>
              </a:spcAft>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في العادة، يكون الضغط في الحيز الجنبي سلبيا أو أقل من الضغط الجوي.</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0" marR="0">
              <a:lnSpc>
                <a:spcPct val="150000"/>
              </a:lnSpc>
              <a:spcBef>
                <a:spcPts val="0"/>
              </a:spcBef>
              <a:spcAft>
                <a:spcPts val="0"/>
              </a:spcAft>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هذا الضغط السلبي مطلوب للحفاظ على تضخم الرئة.</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a:lnSpc>
                <a:spcPct val="150000"/>
              </a:lnSpc>
              <a:bidi/>
            </a:pPr>
            <a:r xmlns:a="http://schemas.openxmlformats.org/drawingml/2006/main">
              <a:rPr lang="ar"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عندما يدخل الهواء إلى الحيز الجنبي، تنهار الرئة أو جزء منها.</a:t>
            </a:r>
          </a:p>
          <a:p>
            <a:pPr marL="0" marR="0">
              <a:lnSpc>
                <a:spcPct val="107000"/>
              </a:lnSpc>
              <a:spcBef>
                <a:spcPts val="0"/>
              </a:spcBef>
              <a:spcAft>
                <a:spcPts val="0"/>
              </a:spcAft>
            </a:pPr>
            <a:endParaRPr lang="en-US" sz="2000" dirty="0">
              <a:solidFill>
                <a:srgbClr val="000000"/>
              </a:solidFill>
              <a:latin typeface="TimesNewRomanPSM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8" name="Slide Number Placeholder 7"/>
          <p:cNvSpPr>
            <a:spLocks noGrp="1"/>
          </p:cNvSpPr>
          <p:nvPr>
            <p:ph type="sldNum" sz="quarter" idx="12"/>
          </p:nvPr>
        </p:nvSpPr>
        <p:spPr/>
        <p:txBody>
          <a:bodyPr/>
          <a:lstStyle/>
          <a:p>
            <a:fld id="{5D0ACBDB-D988-4DB1-83A2-260ECF40DAD9}" type="slidenum">
              <a:rPr lang="en-US" smtClean="0"/>
              <a:t>6</a:t>
            </a:fld>
            <a:endParaRPr lang="en-US"/>
          </a:p>
        </p:txBody>
      </p:sp>
    </p:spTree>
    <p:extLst>
      <p:ext uri="{BB962C8B-B14F-4D97-AF65-F5344CB8AC3E}">
        <p14:creationId xmlns:p14="http://schemas.microsoft.com/office/powerpoint/2010/main" val="56206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neumothorax - Wikipedia">
            <a:extLst>
              <a:ext uri="{FF2B5EF4-FFF2-40B4-BE49-F238E27FC236}">
                <a16:creationId xmlns:a16="http://schemas.microsoft.com/office/drawing/2014/main" id="{1CC6E0C6-69EF-EA7D-2FF8-3F6556851F5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93521"/>
            <a:ext cx="4665617" cy="4665617"/>
          </a:xfrm>
          <a:prstGeom prst="rect">
            <a:avLst/>
          </a:prstGeom>
          <a:noFill/>
          <a:ln>
            <a:noFill/>
          </a:ln>
        </p:spPr>
      </p:pic>
      <p:pic>
        <p:nvPicPr>
          <p:cNvPr id="5" name="Picture 4" descr="Pneumothorax - Knowledge @ AMBOSS">
            <a:extLst>
              <a:ext uri="{FF2B5EF4-FFF2-40B4-BE49-F238E27FC236}">
                <a16:creationId xmlns:a16="http://schemas.microsoft.com/office/drawing/2014/main" id="{DE6C374B-8F31-E70B-ED78-7CE327B4F1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799" y="1690687"/>
            <a:ext cx="4589418" cy="4712385"/>
          </a:xfrm>
          <a:prstGeom prst="rect">
            <a:avLst/>
          </a:prstGeom>
          <a:noFill/>
          <a:ln>
            <a:noFill/>
          </a:ln>
        </p:spPr>
      </p:pic>
      <p:sp>
        <p:nvSpPr>
          <p:cNvPr id="3" name="Slide Number Placeholder 2"/>
          <p:cNvSpPr>
            <a:spLocks noGrp="1"/>
          </p:cNvSpPr>
          <p:nvPr>
            <p:ph type="sldNum" sz="quarter" idx="12"/>
          </p:nvPr>
        </p:nvSpPr>
        <p:spPr/>
        <p:txBody>
          <a:bodyPr/>
          <a:lstStyle/>
          <a:p>
            <a:fld id="{DF25611E-1081-4C6B-9771-1CAF80F6AC83}" type="slidenum">
              <a:rPr lang="en-US" smtClean="0"/>
              <a:t>7</a:t>
            </a:fld>
            <a:endParaRPr lang="en-US"/>
          </a:p>
        </p:txBody>
      </p:sp>
    </p:spTree>
    <p:extLst>
      <p:ext uri="{BB962C8B-B14F-4D97-AF65-F5344CB8AC3E}">
        <p14:creationId xmlns:p14="http://schemas.microsoft.com/office/powerpoint/2010/main" val="10955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744C7-0EB6-3867-87A8-6104AF33343B}"/>
              </a:ext>
            </a:extLst>
          </p:cNvPr>
          <p:cNvSpPr>
            <a:spLocks noGrp="1"/>
          </p:cNvSpPr>
          <p:nvPr>
            <p:ph type="title"/>
          </p:nvPr>
        </p:nvSpPr>
        <p:spPr/>
        <p:txBody>
          <a:bodyPr/>
          <a:lstStyle/>
          <a:p>
            <a:pPr xmlns:a="http://schemas.openxmlformats.org/drawingml/2006/main" algn="ctr">
              <a:bidi/>
            </a:pPr>
            <a:r xmlns:a="http://schemas.openxmlformats.org/drawingml/2006/main">
              <a:rPr lang="ar" sz="4400" b="1" dirty="0">
                <a:solidFill>
                  <a:srgbClr val="234090"/>
                </a:solidFill>
                <a:effectLst/>
                <a:latin typeface="Arial-BoldMT"/>
                <a:ea typeface="Calibri" panose="020F0502020204030204" pitchFamily="34" charset="0"/>
                <a:cs typeface="Arial-BoldMT"/>
              </a:rPr>
              <a:t>أنواع استرواح الصدر</a:t>
            </a:r>
            <a:r xmlns:a="http://schemas.openxmlformats.org/drawingml/2006/main">
              <a:rPr lang="ar" sz="4400" dirty="0">
                <a:effectLst/>
                <a:latin typeface="Calibri" panose="020F0502020204030204" pitchFamily="34" charset="0"/>
                <a:ea typeface="Calibri" panose="020F0502020204030204" pitchFamily="34" charset="0"/>
                <a:cs typeface="Arial" panose="020B0604020202020204" pitchFamily="34" charset="0"/>
              </a:rPr>
              <a:t/>
            </a:r>
            <a:br xmlns:a="http://schemas.openxmlformats.org/drawingml/2006/main">
              <a:rPr lang="en-US" sz="4400" dirty="0">
                <a:effectLst/>
                <a:latin typeface="Calibri" panose="020F0502020204030204" pitchFamily="34" charset="0"/>
                <a:ea typeface="Calibri" panose="020F0502020204030204" pitchFamily="34" charset="0"/>
                <a:cs typeface="Arial" panose="020B0604020202020204" pitchFamily="34" charset="0"/>
              </a:rPr>
            </a:br>
            <a:endParaRPr xmlns:a="http://schemas.openxmlformats.org/drawingml/2006/main" lang="en-US" dirty="0"/>
          </a:p>
        </p:txBody>
      </p:sp>
      <p:sp>
        <p:nvSpPr>
          <p:cNvPr id="3" name="Content Placeholder 2">
            <a:extLst>
              <a:ext uri="{FF2B5EF4-FFF2-40B4-BE49-F238E27FC236}">
                <a16:creationId xmlns:a16="http://schemas.microsoft.com/office/drawing/2014/main" id="{B603935A-A43D-A3D1-8D71-A662DE8B08D7}"/>
              </a:ext>
            </a:extLst>
          </p:cNvPr>
          <p:cNvSpPr>
            <a:spLocks noGrp="1"/>
          </p:cNvSpPr>
          <p:nvPr>
            <p:ph idx="1"/>
          </p:nvPr>
        </p:nvSpPr>
        <p:spPr>
          <a:xfrm>
            <a:off x="188382" y="1831431"/>
            <a:ext cx="4907702" cy="3141164"/>
          </a:xfrm>
        </p:spPr>
        <p:txBody>
          <a:bodyPr/>
          <a:lstStyle/>
          <a:p>
            <a:pPr xmlns:a="http://schemas.openxmlformats.org/drawingml/2006/main" marL="0" marR="0">
              <a:lnSpc>
                <a:spcPct val="150000"/>
              </a:lnSpc>
              <a:spcBef>
                <a:spcPts val="0"/>
              </a:spcBef>
              <a:spcAft>
                <a:spcPts val="0"/>
              </a:spcAft>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بسيطة (عفوية)</a:t>
            </a:r>
          </a:p>
          <a:p>
            <a:pPr xmlns:a="http://schemas.openxmlformats.org/drawingml/2006/main" marL="0" marR="0">
              <a:lnSpc>
                <a:spcPct val="150000"/>
              </a:lnSpc>
              <a:spcBef>
                <a:spcPts val="0"/>
              </a:spcBef>
              <a:spcAft>
                <a:spcPts val="0"/>
              </a:spcAft>
              <a:bidi/>
            </a:pPr>
            <a:r xmlns:a="http://schemas.openxmlformats.org/drawingml/2006/main">
              <a:rPr lang="a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صادم</a:t>
            </a: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xmlns:a="http://schemas.openxmlformats.org/drawingml/2006/main" marL="0" marR="0">
              <a:lnSpc>
                <a:spcPct val="150000"/>
              </a:lnSpc>
              <a:spcBef>
                <a:spcPts val="0"/>
              </a:spcBef>
              <a:spcAft>
                <a:spcPts val="0"/>
              </a:spcAft>
              <a:bidi/>
            </a:pPr>
            <a:r xmlns:a="http://schemas.openxmlformats.org/drawingml/2006/main">
              <a:rPr lang="ar"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استرواح الصدر </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r xmlns:a="http://schemas.openxmlformats.org/drawingml/2006/main">
              <a:rPr lang="a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التوتري</a:t>
            </a: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7" name="Picture 6">
            <a:extLst>
              <a:ext uri="{FF2B5EF4-FFF2-40B4-BE49-F238E27FC236}">
                <a16:creationId xmlns:a16="http://schemas.microsoft.com/office/drawing/2014/main" id="{1609A657-7DAE-3A2B-FE05-52A6C3706FAD}"/>
              </a:ext>
            </a:extLst>
          </p:cNvPr>
          <p:cNvPicPr>
            <a:picLocks noChangeAspect="1"/>
          </p:cNvPicPr>
          <p:nvPr/>
        </p:nvPicPr>
        <p:blipFill>
          <a:blip r:embed="rId2"/>
          <a:stretch>
            <a:fillRect/>
          </a:stretch>
        </p:blipFill>
        <p:spPr>
          <a:xfrm>
            <a:off x="5096084" y="1349144"/>
            <a:ext cx="6405615" cy="5007206"/>
          </a:xfrm>
          <a:prstGeom prst="rect">
            <a:avLst/>
          </a:prstGeom>
        </p:spPr>
      </p:pic>
      <p:sp>
        <p:nvSpPr>
          <p:cNvPr id="5" name="Slide Number Placeholder 4"/>
          <p:cNvSpPr>
            <a:spLocks noGrp="1"/>
          </p:cNvSpPr>
          <p:nvPr>
            <p:ph type="sldNum" sz="quarter" idx="12"/>
          </p:nvPr>
        </p:nvSpPr>
        <p:spPr/>
        <p:txBody>
          <a:bodyPr/>
          <a:lstStyle/>
          <a:p>
            <a:fld id="{5D0ACBDB-D988-4DB1-83A2-260ECF40DAD9}" type="slidenum">
              <a:rPr lang="en-US" smtClean="0"/>
              <a:t>8</a:t>
            </a:fld>
            <a:endParaRPr lang="en-US"/>
          </a:p>
        </p:txBody>
      </p:sp>
    </p:spTree>
    <p:extLst>
      <p:ext uri="{BB962C8B-B14F-4D97-AF65-F5344CB8AC3E}">
        <p14:creationId xmlns:p14="http://schemas.microsoft.com/office/powerpoint/2010/main" val="262702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CD826-3E8B-2211-919C-589414C6EFE8}"/>
              </a:ext>
            </a:extLst>
          </p:cNvPr>
          <p:cNvSpPr>
            <a:spLocks noGrp="1"/>
          </p:cNvSpPr>
          <p:nvPr>
            <p:ph type="title"/>
          </p:nvPr>
        </p:nvSpPr>
        <p:spPr/>
        <p:txBody>
          <a:bodyPr/>
          <a:lstStyle/>
          <a:p>
            <a:pPr xmlns:a="http://schemas.openxmlformats.org/drawingml/2006/main" algn="ctr">
              <a:bidi/>
            </a:pPr>
            <a:r xmlns:a="http://schemas.openxmlformats.org/drawingml/2006/main">
              <a:rPr lang="ar" sz="4400" b="1" dirty="0">
                <a:solidFill>
                  <a:srgbClr val="15A2A0"/>
                </a:solidFill>
                <a:effectLst/>
                <a:latin typeface="Arial-BoldMT"/>
                <a:ea typeface="Calibri" panose="020F0502020204030204" pitchFamily="34" charset="0"/>
                <a:cs typeface="Arial-BoldMT"/>
              </a:rPr>
              <a:t>استرواح الصدر البسيط</a:t>
            </a:r>
            <a:r xmlns:a="http://schemas.openxmlformats.org/drawingml/2006/main">
              <a:rPr lang="ar" sz="4400" dirty="0">
                <a:effectLst/>
                <a:latin typeface="Calibri" panose="020F0502020204030204" pitchFamily="34" charset="0"/>
                <a:ea typeface="Calibri" panose="020F0502020204030204" pitchFamily="34" charset="0"/>
                <a:cs typeface="Arial" panose="020B0604020202020204" pitchFamily="34" charset="0"/>
              </a:rPr>
              <a:t/>
            </a:r>
            <a:br xmlns:a="http://schemas.openxmlformats.org/drawingml/2006/main">
              <a:rPr lang="en-US" sz="4400" dirty="0">
                <a:effectLst/>
                <a:latin typeface="Calibri" panose="020F0502020204030204" pitchFamily="34" charset="0"/>
                <a:ea typeface="Calibri" panose="020F0502020204030204" pitchFamily="34" charset="0"/>
                <a:cs typeface="Arial" panose="020B0604020202020204" pitchFamily="34" charset="0"/>
              </a:rPr>
            </a:br>
            <a:endParaRPr xmlns:a="http://schemas.openxmlformats.org/drawingml/2006/main" lang="en-US" dirty="0"/>
          </a:p>
        </p:txBody>
      </p:sp>
      <p:sp>
        <p:nvSpPr>
          <p:cNvPr id="3" name="Content Placeholder 2">
            <a:extLst>
              <a:ext uri="{FF2B5EF4-FFF2-40B4-BE49-F238E27FC236}">
                <a16:creationId xmlns:a16="http://schemas.microsoft.com/office/drawing/2014/main" id="{B06E5E2A-038C-A470-4A9A-6E327775BA0A}"/>
              </a:ext>
            </a:extLst>
          </p:cNvPr>
          <p:cNvSpPr>
            <a:spLocks noGrp="1"/>
          </p:cNvSpPr>
          <p:nvPr>
            <p:ph idx="1"/>
          </p:nvPr>
        </p:nvSpPr>
        <p:spPr>
          <a:xfrm>
            <a:off x="243839" y="1218926"/>
            <a:ext cx="11469189" cy="5312503"/>
          </a:xfrm>
        </p:spPr>
        <p:txBody>
          <a:bodyPr>
            <a:noAutofit/>
          </a:bodyPr>
          <a:lstStyle/>
          <a:p>
            <a:pPr xmlns:a="http://schemas.openxmlformats.org/drawingml/2006/main" marL="0" indent="0">
              <a:lnSpc>
                <a:spcPct val="150000"/>
              </a:lnSpc>
              <a:spcBef>
                <a:spcPts val="0"/>
              </a:spcBef>
              <a:buNone/>
              <a:bidi/>
            </a:pPr>
            <a:r xmlns:a="http://schemas.openxmlformats.org/drawingml/2006/main">
              <a:rPr lang="ar" sz="3200" b="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استرواح الصدر البسيط (أو العفوي):</a:t>
            </a:r>
            <a:endParaRPr xmlns:a="http://schemas.openxmlformats.org/drawingml/2006/main" lang="en-US" sz="3200" b="1" u="sng"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marL="0" indent="0">
              <a:lnSpc>
                <a:spcPct val="150000"/>
              </a:lnSpc>
              <a:spcBef>
                <a:spcPts val="0"/>
              </a:spcBef>
              <a:buNone/>
              <a:bidi/>
            </a:pPr>
            <a:r xmlns:a="http://schemas.openxmlformats.org/drawingml/2006/main">
              <a:rPr lang="ar" sz="3200" dirty="0" smtClean="0">
                <a:latin typeface="Times New Roman" panose="02020603050405020304" pitchFamily="18" charset="0"/>
                <a:ea typeface="Calibri" panose="020F0502020204030204" pitchFamily="34" charset="0"/>
                <a:cs typeface="Times New Roman" panose="02020603050405020304" pitchFamily="18" charset="0"/>
              </a:rPr>
              <a:t>يحدث </a:t>
            </a:r>
            <a:r xmlns:a="http://schemas.openxmlformats.org/drawingml/2006/main">
              <a:rPr lang="ar" sz="3200" dirty="0" smtClean="0">
                <a:latin typeface="Times New Roman" panose="02020603050405020304" pitchFamily="18" charset="0"/>
                <a:ea typeface="Calibri" panose="020F0502020204030204" pitchFamily="34" charset="0"/>
                <a:cs typeface="Times New Roman" panose="02020603050405020304" pitchFamily="18" charset="0"/>
              </a:rPr>
              <a:t>بشكل </a:t>
            </a:r>
            <a:r xmlns:a="http://schemas.openxmlformats.org/drawingml/2006/main">
              <a:rPr lang="ar" sz="3200" dirty="0">
                <a:latin typeface="Times New Roman" panose="02020603050405020304" pitchFamily="18" charset="0"/>
                <a:ea typeface="Calibri" panose="020F0502020204030204" pitchFamily="34" charset="0"/>
                <a:cs typeface="Times New Roman" panose="02020603050405020304" pitchFamily="18" charset="0"/>
              </a:rPr>
              <a:t>شائع </a:t>
            </a:r>
            <a:r xmlns:a="http://schemas.openxmlformats.org/drawingml/2006/main">
              <a:rPr lang="ar" sz="3200" u="sng" dirty="0" smtClean="0">
                <a:latin typeface="Times New Roman" panose="02020603050405020304" pitchFamily="18" charset="0"/>
                <a:ea typeface="Calibri" panose="020F0502020204030204" pitchFamily="34" charset="0"/>
                <a:cs typeface="Times New Roman" panose="02020603050405020304" pitchFamily="18" charset="0"/>
              </a:rPr>
              <a:t>عندما </a:t>
            </a:r>
            <a:r xmlns:a="http://schemas.openxmlformats.org/drawingml/2006/main">
              <a:rPr lang="ar" sz="3200" u="sng" dirty="0">
                <a:latin typeface="Times New Roman" panose="02020603050405020304" pitchFamily="18" charset="0"/>
                <a:ea typeface="Calibri" panose="020F0502020204030204" pitchFamily="34" charset="0"/>
                <a:cs typeface="Times New Roman" panose="02020603050405020304" pitchFamily="18" charset="0"/>
              </a:rPr>
              <a:t>يدخل الهواء إلى الحيز الجنبي من خلال تمزق </a:t>
            </a:r>
            <a:r xmlns:a="http://schemas.openxmlformats.org/drawingml/2006/main">
              <a:rPr lang="ar" sz="3200" u="sng" dirty="0" smtClean="0">
                <a:latin typeface="Times New Roman" panose="02020603050405020304" pitchFamily="18" charset="0"/>
                <a:ea typeface="Calibri" panose="020F0502020204030204" pitchFamily="34" charset="0"/>
                <a:cs typeface="Times New Roman" panose="02020603050405020304" pitchFamily="18" charset="0"/>
              </a:rPr>
              <a:t>فقاعة أو بثرة مملوءة بالهواء أو تجويف </a:t>
            </a:r>
            <a:r xmlns:a="http://schemas.openxmlformats.org/drawingml/2006/main">
              <a:rPr lang="ar" sz="3200" u="sng" dirty="0" err="1">
                <a:latin typeface="Times New Roman" panose="02020603050405020304" pitchFamily="18" charset="0"/>
                <a:ea typeface="Calibri" panose="020F0502020204030204" pitchFamily="34" charset="0"/>
                <a:cs typeface="Times New Roman" panose="02020603050405020304" pitchFamily="18" charset="0"/>
              </a:rPr>
              <a:t>جنبي قصبي.</a:t>
            </a:r>
            <a:r xmlns:a="http://schemas.openxmlformats.org/drawingml/2006/main">
              <a:rPr lang="ar" sz="3200" u="sng" dirty="0">
                <a:latin typeface="Times New Roman" panose="02020603050405020304" pitchFamily="18" charset="0"/>
                <a:ea typeface="Calibri" panose="020F0502020204030204" pitchFamily="34" charset="0"/>
                <a:cs typeface="Times New Roman" panose="02020603050405020304" pitchFamily="18" charset="0"/>
              </a:rPr>
              <a:t> </a:t>
            </a:r>
            <a:r xmlns:a="http://schemas.openxmlformats.org/drawingml/2006/main">
              <a:rPr lang="ar" sz="3200" u="sng" dirty="0" smtClean="0">
                <a:latin typeface="Times New Roman" panose="02020603050405020304" pitchFamily="18" charset="0"/>
                <a:ea typeface="Calibri" panose="020F0502020204030204" pitchFamily="34" charset="0"/>
                <a:cs typeface="Times New Roman" panose="02020603050405020304" pitchFamily="18" charset="0"/>
              </a:rPr>
              <a:t>ناسور على </a:t>
            </a:r>
            <a:r xmlns:a="http://schemas.openxmlformats.org/drawingml/2006/main">
              <a:rPr lang="ar" sz="3200" u="sng" dirty="0">
                <a:latin typeface="Times New Roman" panose="02020603050405020304" pitchFamily="18" charset="0"/>
                <a:ea typeface="Calibri" panose="020F0502020204030204" pitchFamily="34" charset="0"/>
                <a:cs typeface="Times New Roman" panose="02020603050405020304" pitchFamily="18" charset="0"/>
              </a:rPr>
              <a:t>سطح </a:t>
            </a:r>
            <a:r xmlns:a="http://schemas.openxmlformats.org/drawingml/2006/main">
              <a:rPr lang="ar" sz="3200" u="sng" dirty="0" smtClean="0">
                <a:latin typeface="Times New Roman" panose="02020603050405020304" pitchFamily="18" charset="0"/>
                <a:ea typeface="Calibri" panose="020F0502020204030204" pitchFamily="34" charset="0"/>
                <a:cs typeface="Times New Roman" panose="02020603050405020304" pitchFamily="18" charset="0"/>
              </a:rPr>
              <a:t>الرئة </a:t>
            </a:r>
            <a:r xmlns:a="http://schemas.openxmlformats.org/drawingml/2006/main">
              <a:rPr lang="ar" sz="3200" u="sng" dirty="0">
                <a:latin typeface="Times New Roman" panose="02020603050405020304" pitchFamily="18" charset="0"/>
                <a:ea typeface="Calibri" panose="020F0502020204030204" pitchFamily="34" charset="0"/>
                <a:cs typeface="Times New Roman" panose="02020603050405020304" pitchFamily="18" charset="0"/>
              </a:rPr>
              <a:t>، يسمح للهواء من مجرى الهواء بالدخول إلى </a:t>
            </a:r>
            <a:r xmlns:a="http://schemas.openxmlformats.org/drawingml/2006/main">
              <a:rPr lang="ar" sz="3200" u="sng" dirty="0" smtClean="0">
                <a:latin typeface="Times New Roman" panose="02020603050405020304" pitchFamily="18" charset="0"/>
                <a:ea typeface="Calibri" panose="020F0502020204030204" pitchFamily="34" charset="0"/>
                <a:cs typeface="Times New Roman" panose="02020603050405020304" pitchFamily="18" charset="0"/>
              </a:rPr>
              <a:t>التجويف الجنبي.</a:t>
            </a:r>
            <a:endParaRPr xmlns:a="http://schemas.openxmlformats.org/drawingml/2006/main" lang="en-US" sz="3200" u="sng" dirty="0">
              <a:latin typeface="Times New Roman" panose="02020603050405020304" pitchFamily="18" charset="0"/>
              <a:ea typeface="Calibri" panose="020F0502020204030204" pitchFamily="34" charset="0"/>
              <a:cs typeface="Times New Roman" panose="02020603050405020304" pitchFamily="18" charset="0"/>
            </a:endParaRPr>
          </a:p>
          <a:p>
            <a:pPr xmlns:a="http://schemas.openxmlformats.org/drawingml/2006/main">
              <a:lnSpc>
                <a:spcPct val="150000"/>
              </a:lnSpc>
              <a:spcBef>
                <a:spcPts val="0"/>
              </a:spcBef>
              <a:buFont typeface="Wingdings" panose="05000000000000000000" pitchFamily="2" charset="2"/>
              <a:buChar char="§"/>
              <a:bidi/>
            </a:pPr>
            <a:r xmlns:a="http://schemas.openxmlformats.org/drawingml/2006/main">
              <a:rPr lang="ar" sz="3200" dirty="0" smtClean="0">
                <a:effectLst/>
                <a:latin typeface="Times New Roman" panose="02020603050405020304" pitchFamily="18" charset="0"/>
                <a:ea typeface="Calibri" panose="020F0502020204030204" pitchFamily="34" charset="0"/>
                <a:cs typeface="Times New Roman" panose="02020603050405020304" pitchFamily="18" charset="0"/>
              </a:rPr>
              <a:t>وقد </a:t>
            </a:r>
            <a:r xmlns:a="http://schemas.openxmlformats.org/drawingml/2006/main">
              <a:rPr lang="ar" sz="3200" dirty="0">
                <a:effectLst/>
                <a:latin typeface="Times New Roman" panose="02020603050405020304" pitchFamily="18" charset="0"/>
                <a:ea typeface="Calibri" panose="020F0502020204030204" pitchFamily="34" charset="0"/>
                <a:cs typeface="Times New Roman" panose="02020603050405020304" pitchFamily="18" charset="0"/>
              </a:rPr>
              <a:t>يكون مرتبطًا بمرض الرئة الخلالي المنتشر وانتفاخ الرئة الشديد </a:t>
            </a:r>
            <a:r xmlns:a="http://schemas.openxmlformats.org/drawingml/2006/main">
              <a:rPr lang="ar" sz="3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xmlns:a="http://schemas.openxmlformats.org/drawingml/2006/main"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5D0ACBDB-D988-4DB1-83A2-260ECF40DAD9}" type="slidenum">
              <a:rPr lang="en-US" smtClean="0"/>
              <a:t>9</a:t>
            </a:fld>
            <a:endParaRPr lang="en-US"/>
          </a:p>
        </p:txBody>
      </p:sp>
    </p:spTree>
    <p:extLst>
      <p:ext uri="{BB962C8B-B14F-4D97-AF65-F5344CB8AC3E}">
        <p14:creationId xmlns:p14="http://schemas.microsoft.com/office/powerpoint/2010/main" val="431788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2180</Words>
  <Application>Microsoft Office PowerPoint</Application>
  <PresentationFormat>Widescreen</PresentationFormat>
  <Paragraphs>258</Paragraphs>
  <Slides>43</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Arial-BoldMT</vt:lpstr>
      <vt:lpstr>ArialMT</vt:lpstr>
      <vt:lpstr>Calibri</vt:lpstr>
      <vt:lpstr>Calibri Light</vt:lpstr>
      <vt:lpstr>Courier New</vt:lpstr>
      <vt:lpstr>Symbol</vt:lpstr>
      <vt:lpstr>Times New Roman</vt:lpstr>
      <vt:lpstr>TimesNewRomanPSMT</vt:lpstr>
      <vt:lpstr>Wingdings</vt:lpstr>
      <vt:lpstr>Office Theme</vt:lpstr>
      <vt:lpstr>CHEST TRAUMA (2)</vt:lpstr>
      <vt:lpstr>OUTLINE</vt:lpstr>
      <vt:lpstr>INTENDED LEARNING OUTCOMES </vt:lpstr>
      <vt:lpstr> Penetrating Trauma </vt:lpstr>
      <vt:lpstr>Diagnosis </vt:lpstr>
      <vt:lpstr> Pneumothorax </vt:lpstr>
      <vt:lpstr>PowerPoint Presentation</vt:lpstr>
      <vt:lpstr>Types of Pneumothorax </vt:lpstr>
      <vt:lpstr>Simple Pneumothorax </vt:lpstr>
      <vt:lpstr>Pulmonary Blebs and Bullae </vt:lpstr>
      <vt:lpstr>Pulmonary Blebs and Bullae </vt:lpstr>
      <vt:lpstr>Clinical manifestation </vt:lpstr>
      <vt:lpstr>Assessment </vt:lpstr>
      <vt:lpstr>Diagnostic Procedures/ Therapeutic Interventions </vt:lpstr>
      <vt:lpstr>Traumatic Pneumothorax </vt:lpstr>
      <vt:lpstr>Traumatic Pneumothorax </vt:lpstr>
      <vt:lpstr>Traumatic Pneumothorax</vt:lpstr>
      <vt:lpstr>Clinical manifestations of Open pneumothorax</vt:lpstr>
      <vt:lpstr>Diagnostic Procedures </vt:lpstr>
      <vt:lpstr>Therapeutic Interventions </vt:lpstr>
      <vt:lpstr>Hemothorax </vt:lpstr>
      <vt:lpstr>Hemothorax</vt:lpstr>
      <vt:lpstr>Clinical Manifestation </vt:lpstr>
      <vt:lpstr>Diagnostic Procedures </vt:lpstr>
      <vt:lpstr>(A):Chest X-ray shows left costophrenic angle blunting which is indicated with left pleural effusion  (B): it is improved with conservative treatment. </vt:lpstr>
      <vt:lpstr>Therapeutic Interventions </vt:lpstr>
      <vt:lpstr> Tension Pneumothorax </vt:lpstr>
      <vt:lpstr>Tension Pneumothorax</vt:lpstr>
      <vt:lpstr>Tension Pneumothorax</vt:lpstr>
      <vt:lpstr>PowerPoint Presentation</vt:lpstr>
      <vt:lpstr>Tension Pneumothorax</vt:lpstr>
      <vt:lpstr>Assessment </vt:lpstr>
      <vt:lpstr>Clinical Manifestations</vt:lpstr>
      <vt:lpstr>Medical Management</vt:lpstr>
      <vt:lpstr>Medical Management</vt:lpstr>
      <vt:lpstr>Medical Management</vt:lpstr>
      <vt:lpstr>Medical Management</vt:lpstr>
      <vt:lpstr>Cardiac Tamponade </vt:lpstr>
      <vt:lpstr>Cardiac Tamponade </vt:lpstr>
      <vt:lpstr>Clinical manifestations </vt:lpstr>
      <vt:lpstr>Diagnostic Procedures </vt:lpstr>
      <vt:lpstr>Therapeutic Interventions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TRAUMA (2)</dc:title>
  <dc:creator>HP</dc:creator>
  <cp:lastModifiedBy>HP</cp:lastModifiedBy>
  <cp:revision>32</cp:revision>
  <dcterms:created xsi:type="dcterms:W3CDTF">2023-11-24T17:10:19Z</dcterms:created>
  <dcterms:modified xsi:type="dcterms:W3CDTF">2023-11-28T06:39:07Z</dcterms:modified>
</cp:coreProperties>
</file>