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981200" cy="68579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880" y="0"/>
                </a:moveTo>
                <a:lnTo>
                  <a:pt x="0" y="0"/>
                </a:lnTo>
                <a:lnTo>
                  <a:pt x="0" y="6858000"/>
                </a:lnTo>
                <a:lnTo>
                  <a:pt x="182880" y="6858000"/>
                </a:lnTo>
                <a:lnTo>
                  <a:pt x="182880" y="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3196" y="6438896"/>
            <a:ext cx="236227" cy="2362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48396" y="6438896"/>
            <a:ext cx="236227" cy="23622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467596" y="6438896"/>
            <a:ext cx="236227" cy="2362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62796" y="6438896"/>
            <a:ext cx="236227" cy="236227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57996" y="6438896"/>
            <a:ext cx="236227" cy="23622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0" y="708659"/>
            <a:ext cx="1363980" cy="510540"/>
          </a:xfrm>
          <a:custGeom>
            <a:avLst/>
            <a:gdLst/>
            <a:ahLst/>
            <a:cxnLst/>
            <a:rect l="l" t="t" r="r" b="b"/>
            <a:pathLst>
              <a:path w="1363980" h="510540">
                <a:moveTo>
                  <a:pt x="0" y="0"/>
                </a:moveTo>
                <a:lnTo>
                  <a:pt x="0" y="507364"/>
                </a:lnTo>
                <a:lnTo>
                  <a:pt x="1017955" y="510539"/>
                </a:lnTo>
                <a:lnTo>
                  <a:pt x="1118120" y="510539"/>
                </a:lnTo>
                <a:lnTo>
                  <a:pt x="1122756" y="505713"/>
                </a:lnTo>
                <a:lnTo>
                  <a:pt x="1124292" y="504189"/>
                </a:lnTo>
                <a:lnTo>
                  <a:pt x="1126185" y="502538"/>
                </a:lnTo>
                <a:lnTo>
                  <a:pt x="1127721" y="500888"/>
                </a:lnTo>
                <a:lnTo>
                  <a:pt x="1356360" y="270890"/>
                </a:lnTo>
                <a:lnTo>
                  <a:pt x="1361646" y="263671"/>
                </a:lnTo>
                <a:lnTo>
                  <a:pt x="1363408" y="256476"/>
                </a:lnTo>
                <a:lnTo>
                  <a:pt x="1361646" y="249281"/>
                </a:lnTo>
                <a:lnTo>
                  <a:pt x="1356360" y="242062"/>
                </a:lnTo>
                <a:lnTo>
                  <a:pt x="1127721" y="12064"/>
                </a:lnTo>
                <a:lnTo>
                  <a:pt x="1122756" y="12064"/>
                </a:lnTo>
                <a:lnTo>
                  <a:pt x="1122756" y="7238"/>
                </a:lnTo>
                <a:lnTo>
                  <a:pt x="1118120" y="7238"/>
                </a:lnTo>
                <a:lnTo>
                  <a:pt x="1113320" y="2412"/>
                </a:lnTo>
                <a:lnTo>
                  <a:pt x="1017955" y="2412"/>
                </a:lnTo>
                <a:lnTo>
                  <a:pt x="0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34211" y="1544320"/>
            <a:ext cx="6520180" cy="1737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53196" y="6438896"/>
            <a:ext cx="236227" cy="23622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48396" y="6438896"/>
            <a:ext cx="236227" cy="23622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67596" y="6438896"/>
            <a:ext cx="236227" cy="23622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162796" y="6438896"/>
            <a:ext cx="236227" cy="23622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857996" y="6438896"/>
            <a:ext cx="236227" cy="2362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1954" y="36830"/>
            <a:ext cx="8281987" cy="1887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8155" y="2380551"/>
            <a:ext cx="8472170" cy="42475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70875" y="6475762"/>
            <a:ext cx="21399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slide" Target="slide31.xml"/><Relationship Id="rId9" Type="http://schemas.openxmlformats.org/officeDocument/2006/relationships/slide" Target="slide1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png"/><Relationship Id="rId8" Type="http://schemas.openxmlformats.org/officeDocument/2006/relationships/slide" Target="slide31.xml"/><Relationship Id="rId9" Type="http://schemas.openxmlformats.org/officeDocument/2006/relationships/slide" Target="slide1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5.pn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image" Target="../media/image48.png"/><Relationship Id="rId6" Type="http://schemas.openxmlformats.org/officeDocument/2006/relationships/image" Target="../media/image49.png"/><Relationship Id="rId7" Type="http://schemas.openxmlformats.org/officeDocument/2006/relationships/image" Target="../media/image50.png"/><Relationship Id="rId8" Type="http://schemas.openxmlformats.org/officeDocument/2006/relationships/image" Target="../media/image51.png"/><Relationship Id="rId9" Type="http://schemas.openxmlformats.org/officeDocument/2006/relationships/image" Target="../media/image52.png"/><Relationship Id="rId10" Type="http://schemas.openxmlformats.org/officeDocument/2006/relationships/image" Target="../media/image53.png"/><Relationship Id="rId11" Type="http://schemas.openxmlformats.org/officeDocument/2006/relationships/image" Target="../media/image54.png"/><Relationship Id="rId12" Type="http://schemas.openxmlformats.org/officeDocument/2006/relationships/image" Target="../media/image55.png"/><Relationship Id="rId13" Type="http://schemas.openxmlformats.org/officeDocument/2006/relationships/image" Target="../media/image56.png"/><Relationship Id="rId14" Type="http://schemas.openxmlformats.org/officeDocument/2006/relationships/image" Target="../media/image57.png"/><Relationship Id="rId15" Type="http://schemas.openxmlformats.org/officeDocument/2006/relationships/image" Target="../media/image58.png"/><Relationship Id="rId16" Type="http://schemas.openxmlformats.org/officeDocument/2006/relationships/image" Target="../media/image59.png"/><Relationship Id="rId17" Type="http://schemas.openxmlformats.org/officeDocument/2006/relationships/image" Target="../media/image60.png"/><Relationship Id="rId18" Type="http://schemas.openxmlformats.org/officeDocument/2006/relationships/image" Target="../media/image61.png"/><Relationship Id="rId19" Type="http://schemas.openxmlformats.org/officeDocument/2006/relationships/image" Target="../media/image62.png"/><Relationship Id="rId20" Type="http://schemas.openxmlformats.org/officeDocument/2006/relationships/image" Target="../media/image63.png"/><Relationship Id="rId21" Type="http://schemas.openxmlformats.org/officeDocument/2006/relationships/image" Target="../media/image64.png"/><Relationship Id="rId22" Type="http://schemas.openxmlformats.org/officeDocument/2006/relationships/image" Target="../media/image65.png"/><Relationship Id="rId23" Type="http://schemas.openxmlformats.org/officeDocument/2006/relationships/image" Target="../media/image66.png"/><Relationship Id="rId24" Type="http://schemas.openxmlformats.org/officeDocument/2006/relationships/image" Target="../media/image67.png"/><Relationship Id="rId25" Type="http://schemas.openxmlformats.org/officeDocument/2006/relationships/image" Target="../media/image68.png"/><Relationship Id="rId26" Type="http://schemas.openxmlformats.org/officeDocument/2006/relationships/image" Target="../media/image69.png"/><Relationship Id="rId27" Type="http://schemas.openxmlformats.org/officeDocument/2006/relationships/image" Target="../media/image70.png"/><Relationship Id="rId28" Type="http://schemas.openxmlformats.org/officeDocument/2006/relationships/image" Target="../media/image71.png"/><Relationship Id="rId29" Type="http://schemas.openxmlformats.org/officeDocument/2006/relationships/image" Target="../media/image72.png"/><Relationship Id="rId30" Type="http://schemas.openxmlformats.org/officeDocument/2006/relationships/image" Target="../media/image73.png"/><Relationship Id="rId31" Type="http://schemas.openxmlformats.org/officeDocument/2006/relationships/image" Target="../media/image74.png"/><Relationship Id="rId32" Type="http://schemas.openxmlformats.org/officeDocument/2006/relationships/image" Target="../media/image75.png"/><Relationship Id="rId33" Type="http://schemas.openxmlformats.org/officeDocument/2006/relationships/image" Target="../media/image76.png"/><Relationship Id="rId34" Type="http://schemas.openxmlformats.org/officeDocument/2006/relationships/image" Target="../media/image77.png"/><Relationship Id="rId35" Type="http://schemas.openxmlformats.org/officeDocument/2006/relationships/image" Target="../media/image78.png"/><Relationship Id="rId36" Type="http://schemas.openxmlformats.org/officeDocument/2006/relationships/image" Target="../media/image79.png"/><Relationship Id="rId37" Type="http://schemas.openxmlformats.org/officeDocument/2006/relationships/image" Target="../media/image80.png"/><Relationship Id="rId38" Type="http://schemas.openxmlformats.org/officeDocument/2006/relationships/image" Target="../media/image81.png"/><Relationship Id="rId39" Type="http://schemas.openxmlformats.org/officeDocument/2006/relationships/image" Target="../media/image82.png"/><Relationship Id="rId40" Type="http://schemas.openxmlformats.org/officeDocument/2006/relationships/image" Target="../media/image83.png"/><Relationship Id="rId41" Type="http://schemas.openxmlformats.org/officeDocument/2006/relationships/image" Target="../media/image84.png"/><Relationship Id="rId42" Type="http://schemas.openxmlformats.org/officeDocument/2006/relationships/image" Target="../media/image85.png"/><Relationship Id="rId43" Type="http://schemas.openxmlformats.org/officeDocument/2006/relationships/image" Target="../media/image86.png"/><Relationship Id="rId44" Type="http://schemas.openxmlformats.org/officeDocument/2006/relationships/image" Target="../media/image87.png"/><Relationship Id="rId45" Type="http://schemas.openxmlformats.org/officeDocument/2006/relationships/image" Target="../media/image88.png"/><Relationship Id="rId46" Type="http://schemas.openxmlformats.org/officeDocument/2006/relationships/image" Target="../media/image89.png"/><Relationship Id="rId47" Type="http://schemas.openxmlformats.org/officeDocument/2006/relationships/image" Target="../media/image90.png"/><Relationship Id="rId48" Type="http://schemas.openxmlformats.org/officeDocument/2006/relationships/image" Target="../media/image91.png"/><Relationship Id="rId49" Type="http://schemas.openxmlformats.org/officeDocument/2006/relationships/image" Target="../media/image92.png"/><Relationship Id="rId50" Type="http://schemas.openxmlformats.org/officeDocument/2006/relationships/image" Target="../media/image93.png"/><Relationship Id="rId51" Type="http://schemas.openxmlformats.org/officeDocument/2006/relationships/image" Target="../media/image94.png"/><Relationship Id="rId52" Type="http://schemas.openxmlformats.org/officeDocument/2006/relationships/image" Target="../media/image95.png"/><Relationship Id="rId53" Type="http://schemas.openxmlformats.org/officeDocument/2006/relationships/image" Target="../media/image96.png"/><Relationship Id="rId54" Type="http://schemas.openxmlformats.org/officeDocument/2006/relationships/image" Target="../media/image97.png"/><Relationship Id="rId55" Type="http://schemas.openxmlformats.org/officeDocument/2006/relationships/image" Target="../media/image98.png"/><Relationship Id="rId56" Type="http://schemas.openxmlformats.org/officeDocument/2006/relationships/image" Target="../media/image99.png"/><Relationship Id="rId57" Type="http://schemas.openxmlformats.org/officeDocument/2006/relationships/image" Target="../media/image100.png"/><Relationship Id="rId58" Type="http://schemas.openxmlformats.org/officeDocument/2006/relationships/image" Target="../media/image101.png"/><Relationship Id="rId59" Type="http://schemas.openxmlformats.org/officeDocument/2006/relationships/image" Target="../media/image102.png"/><Relationship Id="rId60" Type="http://schemas.openxmlformats.org/officeDocument/2006/relationships/image" Target="../media/image103.png"/><Relationship Id="rId61" Type="http://schemas.openxmlformats.org/officeDocument/2006/relationships/image" Target="../media/image104.png"/><Relationship Id="rId62" Type="http://schemas.openxmlformats.org/officeDocument/2006/relationships/image" Target="../media/image105.png"/><Relationship Id="rId63" Type="http://schemas.openxmlformats.org/officeDocument/2006/relationships/image" Target="../media/image106.png"/><Relationship Id="rId64" Type="http://schemas.openxmlformats.org/officeDocument/2006/relationships/image" Target="../media/image107.png"/><Relationship Id="rId65" Type="http://schemas.openxmlformats.org/officeDocument/2006/relationships/image" Target="../media/image108.png"/><Relationship Id="rId66" Type="http://schemas.openxmlformats.org/officeDocument/2006/relationships/image" Target="../media/image109.png"/><Relationship Id="rId67" Type="http://schemas.openxmlformats.org/officeDocument/2006/relationships/image" Target="../media/image110.png"/><Relationship Id="rId68" Type="http://schemas.openxmlformats.org/officeDocument/2006/relationships/image" Target="../media/image111.png"/><Relationship Id="rId69" Type="http://schemas.openxmlformats.org/officeDocument/2006/relationships/image" Target="../media/image112.png"/><Relationship Id="rId70" Type="http://schemas.openxmlformats.org/officeDocument/2006/relationships/image" Target="../media/image113.png"/><Relationship Id="rId71" Type="http://schemas.openxmlformats.org/officeDocument/2006/relationships/image" Target="../media/image114.png"/><Relationship Id="rId72" Type="http://schemas.openxmlformats.org/officeDocument/2006/relationships/image" Target="../media/image115.png"/><Relationship Id="rId73" Type="http://schemas.openxmlformats.org/officeDocument/2006/relationships/image" Target="../media/image116.png"/><Relationship Id="rId74" Type="http://schemas.openxmlformats.org/officeDocument/2006/relationships/image" Target="../media/image117.png"/><Relationship Id="rId75" Type="http://schemas.openxmlformats.org/officeDocument/2006/relationships/image" Target="../media/image118.png"/><Relationship Id="rId76" Type="http://schemas.openxmlformats.org/officeDocument/2006/relationships/image" Target="../media/image119.png"/><Relationship Id="rId77" Type="http://schemas.openxmlformats.org/officeDocument/2006/relationships/image" Target="../media/image120.png"/><Relationship Id="rId78" Type="http://schemas.openxmlformats.org/officeDocument/2006/relationships/image" Target="../media/image121.png"/><Relationship Id="rId79" Type="http://schemas.openxmlformats.org/officeDocument/2006/relationships/image" Target="../media/image122.png"/><Relationship Id="rId80" Type="http://schemas.openxmlformats.org/officeDocument/2006/relationships/image" Target="../media/image123.png"/><Relationship Id="rId81" Type="http://schemas.openxmlformats.org/officeDocument/2006/relationships/image" Target="../media/image124.png"/><Relationship Id="rId82" Type="http://schemas.openxmlformats.org/officeDocument/2006/relationships/image" Target="../media/image125.png"/><Relationship Id="rId83" Type="http://schemas.openxmlformats.org/officeDocument/2006/relationships/image" Target="../media/image126.png"/><Relationship Id="rId84" Type="http://schemas.openxmlformats.org/officeDocument/2006/relationships/image" Target="../media/image127.png"/><Relationship Id="rId85" Type="http://schemas.openxmlformats.org/officeDocument/2006/relationships/image" Target="../media/image128.png"/><Relationship Id="rId86" Type="http://schemas.openxmlformats.org/officeDocument/2006/relationships/image" Target="../media/image129.png"/><Relationship Id="rId87" Type="http://schemas.openxmlformats.org/officeDocument/2006/relationships/image" Target="../media/image130.png"/><Relationship Id="rId88" Type="http://schemas.openxmlformats.org/officeDocument/2006/relationships/image" Target="../media/image131.png"/><Relationship Id="rId89" Type="http://schemas.openxmlformats.org/officeDocument/2006/relationships/image" Target="../media/image132.png"/><Relationship Id="rId90" Type="http://schemas.openxmlformats.org/officeDocument/2006/relationships/image" Target="../media/image133.png"/><Relationship Id="rId91" Type="http://schemas.openxmlformats.org/officeDocument/2006/relationships/image" Target="../media/image134.png"/><Relationship Id="rId92" Type="http://schemas.openxmlformats.org/officeDocument/2006/relationships/image" Target="../media/image135.png"/><Relationship Id="rId93" Type="http://schemas.openxmlformats.org/officeDocument/2006/relationships/image" Target="../media/image136.png"/><Relationship Id="rId94" Type="http://schemas.openxmlformats.org/officeDocument/2006/relationships/image" Target="../media/image137.png"/><Relationship Id="rId95" Type="http://schemas.openxmlformats.org/officeDocument/2006/relationships/image" Target="../media/image138.png"/><Relationship Id="rId96" Type="http://schemas.openxmlformats.org/officeDocument/2006/relationships/image" Target="../media/image139.png"/><Relationship Id="rId97" Type="http://schemas.openxmlformats.org/officeDocument/2006/relationships/image" Target="../media/image140.png"/><Relationship Id="rId98" Type="http://schemas.openxmlformats.org/officeDocument/2006/relationships/image" Target="../media/image141.png"/><Relationship Id="rId99" Type="http://schemas.openxmlformats.org/officeDocument/2006/relationships/image" Target="../media/image142.png"/><Relationship Id="rId100" Type="http://schemas.openxmlformats.org/officeDocument/2006/relationships/image" Target="../media/image143.png"/><Relationship Id="rId101" Type="http://schemas.openxmlformats.org/officeDocument/2006/relationships/image" Target="../media/image144.png"/><Relationship Id="rId102" Type="http://schemas.openxmlformats.org/officeDocument/2006/relationships/image" Target="../media/image145.png"/><Relationship Id="rId103" Type="http://schemas.openxmlformats.org/officeDocument/2006/relationships/image" Target="../media/image146.png"/><Relationship Id="rId104" Type="http://schemas.openxmlformats.org/officeDocument/2006/relationships/image" Target="../media/image147.png"/><Relationship Id="rId105" Type="http://schemas.openxmlformats.org/officeDocument/2006/relationships/image" Target="../media/image148.png"/><Relationship Id="rId106" Type="http://schemas.openxmlformats.org/officeDocument/2006/relationships/image" Target="../media/image149.png"/><Relationship Id="rId107" Type="http://schemas.openxmlformats.org/officeDocument/2006/relationships/image" Target="../media/image150.png"/><Relationship Id="rId108" Type="http://schemas.openxmlformats.org/officeDocument/2006/relationships/image" Target="../media/image151.png"/><Relationship Id="rId109" Type="http://schemas.openxmlformats.org/officeDocument/2006/relationships/image" Target="../media/image152.png"/><Relationship Id="rId110" Type="http://schemas.openxmlformats.org/officeDocument/2006/relationships/image" Target="../media/image153.png"/><Relationship Id="rId111" Type="http://schemas.openxmlformats.org/officeDocument/2006/relationships/image" Target="../media/image154.png"/><Relationship Id="rId112" Type="http://schemas.openxmlformats.org/officeDocument/2006/relationships/image" Target="../media/image155.png"/><Relationship Id="rId113" Type="http://schemas.openxmlformats.org/officeDocument/2006/relationships/image" Target="../media/image156.png"/><Relationship Id="rId114" Type="http://schemas.openxmlformats.org/officeDocument/2006/relationships/image" Target="../media/image157.png"/><Relationship Id="rId115" Type="http://schemas.openxmlformats.org/officeDocument/2006/relationships/image" Target="../media/image158.png"/><Relationship Id="rId116" Type="http://schemas.openxmlformats.org/officeDocument/2006/relationships/image" Target="../media/image159.png"/><Relationship Id="rId117" Type="http://schemas.openxmlformats.org/officeDocument/2006/relationships/image" Target="../media/image160.png"/><Relationship Id="rId118" Type="http://schemas.openxmlformats.org/officeDocument/2006/relationships/image" Target="../media/image161.png"/><Relationship Id="rId119" Type="http://schemas.openxmlformats.org/officeDocument/2006/relationships/image" Target="../media/image162.png"/><Relationship Id="rId120" Type="http://schemas.openxmlformats.org/officeDocument/2006/relationships/image" Target="../media/image163.png"/><Relationship Id="rId121" Type="http://schemas.openxmlformats.org/officeDocument/2006/relationships/image" Target="../media/image164.png"/><Relationship Id="rId122" Type="http://schemas.openxmlformats.org/officeDocument/2006/relationships/image" Target="../media/image165.png"/><Relationship Id="rId123" Type="http://schemas.openxmlformats.org/officeDocument/2006/relationships/image" Target="../media/image166.png"/><Relationship Id="rId124" Type="http://schemas.openxmlformats.org/officeDocument/2006/relationships/image" Target="../media/image167.png"/><Relationship Id="rId125" Type="http://schemas.openxmlformats.org/officeDocument/2006/relationships/image" Target="../media/image168.png"/><Relationship Id="rId126" Type="http://schemas.openxmlformats.org/officeDocument/2006/relationships/image" Target="../media/image169.png"/><Relationship Id="rId127" Type="http://schemas.openxmlformats.org/officeDocument/2006/relationships/image" Target="../media/image170.png"/><Relationship Id="rId128" Type="http://schemas.openxmlformats.org/officeDocument/2006/relationships/image" Target="../media/image171.png"/><Relationship Id="rId129" Type="http://schemas.openxmlformats.org/officeDocument/2006/relationships/image" Target="../media/image172.png"/><Relationship Id="rId130" Type="http://schemas.openxmlformats.org/officeDocument/2006/relationships/image" Target="../media/image173.png"/><Relationship Id="rId131" Type="http://schemas.openxmlformats.org/officeDocument/2006/relationships/image" Target="../media/image174.png"/><Relationship Id="rId132" Type="http://schemas.openxmlformats.org/officeDocument/2006/relationships/image" Target="../media/image175.png"/><Relationship Id="rId133" Type="http://schemas.openxmlformats.org/officeDocument/2006/relationships/image" Target="../media/image176.png"/><Relationship Id="rId134" Type="http://schemas.openxmlformats.org/officeDocument/2006/relationships/image" Target="../media/image177.png"/><Relationship Id="rId135" Type="http://schemas.openxmlformats.org/officeDocument/2006/relationships/image" Target="../media/image178.png"/><Relationship Id="rId136" Type="http://schemas.openxmlformats.org/officeDocument/2006/relationships/image" Target="../media/image179.png"/><Relationship Id="rId137" Type="http://schemas.openxmlformats.org/officeDocument/2006/relationships/image" Target="../media/image180.png"/><Relationship Id="rId138" Type="http://schemas.openxmlformats.org/officeDocument/2006/relationships/image" Target="../media/image181.png"/><Relationship Id="rId139" Type="http://schemas.openxmlformats.org/officeDocument/2006/relationships/image" Target="../media/image182.png"/><Relationship Id="rId140" Type="http://schemas.openxmlformats.org/officeDocument/2006/relationships/image" Target="../media/image183.png"/><Relationship Id="rId141" Type="http://schemas.openxmlformats.org/officeDocument/2006/relationships/image" Target="../media/image184.png"/><Relationship Id="rId142" Type="http://schemas.openxmlformats.org/officeDocument/2006/relationships/image" Target="../media/image185.png"/><Relationship Id="rId143" Type="http://schemas.openxmlformats.org/officeDocument/2006/relationships/image" Target="../media/image186.png"/><Relationship Id="rId144" Type="http://schemas.openxmlformats.org/officeDocument/2006/relationships/image" Target="../media/image187.png"/><Relationship Id="rId145" Type="http://schemas.openxmlformats.org/officeDocument/2006/relationships/image" Target="../media/image188.png"/><Relationship Id="rId146" Type="http://schemas.openxmlformats.org/officeDocument/2006/relationships/image" Target="../media/image189.png"/><Relationship Id="rId147" Type="http://schemas.openxmlformats.org/officeDocument/2006/relationships/image" Target="../media/image190.png"/><Relationship Id="rId148" Type="http://schemas.openxmlformats.org/officeDocument/2006/relationships/image" Target="../media/image191.png"/><Relationship Id="rId149" Type="http://schemas.openxmlformats.org/officeDocument/2006/relationships/image" Target="../media/image192.png"/><Relationship Id="rId150" Type="http://schemas.openxmlformats.org/officeDocument/2006/relationships/image" Target="../media/image193.png"/><Relationship Id="rId151" Type="http://schemas.openxmlformats.org/officeDocument/2006/relationships/image" Target="../media/image194.png"/><Relationship Id="rId152" Type="http://schemas.openxmlformats.org/officeDocument/2006/relationships/image" Target="../media/image195.png"/><Relationship Id="rId153" Type="http://schemas.openxmlformats.org/officeDocument/2006/relationships/image" Target="../media/image196.png"/><Relationship Id="rId154" Type="http://schemas.openxmlformats.org/officeDocument/2006/relationships/image" Target="../media/image197.png"/><Relationship Id="rId155" Type="http://schemas.openxmlformats.org/officeDocument/2006/relationships/image" Target="../media/image198.png"/><Relationship Id="rId156" Type="http://schemas.openxmlformats.org/officeDocument/2006/relationships/image" Target="../media/image199.png"/><Relationship Id="rId157" Type="http://schemas.openxmlformats.org/officeDocument/2006/relationships/image" Target="../media/image200.png"/><Relationship Id="rId158" Type="http://schemas.openxmlformats.org/officeDocument/2006/relationships/image" Target="../media/image201.png"/><Relationship Id="rId159" Type="http://schemas.openxmlformats.org/officeDocument/2006/relationships/image" Target="../media/image202.png"/><Relationship Id="rId160" Type="http://schemas.openxmlformats.org/officeDocument/2006/relationships/image" Target="../media/image203.png"/><Relationship Id="rId161" Type="http://schemas.openxmlformats.org/officeDocument/2006/relationships/image" Target="../media/image204.png"/><Relationship Id="rId162" Type="http://schemas.openxmlformats.org/officeDocument/2006/relationships/image" Target="../media/image205.png"/><Relationship Id="rId163" Type="http://schemas.openxmlformats.org/officeDocument/2006/relationships/image" Target="../media/image206.png"/><Relationship Id="rId164" Type="http://schemas.openxmlformats.org/officeDocument/2006/relationships/image" Target="../media/image207.png"/><Relationship Id="rId165" Type="http://schemas.openxmlformats.org/officeDocument/2006/relationships/image" Target="../media/image208.png"/><Relationship Id="rId166" Type="http://schemas.openxmlformats.org/officeDocument/2006/relationships/image" Target="../media/image209.png"/><Relationship Id="rId167" Type="http://schemas.openxmlformats.org/officeDocument/2006/relationships/image" Target="../media/image210.png"/><Relationship Id="rId168" Type="http://schemas.openxmlformats.org/officeDocument/2006/relationships/image" Target="../media/image211.png"/><Relationship Id="rId169" Type="http://schemas.openxmlformats.org/officeDocument/2006/relationships/image" Target="../media/image212.png"/><Relationship Id="rId170" Type="http://schemas.openxmlformats.org/officeDocument/2006/relationships/image" Target="../media/image213.png"/><Relationship Id="rId171" Type="http://schemas.openxmlformats.org/officeDocument/2006/relationships/image" Target="../media/image214.png"/><Relationship Id="rId172" Type="http://schemas.openxmlformats.org/officeDocument/2006/relationships/image" Target="../media/image215.png"/><Relationship Id="rId173" Type="http://schemas.openxmlformats.org/officeDocument/2006/relationships/image" Target="../media/image216.png"/><Relationship Id="rId174" Type="http://schemas.openxmlformats.org/officeDocument/2006/relationships/image" Target="../media/image217.png"/><Relationship Id="rId175" Type="http://schemas.openxmlformats.org/officeDocument/2006/relationships/image" Target="../media/image218.png"/><Relationship Id="rId176" Type="http://schemas.openxmlformats.org/officeDocument/2006/relationships/image" Target="../media/image219.png"/><Relationship Id="rId177" Type="http://schemas.openxmlformats.org/officeDocument/2006/relationships/image" Target="../media/image220.png"/><Relationship Id="rId178" Type="http://schemas.openxmlformats.org/officeDocument/2006/relationships/image" Target="../media/image221.png"/><Relationship Id="rId179" Type="http://schemas.openxmlformats.org/officeDocument/2006/relationships/image" Target="../media/image222.png"/><Relationship Id="rId180" Type="http://schemas.openxmlformats.org/officeDocument/2006/relationships/image" Target="../media/image223.png"/><Relationship Id="rId181" Type="http://schemas.openxmlformats.org/officeDocument/2006/relationships/image" Target="../media/image224.png"/><Relationship Id="rId182" Type="http://schemas.openxmlformats.org/officeDocument/2006/relationships/image" Target="../media/image225.png"/><Relationship Id="rId183" Type="http://schemas.openxmlformats.org/officeDocument/2006/relationships/image" Target="../media/image226.png"/><Relationship Id="rId184" Type="http://schemas.openxmlformats.org/officeDocument/2006/relationships/image" Target="../media/image227.png"/><Relationship Id="rId185" Type="http://schemas.openxmlformats.org/officeDocument/2006/relationships/image" Target="../media/image228.png"/><Relationship Id="rId186" Type="http://schemas.openxmlformats.org/officeDocument/2006/relationships/image" Target="../media/image229.png"/><Relationship Id="rId187" Type="http://schemas.openxmlformats.org/officeDocument/2006/relationships/image" Target="../media/image230.png"/><Relationship Id="rId188" Type="http://schemas.openxmlformats.org/officeDocument/2006/relationships/image" Target="../media/image231.png"/><Relationship Id="rId189" Type="http://schemas.openxmlformats.org/officeDocument/2006/relationships/image" Target="../media/image232.png"/><Relationship Id="rId190" Type="http://schemas.openxmlformats.org/officeDocument/2006/relationships/image" Target="../media/image233.png"/><Relationship Id="rId191" Type="http://schemas.openxmlformats.org/officeDocument/2006/relationships/image" Target="../media/image234.png"/><Relationship Id="rId192" Type="http://schemas.openxmlformats.org/officeDocument/2006/relationships/image" Target="../media/image235.png"/><Relationship Id="rId193" Type="http://schemas.openxmlformats.org/officeDocument/2006/relationships/image" Target="../media/image236.png"/><Relationship Id="rId194" Type="http://schemas.openxmlformats.org/officeDocument/2006/relationships/image" Target="../media/image237.png"/><Relationship Id="rId195" Type="http://schemas.openxmlformats.org/officeDocument/2006/relationships/image" Target="../media/image238.png"/><Relationship Id="rId196" Type="http://schemas.openxmlformats.org/officeDocument/2006/relationships/image" Target="../media/image239.png"/><Relationship Id="rId197" Type="http://schemas.openxmlformats.org/officeDocument/2006/relationships/image" Target="../media/image240.png"/><Relationship Id="rId198" Type="http://schemas.openxmlformats.org/officeDocument/2006/relationships/image" Target="../media/image241.png"/><Relationship Id="rId199" Type="http://schemas.openxmlformats.org/officeDocument/2006/relationships/image" Target="../media/image242.png"/><Relationship Id="rId200" Type="http://schemas.openxmlformats.org/officeDocument/2006/relationships/image" Target="../media/image243.png"/><Relationship Id="rId201" Type="http://schemas.openxmlformats.org/officeDocument/2006/relationships/image" Target="../media/image244.png"/><Relationship Id="rId202" Type="http://schemas.openxmlformats.org/officeDocument/2006/relationships/image" Target="../media/image245.png"/><Relationship Id="rId203" Type="http://schemas.openxmlformats.org/officeDocument/2006/relationships/image" Target="../media/image246.png"/><Relationship Id="rId204" Type="http://schemas.openxmlformats.org/officeDocument/2006/relationships/image" Target="../media/image247.png"/><Relationship Id="rId205" Type="http://schemas.openxmlformats.org/officeDocument/2006/relationships/image" Target="../media/image248.png"/><Relationship Id="rId206" Type="http://schemas.openxmlformats.org/officeDocument/2006/relationships/image" Target="../media/image249.png"/><Relationship Id="rId207" Type="http://schemas.openxmlformats.org/officeDocument/2006/relationships/image" Target="../media/image250.png"/><Relationship Id="rId208" Type="http://schemas.openxmlformats.org/officeDocument/2006/relationships/image" Target="../media/image251.png"/><Relationship Id="rId209" Type="http://schemas.openxmlformats.org/officeDocument/2006/relationships/image" Target="../media/image252.png"/><Relationship Id="rId210" Type="http://schemas.openxmlformats.org/officeDocument/2006/relationships/image" Target="../media/image253.png"/><Relationship Id="rId211" Type="http://schemas.openxmlformats.org/officeDocument/2006/relationships/image" Target="../media/image254.png"/><Relationship Id="rId212" Type="http://schemas.openxmlformats.org/officeDocument/2006/relationships/image" Target="../media/image255.png"/><Relationship Id="rId213" Type="http://schemas.openxmlformats.org/officeDocument/2006/relationships/image" Target="../media/image256.png"/><Relationship Id="rId214" Type="http://schemas.openxmlformats.org/officeDocument/2006/relationships/image" Target="../media/image257.png"/><Relationship Id="rId215" Type="http://schemas.openxmlformats.org/officeDocument/2006/relationships/image" Target="../media/image258.png"/><Relationship Id="rId216" Type="http://schemas.openxmlformats.org/officeDocument/2006/relationships/image" Target="../media/image259.png"/><Relationship Id="rId217" Type="http://schemas.openxmlformats.org/officeDocument/2006/relationships/image" Target="../media/image260.png"/><Relationship Id="rId218" Type="http://schemas.openxmlformats.org/officeDocument/2006/relationships/image" Target="../media/image261.png"/><Relationship Id="rId219" Type="http://schemas.openxmlformats.org/officeDocument/2006/relationships/image" Target="../media/image262.png"/><Relationship Id="rId220" Type="http://schemas.openxmlformats.org/officeDocument/2006/relationships/image" Target="../media/image263.png"/><Relationship Id="rId221" Type="http://schemas.openxmlformats.org/officeDocument/2006/relationships/image" Target="../media/image264.png"/><Relationship Id="rId222" Type="http://schemas.openxmlformats.org/officeDocument/2006/relationships/image" Target="../media/image265.png"/><Relationship Id="rId223" Type="http://schemas.openxmlformats.org/officeDocument/2006/relationships/image" Target="../media/image266.png"/><Relationship Id="rId224" Type="http://schemas.openxmlformats.org/officeDocument/2006/relationships/image" Target="../media/image267.png"/><Relationship Id="rId225" Type="http://schemas.openxmlformats.org/officeDocument/2006/relationships/image" Target="../media/image268.png"/><Relationship Id="rId226" Type="http://schemas.openxmlformats.org/officeDocument/2006/relationships/image" Target="../media/image269.png"/><Relationship Id="rId227" Type="http://schemas.openxmlformats.org/officeDocument/2006/relationships/image" Target="../media/image270.png"/><Relationship Id="rId228" Type="http://schemas.openxmlformats.org/officeDocument/2006/relationships/image" Target="../media/image271.png"/><Relationship Id="rId229" Type="http://schemas.openxmlformats.org/officeDocument/2006/relationships/image" Target="../media/image272.png"/><Relationship Id="rId230" Type="http://schemas.openxmlformats.org/officeDocument/2006/relationships/image" Target="../media/image273.png"/><Relationship Id="rId231" Type="http://schemas.openxmlformats.org/officeDocument/2006/relationships/image" Target="../media/image274.png"/><Relationship Id="rId232" Type="http://schemas.openxmlformats.org/officeDocument/2006/relationships/image" Target="../media/image275.png"/><Relationship Id="rId233" Type="http://schemas.openxmlformats.org/officeDocument/2006/relationships/image" Target="../media/image276.png"/><Relationship Id="rId234" Type="http://schemas.openxmlformats.org/officeDocument/2006/relationships/image" Target="../media/image277.png"/><Relationship Id="rId235" Type="http://schemas.openxmlformats.org/officeDocument/2006/relationships/image" Target="../media/image278.png"/><Relationship Id="rId236" Type="http://schemas.openxmlformats.org/officeDocument/2006/relationships/image" Target="../media/image279.png"/><Relationship Id="rId237" Type="http://schemas.openxmlformats.org/officeDocument/2006/relationships/image" Target="../media/image280.png"/><Relationship Id="rId238" Type="http://schemas.openxmlformats.org/officeDocument/2006/relationships/image" Target="../media/image281.png"/><Relationship Id="rId239" Type="http://schemas.openxmlformats.org/officeDocument/2006/relationships/image" Target="../media/image282.png"/><Relationship Id="rId240" Type="http://schemas.openxmlformats.org/officeDocument/2006/relationships/image" Target="../media/image283.png"/><Relationship Id="rId241" Type="http://schemas.openxmlformats.org/officeDocument/2006/relationships/image" Target="../media/image284.png"/><Relationship Id="rId242" Type="http://schemas.openxmlformats.org/officeDocument/2006/relationships/image" Target="../media/image285.png"/><Relationship Id="rId243" Type="http://schemas.openxmlformats.org/officeDocument/2006/relationships/image" Target="../media/image286.png"/><Relationship Id="rId244" Type="http://schemas.openxmlformats.org/officeDocument/2006/relationships/image" Target="../media/image287.png"/><Relationship Id="rId245" Type="http://schemas.openxmlformats.org/officeDocument/2006/relationships/image" Target="../media/image288.png"/><Relationship Id="rId246" Type="http://schemas.openxmlformats.org/officeDocument/2006/relationships/image" Target="../media/image289.png"/><Relationship Id="rId247" Type="http://schemas.openxmlformats.org/officeDocument/2006/relationships/image" Target="../media/image290.png"/><Relationship Id="rId248" Type="http://schemas.openxmlformats.org/officeDocument/2006/relationships/image" Target="../media/image291.png"/><Relationship Id="rId249" Type="http://schemas.openxmlformats.org/officeDocument/2006/relationships/image" Target="../media/image292.png"/><Relationship Id="rId250" Type="http://schemas.openxmlformats.org/officeDocument/2006/relationships/image" Target="../media/image293.png"/><Relationship Id="rId251" Type="http://schemas.openxmlformats.org/officeDocument/2006/relationships/image" Target="../media/image294.png"/><Relationship Id="rId252" Type="http://schemas.openxmlformats.org/officeDocument/2006/relationships/image" Target="../media/image295.png"/><Relationship Id="rId253" Type="http://schemas.openxmlformats.org/officeDocument/2006/relationships/image" Target="../media/image296.png"/><Relationship Id="rId254" Type="http://schemas.openxmlformats.org/officeDocument/2006/relationships/image" Target="../media/image297.png"/><Relationship Id="rId255" Type="http://schemas.openxmlformats.org/officeDocument/2006/relationships/image" Target="../media/image298.png"/><Relationship Id="rId256" Type="http://schemas.openxmlformats.org/officeDocument/2006/relationships/image" Target="../media/image299.png"/><Relationship Id="rId257" Type="http://schemas.openxmlformats.org/officeDocument/2006/relationships/image" Target="../media/image300.png"/><Relationship Id="rId258" Type="http://schemas.openxmlformats.org/officeDocument/2006/relationships/image" Target="../media/image301.png"/><Relationship Id="rId259" Type="http://schemas.openxmlformats.org/officeDocument/2006/relationships/image" Target="../media/image302.png"/><Relationship Id="rId260" Type="http://schemas.openxmlformats.org/officeDocument/2006/relationships/image" Target="../media/image303.png"/><Relationship Id="rId261" Type="http://schemas.openxmlformats.org/officeDocument/2006/relationships/image" Target="../media/image304.png"/><Relationship Id="rId262" Type="http://schemas.openxmlformats.org/officeDocument/2006/relationships/image" Target="../media/image305.png"/><Relationship Id="rId263" Type="http://schemas.openxmlformats.org/officeDocument/2006/relationships/image" Target="../media/image306.png"/><Relationship Id="rId264" Type="http://schemas.openxmlformats.org/officeDocument/2006/relationships/image" Target="../media/image307.png"/><Relationship Id="rId265" Type="http://schemas.openxmlformats.org/officeDocument/2006/relationships/image" Target="../media/image308.png"/><Relationship Id="rId266" Type="http://schemas.openxmlformats.org/officeDocument/2006/relationships/image" Target="../media/image309.png"/><Relationship Id="rId267" Type="http://schemas.openxmlformats.org/officeDocument/2006/relationships/image" Target="../media/image310.png"/><Relationship Id="rId268" Type="http://schemas.openxmlformats.org/officeDocument/2006/relationships/image" Target="../media/image311.png"/><Relationship Id="rId269" Type="http://schemas.openxmlformats.org/officeDocument/2006/relationships/image" Target="../media/image312.png"/><Relationship Id="rId270" Type="http://schemas.openxmlformats.org/officeDocument/2006/relationships/image" Target="../media/image313.png"/><Relationship Id="rId271" Type="http://schemas.openxmlformats.org/officeDocument/2006/relationships/image" Target="../media/image314.png"/><Relationship Id="rId272" Type="http://schemas.openxmlformats.org/officeDocument/2006/relationships/image" Target="../media/image315.png"/><Relationship Id="rId273" Type="http://schemas.openxmlformats.org/officeDocument/2006/relationships/image" Target="../media/image316.png"/><Relationship Id="rId274" Type="http://schemas.openxmlformats.org/officeDocument/2006/relationships/image" Target="../media/image317.png"/><Relationship Id="rId275" Type="http://schemas.openxmlformats.org/officeDocument/2006/relationships/image" Target="../media/image318.png"/><Relationship Id="rId276" Type="http://schemas.openxmlformats.org/officeDocument/2006/relationships/image" Target="../media/image319.png"/><Relationship Id="rId277" Type="http://schemas.openxmlformats.org/officeDocument/2006/relationships/image" Target="../media/image320.png"/><Relationship Id="rId278" Type="http://schemas.openxmlformats.org/officeDocument/2006/relationships/image" Target="../media/image321.png"/><Relationship Id="rId279" Type="http://schemas.openxmlformats.org/officeDocument/2006/relationships/image" Target="../media/image322.png"/><Relationship Id="rId280" Type="http://schemas.openxmlformats.org/officeDocument/2006/relationships/image" Target="../media/image323.png"/><Relationship Id="rId281" Type="http://schemas.openxmlformats.org/officeDocument/2006/relationships/image" Target="../media/image324.png"/><Relationship Id="rId282" Type="http://schemas.openxmlformats.org/officeDocument/2006/relationships/image" Target="../media/image325.png"/><Relationship Id="rId283" Type="http://schemas.openxmlformats.org/officeDocument/2006/relationships/image" Target="../media/image326.png"/><Relationship Id="rId284" Type="http://schemas.openxmlformats.org/officeDocument/2006/relationships/image" Target="../media/image327.png"/><Relationship Id="rId285" Type="http://schemas.openxmlformats.org/officeDocument/2006/relationships/image" Target="../media/image328.png"/><Relationship Id="rId286" Type="http://schemas.openxmlformats.org/officeDocument/2006/relationships/image" Target="../media/image329.png"/><Relationship Id="rId287" Type="http://schemas.openxmlformats.org/officeDocument/2006/relationships/image" Target="../media/image330.png"/><Relationship Id="rId288" Type="http://schemas.openxmlformats.org/officeDocument/2006/relationships/image" Target="../media/image331.png"/><Relationship Id="rId289" Type="http://schemas.openxmlformats.org/officeDocument/2006/relationships/image" Target="../media/image332.png"/><Relationship Id="rId290" Type="http://schemas.openxmlformats.org/officeDocument/2006/relationships/image" Target="../media/image333.png"/><Relationship Id="rId291" Type="http://schemas.openxmlformats.org/officeDocument/2006/relationships/image" Target="../media/image334.png"/><Relationship Id="rId292" Type="http://schemas.openxmlformats.org/officeDocument/2006/relationships/image" Target="../media/image335.png"/><Relationship Id="rId293" Type="http://schemas.openxmlformats.org/officeDocument/2006/relationships/image" Target="../media/image336.png"/><Relationship Id="rId294" Type="http://schemas.openxmlformats.org/officeDocument/2006/relationships/image" Target="../media/image337.png"/><Relationship Id="rId295" Type="http://schemas.openxmlformats.org/officeDocument/2006/relationships/image" Target="../media/image338.pn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57250" y="798131"/>
            <a:ext cx="16319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-5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195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3820" rIns="0" bIns="0" rtlCol="0" vert="horz">
            <a:spAutoFit/>
          </a:bodyPr>
          <a:lstStyle/>
          <a:p>
            <a:pPr algn="ctr" marL="12065" marR="5080">
              <a:lnSpc>
                <a:spcPts val="4330"/>
              </a:lnSpc>
              <a:spcBef>
                <a:spcPts val="660"/>
              </a:spcBef>
            </a:pPr>
            <a:r>
              <a:rPr dirty="0" sz="4000" spc="-10"/>
              <a:t>Administration</a:t>
            </a:r>
            <a:r>
              <a:rPr dirty="0" sz="4000" spc="-135"/>
              <a:t> </a:t>
            </a:r>
            <a:r>
              <a:rPr dirty="0" sz="4000"/>
              <a:t>and</a:t>
            </a:r>
            <a:r>
              <a:rPr dirty="0" sz="4000" spc="-60"/>
              <a:t> </a:t>
            </a:r>
            <a:r>
              <a:rPr dirty="0" sz="4000" spc="-10"/>
              <a:t>Leadership </a:t>
            </a:r>
            <a:r>
              <a:rPr dirty="0" sz="4000"/>
              <a:t>in</a:t>
            </a:r>
            <a:r>
              <a:rPr dirty="0" sz="4000" spc="-25"/>
              <a:t> </a:t>
            </a:r>
            <a:r>
              <a:rPr dirty="0" sz="4000" spc="-10"/>
              <a:t>Nursing</a:t>
            </a:r>
            <a:endParaRPr sz="4000"/>
          </a:p>
          <a:p>
            <a:pPr algn="ctr" marL="113030">
              <a:lnSpc>
                <a:spcPts val="4255"/>
              </a:lnSpc>
            </a:pPr>
            <a:r>
              <a:rPr dirty="0" sz="4000"/>
              <a:t>Management</a:t>
            </a:r>
            <a:r>
              <a:rPr dirty="0" sz="4000" spc="-225"/>
              <a:t> </a:t>
            </a:r>
            <a:r>
              <a:rPr dirty="0" sz="4000" spc="-10"/>
              <a:t>Functions</a:t>
            </a:r>
            <a:endParaRPr sz="4000"/>
          </a:p>
        </p:txBody>
      </p:sp>
      <p:sp>
        <p:nvSpPr>
          <p:cNvPr id="4" name="object 4" descr=""/>
          <p:cNvSpPr txBox="1"/>
          <p:nvPr/>
        </p:nvSpPr>
        <p:spPr>
          <a:xfrm>
            <a:off x="3462654" y="3741737"/>
            <a:ext cx="2454910" cy="6388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000" b="1">
                <a:latin typeface="Calibri"/>
                <a:cs typeface="Calibri"/>
              </a:rPr>
              <a:t>3-</a:t>
            </a:r>
            <a:r>
              <a:rPr dirty="0" sz="4000" spc="-35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Directing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3205" y="340677"/>
            <a:ext cx="5812790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1454150" marR="5080" indent="-1441450">
              <a:lnSpc>
                <a:spcPts val="3900"/>
              </a:lnSpc>
              <a:spcBef>
                <a:spcPts val="580"/>
              </a:spcBef>
            </a:pPr>
            <a:r>
              <a:rPr dirty="0" spc="-10"/>
              <a:t>Application</a:t>
            </a:r>
            <a:r>
              <a:rPr dirty="0" spc="-90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/>
              <a:t>Directing</a:t>
            </a:r>
            <a:r>
              <a:rPr dirty="0" spc="-50"/>
              <a:t> </a:t>
            </a:r>
            <a:r>
              <a:rPr dirty="0"/>
              <a:t>by</a:t>
            </a:r>
            <a:r>
              <a:rPr dirty="0" spc="-100"/>
              <a:t> </a:t>
            </a:r>
            <a:r>
              <a:rPr dirty="0" spc="-25"/>
              <a:t>the </a:t>
            </a:r>
            <a:r>
              <a:rPr dirty="0"/>
              <a:t>Nurse</a:t>
            </a:r>
            <a:r>
              <a:rPr dirty="0" spc="-120"/>
              <a:t> </a:t>
            </a:r>
            <a:r>
              <a:rPr dirty="0" spc="-10"/>
              <a:t>Manager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3857" y="1927923"/>
            <a:ext cx="8369934" cy="3870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960" marR="186055" indent="-175895">
              <a:lnSpc>
                <a:spcPct val="150100"/>
              </a:lnSpc>
              <a:spcBef>
                <a:spcPts val="95"/>
              </a:spcBef>
            </a:pPr>
            <a:r>
              <a:rPr dirty="0" sz="2800" spc="-10" b="1">
                <a:latin typeface="Calibri"/>
                <a:cs typeface="Calibri"/>
              </a:rPr>
              <a:t>Whatever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 </a:t>
            </a:r>
            <a:r>
              <a:rPr dirty="0" sz="2800" b="1">
                <a:latin typeface="Calibri"/>
                <a:cs typeface="Calibri"/>
              </a:rPr>
              <a:t>apply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directing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following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points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according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span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control</a:t>
            </a:r>
            <a:endParaRPr sz="2800">
              <a:latin typeface="Calibri"/>
              <a:cs typeface="Calibri"/>
            </a:endParaRPr>
          </a:p>
          <a:p>
            <a:pPr marL="186690" marR="5080" indent="-174625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Lead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suitable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leadership 	style.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Act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role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560" y="522986"/>
            <a:ext cx="5809615" cy="107061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1453515" marR="5080" indent="-1441450">
              <a:lnSpc>
                <a:spcPts val="3900"/>
              </a:lnSpc>
              <a:spcBef>
                <a:spcPts val="585"/>
              </a:spcBef>
            </a:pPr>
            <a:r>
              <a:rPr dirty="0" spc="-10"/>
              <a:t>Application</a:t>
            </a:r>
            <a:r>
              <a:rPr dirty="0" spc="-8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Directing</a:t>
            </a:r>
            <a:r>
              <a:rPr dirty="0" spc="-45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 spc="-25"/>
              <a:t>the </a:t>
            </a:r>
            <a:r>
              <a:rPr dirty="0"/>
              <a:t>Nurse</a:t>
            </a:r>
            <a:r>
              <a:rPr dirty="0" spc="-110"/>
              <a:t> </a:t>
            </a:r>
            <a:r>
              <a:rPr dirty="0" spc="-10"/>
              <a:t>Manager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31457" y="1622996"/>
            <a:ext cx="8322309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055" marR="1104265" indent="-17399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spc="-10" b="1">
                <a:latin typeface="Calibri"/>
                <a:cs typeface="Calibri"/>
              </a:rPr>
              <a:t>Delegate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authority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down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line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	hierarchy.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Supervise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during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Create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conducive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Follow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communication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channel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organization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7107" y="476885"/>
            <a:ext cx="7019290" cy="1071245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1873250" marR="5080" indent="-1861185">
              <a:lnSpc>
                <a:spcPts val="3900"/>
              </a:lnSpc>
              <a:spcBef>
                <a:spcPts val="585"/>
              </a:spcBef>
            </a:pPr>
            <a:r>
              <a:rPr dirty="0" spc="-10"/>
              <a:t>Application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65"/>
              <a:t> </a:t>
            </a:r>
            <a:r>
              <a:rPr dirty="0"/>
              <a:t>Directing</a:t>
            </a:r>
            <a:r>
              <a:rPr dirty="0" spc="-40"/>
              <a:t> </a:t>
            </a:r>
            <a:r>
              <a:rPr dirty="0"/>
              <a:t>by</a:t>
            </a:r>
            <a:r>
              <a:rPr dirty="0" spc="-90"/>
              <a:t> </a:t>
            </a:r>
            <a:r>
              <a:rPr dirty="0"/>
              <a:t>the</a:t>
            </a:r>
            <a:r>
              <a:rPr dirty="0" spc="-135"/>
              <a:t> </a:t>
            </a:r>
            <a:r>
              <a:rPr dirty="0" spc="-10"/>
              <a:t>Nurse </a:t>
            </a:r>
            <a:r>
              <a:rPr dirty="0"/>
              <a:t>Manager</a:t>
            </a:r>
            <a:r>
              <a:rPr dirty="0" spc="-130"/>
              <a:t> </a:t>
            </a:r>
            <a:r>
              <a:rPr dirty="0" spc="-10"/>
              <a:t>(cont’d)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69557" y="1470469"/>
            <a:ext cx="8213725" cy="45110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6055" marR="5080" indent="-173990">
              <a:lnSpc>
                <a:spcPct val="150200"/>
              </a:lnSpc>
              <a:spcBef>
                <a:spcPts val="9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method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assignment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patients’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numbers,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acuity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nurses’ 	competency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level.</a:t>
            </a:r>
            <a:endParaRPr sz="2800">
              <a:latin typeface="Calibri"/>
              <a:cs typeface="Calibri"/>
            </a:endParaRPr>
          </a:p>
          <a:p>
            <a:pPr marL="186055" marR="51435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Resolve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nurses’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conflict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 	mechanism.</a:t>
            </a:r>
            <a:endParaRPr sz="2800">
              <a:latin typeface="Calibri"/>
              <a:cs typeface="Calibri"/>
            </a:endParaRPr>
          </a:p>
          <a:p>
            <a:pPr marL="186055" marR="220345" indent="-173990">
              <a:lnSpc>
                <a:spcPct val="150100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Create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learning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experience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helps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improve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434" y="194563"/>
            <a:ext cx="21304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Motivation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307657" y="965517"/>
            <a:ext cx="8018780" cy="5154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120"/>
              </a:spcBef>
            </a:pPr>
            <a:r>
              <a:rPr dirty="0" sz="2800" b="1" i="1">
                <a:latin typeface="Arial"/>
                <a:cs typeface="Arial"/>
              </a:rPr>
              <a:t>D</a:t>
            </a:r>
            <a:r>
              <a:rPr dirty="0" sz="2800" b="1" i="1">
                <a:latin typeface="Calibri"/>
                <a:cs typeface="Calibri"/>
              </a:rPr>
              <a:t>efinition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-2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factors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" b="1">
                <a:latin typeface="Calibri"/>
                <a:cs typeface="Calibri"/>
              </a:rPr>
              <a:t> energize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people </a:t>
            </a:r>
            <a:r>
              <a:rPr dirty="0" sz="2800" b="1">
                <a:latin typeface="Calibri"/>
                <a:cs typeface="Calibri"/>
              </a:rPr>
              <a:t>toward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achieving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9"/>
              </a:spcBef>
            </a:pPr>
            <a:r>
              <a:rPr dirty="0" sz="2800" spc="-10" b="1" i="1">
                <a:latin typeface="Calibri"/>
                <a:cs typeface="Calibri"/>
              </a:rPr>
              <a:t>Types</a:t>
            </a:r>
            <a:r>
              <a:rPr dirty="0" sz="2800" spc="-10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469900" marR="40640" indent="-457834">
              <a:lnSpc>
                <a:spcPct val="100000"/>
              </a:lnSpc>
              <a:spcBef>
                <a:spcPts val="1685"/>
              </a:spcBef>
              <a:buFont typeface="Calibri"/>
              <a:buChar char="-"/>
              <a:tabLst>
                <a:tab pos="469900" algn="l"/>
              </a:tabLst>
            </a:pPr>
            <a:r>
              <a:rPr dirty="0" sz="2800" b="1" i="1">
                <a:latin typeface="Calibri"/>
                <a:cs typeface="Calibri"/>
              </a:rPr>
              <a:t>Intrinsic</a:t>
            </a:r>
            <a:r>
              <a:rPr dirty="0" sz="2800" spc="-16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motivation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inner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drive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motivates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-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-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engage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activity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sake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their </a:t>
            </a:r>
            <a:r>
              <a:rPr dirty="0" sz="2800" b="1">
                <a:latin typeface="Calibri"/>
                <a:cs typeface="Calibri"/>
              </a:rPr>
              <a:t>own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interest.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2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marL="469900" marR="387985" indent="-457834">
              <a:lnSpc>
                <a:spcPct val="100000"/>
              </a:lnSpc>
              <a:buFont typeface="Calibri"/>
              <a:buChar char="-"/>
              <a:tabLst>
                <a:tab pos="469900" algn="l"/>
              </a:tabLst>
            </a:pPr>
            <a:r>
              <a:rPr dirty="0" sz="2800" b="1" i="1">
                <a:latin typeface="Calibri"/>
                <a:cs typeface="Calibri"/>
              </a:rPr>
              <a:t>Extrinsic</a:t>
            </a:r>
            <a:r>
              <a:rPr dirty="0" sz="2800" spc="-23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motivation:</a:t>
            </a:r>
            <a:r>
              <a:rPr dirty="0" sz="2800" spc="-110" b="1" i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external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motivator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that </a:t>
            </a:r>
            <a:r>
              <a:rPr dirty="0" sz="2800" b="1">
                <a:latin typeface="Calibri"/>
                <a:cs typeface="Calibri"/>
              </a:rPr>
              <a:t>motivate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engage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activity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money, recognition.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67690" rIns="0" bIns="0" rtlCol="0" vert="horz">
            <a:spAutoFit/>
          </a:bodyPr>
          <a:lstStyle/>
          <a:p>
            <a:pPr marL="1947545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75"/>
              <a:t> </a:t>
            </a:r>
            <a:r>
              <a:rPr dirty="0" spc="-10"/>
              <a:t>Motivation</a:t>
            </a:r>
            <a:r>
              <a:rPr dirty="0" spc="-80"/>
              <a:t> </a:t>
            </a:r>
            <a:r>
              <a:rPr dirty="0" spc="-10"/>
              <a:t>Process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505196" y="2583176"/>
            <a:ext cx="2903855" cy="1349375"/>
            <a:chOff x="3505196" y="2583176"/>
            <a:chExt cx="2903855" cy="134937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09009" y="2586990"/>
              <a:ext cx="2895600" cy="134112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3509009" y="2586990"/>
              <a:ext cx="2895600" cy="1341120"/>
            </a:xfrm>
            <a:custGeom>
              <a:avLst/>
              <a:gdLst/>
              <a:ahLst/>
              <a:cxnLst/>
              <a:rect l="l" t="t" r="r" b="b"/>
              <a:pathLst>
                <a:path w="2895600" h="1341120">
                  <a:moveTo>
                    <a:pt x="0" y="0"/>
                  </a:moveTo>
                  <a:lnTo>
                    <a:pt x="2362200" y="0"/>
                  </a:lnTo>
                  <a:lnTo>
                    <a:pt x="2362200" y="499999"/>
                  </a:lnTo>
                  <a:lnTo>
                    <a:pt x="2462276" y="499999"/>
                  </a:lnTo>
                  <a:lnTo>
                    <a:pt x="2462276" y="188849"/>
                  </a:lnTo>
                  <a:lnTo>
                    <a:pt x="2895600" y="670560"/>
                  </a:lnTo>
                  <a:lnTo>
                    <a:pt x="2462276" y="1152271"/>
                  </a:lnTo>
                  <a:lnTo>
                    <a:pt x="2462276" y="841121"/>
                  </a:lnTo>
                  <a:lnTo>
                    <a:pt x="2362200" y="841121"/>
                  </a:lnTo>
                  <a:lnTo>
                    <a:pt x="2362200" y="1341120"/>
                  </a:lnTo>
                  <a:lnTo>
                    <a:pt x="0" y="1341120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4228210" y="3023171"/>
            <a:ext cx="921385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275" b="1">
                <a:latin typeface="Arial"/>
                <a:cs typeface="Arial"/>
              </a:rPr>
              <a:t>Stress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6476682" y="2613342"/>
            <a:ext cx="2141855" cy="1776095"/>
            <a:chOff x="6476682" y="2613342"/>
            <a:chExt cx="2141855" cy="177609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80810" y="2617469"/>
              <a:ext cx="2133599" cy="176783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6480810" y="2617469"/>
              <a:ext cx="2133600" cy="1767839"/>
            </a:xfrm>
            <a:custGeom>
              <a:avLst/>
              <a:gdLst/>
              <a:ahLst/>
              <a:cxnLst/>
              <a:rect l="l" t="t" r="r" b="b"/>
              <a:pathLst>
                <a:path w="2133600" h="1767839">
                  <a:moveTo>
                    <a:pt x="0" y="0"/>
                  </a:moveTo>
                  <a:lnTo>
                    <a:pt x="2133599" y="0"/>
                  </a:lnTo>
                  <a:lnTo>
                    <a:pt x="2133599" y="1313179"/>
                  </a:lnTo>
                  <a:lnTo>
                    <a:pt x="1260093" y="1313179"/>
                  </a:lnTo>
                  <a:lnTo>
                    <a:pt x="1260093" y="1398142"/>
                  </a:lnTo>
                  <a:lnTo>
                    <a:pt x="1599057" y="1398142"/>
                  </a:lnTo>
                  <a:lnTo>
                    <a:pt x="1066799" y="1767839"/>
                  </a:lnTo>
                  <a:lnTo>
                    <a:pt x="534542" y="1398142"/>
                  </a:lnTo>
                  <a:lnTo>
                    <a:pt x="873506" y="1398142"/>
                  </a:lnTo>
                  <a:lnTo>
                    <a:pt x="873506" y="1313179"/>
                  </a:lnTo>
                  <a:lnTo>
                    <a:pt x="0" y="1313179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7072883" y="3037522"/>
            <a:ext cx="95758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280" b="1">
                <a:latin typeface="Arial"/>
                <a:cs typeface="Arial"/>
              </a:rPr>
              <a:t>Motive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6324282" y="4419282"/>
            <a:ext cx="1989455" cy="1608455"/>
            <a:chOff x="6324282" y="4419282"/>
            <a:chExt cx="1989455" cy="1608455"/>
          </a:xfrm>
        </p:grpSpPr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28410" y="4423410"/>
              <a:ext cx="1981199" cy="1600199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6328410" y="4423410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2" y="285750"/>
                  </a:lnTo>
                  <a:lnTo>
                    <a:pt x="298322" y="485775"/>
                  </a:lnTo>
                  <a:lnTo>
                    <a:pt x="411607" y="485775"/>
                  </a:lnTo>
                  <a:lnTo>
                    <a:pt x="411607" y="0"/>
                  </a:lnTo>
                  <a:lnTo>
                    <a:pt x="1981199" y="0"/>
                  </a:lnTo>
                  <a:lnTo>
                    <a:pt x="1981199" y="1600199"/>
                  </a:lnTo>
                  <a:lnTo>
                    <a:pt x="411607" y="1600199"/>
                  </a:lnTo>
                  <a:lnTo>
                    <a:pt x="411607" y="1114424"/>
                  </a:lnTo>
                  <a:lnTo>
                    <a:pt x="298322" y="1114424"/>
                  </a:lnTo>
                  <a:lnTo>
                    <a:pt x="298322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6920230" y="4778057"/>
            <a:ext cx="1471295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11760" marR="5080" indent="-99060">
              <a:lnSpc>
                <a:spcPct val="100000"/>
              </a:lnSpc>
              <a:spcBef>
                <a:spcPts val="120"/>
              </a:spcBef>
            </a:pPr>
            <a:r>
              <a:rPr dirty="0" sz="2800" spc="-295" b="1">
                <a:latin typeface="Arial"/>
                <a:cs typeface="Arial"/>
              </a:rPr>
              <a:t>Search</a:t>
            </a:r>
            <a:r>
              <a:rPr dirty="0" sz="2800" spc="-155" b="1">
                <a:latin typeface="Arial"/>
                <a:cs typeface="Arial"/>
              </a:rPr>
              <a:t> </a:t>
            </a:r>
            <a:r>
              <a:rPr dirty="0" sz="2800" spc="-204" b="1">
                <a:latin typeface="Arial"/>
                <a:cs typeface="Arial"/>
              </a:rPr>
              <a:t>for </a:t>
            </a:r>
            <a:r>
              <a:rPr dirty="0" sz="2800" spc="-105" b="1">
                <a:latin typeface="Arial"/>
                <a:cs typeface="Arial"/>
              </a:rPr>
              <a:t>attitude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533396" y="2575556"/>
            <a:ext cx="2903855" cy="1349375"/>
            <a:chOff x="533396" y="2575556"/>
            <a:chExt cx="2903855" cy="1349375"/>
          </a:xfrm>
        </p:grpSpPr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7209" y="2579369"/>
              <a:ext cx="2895600" cy="1341119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537209" y="2579369"/>
              <a:ext cx="2895600" cy="1341120"/>
            </a:xfrm>
            <a:custGeom>
              <a:avLst/>
              <a:gdLst/>
              <a:ahLst/>
              <a:cxnLst/>
              <a:rect l="l" t="t" r="r" b="b"/>
              <a:pathLst>
                <a:path w="2895600" h="1341120">
                  <a:moveTo>
                    <a:pt x="0" y="0"/>
                  </a:moveTo>
                  <a:lnTo>
                    <a:pt x="2362200" y="0"/>
                  </a:lnTo>
                  <a:lnTo>
                    <a:pt x="2362200" y="499999"/>
                  </a:lnTo>
                  <a:lnTo>
                    <a:pt x="2462276" y="499999"/>
                  </a:lnTo>
                  <a:lnTo>
                    <a:pt x="2462276" y="188849"/>
                  </a:lnTo>
                  <a:lnTo>
                    <a:pt x="2895600" y="670559"/>
                  </a:lnTo>
                  <a:lnTo>
                    <a:pt x="2462276" y="1152270"/>
                  </a:lnTo>
                  <a:lnTo>
                    <a:pt x="2462276" y="841120"/>
                  </a:lnTo>
                  <a:lnTo>
                    <a:pt x="2362200" y="841120"/>
                  </a:lnTo>
                  <a:lnTo>
                    <a:pt x="2362200" y="1341119"/>
                  </a:lnTo>
                  <a:lnTo>
                    <a:pt x="0" y="1341119"/>
                  </a:lnTo>
                  <a:lnTo>
                    <a:pt x="0" y="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1261491" y="2829242"/>
            <a:ext cx="90551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320" b="1">
                <a:latin typeface="Arial"/>
                <a:cs typeface="Arial"/>
              </a:rPr>
              <a:t>Needs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4305296" y="4419596"/>
            <a:ext cx="1989455" cy="1608455"/>
            <a:chOff x="4305296" y="4419596"/>
            <a:chExt cx="1989455" cy="1608455"/>
          </a:xfrm>
        </p:grpSpPr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09109" y="4423409"/>
              <a:ext cx="1981200" cy="1600199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4309109" y="4423409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3" y="285750"/>
                  </a:lnTo>
                  <a:lnTo>
                    <a:pt x="298323" y="485775"/>
                  </a:lnTo>
                  <a:lnTo>
                    <a:pt x="411606" y="485775"/>
                  </a:lnTo>
                  <a:lnTo>
                    <a:pt x="411606" y="0"/>
                  </a:lnTo>
                  <a:lnTo>
                    <a:pt x="1981200" y="0"/>
                  </a:lnTo>
                  <a:lnTo>
                    <a:pt x="1981200" y="1600199"/>
                  </a:lnTo>
                  <a:lnTo>
                    <a:pt x="411606" y="1600199"/>
                  </a:lnTo>
                  <a:lnTo>
                    <a:pt x="411606" y="1114424"/>
                  </a:lnTo>
                  <a:lnTo>
                    <a:pt x="298323" y="1114424"/>
                  </a:lnTo>
                  <a:lnTo>
                    <a:pt x="298323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4967985" y="4778057"/>
            <a:ext cx="1247140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95885" marR="5080" indent="-83820">
              <a:lnSpc>
                <a:spcPct val="100000"/>
              </a:lnSpc>
              <a:spcBef>
                <a:spcPts val="120"/>
              </a:spcBef>
            </a:pPr>
            <a:r>
              <a:rPr dirty="0" sz="2800" spc="-240" b="1">
                <a:latin typeface="Arial"/>
                <a:cs typeface="Arial"/>
              </a:rPr>
              <a:t>Satisfied </a:t>
            </a:r>
            <a:r>
              <a:rPr dirty="0" sz="2800" spc="-325" b="1">
                <a:latin typeface="Arial"/>
                <a:cs typeface="Arial"/>
              </a:rPr>
              <a:t>Needs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2247896" y="4419596"/>
            <a:ext cx="1989455" cy="1608455"/>
            <a:chOff x="2247896" y="4419596"/>
            <a:chExt cx="1989455" cy="1608455"/>
          </a:xfrm>
        </p:grpSpPr>
        <p:pic>
          <p:nvPicPr>
            <p:cNvPr id="24" name="object 2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51709" y="4423409"/>
              <a:ext cx="1981200" cy="160019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2251709" y="4423409"/>
              <a:ext cx="1981200" cy="1600200"/>
            </a:xfrm>
            <a:custGeom>
              <a:avLst/>
              <a:gdLst/>
              <a:ahLst/>
              <a:cxnLst/>
              <a:rect l="l" t="t" r="r" b="b"/>
              <a:pathLst>
                <a:path w="1981200" h="1600200">
                  <a:moveTo>
                    <a:pt x="0" y="800100"/>
                  </a:moveTo>
                  <a:lnTo>
                    <a:pt x="298322" y="285750"/>
                  </a:lnTo>
                  <a:lnTo>
                    <a:pt x="298322" y="485775"/>
                  </a:lnTo>
                  <a:lnTo>
                    <a:pt x="411606" y="485775"/>
                  </a:lnTo>
                  <a:lnTo>
                    <a:pt x="411606" y="0"/>
                  </a:lnTo>
                  <a:lnTo>
                    <a:pt x="1981200" y="0"/>
                  </a:lnTo>
                  <a:lnTo>
                    <a:pt x="1981200" y="1600199"/>
                  </a:lnTo>
                  <a:lnTo>
                    <a:pt x="411606" y="1600199"/>
                  </a:lnTo>
                  <a:lnTo>
                    <a:pt x="411606" y="1114424"/>
                  </a:lnTo>
                  <a:lnTo>
                    <a:pt x="298322" y="1114424"/>
                  </a:lnTo>
                  <a:lnTo>
                    <a:pt x="298322" y="1314462"/>
                  </a:lnTo>
                  <a:lnTo>
                    <a:pt x="0" y="800100"/>
                  </a:lnTo>
                  <a:close/>
                </a:path>
              </a:pathLst>
            </a:custGeom>
            <a:ln w="7627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2741041" y="4778057"/>
            <a:ext cx="1315720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56540" marR="5080" indent="-244475">
              <a:lnSpc>
                <a:spcPct val="100000"/>
              </a:lnSpc>
              <a:spcBef>
                <a:spcPts val="120"/>
              </a:spcBef>
            </a:pPr>
            <a:r>
              <a:rPr dirty="0" sz="2800" spc="-310" b="1">
                <a:latin typeface="Arial"/>
                <a:cs typeface="Arial"/>
              </a:rPr>
              <a:t>Decrease </a:t>
            </a:r>
            <a:r>
              <a:rPr dirty="0" sz="2800" spc="-280" b="1">
                <a:latin typeface="Arial"/>
                <a:cs typeface="Arial"/>
              </a:rPr>
              <a:t>Stress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27" name="object 2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1009" y="4423409"/>
            <a:ext cx="1714500" cy="1600199"/>
          </a:xfrm>
          <a:prstGeom prst="rect">
            <a:avLst/>
          </a:prstGeom>
        </p:spPr>
      </p:pic>
      <p:sp>
        <p:nvSpPr>
          <p:cNvPr id="28" name="object 28" descr=""/>
          <p:cNvSpPr txBox="1"/>
          <p:nvPr/>
        </p:nvSpPr>
        <p:spPr>
          <a:xfrm>
            <a:off x="461009" y="4423409"/>
            <a:ext cx="1714500" cy="1600200"/>
          </a:xfrm>
          <a:prstGeom prst="rect">
            <a:avLst/>
          </a:prstGeom>
          <a:ln w="7627">
            <a:solidFill>
              <a:srgbClr val="5B9BD4"/>
            </a:solidFill>
          </a:ln>
        </p:spPr>
        <p:txBody>
          <a:bodyPr wrap="square" lIns="0" tIns="3575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815"/>
              </a:spcBef>
            </a:pPr>
            <a:endParaRPr sz="28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</a:pPr>
            <a:r>
              <a:rPr dirty="0" sz="2800" spc="-355" b="1">
                <a:latin typeface="Arial"/>
                <a:cs typeface="Arial"/>
              </a:rPr>
              <a:t>New</a:t>
            </a:r>
            <a:r>
              <a:rPr dirty="0" sz="2800" spc="-175" b="1">
                <a:latin typeface="Arial"/>
                <a:cs typeface="Arial"/>
              </a:rPr>
              <a:t> </a:t>
            </a:r>
            <a:r>
              <a:rPr dirty="0" sz="2800" spc="-320" b="1">
                <a:latin typeface="Arial"/>
                <a:cs typeface="Arial"/>
              </a:rPr>
              <a:t>Needs</a:t>
            </a:r>
            <a:endParaRPr sz="2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954" y="247586"/>
            <a:ext cx="814070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Relationship</a:t>
            </a:r>
            <a:r>
              <a:rPr dirty="0" spc="-114"/>
              <a:t> </a:t>
            </a:r>
            <a:r>
              <a:rPr dirty="0"/>
              <a:t>of</a:t>
            </a:r>
            <a:r>
              <a:rPr dirty="0" spc="-110"/>
              <a:t> </a:t>
            </a:r>
            <a:r>
              <a:rPr dirty="0" spc="-10"/>
              <a:t>Motivation</a:t>
            </a:r>
            <a:r>
              <a:rPr dirty="0" spc="-120"/>
              <a:t> </a:t>
            </a:r>
            <a:r>
              <a:rPr dirty="0"/>
              <a:t>to</a:t>
            </a:r>
            <a:r>
              <a:rPr dirty="0" spc="-125"/>
              <a:t> </a:t>
            </a:r>
            <a:r>
              <a:rPr dirty="0" spc="-10"/>
              <a:t>Performance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781815" y="3121934"/>
            <a:ext cx="4689475" cy="2693035"/>
            <a:chOff x="781815" y="3121934"/>
            <a:chExt cx="4689475" cy="2693035"/>
          </a:xfrm>
        </p:grpSpPr>
        <p:sp>
          <p:nvSpPr>
            <p:cNvPr id="4" name="object 4" descr=""/>
            <p:cNvSpPr/>
            <p:nvPr/>
          </p:nvSpPr>
          <p:spPr>
            <a:xfrm>
              <a:off x="2700006" y="3221832"/>
              <a:ext cx="2182495" cy="1783714"/>
            </a:xfrm>
            <a:custGeom>
              <a:avLst/>
              <a:gdLst/>
              <a:ahLst/>
              <a:cxnLst/>
              <a:rect l="l" t="t" r="r" b="b"/>
              <a:pathLst>
                <a:path w="2182495" h="1783714">
                  <a:moveTo>
                    <a:pt x="2182171" y="0"/>
                  </a:moveTo>
                  <a:lnTo>
                    <a:pt x="1975127" y="0"/>
                  </a:lnTo>
                  <a:lnTo>
                    <a:pt x="1818826" y="7484"/>
                  </a:lnTo>
                  <a:lnTo>
                    <a:pt x="1686435" y="22452"/>
                  </a:lnTo>
                  <a:lnTo>
                    <a:pt x="1546159" y="51246"/>
                  </a:lnTo>
                  <a:lnTo>
                    <a:pt x="1396726" y="87524"/>
                  </a:lnTo>
                  <a:lnTo>
                    <a:pt x="1256323" y="138771"/>
                  </a:lnTo>
                  <a:lnTo>
                    <a:pt x="1115996" y="197501"/>
                  </a:lnTo>
                  <a:lnTo>
                    <a:pt x="1033369" y="233906"/>
                  </a:lnTo>
                  <a:lnTo>
                    <a:pt x="893029" y="306463"/>
                  </a:lnTo>
                  <a:lnTo>
                    <a:pt x="760600" y="387645"/>
                  </a:lnTo>
                  <a:lnTo>
                    <a:pt x="628171" y="490138"/>
                  </a:lnTo>
                  <a:lnTo>
                    <a:pt x="537621" y="570306"/>
                  </a:lnTo>
                  <a:lnTo>
                    <a:pt x="430105" y="686625"/>
                  </a:lnTo>
                  <a:lnTo>
                    <a:pt x="355402" y="774276"/>
                  </a:lnTo>
                  <a:lnTo>
                    <a:pt x="280698" y="876769"/>
                  </a:lnTo>
                  <a:lnTo>
                    <a:pt x="182225" y="1037992"/>
                  </a:lnTo>
                  <a:lnTo>
                    <a:pt x="132422" y="1161922"/>
                  </a:lnTo>
                  <a:lnTo>
                    <a:pt x="82624" y="1279383"/>
                  </a:lnTo>
                  <a:lnTo>
                    <a:pt x="41878" y="1432107"/>
                  </a:lnTo>
                  <a:lnTo>
                    <a:pt x="16978" y="1593381"/>
                  </a:lnTo>
                  <a:lnTo>
                    <a:pt x="0" y="1732216"/>
                  </a:lnTo>
                  <a:lnTo>
                    <a:pt x="0" y="1768519"/>
                  </a:lnTo>
                  <a:lnTo>
                    <a:pt x="65647" y="1783475"/>
                  </a:lnTo>
                  <a:lnTo>
                    <a:pt x="74702" y="1710855"/>
                  </a:lnTo>
                  <a:lnTo>
                    <a:pt x="90543" y="1608324"/>
                  </a:lnTo>
                  <a:lnTo>
                    <a:pt x="99598" y="1490850"/>
                  </a:lnTo>
                  <a:lnTo>
                    <a:pt x="124499" y="1366971"/>
                  </a:lnTo>
                  <a:lnTo>
                    <a:pt x="165247" y="1264415"/>
                  </a:lnTo>
                  <a:lnTo>
                    <a:pt x="222972" y="1125644"/>
                  </a:lnTo>
                  <a:lnTo>
                    <a:pt x="272775" y="1023024"/>
                  </a:lnTo>
                  <a:lnTo>
                    <a:pt x="338424" y="906705"/>
                  </a:lnTo>
                  <a:lnTo>
                    <a:pt x="413127" y="804086"/>
                  </a:lnTo>
                  <a:lnTo>
                    <a:pt x="479908" y="730514"/>
                  </a:lnTo>
                  <a:lnTo>
                    <a:pt x="595346" y="599100"/>
                  </a:lnTo>
                  <a:lnTo>
                    <a:pt x="718721" y="490138"/>
                  </a:lnTo>
                  <a:lnTo>
                    <a:pt x="818326" y="416440"/>
                  </a:lnTo>
                  <a:lnTo>
                    <a:pt x="917931" y="351367"/>
                  </a:lnTo>
                  <a:lnTo>
                    <a:pt x="1058270" y="277669"/>
                  </a:lnTo>
                  <a:lnTo>
                    <a:pt x="1148820" y="233906"/>
                  </a:lnTo>
                  <a:lnTo>
                    <a:pt x="1273365" y="182533"/>
                  </a:lnTo>
                  <a:lnTo>
                    <a:pt x="1388714" y="146255"/>
                  </a:lnTo>
                  <a:lnTo>
                    <a:pt x="1537002" y="109976"/>
                  </a:lnTo>
                  <a:lnTo>
                    <a:pt x="1661509" y="80040"/>
                  </a:lnTo>
                  <a:lnTo>
                    <a:pt x="1843753" y="58730"/>
                  </a:lnTo>
                  <a:lnTo>
                    <a:pt x="1992041" y="51246"/>
                  </a:lnTo>
                  <a:lnTo>
                    <a:pt x="2182171" y="51246"/>
                  </a:lnTo>
                  <a:lnTo>
                    <a:pt x="2182171" y="0"/>
                  </a:lnTo>
                  <a:close/>
                </a:path>
              </a:pathLst>
            </a:custGeom>
            <a:solidFill>
              <a:srgbClr val="B1B1B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59260" y="4362445"/>
              <a:ext cx="446405" cy="320675"/>
            </a:xfrm>
            <a:custGeom>
              <a:avLst/>
              <a:gdLst/>
              <a:ahLst/>
              <a:cxnLst/>
              <a:rect l="l" t="t" r="r" b="b"/>
              <a:pathLst>
                <a:path w="446405" h="320675">
                  <a:moveTo>
                    <a:pt x="445951" y="320340"/>
                  </a:moveTo>
                  <a:lnTo>
                    <a:pt x="445951" y="320340"/>
                  </a:lnTo>
                  <a:lnTo>
                    <a:pt x="297675" y="320340"/>
                  </a:lnTo>
                  <a:lnTo>
                    <a:pt x="272774" y="312856"/>
                  </a:lnTo>
                  <a:lnTo>
                    <a:pt x="247873" y="291495"/>
                  </a:lnTo>
                  <a:lnTo>
                    <a:pt x="222971" y="269068"/>
                  </a:lnTo>
                  <a:lnTo>
                    <a:pt x="198070" y="247707"/>
                  </a:lnTo>
                  <a:lnTo>
                    <a:pt x="182224" y="225281"/>
                  </a:lnTo>
                  <a:lnTo>
                    <a:pt x="165246" y="203970"/>
                  </a:lnTo>
                  <a:lnTo>
                    <a:pt x="140345" y="189002"/>
                  </a:lnTo>
                  <a:lnTo>
                    <a:pt x="123370" y="167565"/>
                  </a:lnTo>
                  <a:lnTo>
                    <a:pt x="123370" y="145240"/>
                  </a:lnTo>
                  <a:lnTo>
                    <a:pt x="148268" y="131287"/>
                  </a:lnTo>
                  <a:lnTo>
                    <a:pt x="148268" y="108835"/>
                  </a:lnTo>
                  <a:lnTo>
                    <a:pt x="140345" y="87524"/>
                  </a:lnTo>
                  <a:lnTo>
                    <a:pt x="115448" y="80040"/>
                  </a:lnTo>
                  <a:lnTo>
                    <a:pt x="99602" y="123803"/>
                  </a:lnTo>
                  <a:lnTo>
                    <a:pt x="123370" y="108835"/>
                  </a:lnTo>
                  <a:lnTo>
                    <a:pt x="123370" y="87524"/>
                  </a:lnTo>
                  <a:lnTo>
                    <a:pt x="115448" y="58730"/>
                  </a:lnTo>
                  <a:lnTo>
                    <a:pt x="90547" y="43762"/>
                  </a:lnTo>
                  <a:lnTo>
                    <a:pt x="65647" y="21310"/>
                  </a:lnTo>
                  <a:lnTo>
                    <a:pt x="40746" y="28794"/>
                  </a:lnTo>
                  <a:lnTo>
                    <a:pt x="16977" y="43762"/>
                  </a:lnTo>
                  <a:lnTo>
                    <a:pt x="0" y="65072"/>
                  </a:lnTo>
                  <a:lnTo>
                    <a:pt x="0" y="87524"/>
                  </a:lnTo>
                  <a:lnTo>
                    <a:pt x="24900" y="95008"/>
                  </a:lnTo>
                  <a:lnTo>
                    <a:pt x="49801" y="95008"/>
                  </a:lnTo>
                  <a:lnTo>
                    <a:pt x="82624" y="95008"/>
                  </a:lnTo>
                  <a:lnTo>
                    <a:pt x="107525" y="101351"/>
                  </a:lnTo>
                  <a:lnTo>
                    <a:pt x="107525" y="80040"/>
                  </a:lnTo>
                  <a:lnTo>
                    <a:pt x="115448" y="58730"/>
                  </a:lnTo>
                  <a:lnTo>
                    <a:pt x="132421" y="36278"/>
                  </a:lnTo>
                  <a:lnTo>
                    <a:pt x="132421" y="14841"/>
                  </a:lnTo>
                  <a:lnTo>
                    <a:pt x="107525" y="0"/>
                  </a:lnTo>
                  <a:lnTo>
                    <a:pt x="82624" y="0"/>
                  </a:lnTo>
                  <a:lnTo>
                    <a:pt x="74701" y="28794"/>
                  </a:lnTo>
                  <a:lnTo>
                    <a:pt x="74701" y="58730"/>
                  </a:lnTo>
                  <a:lnTo>
                    <a:pt x="82624" y="87524"/>
                  </a:lnTo>
                  <a:lnTo>
                    <a:pt x="74701" y="116319"/>
                  </a:lnTo>
                  <a:lnTo>
                    <a:pt x="49801" y="131287"/>
                  </a:lnTo>
                  <a:lnTo>
                    <a:pt x="24900" y="152724"/>
                  </a:lnTo>
                  <a:lnTo>
                    <a:pt x="16977" y="175049"/>
                  </a:lnTo>
                  <a:lnTo>
                    <a:pt x="0" y="203970"/>
                  </a:lnTo>
                  <a:lnTo>
                    <a:pt x="0" y="211403"/>
                  </a:lnTo>
                </a:path>
              </a:pathLst>
            </a:custGeom>
            <a:ln w="90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495051" y="4077292"/>
              <a:ext cx="505459" cy="476884"/>
            </a:xfrm>
            <a:custGeom>
              <a:avLst/>
              <a:gdLst/>
              <a:ahLst/>
              <a:cxnLst/>
              <a:rect l="l" t="t" r="r" b="b"/>
              <a:pathLst>
                <a:path w="505460" h="476885">
                  <a:moveTo>
                    <a:pt x="504892" y="0"/>
                  </a:moveTo>
                  <a:lnTo>
                    <a:pt x="464068" y="0"/>
                  </a:lnTo>
                  <a:lnTo>
                    <a:pt x="347574" y="51246"/>
                  </a:lnTo>
                  <a:lnTo>
                    <a:pt x="281951" y="102492"/>
                  </a:lnTo>
                  <a:lnTo>
                    <a:pt x="232097" y="197501"/>
                  </a:lnTo>
                  <a:lnTo>
                    <a:pt x="165329" y="286167"/>
                  </a:lnTo>
                  <a:lnTo>
                    <a:pt x="91694" y="366208"/>
                  </a:lnTo>
                  <a:lnTo>
                    <a:pt x="32938" y="410097"/>
                  </a:lnTo>
                  <a:lnTo>
                    <a:pt x="0" y="476312"/>
                  </a:lnTo>
                  <a:lnTo>
                    <a:pt x="66895" y="447390"/>
                  </a:lnTo>
                  <a:lnTo>
                    <a:pt x="116621" y="417581"/>
                  </a:lnTo>
                  <a:lnTo>
                    <a:pt x="224212" y="373692"/>
                  </a:lnTo>
                  <a:lnTo>
                    <a:pt x="239982" y="322446"/>
                  </a:lnTo>
                  <a:lnTo>
                    <a:pt x="264909" y="286167"/>
                  </a:lnTo>
                  <a:lnTo>
                    <a:pt x="422227" y="146255"/>
                  </a:lnTo>
                  <a:lnTo>
                    <a:pt x="455038" y="109976"/>
                  </a:lnTo>
                  <a:lnTo>
                    <a:pt x="488995" y="73698"/>
                  </a:lnTo>
                  <a:lnTo>
                    <a:pt x="504892" y="43762"/>
                  </a:lnTo>
                  <a:lnTo>
                    <a:pt x="504892" y="0"/>
                  </a:lnTo>
                  <a:close/>
                </a:path>
              </a:pathLst>
            </a:custGeom>
            <a:solidFill>
              <a:srgbClr val="FF99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867552" y="3630788"/>
              <a:ext cx="603250" cy="585470"/>
            </a:xfrm>
            <a:custGeom>
              <a:avLst/>
              <a:gdLst/>
              <a:ahLst/>
              <a:cxnLst/>
              <a:rect l="l" t="t" r="r" b="b"/>
              <a:pathLst>
                <a:path w="603250" h="585470">
                  <a:moveTo>
                    <a:pt x="393014" y="439019"/>
                  </a:moveTo>
                  <a:lnTo>
                    <a:pt x="338417" y="439019"/>
                  </a:lnTo>
                  <a:lnTo>
                    <a:pt x="338417" y="512717"/>
                  </a:lnTo>
                  <a:lnTo>
                    <a:pt x="321376" y="541511"/>
                  </a:lnTo>
                  <a:lnTo>
                    <a:pt x="321376" y="562822"/>
                  </a:lnTo>
                  <a:lnTo>
                    <a:pt x="338417" y="585274"/>
                  </a:lnTo>
                  <a:lnTo>
                    <a:pt x="371229" y="585274"/>
                  </a:lnTo>
                  <a:lnTo>
                    <a:pt x="437997" y="570306"/>
                  </a:lnTo>
                  <a:lnTo>
                    <a:pt x="445882" y="548995"/>
                  </a:lnTo>
                  <a:lnTo>
                    <a:pt x="437997" y="526543"/>
                  </a:lnTo>
                  <a:lnTo>
                    <a:pt x="428967" y="497749"/>
                  </a:lnTo>
                  <a:lnTo>
                    <a:pt x="441653" y="475297"/>
                  </a:lnTo>
                  <a:lnTo>
                    <a:pt x="388143" y="475297"/>
                  </a:lnTo>
                  <a:lnTo>
                    <a:pt x="393014" y="439019"/>
                  </a:lnTo>
                  <a:close/>
                </a:path>
                <a:path w="603250" h="585470">
                  <a:moveTo>
                    <a:pt x="415050" y="405919"/>
                  </a:moveTo>
                  <a:lnTo>
                    <a:pt x="404041" y="412082"/>
                  </a:lnTo>
                  <a:lnTo>
                    <a:pt x="404041" y="424051"/>
                  </a:lnTo>
                  <a:lnTo>
                    <a:pt x="388143" y="475297"/>
                  </a:lnTo>
                  <a:lnTo>
                    <a:pt x="441653" y="475297"/>
                  </a:lnTo>
                  <a:lnTo>
                    <a:pt x="445882" y="467813"/>
                  </a:lnTo>
                  <a:lnTo>
                    <a:pt x="453767" y="446503"/>
                  </a:lnTo>
                  <a:lnTo>
                    <a:pt x="453767" y="424051"/>
                  </a:lnTo>
                  <a:lnTo>
                    <a:pt x="428967" y="410097"/>
                  </a:lnTo>
                  <a:lnTo>
                    <a:pt x="415050" y="405919"/>
                  </a:lnTo>
                  <a:close/>
                </a:path>
                <a:path w="603250" h="585470">
                  <a:moveTo>
                    <a:pt x="570388" y="402613"/>
                  </a:moveTo>
                  <a:lnTo>
                    <a:pt x="420955" y="402613"/>
                  </a:lnTo>
                  <a:lnTo>
                    <a:pt x="453767" y="410097"/>
                  </a:lnTo>
                  <a:lnTo>
                    <a:pt x="478693" y="416567"/>
                  </a:lnTo>
                  <a:lnTo>
                    <a:pt x="478693" y="446503"/>
                  </a:lnTo>
                  <a:lnTo>
                    <a:pt x="495735" y="467813"/>
                  </a:lnTo>
                  <a:lnTo>
                    <a:pt x="570388" y="467813"/>
                  </a:lnTo>
                  <a:lnTo>
                    <a:pt x="578273" y="446503"/>
                  </a:lnTo>
                  <a:lnTo>
                    <a:pt x="570388" y="424051"/>
                  </a:lnTo>
                  <a:lnTo>
                    <a:pt x="570388" y="402613"/>
                  </a:lnTo>
                  <a:close/>
                </a:path>
                <a:path w="603250" h="585470">
                  <a:moveTo>
                    <a:pt x="230826" y="372804"/>
                  </a:moveTo>
                  <a:lnTo>
                    <a:pt x="90549" y="372804"/>
                  </a:lnTo>
                  <a:lnTo>
                    <a:pt x="98434" y="395129"/>
                  </a:lnTo>
                  <a:lnTo>
                    <a:pt x="98434" y="431535"/>
                  </a:lnTo>
                  <a:lnTo>
                    <a:pt x="173087" y="431535"/>
                  </a:lnTo>
                  <a:lnTo>
                    <a:pt x="190129" y="453987"/>
                  </a:lnTo>
                  <a:lnTo>
                    <a:pt x="214928" y="453987"/>
                  </a:lnTo>
                  <a:lnTo>
                    <a:pt x="198014" y="431535"/>
                  </a:lnTo>
                  <a:lnTo>
                    <a:pt x="198014" y="387772"/>
                  </a:lnTo>
                  <a:lnTo>
                    <a:pt x="230826" y="372804"/>
                  </a:lnTo>
                  <a:close/>
                </a:path>
                <a:path w="603250" h="585470">
                  <a:moveTo>
                    <a:pt x="215344" y="215511"/>
                  </a:moveTo>
                  <a:lnTo>
                    <a:pt x="205899" y="226422"/>
                  </a:lnTo>
                  <a:lnTo>
                    <a:pt x="165202" y="256358"/>
                  </a:lnTo>
                  <a:lnTo>
                    <a:pt x="173087" y="277669"/>
                  </a:lnTo>
                  <a:lnTo>
                    <a:pt x="173087" y="328915"/>
                  </a:lnTo>
                  <a:lnTo>
                    <a:pt x="198014" y="328915"/>
                  </a:lnTo>
                  <a:lnTo>
                    <a:pt x="173087" y="334600"/>
                  </a:lnTo>
                  <a:lnTo>
                    <a:pt x="173087" y="336399"/>
                  </a:lnTo>
                  <a:lnTo>
                    <a:pt x="165202" y="366335"/>
                  </a:lnTo>
                  <a:lnTo>
                    <a:pt x="140276" y="372804"/>
                  </a:lnTo>
                  <a:lnTo>
                    <a:pt x="263637" y="372804"/>
                  </a:lnTo>
                  <a:lnTo>
                    <a:pt x="280679" y="395129"/>
                  </a:lnTo>
                  <a:lnTo>
                    <a:pt x="288564" y="446503"/>
                  </a:lnTo>
                  <a:lnTo>
                    <a:pt x="313491" y="439019"/>
                  </a:lnTo>
                  <a:lnTo>
                    <a:pt x="393014" y="439019"/>
                  </a:lnTo>
                  <a:lnTo>
                    <a:pt x="396028" y="416567"/>
                  </a:lnTo>
                  <a:lnTo>
                    <a:pt x="404041" y="412082"/>
                  </a:lnTo>
                  <a:lnTo>
                    <a:pt x="404041" y="402613"/>
                  </a:lnTo>
                  <a:lnTo>
                    <a:pt x="380258" y="395129"/>
                  </a:lnTo>
                  <a:lnTo>
                    <a:pt x="330405" y="380288"/>
                  </a:lnTo>
                  <a:lnTo>
                    <a:pt x="553473" y="380288"/>
                  </a:lnTo>
                  <a:lnTo>
                    <a:pt x="603200" y="366335"/>
                  </a:lnTo>
                  <a:lnTo>
                    <a:pt x="594891" y="358851"/>
                  </a:lnTo>
                  <a:lnTo>
                    <a:pt x="404041" y="358851"/>
                  </a:lnTo>
                  <a:lnTo>
                    <a:pt x="404041" y="343883"/>
                  </a:lnTo>
                  <a:lnTo>
                    <a:pt x="280679" y="343883"/>
                  </a:lnTo>
                  <a:lnTo>
                    <a:pt x="247867" y="328915"/>
                  </a:lnTo>
                  <a:lnTo>
                    <a:pt x="263637" y="307605"/>
                  </a:lnTo>
                  <a:lnTo>
                    <a:pt x="288564" y="292637"/>
                  </a:lnTo>
                  <a:lnTo>
                    <a:pt x="350817" y="292637"/>
                  </a:lnTo>
                  <a:lnTo>
                    <a:pt x="363217" y="285153"/>
                  </a:lnTo>
                  <a:lnTo>
                    <a:pt x="338417" y="277669"/>
                  </a:lnTo>
                  <a:lnTo>
                    <a:pt x="330405" y="256358"/>
                  </a:lnTo>
                  <a:lnTo>
                    <a:pt x="205899" y="256358"/>
                  </a:lnTo>
                  <a:lnTo>
                    <a:pt x="215344" y="215511"/>
                  </a:lnTo>
                  <a:close/>
                </a:path>
                <a:path w="603250" h="585470">
                  <a:moveTo>
                    <a:pt x="520535" y="380288"/>
                  </a:moveTo>
                  <a:lnTo>
                    <a:pt x="380258" y="380288"/>
                  </a:lnTo>
                  <a:lnTo>
                    <a:pt x="404041" y="402613"/>
                  </a:lnTo>
                  <a:lnTo>
                    <a:pt x="415050" y="405919"/>
                  </a:lnTo>
                  <a:lnTo>
                    <a:pt x="420955" y="402613"/>
                  </a:lnTo>
                  <a:lnTo>
                    <a:pt x="570388" y="402613"/>
                  </a:lnTo>
                  <a:lnTo>
                    <a:pt x="545461" y="395129"/>
                  </a:lnTo>
                  <a:lnTo>
                    <a:pt x="520535" y="380288"/>
                  </a:lnTo>
                  <a:close/>
                </a:path>
                <a:path w="603250" h="585470">
                  <a:moveTo>
                    <a:pt x="82537" y="315089"/>
                  </a:moveTo>
                  <a:lnTo>
                    <a:pt x="57611" y="315089"/>
                  </a:lnTo>
                  <a:lnTo>
                    <a:pt x="32811" y="321558"/>
                  </a:lnTo>
                  <a:lnTo>
                    <a:pt x="7884" y="351367"/>
                  </a:lnTo>
                  <a:lnTo>
                    <a:pt x="0" y="380288"/>
                  </a:lnTo>
                  <a:lnTo>
                    <a:pt x="24799" y="380288"/>
                  </a:lnTo>
                  <a:lnTo>
                    <a:pt x="90549" y="372804"/>
                  </a:lnTo>
                  <a:lnTo>
                    <a:pt x="140276" y="372804"/>
                  </a:lnTo>
                  <a:lnTo>
                    <a:pt x="115349" y="366335"/>
                  </a:lnTo>
                  <a:lnTo>
                    <a:pt x="115349" y="343883"/>
                  </a:lnTo>
                  <a:lnTo>
                    <a:pt x="165202" y="336399"/>
                  </a:lnTo>
                  <a:lnTo>
                    <a:pt x="82537" y="336399"/>
                  </a:lnTo>
                  <a:lnTo>
                    <a:pt x="82537" y="315089"/>
                  </a:lnTo>
                  <a:close/>
                </a:path>
                <a:path w="603250" h="585470">
                  <a:moveTo>
                    <a:pt x="528547" y="336399"/>
                  </a:moveTo>
                  <a:lnTo>
                    <a:pt x="503620" y="343883"/>
                  </a:lnTo>
                  <a:lnTo>
                    <a:pt x="478693" y="358851"/>
                  </a:lnTo>
                  <a:lnTo>
                    <a:pt x="594891" y="358851"/>
                  </a:lnTo>
                  <a:lnTo>
                    <a:pt x="578273" y="343883"/>
                  </a:lnTo>
                  <a:lnTo>
                    <a:pt x="553473" y="343883"/>
                  </a:lnTo>
                  <a:lnTo>
                    <a:pt x="528547" y="336399"/>
                  </a:lnTo>
                  <a:close/>
                </a:path>
                <a:path w="603250" h="585470">
                  <a:moveTo>
                    <a:pt x="453767" y="190144"/>
                  </a:moveTo>
                  <a:lnTo>
                    <a:pt x="428967" y="197628"/>
                  </a:lnTo>
                  <a:lnTo>
                    <a:pt x="420955" y="226422"/>
                  </a:lnTo>
                  <a:lnTo>
                    <a:pt x="396028" y="248874"/>
                  </a:lnTo>
                  <a:lnTo>
                    <a:pt x="380258" y="292637"/>
                  </a:lnTo>
                  <a:lnTo>
                    <a:pt x="313491" y="343883"/>
                  </a:lnTo>
                  <a:lnTo>
                    <a:pt x="404041" y="343883"/>
                  </a:lnTo>
                  <a:lnTo>
                    <a:pt x="404041" y="336399"/>
                  </a:lnTo>
                  <a:lnTo>
                    <a:pt x="437997" y="315089"/>
                  </a:lnTo>
                  <a:lnTo>
                    <a:pt x="462923" y="300121"/>
                  </a:lnTo>
                  <a:lnTo>
                    <a:pt x="437997" y="300121"/>
                  </a:lnTo>
                  <a:lnTo>
                    <a:pt x="413070" y="292637"/>
                  </a:lnTo>
                  <a:lnTo>
                    <a:pt x="404041" y="270185"/>
                  </a:lnTo>
                  <a:lnTo>
                    <a:pt x="404041" y="248874"/>
                  </a:lnTo>
                  <a:lnTo>
                    <a:pt x="428967" y="248874"/>
                  </a:lnTo>
                  <a:lnTo>
                    <a:pt x="453767" y="241390"/>
                  </a:lnTo>
                  <a:lnTo>
                    <a:pt x="478693" y="226422"/>
                  </a:lnTo>
                  <a:lnTo>
                    <a:pt x="478693" y="205112"/>
                  </a:lnTo>
                  <a:lnTo>
                    <a:pt x="453767" y="190144"/>
                  </a:lnTo>
                  <a:close/>
                </a:path>
                <a:path w="603250" h="585470">
                  <a:moveTo>
                    <a:pt x="90549" y="66214"/>
                  </a:moveTo>
                  <a:lnTo>
                    <a:pt x="65623" y="73698"/>
                  </a:lnTo>
                  <a:lnTo>
                    <a:pt x="49726" y="102619"/>
                  </a:lnTo>
                  <a:lnTo>
                    <a:pt x="49726" y="123929"/>
                  </a:lnTo>
                  <a:lnTo>
                    <a:pt x="73508" y="138897"/>
                  </a:lnTo>
                  <a:lnTo>
                    <a:pt x="82537" y="161349"/>
                  </a:lnTo>
                  <a:lnTo>
                    <a:pt x="82537" y="205112"/>
                  </a:lnTo>
                  <a:lnTo>
                    <a:pt x="107464" y="218938"/>
                  </a:lnTo>
                  <a:lnTo>
                    <a:pt x="123361" y="241390"/>
                  </a:lnTo>
                  <a:lnTo>
                    <a:pt x="123361" y="270185"/>
                  </a:lnTo>
                  <a:lnTo>
                    <a:pt x="107464" y="292637"/>
                  </a:lnTo>
                  <a:lnTo>
                    <a:pt x="90549" y="315089"/>
                  </a:lnTo>
                  <a:lnTo>
                    <a:pt x="82537" y="336399"/>
                  </a:lnTo>
                  <a:lnTo>
                    <a:pt x="165202" y="336399"/>
                  </a:lnTo>
                  <a:lnTo>
                    <a:pt x="173087" y="334600"/>
                  </a:lnTo>
                  <a:lnTo>
                    <a:pt x="173087" y="328915"/>
                  </a:lnTo>
                  <a:lnTo>
                    <a:pt x="148161" y="328915"/>
                  </a:lnTo>
                  <a:lnTo>
                    <a:pt x="132391" y="307605"/>
                  </a:lnTo>
                  <a:lnTo>
                    <a:pt x="140276" y="248874"/>
                  </a:lnTo>
                  <a:lnTo>
                    <a:pt x="156173" y="218938"/>
                  </a:lnTo>
                  <a:lnTo>
                    <a:pt x="180972" y="218938"/>
                  </a:lnTo>
                  <a:lnTo>
                    <a:pt x="205899" y="212596"/>
                  </a:lnTo>
                  <a:lnTo>
                    <a:pt x="190129" y="168833"/>
                  </a:lnTo>
                  <a:lnTo>
                    <a:pt x="165202" y="168833"/>
                  </a:lnTo>
                  <a:lnTo>
                    <a:pt x="148161" y="146381"/>
                  </a:lnTo>
                  <a:lnTo>
                    <a:pt x="159522" y="131413"/>
                  </a:lnTo>
                  <a:lnTo>
                    <a:pt x="73508" y="131413"/>
                  </a:lnTo>
                  <a:lnTo>
                    <a:pt x="82537" y="109976"/>
                  </a:lnTo>
                  <a:lnTo>
                    <a:pt x="98434" y="87651"/>
                  </a:lnTo>
                  <a:lnTo>
                    <a:pt x="90549" y="66214"/>
                  </a:lnTo>
                  <a:close/>
                </a:path>
                <a:path w="603250" h="585470">
                  <a:moveTo>
                    <a:pt x="350817" y="292637"/>
                  </a:moveTo>
                  <a:lnTo>
                    <a:pt x="288564" y="292637"/>
                  </a:lnTo>
                  <a:lnTo>
                    <a:pt x="313491" y="300121"/>
                  </a:lnTo>
                  <a:lnTo>
                    <a:pt x="338417" y="300121"/>
                  </a:lnTo>
                  <a:lnTo>
                    <a:pt x="350817" y="292637"/>
                  </a:lnTo>
                  <a:close/>
                </a:path>
                <a:path w="603250" h="585470">
                  <a:moveTo>
                    <a:pt x="273137" y="168833"/>
                  </a:moveTo>
                  <a:lnTo>
                    <a:pt x="255752" y="168833"/>
                  </a:lnTo>
                  <a:lnTo>
                    <a:pt x="272667" y="233906"/>
                  </a:lnTo>
                  <a:lnTo>
                    <a:pt x="263637" y="256358"/>
                  </a:lnTo>
                  <a:lnTo>
                    <a:pt x="330405" y="256358"/>
                  </a:lnTo>
                  <a:lnTo>
                    <a:pt x="338417" y="212596"/>
                  </a:lnTo>
                  <a:lnTo>
                    <a:pt x="357584" y="182660"/>
                  </a:lnTo>
                  <a:lnTo>
                    <a:pt x="263637" y="182660"/>
                  </a:lnTo>
                  <a:lnTo>
                    <a:pt x="273137" y="168833"/>
                  </a:lnTo>
                  <a:close/>
                </a:path>
                <a:path w="603250" h="585470">
                  <a:moveTo>
                    <a:pt x="272667" y="80167"/>
                  </a:moveTo>
                  <a:lnTo>
                    <a:pt x="247867" y="95135"/>
                  </a:lnTo>
                  <a:lnTo>
                    <a:pt x="230826" y="138897"/>
                  </a:lnTo>
                  <a:lnTo>
                    <a:pt x="222941" y="182660"/>
                  </a:lnTo>
                  <a:lnTo>
                    <a:pt x="215344" y="215511"/>
                  </a:lnTo>
                  <a:lnTo>
                    <a:pt x="255752" y="168833"/>
                  </a:lnTo>
                  <a:lnTo>
                    <a:pt x="273137" y="168833"/>
                  </a:lnTo>
                  <a:lnTo>
                    <a:pt x="280679" y="157857"/>
                  </a:lnTo>
                  <a:lnTo>
                    <a:pt x="280679" y="102619"/>
                  </a:lnTo>
                  <a:lnTo>
                    <a:pt x="272667" y="80167"/>
                  </a:lnTo>
                  <a:close/>
                </a:path>
                <a:path w="603250" h="585470">
                  <a:moveTo>
                    <a:pt x="305478" y="51246"/>
                  </a:moveTo>
                  <a:lnTo>
                    <a:pt x="305478" y="80167"/>
                  </a:lnTo>
                  <a:lnTo>
                    <a:pt x="297593" y="102619"/>
                  </a:lnTo>
                  <a:lnTo>
                    <a:pt x="288564" y="146381"/>
                  </a:lnTo>
                  <a:lnTo>
                    <a:pt x="280679" y="157857"/>
                  </a:lnTo>
                  <a:lnTo>
                    <a:pt x="280679" y="161349"/>
                  </a:lnTo>
                  <a:lnTo>
                    <a:pt x="263637" y="182660"/>
                  </a:lnTo>
                  <a:lnTo>
                    <a:pt x="357584" y="182660"/>
                  </a:lnTo>
                  <a:lnTo>
                    <a:pt x="371229" y="161349"/>
                  </a:lnTo>
                  <a:lnTo>
                    <a:pt x="510502" y="161349"/>
                  </a:lnTo>
                  <a:lnTo>
                    <a:pt x="503620" y="109976"/>
                  </a:lnTo>
                  <a:lnTo>
                    <a:pt x="498004" y="102619"/>
                  </a:lnTo>
                  <a:lnTo>
                    <a:pt x="380258" y="102619"/>
                  </a:lnTo>
                  <a:lnTo>
                    <a:pt x="385515" y="95135"/>
                  </a:lnTo>
                  <a:lnTo>
                    <a:pt x="355332" y="95135"/>
                  </a:lnTo>
                  <a:lnTo>
                    <a:pt x="330405" y="87651"/>
                  </a:lnTo>
                  <a:lnTo>
                    <a:pt x="305478" y="51246"/>
                  </a:lnTo>
                  <a:close/>
                </a:path>
                <a:path w="603250" h="585470">
                  <a:moveTo>
                    <a:pt x="510502" y="161349"/>
                  </a:moveTo>
                  <a:lnTo>
                    <a:pt x="396028" y="161349"/>
                  </a:lnTo>
                  <a:lnTo>
                    <a:pt x="428967" y="168833"/>
                  </a:lnTo>
                  <a:lnTo>
                    <a:pt x="478693" y="175176"/>
                  </a:lnTo>
                  <a:lnTo>
                    <a:pt x="511505" y="168833"/>
                  </a:lnTo>
                  <a:lnTo>
                    <a:pt x="510502" y="161349"/>
                  </a:lnTo>
                  <a:close/>
                </a:path>
                <a:path w="603250" h="585470">
                  <a:moveTo>
                    <a:pt x="165202" y="58730"/>
                  </a:moveTo>
                  <a:lnTo>
                    <a:pt x="140276" y="66214"/>
                  </a:lnTo>
                  <a:lnTo>
                    <a:pt x="115349" y="80167"/>
                  </a:lnTo>
                  <a:lnTo>
                    <a:pt x="115349" y="109976"/>
                  </a:lnTo>
                  <a:lnTo>
                    <a:pt x="98434" y="131413"/>
                  </a:lnTo>
                  <a:lnTo>
                    <a:pt x="159522" y="131413"/>
                  </a:lnTo>
                  <a:lnTo>
                    <a:pt x="165202" y="123929"/>
                  </a:lnTo>
                  <a:lnTo>
                    <a:pt x="190129" y="102619"/>
                  </a:lnTo>
                  <a:lnTo>
                    <a:pt x="190129" y="80167"/>
                  </a:lnTo>
                  <a:lnTo>
                    <a:pt x="165202" y="58730"/>
                  </a:lnTo>
                  <a:close/>
                </a:path>
                <a:path w="603250" h="585470">
                  <a:moveTo>
                    <a:pt x="486578" y="87651"/>
                  </a:moveTo>
                  <a:lnTo>
                    <a:pt x="437997" y="95135"/>
                  </a:lnTo>
                  <a:lnTo>
                    <a:pt x="413070" y="102619"/>
                  </a:lnTo>
                  <a:lnTo>
                    <a:pt x="498004" y="102619"/>
                  </a:lnTo>
                  <a:lnTo>
                    <a:pt x="486578" y="87651"/>
                  </a:lnTo>
                  <a:close/>
                </a:path>
                <a:path w="603250" h="585470">
                  <a:moveTo>
                    <a:pt x="413070" y="0"/>
                  </a:moveTo>
                  <a:lnTo>
                    <a:pt x="380258" y="0"/>
                  </a:lnTo>
                  <a:lnTo>
                    <a:pt x="371229" y="22452"/>
                  </a:lnTo>
                  <a:lnTo>
                    <a:pt x="371229" y="66214"/>
                  </a:lnTo>
                  <a:lnTo>
                    <a:pt x="355332" y="95135"/>
                  </a:lnTo>
                  <a:lnTo>
                    <a:pt x="385515" y="95135"/>
                  </a:lnTo>
                  <a:lnTo>
                    <a:pt x="396028" y="80167"/>
                  </a:lnTo>
                  <a:lnTo>
                    <a:pt x="420955" y="66214"/>
                  </a:lnTo>
                  <a:lnTo>
                    <a:pt x="437997" y="43762"/>
                  </a:lnTo>
                  <a:lnTo>
                    <a:pt x="428967" y="22452"/>
                  </a:lnTo>
                  <a:lnTo>
                    <a:pt x="413070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727149" y="3126697"/>
              <a:ext cx="174625" cy="1125855"/>
            </a:xfrm>
            <a:custGeom>
              <a:avLst/>
              <a:gdLst/>
              <a:ahLst/>
              <a:cxnLst/>
              <a:rect l="l" t="t" r="r" b="b"/>
              <a:pathLst>
                <a:path w="174625" h="1125854">
                  <a:moveTo>
                    <a:pt x="149432" y="1125644"/>
                  </a:moveTo>
                  <a:lnTo>
                    <a:pt x="174359" y="1096849"/>
                  </a:lnTo>
                  <a:lnTo>
                    <a:pt x="174359" y="1074397"/>
                  </a:lnTo>
                  <a:lnTo>
                    <a:pt x="166347" y="1053087"/>
                  </a:lnTo>
                  <a:lnTo>
                    <a:pt x="141420" y="1038119"/>
                  </a:lnTo>
                  <a:lnTo>
                    <a:pt x="116621" y="1030635"/>
                  </a:lnTo>
                  <a:lnTo>
                    <a:pt x="91694" y="1023151"/>
                  </a:lnTo>
                  <a:lnTo>
                    <a:pt x="66767" y="1023151"/>
                  </a:lnTo>
                  <a:lnTo>
                    <a:pt x="41841" y="1023151"/>
                  </a:lnTo>
                  <a:lnTo>
                    <a:pt x="66767" y="1038119"/>
                  </a:lnTo>
                  <a:lnTo>
                    <a:pt x="83809" y="1015667"/>
                  </a:lnTo>
                  <a:lnTo>
                    <a:pt x="108609" y="994357"/>
                  </a:lnTo>
                  <a:lnTo>
                    <a:pt x="133535" y="986873"/>
                  </a:lnTo>
                  <a:lnTo>
                    <a:pt x="166347" y="979389"/>
                  </a:lnTo>
                  <a:lnTo>
                    <a:pt x="149432" y="1001841"/>
                  </a:lnTo>
                  <a:lnTo>
                    <a:pt x="124506" y="1015667"/>
                  </a:lnTo>
                  <a:lnTo>
                    <a:pt x="91694" y="1023151"/>
                  </a:lnTo>
                  <a:lnTo>
                    <a:pt x="74652" y="1045603"/>
                  </a:lnTo>
                  <a:lnTo>
                    <a:pt x="66767" y="1066913"/>
                  </a:lnTo>
                  <a:lnTo>
                    <a:pt x="91694" y="1066913"/>
                  </a:lnTo>
                  <a:lnTo>
                    <a:pt x="83809" y="1045603"/>
                  </a:lnTo>
                  <a:lnTo>
                    <a:pt x="91694" y="138897"/>
                  </a:lnTo>
                  <a:lnTo>
                    <a:pt x="116621" y="117587"/>
                  </a:lnTo>
                  <a:lnTo>
                    <a:pt x="108609" y="95135"/>
                  </a:lnTo>
                  <a:lnTo>
                    <a:pt x="83809" y="87651"/>
                  </a:lnTo>
                  <a:lnTo>
                    <a:pt x="66767" y="66214"/>
                  </a:lnTo>
                  <a:lnTo>
                    <a:pt x="66767" y="43889"/>
                  </a:lnTo>
                  <a:lnTo>
                    <a:pt x="91694" y="22452"/>
                  </a:lnTo>
                  <a:lnTo>
                    <a:pt x="108609" y="0"/>
                  </a:lnTo>
                  <a:lnTo>
                    <a:pt x="116621" y="28921"/>
                  </a:lnTo>
                  <a:lnTo>
                    <a:pt x="99579" y="51373"/>
                  </a:lnTo>
                  <a:lnTo>
                    <a:pt x="74652" y="66214"/>
                  </a:lnTo>
                  <a:lnTo>
                    <a:pt x="66767" y="43889"/>
                  </a:lnTo>
                  <a:lnTo>
                    <a:pt x="49853" y="22452"/>
                  </a:lnTo>
                  <a:lnTo>
                    <a:pt x="24926" y="14968"/>
                  </a:lnTo>
                  <a:lnTo>
                    <a:pt x="0" y="28921"/>
                  </a:lnTo>
                  <a:lnTo>
                    <a:pt x="0" y="51373"/>
                  </a:lnTo>
                  <a:lnTo>
                    <a:pt x="16914" y="72683"/>
                  </a:lnTo>
                  <a:lnTo>
                    <a:pt x="41841" y="72683"/>
                  </a:lnTo>
                  <a:lnTo>
                    <a:pt x="66767" y="66214"/>
                  </a:lnTo>
                  <a:lnTo>
                    <a:pt x="41841" y="72683"/>
                  </a:lnTo>
                  <a:lnTo>
                    <a:pt x="24926" y="102619"/>
                  </a:lnTo>
                  <a:lnTo>
                    <a:pt x="24926" y="117587"/>
                  </a:lnTo>
                </a:path>
              </a:pathLst>
            </a:custGeom>
            <a:ln w="9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692082" y="4019587"/>
              <a:ext cx="1332230" cy="1795780"/>
            </a:xfrm>
            <a:custGeom>
              <a:avLst/>
              <a:gdLst/>
              <a:ahLst/>
              <a:cxnLst/>
              <a:rect l="l" t="t" r="r" b="b"/>
              <a:pathLst>
                <a:path w="1332229" h="1795779">
                  <a:moveTo>
                    <a:pt x="719848" y="182651"/>
                  </a:moveTo>
                  <a:lnTo>
                    <a:pt x="628167" y="168706"/>
                  </a:lnTo>
                  <a:lnTo>
                    <a:pt x="645147" y="117449"/>
                  </a:lnTo>
                  <a:lnTo>
                    <a:pt x="628167" y="66205"/>
                  </a:lnTo>
                  <a:lnTo>
                    <a:pt x="620242" y="7480"/>
                  </a:lnTo>
                  <a:lnTo>
                    <a:pt x="570445" y="0"/>
                  </a:lnTo>
                  <a:lnTo>
                    <a:pt x="479907" y="7480"/>
                  </a:lnTo>
                  <a:lnTo>
                    <a:pt x="445947" y="43751"/>
                  </a:lnTo>
                  <a:lnTo>
                    <a:pt x="397281" y="95008"/>
                  </a:lnTo>
                  <a:lnTo>
                    <a:pt x="372376" y="153733"/>
                  </a:lnTo>
                  <a:lnTo>
                    <a:pt x="355396" y="212458"/>
                  </a:lnTo>
                  <a:lnTo>
                    <a:pt x="363321" y="270179"/>
                  </a:lnTo>
                  <a:lnTo>
                    <a:pt x="372376" y="307594"/>
                  </a:lnTo>
                  <a:lnTo>
                    <a:pt x="422173" y="328904"/>
                  </a:lnTo>
                  <a:lnTo>
                    <a:pt x="495744" y="328904"/>
                  </a:lnTo>
                  <a:lnTo>
                    <a:pt x="545541" y="300113"/>
                  </a:lnTo>
                  <a:lnTo>
                    <a:pt x="587413" y="241388"/>
                  </a:lnTo>
                  <a:lnTo>
                    <a:pt x="620242" y="204978"/>
                  </a:lnTo>
                  <a:lnTo>
                    <a:pt x="719848" y="204978"/>
                  </a:lnTo>
                  <a:lnTo>
                    <a:pt x="719848" y="182651"/>
                  </a:lnTo>
                  <a:close/>
                </a:path>
                <a:path w="1332229" h="1795779">
                  <a:moveTo>
                    <a:pt x="1332153" y="404761"/>
                  </a:moveTo>
                  <a:lnTo>
                    <a:pt x="1215593" y="404761"/>
                  </a:lnTo>
                  <a:lnTo>
                    <a:pt x="1315237" y="346036"/>
                  </a:lnTo>
                  <a:lnTo>
                    <a:pt x="1290307" y="323583"/>
                  </a:lnTo>
                  <a:lnTo>
                    <a:pt x="1224648" y="368490"/>
                  </a:lnTo>
                  <a:lnTo>
                    <a:pt x="1240459" y="323583"/>
                  </a:lnTo>
                  <a:lnTo>
                    <a:pt x="1207668" y="323583"/>
                  </a:lnTo>
                  <a:lnTo>
                    <a:pt x="1182776" y="368490"/>
                  </a:lnTo>
                  <a:lnTo>
                    <a:pt x="1149946" y="375970"/>
                  </a:lnTo>
                  <a:lnTo>
                    <a:pt x="1092225" y="375970"/>
                  </a:lnTo>
                  <a:lnTo>
                    <a:pt x="992632" y="368490"/>
                  </a:lnTo>
                  <a:lnTo>
                    <a:pt x="852271" y="368490"/>
                  </a:lnTo>
                  <a:lnTo>
                    <a:pt x="694944" y="375970"/>
                  </a:lnTo>
                  <a:lnTo>
                    <a:pt x="562521" y="368490"/>
                  </a:lnTo>
                  <a:lnTo>
                    <a:pt x="488962" y="375970"/>
                  </a:lnTo>
                  <a:lnTo>
                    <a:pt x="475449" y="391591"/>
                  </a:lnTo>
                  <a:lnTo>
                    <a:pt x="467448" y="372668"/>
                  </a:lnTo>
                  <a:lnTo>
                    <a:pt x="396138" y="340702"/>
                  </a:lnTo>
                  <a:lnTo>
                    <a:pt x="335026" y="336397"/>
                  </a:lnTo>
                  <a:lnTo>
                    <a:pt x="294271" y="355676"/>
                  </a:lnTo>
                  <a:lnTo>
                    <a:pt x="244475" y="380161"/>
                  </a:lnTo>
                  <a:lnTo>
                    <a:pt x="178828" y="435711"/>
                  </a:lnTo>
                  <a:lnTo>
                    <a:pt x="87147" y="547852"/>
                  </a:lnTo>
                  <a:lnTo>
                    <a:pt x="38481" y="669607"/>
                  </a:lnTo>
                  <a:lnTo>
                    <a:pt x="0" y="800976"/>
                  </a:lnTo>
                  <a:lnTo>
                    <a:pt x="0" y="881062"/>
                  </a:lnTo>
                  <a:lnTo>
                    <a:pt x="21501" y="983589"/>
                  </a:lnTo>
                  <a:lnTo>
                    <a:pt x="37122" y="1005459"/>
                  </a:lnTo>
                  <a:lnTo>
                    <a:pt x="33947" y="1007084"/>
                  </a:lnTo>
                  <a:lnTo>
                    <a:pt x="33947" y="1057275"/>
                  </a:lnTo>
                  <a:lnTo>
                    <a:pt x="56591" y="1116025"/>
                  </a:lnTo>
                  <a:lnTo>
                    <a:pt x="58851" y="1211072"/>
                  </a:lnTo>
                  <a:lnTo>
                    <a:pt x="58851" y="1298651"/>
                  </a:lnTo>
                  <a:lnTo>
                    <a:pt x="64516" y="1386217"/>
                  </a:lnTo>
                  <a:lnTo>
                    <a:pt x="64516" y="1510106"/>
                  </a:lnTo>
                  <a:lnTo>
                    <a:pt x="50927" y="1576311"/>
                  </a:lnTo>
                  <a:lnTo>
                    <a:pt x="43002" y="1600873"/>
                  </a:lnTo>
                  <a:lnTo>
                    <a:pt x="66776" y="1620100"/>
                  </a:lnTo>
                  <a:lnTo>
                    <a:pt x="100723" y="1656410"/>
                  </a:lnTo>
                  <a:lnTo>
                    <a:pt x="147129" y="1692719"/>
                  </a:lnTo>
                  <a:lnTo>
                    <a:pt x="174294" y="1761070"/>
                  </a:lnTo>
                  <a:lnTo>
                    <a:pt x="174294" y="1780298"/>
                  </a:lnTo>
                  <a:lnTo>
                    <a:pt x="208254" y="1795246"/>
                  </a:lnTo>
                  <a:lnTo>
                    <a:pt x="254660" y="1787766"/>
                  </a:lnTo>
                  <a:lnTo>
                    <a:pt x="273900" y="1766417"/>
                  </a:lnTo>
                  <a:lnTo>
                    <a:pt x="273900" y="1739709"/>
                  </a:lnTo>
                  <a:lnTo>
                    <a:pt x="238810" y="1724761"/>
                  </a:lnTo>
                  <a:lnTo>
                    <a:pt x="196938" y="1692719"/>
                  </a:lnTo>
                  <a:lnTo>
                    <a:pt x="158445" y="1658556"/>
                  </a:lnTo>
                  <a:lnTo>
                    <a:pt x="122224" y="1605153"/>
                  </a:lnTo>
                  <a:lnTo>
                    <a:pt x="125628" y="1585925"/>
                  </a:lnTo>
                  <a:lnTo>
                    <a:pt x="114312" y="1540002"/>
                  </a:lnTo>
                  <a:lnTo>
                    <a:pt x="100723" y="1481264"/>
                  </a:lnTo>
                  <a:lnTo>
                    <a:pt x="91668" y="1378737"/>
                  </a:lnTo>
                  <a:lnTo>
                    <a:pt x="91668" y="1366989"/>
                  </a:lnTo>
                  <a:lnTo>
                    <a:pt x="106387" y="1182243"/>
                  </a:lnTo>
                  <a:lnTo>
                    <a:pt x="125628" y="1108544"/>
                  </a:lnTo>
                  <a:lnTo>
                    <a:pt x="130479" y="1059027"/>
                  </a:lnTo>
                  <a:lnTo>
                    <a:pt x="198069" y="1056220"/>
                  </a:lnTo>
                  <a:lnTo>
                    <a:pt x="229933" y="1053007"/>
                  </a:lnTo>
                  <a:lnTo>
                    <a:pt x="235419" y="1064755"/>
                  </a:lnTo>
                  <a:lnTo>
                    <a:pt x="271640" y="1123492"/>
                  </a:lnTo>
                  <a:lnTo>
                    <a:pt x="288620" y="1203591"/>
                  </a:lnTo>
                  <a:lnTo>
                    <a:pt x="294271" y="1296504"/>
                  </a:lnTo>
                  <a:lnTo>
                    <a:pt x="296545" y="1369123"/>
                  </a:lnTo>
                  <a:lnTo>
                    <a:pt x="288620" y="1452422"/>
                  </a:lnTo>
                  <a:lnTo>
                    <a:pt x="260324" y="1530400"/>
                  </a:lnTo>
                  <a:lnTo>
                    <a:pt x="230886" y="1553883"/>
                  </a:lnTo>
                  <a:lnTo>
                    <a:pt x="230886" y="1576311"/>
                  </a:lnTo>
                  <a:lnTo>
                    <a:pt x="294271" y="1576311"/>
                  </a:lnTo>
                  <a:lnTo>
                    <a:pt x="346341" y="1583791"/>
                  </a:lnTo>
                  <a:lnTo>
                    <a:pt x="428967" y="1610487"/>
                  </a:lnTo>
                  <a:lnTo>
                    <a:pt x="476504" y="1635061"/>
                  </a:lnTo>
                  <a:lnTo>
                    <a:pt x="492353" y="1663890"/>
                  </a:lnTo>
                  <a:lnTo>
                    <a:pt x="511581" y="1676704"/>
                  </a:lnTo>
                  <a:lnTo>
                    <a:pt x="561390" y="1654276"/>
                  </a:lnTo>
                  <a:lnTo>
                    <a:pt x="570445" y="1627568"/>
                  </a:lnTo>
                  <a:lnTo>
                    <a:pt x="559117" y="1612633"/>
                  </a:lnTo>
                  <a:lnTo>
                    <a:pt x="459524" y="1576311"/>
                  </a:lnTo>
                  <a:lnTo>
                    <a:pt x="384822" y="1559229"/>
                  </a:lnTo>
                  <a:lnTo>
                    <a:pt x="296545" y="1544269"/>
                  </a:lnTo>
                  <a:lnTo>
                    <a:pt x="310121" y="1517573"/>
                  </a:lnTo>
                  <a:lnTo>
                    <a:pt x="327101" y="1429994"/>
                  </a:lnTo>
                  <a:lnTo>
                    <a:pt x="329361" y="1320012"/>
                  </a:lnTo>
                  <a:lnTo>
                    <a:pt x="329361" y="1203591"/>
                  </a:lnTo>
                  <a:lnTo>
                    <a:pt x="321437" y="1135240"/>
                  </a:lnTo>
                  <a:lnTo>
                    <a:pt x="304457" y="1032713"/>
                  </a:lnTo>
                  <a:lnTo>
                    <a:pt x="296291" y="1017854"/>
                  </a:lnTo>
                  <a:lnTo>
                    <a:pt x="302196" y="1012431"/>
                  </a:lnTo>
                  <a:lnTo>
                    <a:pt x="302196" y="941933"/>
                  </a:lnTo>
                  <a:lnTo>
                    <a:pt x="280695" y="903490"/>
                  </a:lnTo>
                  <a:lnTo>
                    <a:pt x="280695" y="846886"/>
                  </a:lnTo>
                  <a:lnTo>
                    <a:pt x="302196" y="800976"/>
                  </a:lnTo>
                  <a:lnTo>
                    <a:pt x="363321" y="745426"/>
                  </a:lnTo>
                  <a:lnTo>
                    <a:pt x="413118" y="694169"/>
                  </a:lnTo>
                  <a:lnTo>
                    <a:pt x="470852" y="610870"/>
                  </a:lnTo>
                  <a:lnTo>
                    <a:pt x="481723" y="542645"/>
                  </a:lnTo>
                  <a:lnTo>
                    <a:pt x="539877" y="539356"/>
                  </a:lnTo>
                  <a:lnTo>
                    <a:pt x="697204" y="546836"/>
                  </a:lnTo>
                  <a:lnTo>
                    <a:pt x="837565" y="546836"/>
                  </a:lnTo>
                  <a:lnTo>
                    <a:pt x="937171" y="539356"/>
                  </a:lnTo>
                  <a:lnTo>
                    <a:pt x="994892" y="539356"/>
                  </a:lnTo>
                  <a:lnTo>
                    <a:pt x="1027709" y="546836"/>
                  </a:lnTo>
                  <a:lnTo>
                    <a:pt x="1052601" y="590575"/>
                  </a:lnTo>
                  <a:lnTo>
                    <a:pt x="1085430" y="590575"/>
                  </a:lnTo>
                  <a:lnTo>
                    <a:pt x="1069581" y="546836"/>
                  </a:lnTo>
                  <a:lnTo>
                    <a:pt x="1135227" y="590575"/>
                  </a:lnTo>
                  <a:lnTo>
                    <a:pt x="1160132" y="569226"/>
                  </a:lnTo>
                  <a:lnTo>
                    <a:pt x="1060526" y="510425"/>
                  </a:lnTo>
                  <a:lnTo>
                    <a:pt x="1177112" y="510425"/>
                  </a:lnTo>
                  <a:lnTo>
                    <a:pt x="1177112" y="489115"/>
                  </a:lnTo>
                  <a:lnTo>
                    <a:pt x="1069581" y="489115"/>
                  </a:lnTo>
                  <a:lnTo>
                    <a:pt x="1152207" y="437870"/>
                  </a:lnTo>
                  <a:lnTo>
                    <a:pt x="1119390" y="430390"/>
                  </a:lnTo>
                  <a:lnTo>
                    <a:pt x="1027709" y="489115"/>
                  </a:lnTo>
                  <a:lnTo>
                    <a:pt x="904341" y="510425"/>
                  </a:lnTo>
                  <a:lnTo>
                    <a:pt x="754938" y="510425"/>
                  </a:lnTo>
                  <a:lnTo>
                    <a:pt x="614578" y="495592"/>
                  </a:lnTo>
                  <a:lnTo>
                    <a:pt x="493255" y="485355"/>
                  </a:lnTo>
                  <a:lnTo>
                    <a:pt x="501408" y="452843"/>
                  </a:lnTo>
                  <a:lnTo>
                    <a:pt x="491324" y="429056"/>
                  </a:lnTo>
                  <a:lnTo>
                    <a:pt x="504799" y="441045"/>
                  </a:lnTo>
                  <a:lnTo>
                    <a:pt x="537616" y="441045"/>
                  </a:lnTo>
                  <a:lnTo>
                    <a:pt x="604393" y="433565"/>
                  </a:lnTo>
                  <a:lnTo>
                    <a:pt x="769645" y="419735"/>
                  </a:lnTo>
                  <a:lnTo>
                    <a:pt x="910005" y="404761"/>
                  </a:lnTo>
                  <a:lnTo>
                    <a:pt x="1059395" y="404761"/>
                  </a:lnTo>
                  <a:lnTo>
                    <a:pt x="1182776" y="427215"/>
                  </a:lnTo>
                  <a:lnTo>
                    <a:pt x="1274419" y="484809"/>
                  </a:lnTo>
                  <a:lnTo>
                    <a:pt x="1307223" y="478459"/>
                  </a:lnTo>
                  <a:lnTo>
                    <a:pt x="1224648" y="427215"/>
                  </a:lnTo>
                  <a:lnTo>
                    <a:pt x="1332153" y="427215"/>
                  </a:lnTo>
                  <a:lnTo>
                    <a:pt x="1332153" y="40476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1815" y="3997452"/>
              <a:ext cx="1834869" cy="1659635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364361" y="4538979"/>
            <a:ext cx="789940" cy="455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800" spc="-10" b="1">
                <a:latin typeface="Tahoma"/>
                <a:cs typeface="Tahoma"/>
              </a:rPr>
              <a:t>Skill</a:t>
            </a:r>
            <a:endParaRPr sz="2800">
              <a:latin typeface="Tahoma"/>
              <a:cs typeface="Tahom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295" y="1261872"/>
            <a:ext cx="2036037" cy="159105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755015" y="1815147"/>
            <a:ext cx="153416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0" b="1">
                <a:latin typeface="Tahoma"/>
                <a:cs typeface="Tahoma"/>
              </a:rPr>
              <a:t>Motivation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1635" y="1261872"/>
            <a:ext cx="1967456" cy="1591055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3748151" y="1815147"/>
            <a:ext cx="92075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0" b="1">
                <a:latin typeface="Tahoma"/>
                <a:cs typeface="Tahoma"/>
              </a:rPr>
              <a:t>Ability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452" y="1261880"/>
            <a:ext cx="2139696" cy="1598616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6789801" y="1813877"/>
            <a:ext cx="198501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latin typeface="Tahoma"/>
                <a:cs typeface="Tahoma"/>
              </a:rPr>
              <a:t>Performance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68829" y="1579499"/>
            <a:ext cx="495934" cy="849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400" spc="-50" b="1">
                <a:solidFill>
                  <a:srgbClr val="CC3300"/>
                </a:solidFill>
                <a:latin typeface="Tahoma"/>
                <a:cs typeface="Tahoma"/>
              </a:rPr>
              <a:t>X</a:t>
            </a:r>
            <a:endParaRPr sz="5400">
              <a:latin typeface="Tahoma"/>
              <a:cs typeface="Tahoma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3364995" y="1889760"/>
            <a:ext cx="3324225" cy="4826635"/>
            <a:chOff x="3364995" y="1889760"/>
            <a:chExt cx="3324225" cy="4826635"/>
          </a:xfrm>
        </p:grpSpPr>
        <p:sp>
          <p:nvSpPr>
            <p:cNvPr id="20" name="object 20" descr=""/>
            <p:cNvSpPr/>
            <p:nvPr/>
          </p:nvSpPr>
          <p:spPr>
            <a:xfrm>
              <a:off x="5082539" y="1889760"/>
              <a:ext cx="1606550" cy="228600"/>
            </a:xfrm>
            <a:custGeom>
              <a:avLst/>
              <a:gdLst/>
              <a:ahLst/>
              <a:cxnLst/>
              <a:rect l="l" t="t" r="r" b="b"/>
              <a:pathLst>
                <a:path w="1606550" h="228600">
                  <a:moveTo>
                    <a:pt x="1377569" y="0"/>
                  </a:moveTo>
                  <a:lnTo>
                    <a:pt x="1377569" y="228600"/>
                  </a:lnTo>
                  <a:lnTo>
                    <a:pt x="1529968" y="152400"/>
                  </a:lnTo>
                  <a:lnTo>
                    <a:pt x="1415669" y="152400"/>
                  </a:lnTo>
                  <a:lnTo>
                    <a:pt x="1430516" y="149411"/>
                  </a:lnTo>
                  <a:lnTo>
                    <a:pt x="1442624" y="141255"/>
                  </a:lnTo>
                  <a:lnTo>
                    <a:pt x="1450780" y="129147"/>
                  </a:lnTo>
                  <a:lnTo>
                    <a:pt x="1453768" y="114300"/>
                  </a:lnTo>
                  <a:lnTo>
                    <a:pt x="1450780" y="99452"/>
                  </a:lnTo>
                  <a:lnTo>
                    <a:pt x="1442624" y="87344"/>
                  </a:lnTo>
                  <a:lnTo>
                    <a:pt x="1430516" y="79188"/>
                  </a:lnTo>
                  <a:lnTo>
                    <a:pt x="1415669" y="76200"/>
                  </a:lnTo>
                  <a:lnTo>
                    <a:pt x="1529968" y="76200"/>
                  </a:lnTo>
                  <a:lnTo>
                    <a:pt x="1377569" y="0"/>
                  </a:lnTo>
                  <a:close/>
                </a:path>
                <a:path w="1606550" h="228600">
                  <a:moveTo>
                    <a:pt x="1377569" y="76200"/>
                  </a:moveTo>
                  <a:lnTo>
                    <a:pt x="38100" y="76200"/>
                  </a:lnTo>
                  <a:lnTo>
                    <a:pt x="23252" y="79188"/>
                  </a:lnTo>
                  <a:lnTo>
                    <a:pt x="11144" y="87344"/>
                  </a:lnTo>
                  <a:lnTo>
                    <a:pt x="2988" y="99452"/>
                  </a:lnTo>
                  <a:lnTo>
                    <a:pt x="0" y="114300"/>
                  </a:lnTo>
                  <a:lnTo>
                    <a:pt x="2988" y="129147"/>
                  </a:lnTo>
                  <a:lnTo>
                    <a:pt x="11144" y="141255"/>
                  </a:lnTo>
                  <a:lnTo>
                    <a:pt x="23252" y="149411"/>
                  </a:lnTo>
                  <a:lnTo>
                    <a:pt x="38100" y="152400"/>
                  </a:lnTo>
                  <a:lnTo>
                    <a:pt x="1377569" y="152400"/>
                  </a:lnTo>
                  <a:lnTo>
                    <a:pt x="1377569" y="76200"/>
                  </a:lnTo>
                  <a:close/>
                </a:path>
                <a:path w="1606550" h="228600">
                  <a:moveTo>
                    <a:pt x="1529968" y="76200"/>
                  </a:moveTo>
                  <a:lnTo>
                    <a:pt x="1415669" y="76200"/>
                  </a:lnTo>
                  <a:lnTo>
                    <a:pt x="1430516" y="79188"/>
                  </a:lnTo>
                  <a:lnTo>
                    <a:pt x="1442624" y="87344"/>
                  </a:lnTo>
                  <a:lnTo>
                    <a:pt x="1450780" y="99452"/>
                  </a:lnTo>
                  <a:lnTo>
                    <a:pt x="1453768" y="114300"/>
                  </a:lnTo>
                  <a:lnTo>
                    <a:pt x="1450780" y="129147"/>
                  </a:lnTo>
                  <a:lnTo>
                    <a:pt x="1442624" y="141255"/>
                  </a:lnTo>
                  <a:lnTo>
                    <a:pt x="1430516" y="149411"/>
                  </a:lnTo>
                  <a:lnTo>
                    <a:pt x="1415669" y="152400"/>
                  </a:lnTo>
                  <a:lnTo>
                    <a:pt x="1529968" y="152400"/>
                  </a:lnTo>
                  <a:lnTo>
                    <a:pt x="1606168" y="114300"/>
                  </a:lnTo>
                  <a:lnTo>
                    <a:pt x="1529968" y="7620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4995" y="5049020"/>
              <a:ext cx="1834869" cy="1667198"/>
            </a:xfrm>
            <a:prstGeom prst="rect">
              <a:avLst/>
            </a:prstGeom>
          </p:spPr>
        </p:pic>
      </p:grpSp>
      <p:sp>
        <p:nvSpPr>
          <p:cNvPr id="22" name="object 22" descr=""/>
          <p:cNvSpPr txBox="1"/>
          <p:nvPr/>
        </p:nvSpPr>
        <p:spPr>
          <a:xfrm>
            <a:off x="3296920" y="5594667"/>
            <a:ext cx="2089785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10" b="1">
                <a:latin typeface="Tahoma"/>
                <a:cs typeface="Tahoma"/>
              </a:rPr>
              <a:t>Technology</a:t>
            </a:r>
            <a:endParaRPr sz="2800">
              <a:latin typeface="Tahoma"/>
              <a:cs typeface="Tahoma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20515" y="3997452"/>
            <a:ext cx="1834869" cy="1659635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001384" y="4325937"/>
            <a:ext cx="1199515" cy="8826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190500">
              <a:lnSpc>
                <a:spcPct val="100000"/>
              </a:lnSpc>
              <a:spcBef>
                <a:spcPts val="120"/>
              </a:spcBef>
            </a:pPr>
            <a:r>
              <a:rPr dirty="0" sz="2800" spc="-20" b="1">
                <a:latin typeface="Tahoma"/>
                <a:cs typeface="Tahoma"/>
              </a:rPr>
              <a:t>Role </a:t>
            </a:r>
            <a:r>
              <a:rPr dirty="0" sz="2800" spc="-10" b="1">
                <a:latin typeface="Tahoma"/>
                <a:cs typeface="Tahoma"/>
              </a:rPr>
              <a:t>Clarity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2333879" y="2735579"/>
            <a:ext cx="3750945" cy="2330450"/>
          </a:xfrm>
          <a:custGeom>
            <a:avLst/>
            <a:gdLst/>
            <a:ahLst/>
            <a:cxnLst/>
            <a:rect l="l" t="t" r="r" b="b"/>
            <a:pathLst>
              <a:path w="3750945" h="2330450">
                <a:moveTo>
                  <a:pt x="1354201" y="0"/>
                </a:moveTo>
                <a:lnTo>
                  <a:pt x="1116203" y="93218"/>
                </a:lnTo>
                <a:lnTo>
                  <a:pt x="1172819" y="144297"/>
                </a:lnTo>
                <a:lnTo>
                  <a:pt x="0" y="1445133"/>
                </a:lnTo>
                <a:lnTo>
                  <a:pt x="56642" y="1496187"/>
                </a:lnTo>
                <a:lnTo>
                  <a:pt x="1229372" y="195313"/>
                </a:lnTo>
                <a:lnTo>
                  <a:pt x="1286002" y="246380"/>
                </a:lnTo>
                <a:lnTo>
                  <a:pt x="1322095" y="115951"/>
                </a:lnTo>
                <a:lnTo>
                  <a:pt x="1354201" y="0"/>
                </a:lnTo>
                <a:close/>
              </a:path>
              <a:path w="3750945" h="2330450">
                <a:moveTo>
                  <a:pt x="1971421" y="236220"/>
                </a:moveTo>
                <a:lnTo>
                  <a:pt x="1933321" y="160020"/>
                </a:lnTo>
                <a:lnTo>
                  <a:pt x="1857121" y="7620"/>
                </a:lnTo>
                <a:lnTo>
                  <a:pt x="1742821" y="236220"/>
                </a:lnTo>
                <a:lnTo>
                  <a:pt x="1819021" y="236220"/>
                </a:lnTo>
                <a:lnTo>
                  <a:pt x="1819021" y="2292096"/>
                </a:lnTo>
                <a:lnTo>
                  <a:pt x="1822005" y="2306891"/>
                </a:lnTo>
                <a:lnTo>
                  <a:pt x="1830158" y="2319007"/>
                </a:lnTo>
                <a:lnTo>
                  <a:pt x="1842262" y="2327198"/>
                </a:lnTo>
                <a:lnTo>
                  <a:pt x="1857121" y="2330196"/>
                </a:lnTo>
                <a:lnTo>
                  <a:pt x="1871967" y="2327198"/>
                </a:lnTo>
                <a:lnTo>
                  <a:pt x="1884070" y="2319007"/>
                </a:lnTo>
                <a:lnTo>
                  <a:pt x="1892223" y="2306891"/>
                </a:lnTo>
                <a:lnTo>
                  <a:pt x="1895221" y="2292096"/>
                </a:lnTo>
                <a:lnTo>
                  <a:pt x="1895221" y="236220"/>
                </a:lnTo>
                <a:lnTo>
                  <a:pt x="1971421" y="236220"/>
                </a:lnTo>
                <a:close/>
              </a:path>
              <a:path w="3750945" h="2330450">
                <a:moveTo>
                  <a:pt x="3750945" y="1443609"/>
                </a:moveTo>
                <a:lnTo>
                  <a:pt x="2434679" y="134200"/>
                </a:lnTo>
                <a:lnTo>
                  <a:pt x="2461399" y="107315"/>
                </a:lnTo>
                <a:lnTo>
                  <a:pt x="2488438" y="80137"/>
                </a:lnTo>
                <a:lnTo>
                  <a:pt x="2245741" y="0"/>
                </a:lnTo>
                <a:lnTo>
                  <a:pt x="2327148" y="242316"/>
                </a:lnTo>
                <a:lnTo>
                  <a:pt x="2380907" y="188252"/>
                </a:lnTo>
                <a:lnTo>
                  <a:pt x="3697097" y="1497711"/>
                </a:lnTo>
                <a:lnTo>
                  <a:pt x="3750945" y="1443609"/>
                </a:lnTo>
                <a:close/>
              </a:path>
            </a:pathLst>
          </a:custGeom>
          <a:solidFill>
            <a:srgbClr val="CC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879590" y="6441122"/>
            <a:ext cx="213106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A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d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a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p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t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e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d</a:t>
            </a:r>
            <a:r>
              <a:rPr dirty="0" sz="1350" spc="3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f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rom</a:t>
            </a:r>
            <a:r>
              <a:rPr dirty="0" sz="1350" spc="13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E</a:t>
            </a:r>
            <a:r>
              <a:rPr dirty="0" sz="1350" spc="-25">
                <a:solidFill>
                  <a:srgbClr val="DDDDDD"/>
                </a:solidFill>
                <a:latin typeface="Tahoma"/>
                <a:cs typeface="Tahoma"/>
              </a:rPr>
              <a:t>x</a:t>
            </a:r>
            <a:r>
              <a:rPr dirty="0" sz="1350" spc="-70">
                <a:solidFill>
                  <a:srgbClr val="DDDDDD"/>
                </a:solidFill>
                <a:latin typeface="Tahoma"/>
                <a:cs typeface="Tahoma"/>
              </a:rPr>
              <a:t>h</a:t>
            </a:r>
            <a:r>
              <a:rPr dirty="0" baseline="18518" sz="1350" spc="-644">
                <a:solidFill>
                  <a:srgbClr val="888888"/>
                </a:solidFill>
                <a:latin typeface="Arial MT"/>
                <a:cs typeface="Arial MT"/>
              </a:rPr>
              <a:t>1</a:t>
            </a:r>
            <a:r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i</a:t>
            </a:r>
            <a:r>
              <a:rPr dirty="0" sz="1350" spc="-655">
                <a:solidFill>
                  <a:srgbClr val="DDDDDD"/>
                </a:solidFill>
                <a:latin typeface="Tahoma"/>
                <a:cs typeface="Tahoma"/>
              </a:rPr>
              <a:t>b</a:t>
            </a:r>
            <a:r>
              <a:rPr dirty="0" baseline="18518" sz="1350">
                <a:solidFill>
                  <a:srgbClr val="888888"/>
                </a:solidFill>
                <a:latin typeface="Arial MT"/>
                <a:cs typeface="Arial MT"/>
              </a:rPr>
              <a:t>5</a:t>
            </a:r>
            <a:r>
              <a:rPr dirty="0" baseline="18518" sz="1350" spc="-104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it</a:t>
            </a:r>
            <a:r>
              <a:rPr dirty="0" sz="1350" spc="19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12.2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479155" y="138430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solidFill>
                  <a:srgbClr val="DDDDDD"/>
                </a:solidFill>
                <a:latin typeface="Arial"/>
                <a:cs typeface="Arial"/>
              </a:rPr>
              <a:t>12.2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939" y="965580"/>
            <a:ext cx="843534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dirty="0" spc="-75"/>
              <a:t> </a:t>
            </a:r>
            <a:r>
              <a:rPr dirty="0"/>
              <a:t>Motivation</a:t>
            </a:r>
            <a:r>
              <a:rPr dirty="0" spc="-35"/>
              <a:t> </a:t>
            </a:r>
            <a:r>
              <a:rPr dirty="0"/>
              <a:t>Means</a:t>
            </a:r>
            <a:r>
              <a:rPr dirty="0" spc="-70"/>
              <a:t> </a:t>
            </a:r>
            <a:r>
              <a:rPr dirty="0"/>
              <a:t>to</a:t>
            </a:r>
            <a:r>
              <a:rPr dirty="0" spc="-95"/>
              <a:t> </a:t>
            </a:r>
            <a:r>
              <a:rPr dirty="0"/>
              <a:t>the</a:t>
            </a:r>
            <a:r>
              <a:rPr dirty="0" spc="-90"/>
              <a:t> </a:t>
            </a:r>
            <a:r>
              <a:rPr dirty="0" spc="-10"/>
              <a:t>Organization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8739" y="2004123"/>
            <a:ext cx="8336915" cy="1948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functions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people.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If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motivated,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</a:t>
            </a:r>
            <a:r>
              <a:rPr dirty="0" sz="2800" spc="700" b="1">
                <a:latin typeface="Calibri"/>
                <a:cs typeface="Calibri"/>
              </a:rPr>
              <a:t> </a:t>
            </a:r>
            <a:r>
              <a:rPr dirty="0" sz="2800" spc="700" b="1">
                <a:latin typeface="Calibri"/>
                <a:cs typeface="Calibri"/>
              </a:rPr>
              <a:t>	</a:t>
            </a:r>
            <a:r>
              <a:rPr dirty="0" sz="2800" spc="-30" b="1">
                <a:latin typeface="Calibri"/>
                <a:cs typeface="Calibri"/>
              </a:rPr>
              <a:t>healthy,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just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like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our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own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organic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657" y="903605"/>
            <a:ext cx="84289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dirty="0" spc="-80"/>
              <a:t> </a:t>
            </a:r>
            <a:r>
              <a:rPr dirty="0"/>
              <a:t>Motivation</a:t>
            </a:r>
            <a:r>
              <a:rPr dirty="0" spc="-45"/>
              <a:t> </a:t>
            </a:r>
            <a:r>
              <a:rPr dirty="0"/>
              <a:t>Means</a:t>
            </a:r>
            <a:r>
              <a:rPr dirty="0" spc="-90"/>
              <a:t> </a:t>
            </a:r>
            <a:r>
              <a:rPr dirty="0"/>
              <a:t>to</a:t>
            </a:r>
            <a:r>
              <a:rPr dirty="0" spc="-100"/>
              <a:t> </a:t>
            </a:r>
            <a:r>
              <a:rPr dirty="0"/>
              <a:t>the</a:t>
            </a:r>
            <a:r>
              <a:rPr dirty="0" spc="-105"/>
              <a:t> </a:t>
            </a:r>
            <a:r>
              <a:rPr dirty="0" spc="-10"/>
              <a:t>Organization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185420" y="2004123"/>
            <a:ext cx="8394065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055" marR="5080" indent="-173990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organic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systems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living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beings,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organs 	interact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among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themselves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perform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roles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tandem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voluntarily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without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coerced,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forced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threatened.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33500" y="815339"/>
            <a:ext cx="5905500" cy="1257300"/>
            <a:chOff x="1333500" y="815339"/>
            <a:chExt cx="5905500" cy="12573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3500" y="815339"/>
              <a:ext cx="5905500" cy="35813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58439" y="1036319"/>
              <a:ext cx="3040380" cy="103631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96912" rIns="0" bIns="0" rtlCol="0" vert="horz">
            <a:spAutoFit/>
          </a:bodyPr>
          <a:lstStyle/>
          <a:p>
            <a:pPr marL="2658110" marR="5080" indent="-1731010">
              <a:lnSpc>
                <a:spcPts val="3900"/>
              </a:lnSpc>
              <a:spcBef>
                <a:spcPts val="580"/>
              </a:spcBef>
            </a:pPr>
            <a:r>
              <a:rPr dirty="0"/>
              <a:t>What</a:t>
            </a:r>
            <a:r>
              <a:rPr dirty="0" spc="-95"/>
              <a:t> </a:t>
            </a:r>
            <a:r>
              <a:rPr dirty="0" spc="-10"/>
              <a:t>Motivation</a:t>
            </a:r>
            <a:r>
              <a:rPr dirty="0" spc="-60"/>
              <a:t> </a:t>
            </a:r>
            <a:r>
              <a:rPr dirty="0"/>
              <a:t>Means</a:t>
            </a:r>
            <a:r>
              <a:rPr dirty="0" spc="-95"/>
              <a:t> </a:t>
            </a:r>
            <a:r>
              <a:rPr dirty="0"/>
              <a:t>to</a:t>
            </a:r>
            <a:r>
              <a:rPr dirty="0" spc="-114"/>
              <a:t> </a:t>
            </a:r>
            <a:r>
              <a:rPr dirty="0" spc="-25"/>
              <a:t>the </a:t>
            </a:r>
            <a:r>
              <a:rPr dirty="0" spc="-10"/>
              <a:t>Organization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593725" y="2309431"/>
            <a:ext cx="7840345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055" marR="5080" indent="-17399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Failure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organ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perform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role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properly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will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render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sickness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even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bring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cancer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body.</a:t>
            </a:r>
            <a:endParaRPr sz="2800">
              <a:latin typeface="Calibri"/>
              <a:cs typeface="Calibri"/>
            </a:endParaRPr>
          </a:p>
          <a:p>
            <a:pPr marL="186055" marR="382905" indent="-173990">
              <a:lnSpc>
                <a:spcPct val="150200"/>
              </a:lnSpc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unmotivated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employee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(s)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like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cancer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cells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organic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0057" y="1272416"/>
            <a:ext cx="7853680" cy="19488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Thus,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organizational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leaders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must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 	Motivational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theories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capable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applying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them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correctly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keep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175" y="724598"/>
            <a:ext cx="173672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Directing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622996"/>
            <a:ext cx="7774305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  <a:tab pos="3620135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“doing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phase”</a:t>
            </a:r>
            <a:r>
              <a:rPr dirty="0" sz="2800" b="1">
                <a:latin typeface="Calibri"/>
                <a:cs typeface="Calibri"/>
              </a:rPr>
              <a:t>	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leadership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necessary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accomplish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organization.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direct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subordinates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during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this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phase.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449580"/>
            <a:ext cx="2407920" cy="39624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3791" y="304418"/>
            <a:ext cx="24606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Need</a:t>
            </a:r>
            <a:r>
              <a:rPr dirty="0" spc="-50"/>
              <a:t> </a:t>
            </a:r>
            <a:r>
              <a:rPr dirty="0" spc="-10"/>
              <a:t>Theory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613092" y="1038669"/>
            <a:ext cx="7747000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940" marR="5080" indent="-15240">
              <a:lnSpc>
                <a:spcPct val="1501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obtain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satisfy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marL="369570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69570" algn="l"/>
              </a:tabLst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requirement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survival.</a:t>
            </a:r>
            <a:endParaRPr sz="2800">
              <a:latin typeface="Calibri"/>
              <a:cs typeface="Calibri"/>
            </a:endParaRPr>
          </a:p>
          <a:p>
            <a:pPr marL="369570" indent="-17462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6957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person:</a:t>
            </a:r>
            <a:endParaRPr sz="2800">
              <a:latin typeface="Calibri"/>
              <a:cs typeface="Calibri"/>
            </a:endParaRPr>
          </a:p>
          <a:p>
            <a:pPr lvl="1" marL="713740" marR="66040" indent="-175895">
              <a:lnSpc>
                <a:spcPts val="5050"/>
              </a:lnSpc>
              <a:spcBef>
                <a:spcPts val="445"/>
              </a:spcBef>
              <a:buSzPct val="96428"/>
              <a:buAutoNum type="arabicParenR"/>
              <a:tabLst>
                <a:tab pos="713740" algn="l"/>
                <a:tab pos="834390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Managers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worker </a:t>
            </a:r>
            <a:r>
              <a:rPr dirty="0" sz="2800" b="1">
                <a:latin typeface="Calibri"/>
                <a:cs typeface="Calibri"/>
              </a:rPr>
              <a:t>wants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satisfied.</a:t>
            </a:r>
            <a:endParaRPr sz="2800">
              <a:latin typeface="Calibri"/>
              <a:cs typeface="Calibri"/>
            </a:endParaRPr>
          </a:p>
          <a:p>
            <a:pPr lvl="1" marL="713740" marR="480059" indent="-175895">
              <a:lnSpc>
                <a:spcPts val="5040"/>
              </a:lnSpc>
              <a:buSzPct val="96428"/>
              <a:buAutoNum type="arabicParenR"/>
              <a:tabLst>
                <a:tab pos="713740" algn="l"/>
                <a:tab pos="833755" algn="l"/>
                <a:tab pos="170370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receives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outcomes </a:t>
            </a:r>
            <a:r>
              <a:rPr dirty="0" sz="2800" spc="-20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performing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449580"/>
            <a:ext cx="2407920" cy="39624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3791" y="304418"/>
            <a:ext cx="24606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Need</a:t>
            </a:r>
            <a:r>
              <a:rPr dirty="0" spc="-50"/>
              <a:t> </a:t>
            </a:r>
            <a:r>
              <a:rPr dirty="0" spc="-10"/>
              <a:t>Theory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425767" y="1902777"/>
            <a:ext cx="4928235" cy="191262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87960" indent="-175260">
              <a:lnSpc>
                <a:spcPct val="100000"/>
              </a:lnSpc>
              <a:spcBef>
                <a:spcPts val="120"/>
              </a:spcBef>
              <a:buSzPct val="75000"/>
              <a:buFont typeface="Arial MT"/>
              <a:buChar char="•"/>
              <a:tabLst>
                <a:tab pos="187960" algn="l"/>
              </a:tabLst>
            </a:pPr>
            <a:r>
              <a:rPr dirty="0" sz="2800" spc="-10" b="1">
                <a:latin typeface="Calibri"/>
                <a:cs typeface="Calibri"/>
              </a:rPr>
              <a:t>Several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theories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exist.</a:t>
            </a:r>
            <a:endParaRPr sz="2800">
              <a:latin typeface="Calibri"/>
              <a:cs typeface="Calibri"/>
            </a:endParaRPr>
          </a:p>
          <a:p>
            <a:pPr lvl="1" marL="530225" indent="-174625">
              <a:lnSpc>
                <a:spcPct val="100000"/>
              </a:lnSpc>
              <a:spcBef>
                <a:spcPts val="2405"/>
              </a:spcBef>
              <a:buFont typeface="Arial MT"/>
              <a:buChar char="•"/>
              <a:tabLst>
                <a:tab pos="530225" algn="l"/>
              </a:tabLst>
            </a:pPr>
            <a:r>
              <a:rPr dirty="0" sz="2800" b="1">
                <a:latin typeface="Calibri"/>
                <a:cs typeface="Calibri"/>
              </a:rPr>
              <a:t>Maslow’s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Hierarchy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lvl="1" marL="530225" indent="-174625">
              <a:lnSpc>
                <a:spcPct val="100000"/>
              </a:lnSpc>
              <a:spcBef>
                <a:spcPts val="2350"/>
              </a:spcBef>
              <a:buFont typeface="Arial MT"/>
              <a:buChar char="•"/>
              <a:tabLst>
                <a:tab pos="530225" algn="l"/>
              </a:tabLst>
            </a:pPr>
            <a:r>
              <a:rPr dirty="0" sz="2800" b="1">
                <a:latin typeface="Calibri"/>
                <a:cs typeface="Calibri"/>
              </a:rPr>
              <a:t>Alderfer’s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ERG.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11579" y="5601652"/>
            <a:ext cx="6410960" cy="6388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 b="1">
                <a:latin typeface="Calibri"/>
                <a:cs typeface="Calibri"/>
              </a:rPr>
              <a:t>Maslow’s</a:t>
            </a:r>
            <a:r>
              <a:rPr dirty="0" sz="4000" spc="-125" b="1">
                <a:latin typeface="Calibri"/>
                <a:cs typeface="Calibri"/>
              </a:rPr>
              <a:t> </a:t>
            </a:r>
            <a:r>
              <a:rPr dirty="0" sz="4000" spc="-20" b="1">
                <a:latin typeface="Calibri"/>
                <a:cs typeface="Calibri"/>
              </a:rPr>
              <a:t>‘Hierarchy</a:t>
            </a:r>
            <a:r>
              <a:rPr dirty="0" sz="4000" spc="-175" b="1">
                <a:latin typeface="Calibri"/>
                <a:cs typeface="Calibri"/>
              </a:rPr>
              <a:t> </a:t>
            </a:r>
            <a:r>
              <a:rPr dirty="0" sz="4000" b="1">
                <a:latin typeface="Calibri"/>
                <a:cs typeface="Calibri"/>
              </a:rPr>
              <a:t>of</a:t>
            </a:r>
            <a:r>
              <a:rPr dirty="0" sz="4000" spc="-80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Needs’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2441" y="315531"/>
            <a:ext cx="41179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80">
                <a:latin typeface="Arial"/>
                <a:cs typeface="Arial"/>
              </a:rPr>
              <a:t>Need-</a:t>
            </a:r>
            <a:r>
              <a:rPr dirty="0" spc="-395">
                <a:latin typeface="Arial"/>
                <a:cs typeface="Arial"/>
              </a:rPr>
              <a:t>based</a:t>
            </a:r>
            <a:r>
              <a:rPr dirty="0" spc="-85">
                <a:latin typeface="Arial"/>
                <a:cs typeface="Arial"/>
              </a:rPr>
              <a:t> </a:t>
            </a:r>
            <a:r>
              <a:rPr dirty="0" spc="-345">
                <a:latin typeface="Arial"/>
                <a:cs typeface="Arial"/>
              </a:rPr>
              <a:t>Motivation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68312" y="4208081"/>
            <a:ext cx="148590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Physiological</a:t>
            </a:r>
            <a:endParaRPr sz="1800">
              <a:latin typeface="Arial"/>
              <a:cs typeface="Arial"/>
            </a:endParaRPr>
          </a:p>
          <a:p>
            <a:pPr algn="ctr" marR="5715">
              <a:lnSpc>
                <a:spcPct val="100000"/>
              </a:lnSpc>
              <a:spcBef>
                <a:spcPts val="95"/>
              </a:spcBef>
            </a:pP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desire</a:t>
            </a:r>
            <a:r>
              <a:rPr dirty="0" sz="1350" spc="13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for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6269" y="4704334"/>
            <a:ext cx="1139825" cy="4495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34925" marR="5080" indent="-22860">
              <a:lnSpc>
                <a:spcPct val="103899"/>
              </a:lnSpc>
              <a:spcBef>
                <a:spcPts val="65"/>
              </a:spcBef>
            </a:pPr>
            <a:r>
              <a:rPr dirty="0" sz="1350" b="1">
                <a:latin typeface="Arial"/>
                <a:cs typeface="Arial"/>
              </a:rPr>
              <a:t>food,</a:t>
            </a:r>
            <a:r>
              <a:rPr dirty="0" sz="1350" spc="8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shelter, </a:t>
            </a:r>
            <a:r>
              <a:rPr dirty="0" sz="1350" b="1">
                <a:latin typeface="Arial"/>
                <a:cs typeface="Arial"/>
              </a:rPr>
              <a:t>and</a:t>
            </a:r>
            <a:r>
              <a:rPr dirty="0" sz="1350" spc="9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clothing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100" y="5417820"/>
            <a:ext cx="129540" cy="29717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46492" y="5314632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335" b="1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05379" y="3750627"/>
            <a:ext cx="931544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Security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214879" y="4033139"/>
            <a:ext cx="1318260" cy="4495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 marR="12700">
              <a:lnSpc>
                <a:spcPct val="100000"/>
              </a:lnSpc>
              <a:spcBef>
                <a:spcPts val="130"/>
              </a:spcBef>
            </a:pPr>
            <a:r>
              <a:rPr dirty="0" sz="1350" spc="50" b="1">
                <a:latin typeface="Arial"/>
                <a:cs typeface="Arial"/>
              </a:rPr>
              <a:t>The</a:t>
            </a:r>
            <a:r>
              <a:rPr dirty="0" sz="1350" spc="-6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desire</a:t>
            </a:r>
            <a:endParaRPr sz="13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350" b="1">
                <a:latin typeface="Arial"/>
                <a:cs typeface="Arial"/>
              </a:rPr>
              <a:t>for</a:t>
            </a:r>
            <a:r>
              <a:rPr dirty="0" sz="1350" spc="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job</a:t>
            </a:r>
            <a:r>
              <a:rPr dirty="0" sz="1350" spc="9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security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6539" y="4770120"/>
            <a:ext cx="182880" cy="29717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782951" y="4665598"/>
            <a:ext cx="189230" cy="455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800" spc="-335" b="1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53509" y="2897187"/>
            <a:ext cx="1201420" cy="518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Social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350" spc="50" b="1">
                <a:latin typeface="Arial"/>
                <a:cs typeface="Arial"/>
              </a:rPr>
              <a:t>The</a:t>
            </a:r>
            <a:r>
              <a:rPr dirty="0" sz="1350" b="1">
                <a:latin typeface="Arial"/>
                <a:cs typeface="Arial"/>
              </a:rPr>
              <a:t> desire</a:t>
            </a:r>
            <a:r>
              <a:rPr dirty="0" sz="1350" spc="7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for</a:t>
            </a:r>
            <a:endParaRPr sz="13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53509" y="3392868"/>
            <a:ext cx="1202690" cy="45021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11760" marR="5080" indent="-99695">
              <a:lnSpc>
                <a:spcPct val="103800"/>
              </a:lnSpc>
              <a:spcBef>
                <a:spcPts val="70"/>
              </a:spcBef>
            </a:pPr>
            <a:r>
              <a:rPr dirty="0" sz="1350" b="1">
                <a:latin typeface="Arial"/>
                <a:cs typeface="Arial"/>
              </a:rPr>
              <a:t>affiliation</a:t>
            </a:r>
            <a:r>
              <a:rPr dirty="0" sz="1350" spc="310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and </a:t>
            </a:r>
            <a:r>
              <a:rPr dirty="0" sz="1350" spc="-10" b="1">
                <a:latin typeface="Arial"/>
                <a:cs typeface="Arial"/>
              </a:rPr>
              <a:t>acceptance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42459" y="4107179"/>
            <a:ext cx="175259" cy="297179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4425950" y="3998658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335" b="1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51120" y="2223770"/>
            <a:ext cx="19761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Self-</a:t>
            </a:r>
            <a:r>
              <a:rPr dirty="0" sz="1800" b="1">
                <a:latin typeface="Arial"/>
                <a:cs typeface="Arial"/>
              </a:rPr>
              <a:t>Esteem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(Ego)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40121" y="2505392"/>
            <a:ext cx="119761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desire</a:t>
            </a:r>
            <a:r>
              <a:rPr dirty="0" sz="1350" spc="13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for</a:t>
            </a:r>
            <a:endParaRPr sz="13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77153" y="2719006"/>
            <a:ext cx="916305" cy="4502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latin typeface="Arial"/>
                <a:cs typeface="Arial"/>
              </a:rPr>
              <a:t>status</a:t>
            </a:r>
            <a:r>
              <a:rPr dirty="0" sz="1350" spc="9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and</a:t>
            </a:r>
            <a:endParaRPr sz="135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  <a:spcBef>
                <a:spcPts val="65"/>
              </a:spcBef>
            </a:pPr>
            <a:r>
              <a:rPr dirty="0" sz="1350" spc="-10" b="1">
                <a:latin typeface="Arial"/>
                <a:cs typeface="Arial"/>
              </a:rPr>
              <a:t>position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11240" y="3436620"/>
            <a:ext cx="190500" cy="297179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6103620" y="3331146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335" b="1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248270" y="1093723"/>
            <a:ext cx="1437640" cy="1433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905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Self- Actualization</a:t>
            </a:r>
            <a:endParaRPr sz="1800">
              <a:latin typeface="Arial"/>
              <a:cs typeface="Arial"/>
            </a:endParaRPr>
          </a:p>
          <a:p>
            <a:pPr algn="ctr" marL="88265" marR="86995" indent="10160">
              <a:lnSpc>
                <a:spcPct val="103899"/>
              </a:lnSpc>
              <a:spcBef>
                <a:spcPts val="30"/>
              </a:spcBef>
            </a:pP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desire</a:t>
            </a:r>
            <a:r>
              <a:rPr dirty="0" sz="1350" spc="13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for </a:t>
            </a:r>
            <a:r>
              <a:rPr dirty="0" sz="1350" spc="10" b="1">
                <a:latin typeface="Arial"/>
                <a:cs typeface="Arial"/>
              </a:rPr>
              <a:t>a</a:t>
            </a:r>
            <a:r>
              <a:rPr dirty="0" sz="1350" spc="85" b="1">
                <a:latin typeface="Arial"/>
                <a:cs typeface="Arial"/>
              </a:rPr>
              <a:t> </a:t>
            </a:r>
            <a:r>
              <a:rPr dirty="0" sz="1350" spc="10" b="1">
                <a:latin typeface="Arial"/>
                <a:cs typeface="Arial"/>
              </a:rPr>
              <a:t>fulfilling</a:t>
            </a:r>
            <a:r>
              <a:rPr dirty="0" sz="1350" spc="-65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life </a:t>
            </a:r>
            <a:r>
              <a:rPr dirty="0" sz="1350" b="1">
                <a:latin typeface="Arial"/>
                <a:cs typeface="Arial"/>
              </a:rPr>
              <a:t>and</a:t>
            </a:r>
            <a:r>
              <a:rPr dirty="0" sz="1350" spc="5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to</a:t>
            </a:r>
            <a:r>
              <a:rPr dirty="0" sz="1350" spc="5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fulfill </a:t>
            </a:r>
            <a:r>
              <a:rPr dirty="0" sz="1350" b="1">
                <a:latin typeface="Arial"/>
                <a:cs typeface="Arial"/>
              </a:rPr>
              <a:t>one’s</a:t>
            </a:r>
            <a:r>
              <a:rPr dirty="0" sz="1350" spc="4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potential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71459" y="2796539"/>
            <a:ext cx="182879" cy="289560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7857743" y="2682938"/>
            <a:ext cx="189230" cy="4559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spc="-335" b="1">
                <a:latin typeface="Arial"/>
                <a:cs typeface="Arial"/>
              </a:rPr>
              <a:t>5</a:t>
            </a:r>
            <a:endParaRPr sz="2800">
              <a:latin typeface="Arial"/>
              <a:cs typeface="Arial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445769" y="1931670"/>
            <a:ext cx="8321040" cy="3314700"/>
          </a:xfrm>
          <a:custGeom>
            <a:avLst/>
            <a:gdLst/>
            <a:ahLst/>
            <a:cxnLst/>
            <a:rect l="l" t="t" r="r" b="b"/>
            <a:pathLst>
              <a:path w="8321040" h="3314700">
                <a:moveTo>
                  <a:pt x="0" y="3299459"/>
                </a:moveTo>
                <a:lnTo>
                  <a:pt x="1676400" y="3299459"/>
                </a:lnTo>
              </a:path>
              <a:path w="8321040" h="3314700">
                <a:moveTo>
                  <a:pt x="1661160" y="3314700"/>
                </a:moveTo>
                <a:lnTo>
                  <a:pt x="1661160" y="2628899"/>
                </a:lnTo>
              </a:path>
              <a:path w="8321040" h="3314700">
                <a:moveTo>
                  <a:pt x="1676400" y="2644140"/>
                </a:moveTo>
                <a:lnTo>
                  <a:pt x="3352800" y="2644140"/>
                </a:lnTo>
              </a:path>
              <a:path w="8321040" h="3314700">
                <a:moveTo>
                  <a:pt x="3337559" y="2659379"/>
                </a:moveTo>
                <a:lnTo>
                  <a:pt x="3337559" y="1965959"/>
                </a:lnTo>
              </a:path>
              <a:path w="8321040" h="3314700">
                <a:moveTo>
                  <a:pt x="3329940" y="1981199"/>
                </a:moveTo>
                <a:lnTo>
                  <a:pt x="5006340" y="1981199"/>
                </a:lnTo>
              </a:path>
              <a:path w="8321040" h="3314700">
                <a:moveTo>
                  <a:pt x="4991100" y="1996439"/>
                </a:moveTo>
                <a:lnTo>
                  <a:pt x="4991100" y="1310639"/>
                </a:lnTo>
              </a:path>
              <a:path w="8321040" h="3314700">
                <a:moveTo>
                  <a:pt x="4991100" y="1325879"/>
                </a:moveTo>
                <a:lnTo>
                  <a:pt x="6667500" y="1325879"/>
                </a:lnTo>
              </a:path>
              <a:path w="8321040" h="3314700">
                <a:moveTo>
                  <a:pt x="6652259" y="1341119"/>
                </a:moveTo>
                <a:lnTo>
                  <a:pt x="6652259" y="647700"/>
                </a:lnTo>
              </a:path>
              <a:path w="8321040" h="3314700">
                <a:moveTo>
                  <a:pt x="6644639" y="662939"/>
                </a:moveTo>
                <a:lnTo>
                  <a:pt x="8321039" y="662939"/>
                </a:lnTo>
              </a:path>
              <a:path w="8321040" h="3314700">
                <a:moveTo>
                  <a:pt x="8305800" y="685800"/>
                </a:moveTo>
                <a:lnTo>
                  <a:pt x="830580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16</a:t>
            </a:fld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43000" y="944880"/>
            <a:ext cx="6614159" cy="5730240"/>
            <a:chOff x="1143000" y="944880"/>
            <a:chExt cx="6614159" cy="573024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8719" y="990600"/>
              <a:ext cx="6568439" cy="544068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0620" y="952500"/>
              <a:ext cx="6537959" cy="541782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150620" y="952500"/>
              <a:ext cx="6537959" cy="5417820"/>
            </a:xfrm>
            <a:custGeom>
              <a:avLst/>
              <a:gdLst/>
              <a:ahLst/>
              <a:cxnLst/>
              <a:rect l="l" t="t" r="r" b="b"/>
              <a:pathLst>
                <a:path w="6537959" h="5417820">
                  <a:moveTo>
                    <a:pt x="0" y="5417820"/>
                  </a:moveTo>
                  <a:lnTo>
                    <a:pt x="3267455" y="0"/>
                  </a:lnTo>
                  <a:lnTo>
                    <a:pt x="6537959" y="5417820"/>
                  </a:lnTo>
                  <a:lnTo>
                    <a:pt x="0" y="541782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4019" y="960120"/>
              <a:ext cx="5471159" cy="45110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684019" y="960120"/>
              <a:ext cx="5471160" cy="4511040"/>
            </a:xfrm>
            <a:custGeom>
              <a:avLst/>
              <a:gdLst/>
              <a:ahLst/>
              <a:cxnLst/>
              <a:rect l="l" t="t" r="r" b="b"/>
              <a:pathLst>
                <a:path w="5471159" h="4511040">
                  <a:moveTo>
                    <a:pt x="0" y="4511040"/>
                  </a:moveTo>
                  <a:lnTo>
                    <a:pt x="2734310" y="0"/>
                  </a:lnTo>
                  <a:lnTo>
                    <a:pt x="5471159" y="4511040"/>
                  </a:lnTo>
                  <a:lnTo>
                    <a:pt x="0" y="451104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40280" y="960120"/>
              <a:ext cx="4351020" cy="360425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240280" y="960120"/>
              <a:ext cx="4351020" cy="3604260"/>
            </a:xfrm>
            <a:custGeom>
              <a:avLst/>
              <a:gdLst/>
              <a:ahLst/>
              <a:cxnLst/>
              <a:rect l="l" t="t" r="r" b="b"/>
              <a:pathLst>
                <a:path w="4351020" h="3604260">
                  <a:moveTo>
                    <a:pt x="0" y="3604259"/>
                  </a:moveTo>
                  <a:lnTo>
                    <a:pt x="2174494" y="0"/>
                  </a:lnTo>
                  <a:lnTo>
                    <a:pt x="4351020" y="3604259"/>
                  </a:lnTo>
                  <a:lnTo>
                    <a:pt x="0" y="3604259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96539" y="960120"/>
              <a:ext cx="3246120" cy="268224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2796539" y="960120"/>
              <a:ext cx="3246120" cy="2682240"/>
            </a:xfrm>
            <a:custGeom>
              <a:avLst/>
              <a:gdLst/>
              <a:ahLst/>
              <a:cxnLst/>
              <a:rect l="l" t="t" r="r" b="b"/>
              <a:pathLst>
                <a:path w="3246120" h="2682240">
                  <a:moveTo>
                    <a:pt x="0" y="2682240"/>
                  </a:moveTo>
                  <a:lnTo>
                    <a:pt x="1622298" y="0"/>
                  </a:lnTo>
                  <a:lnTo>
                    <a:pt x="3246120" y="2682240"/>
                  </a:lnTo>
                  <a:lnTo>
                    <a:pt x="0" y="2682240"/>
                  </a:lnTo>
                  <a:close/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60420" y="960120"/>
              <a:ext cx="2125979" cy="1760219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3360420" y="960120"/>
              <a:ext cx="2125980" cy="1760220"/>
            </a:xfrm>
            <a:custGeom>
              <a:avLst/>
              <a:gdLst/>
              <a:ahLst/>
              <a:cxnLst/>
              <a:rect l="l" t="t" r="r" b="b"/>
              <a:pathLst>
                <a:path w="2125979" h="1760220">
                  <a:moveTo>
                    <a:pt x="0" y="1760219"/>
                  </a:moveTo>
                  <a:lnTo>
                    <a:pt x="1062481" y="0"/>
                  </a:lnTo>
                  <a:lnTo>
                    <a:pt x="2125979" y="1760219"/>
                  </a:lnTo>
                  <a:lnTo>
                    <a:pt x="0" y="1760219"/>
                  </a:lnTo>
                  <a:close/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794510" y="160020"/>
            <a:ext cx="5399405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/>
              <a:t>Maslow’s</a:t>
            </a:r>
            <a:r>
              <a:rPr dirty="0" sz="4000" spc="-140"/>
              <a:t> </a:t>
            </a:r>
            <a:r>
              <a:rPr dirty="0" sz="4000"/>
              <a:t>Need</a:t>
            </a:r>
            <a:r>
              <a:rPr dirty="0" sz="4000" spc="-130"/>
              <a:t> </a:t>
            </a:r>
            <a:r>
              <a:rPr dirty="0" sz="4000" spc="-10"/>
              <a:t>Hierarchy</a:t>
            </a:r>
            <a:endParaRPr sz="4000"/>
          </a:p>
        </p:txBody>
      </p:sp>
      <p:sp>
        <p:nvSpPr>
          <p:cNvPr id="15" name="object 15" descr=""/>
          <p:cNvSpPr txBox="1"/>
          <p:nvPr/>
        </p:nvSpPr>
        <p:spPr>
          <a:xfrm>
            <a:off x="3244214" y="2077021"/>
            <a:ext cx="2381250" cy="409638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360680" marR="354965" indent="-8255">
              <a:lnSpc>
                <a:spcPct val="102699"/>
              </a:lnSpc>
              <a:spcBef>
                <a:spcPts val="70"/>
              </a:spcBef>
            </a:pPr>
            <a:r>
              <a:rPr dirty="0" sz="1950" spc="-10" b="1">
                <a:latin typeface="Tahoma"/>
                <a:cs typeface="Tahoma"/>
              </a:rPr>
              <a:t>Self- Actualization</a:t>
            </a:r>
            <a:endParaRPr sz="19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Tahoma"/>
              <a:cs typeface="Tahoma"/>
            </a:endParaRPr>
          </a:p>
          <a:p>
            <a:pPr algn="ctr" marR="5715">
              <a:lnSpc>
                <a:spcPct val="100000"/>
              </a:lnSpc>
            </a:pPr>
            <a:r>
              <a:rPr dirty="0" sz="2800" spc="-10" b="1">
                <a:latin typeface="Tahoma"/>
                <a:cs typeface="Tahoma"/>
              </a:rPr>
              <a:t>Esteem</a:t>
            </a:r>
            <a:endParaRPr sz="28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3320"/>
              </a:spcBef>
            </a:pPr>
            <a:r>
              <a:rPr dirty="0" sz="2800" spc="-10" b="1">
                <a:latin typeface="Tahoma"/>
                <a:cs typeface="Tahoma"/>
              </a:rPr>
              <a:t>Affiliation</a:t>
            </a:r>
            <a:endParaRPr sz="2800">
              <a:latin typeface="Tahoma"/>
              <a:cs typeface="Tahoma"/>
            </a:endParaRPr>
          </a:p>
          <a:p>
            <a:pPr algn="ctr" marL="12700" marR="5080" indent="-12700">
              <a:lnSpc>
                <a:spcPct val="213400"/>
              </a:lnSpc>
              <a:spcBef>
                <a:spcPts val="530"/>
              </a:spcBef>
            </a:pPr>
            <a:r>
              <a:rPr dirty="0" sz="2800" spc="-10" b="1">
                <a:latin typeface="Tahoma"/>
                <a:cs typeface="Tahoma"/>
              </a:rPr>
              <a:t>Security Physiological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879590" y="6497954"/>
            <a:ext cx="2131695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A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8" action="ppaction://hlinksldjump"/>
              </a:rPr>
              <a:t>d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a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p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t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e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d</a:t>
            </a:r>
            <a:r>
              <a:rPr dirty="0" sz="1350" spc="3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  <a:hlinkClick r:id="rId9" action="ppaction://hlinksldjump"/>
              </a:rPr>
              <a:t>f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rom</a:t>
            </a:r>
            <a:r>
              <a:rPr dirty="0" sz="1350" spc="130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E</a:t>
            </a:r>
            <a:r>
              <a:rPr dirty="0" sz="1350" spc="-25">
                <a:solidFill>
                  <a:srgbClr val="DDDDDD"/>
                </a:solidFill>
                <a:latin typeface="Tahoma"/>
                <a:cs typeface="Tahoma"/>
              </a:rPr>
              <a:t>x</a:t>
            </a:r>
            <a:r>
              <a:rPr dirty="0" sz="1350" spc="-70">
                <a:solidFill>
                  <a:srgbClr val="DDDDDD"/>
                </a:solidFill>
                <a:latin typeface="Tahoma"/>
                <a:cs typeface="Tahoma"/>
              </a:rPr>
              <a:t>h</a:t>
            </a:r>
            <a:r>
              <a:rPr dirty="0" baseline="46296" sz="1350" spc="-637">
                <a:solidFill>
                  <a:srgbClr val="888888"/>
                </a:solidFill>
                <a:latin typeface="Arial MT"/>
                <a:cs typeface="Arial MT"/>
              </a:rPr>
              <a:t>2</a:t>
            </a:r>
            <a:r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i</a:t>
            </a:r>
            <a:r>
              <a:rPr dirty="0" sz="1350" spc="-660">
                <a:solidFill>
                  <a:srgbClr val="DDDDDD"/>
                </a:solidFill>
                <a:latin typeface="Tahoma"/>
                <a:cs typeface="Tahoma"/>
              </a:rPr>
              <a:t>b</a:t>
            </a:r>
            <a:r>
              <a:rPr dirty="0" baseline="46296" sz="1350">
                <a:solidFill>
                  <a:srgbClr val="888888"/>
                </a:solidFill>
                <a:latin typeface="Arial MT"/>
                <a:cs typeface="Arial MT"/>
              </a:rPr>
              <a:t>3</a:t>
            </a:r>
            <a:r>
              <a:rPr dirty="0" baseline="46296" sz="1350" spc="-104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>
              <a:rPr dirty="0" sz="1350">
                <a:solidFill>
                  <a:srgbClr val="DDDDDD"/>
                </a:solidFill>
                <a:latin typeface="Tahoma"/>
                <a:cs typeface="Tahoma"/>
              </a:rPr>
              <a:t>it</a:t>
            </a:r>
            <a:r>
              <a:rPr dirty="0" sz="1350" spc="195">
                <a:solidFill>
                  <a:srgbClr val="DDDDDD"/>
                </a:solidFill>
                <a:latin typeface="Tahoma"/>
                <a:cs typeface="Tahoma"/>
              </a:rPr>
              <a:t> </a:t>
            </a:r>
            <a:r>
              <a:rPr dirty="0" sz="1350" spc="-20">
                <a:solidFill>
                  <a:srgbClr val="DDDDDD"/>
                </a:solidFill>
                <a:latin typeface="Tahoma"/>
                <a:cs typeface="Tahoma"/>
              </a:rPr>
              <a:t>12.3</a:t>
            </a:r>
            <a:endParaRPr sz="1350">
              <a:latin typeface="Tahoma"/>
              <a:cs typeface="Tahoma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822960" y="815339"/>
            <a:ext cx="6719570" cy="5455920"/>
            <a:chOff x="822960" y="815339"/>
            <a:chExt cx="6719570" cy="5455920"/>
          </a:xfrm>
        </p:grpSpPr>
        <p:sp>
          <p:nvSpPr>
            <p:cNvPr id="18" name="object 18" descr=""/>
            <p:cNvSpPr/>
            <p:nvPr/>
          </p:nvSpPr>
          <p:spPr>
            <a:xfrm>
              <a:off x="5943600" y="2689860"/>
              <a:ext cx="882650" cy="753110"/>
            </a:xfrm>
            <a:custGeom>
              <a:avLst/>
              <a:gdLst/>
              <a:ahLst/>
              <a:cxnLst/>
              <a:rect l="l" t="t" r="r" b="b"/>
              <a:pathLst>
                <a:path w="882650" h="753110">
                  <a:moveTo>
                    <a:pt x="93599" y="0"/>
                  </a:moveTo>
                  <a:lnTo>
                    <a:pt x="74549" y="8000"/>
                  </a:lnTo>
                  <a:lnTo>
                    <a:pt x="131699" y="123825"/>
                  </a:lnTo>
                  <a:lnTo>
                    <a:pt x="117475" y="130175"/>
                  </a:lnTo>
                  <a:lnTo>
                    <a:pt x="4699" y="82550"/>
                  </a:lnTo>
                  <a:lnTo>
                    <a:pt x="0" y="114300"/>
                  </a:lnTo>
                  <a:lnTo>
                    <a:pt x="88900" y="149225"/>
                  </a:lnTo>
                  <a:lnTo>
                    <a:pt x="115824" y="185800"/>
                  </a:lnTo>
                  <a:lnTo>
                    <a:pt x="99949" y="206501"/>
                  </a:lnTo>
                  <a:lnTo>
                    <a:pt x="34925" y="231901"/>
                  </a:lnTo>
                  <a:lnTo>
                    <a:pt x="25400" y="250951"/>
                  </a:lnTo>
                  <a:lnTo>
                    <a:pt x="38100" y="270001"/>
                  </a:lnTo>
                  <a:lnTo>
                    <a:pt x="115824" y="231901"/>
                  </a:lnTo>
                  <a:lnTo>
                    <a:pt x="141224" y="220725"/>
                  </a:lnTo>
                  <a:lnTo>
                    <a:pt x="153924" y="239775"/>
                  </a:lnTo>
                  <a:lnTo>
                    <a:pt x="138049" y="362076"/>
                  </a:lnTo>
                  <a:lnTo>
                    <a:pt x="161925" y="376427"/>
                  </a:lnTo>
                  <a:lnTo>
                    <a:pt x="179324" y="260476"/>
                  </a:lnTo>
                  <a:lnTo>
                    <a:pt x="199898" y="252475"/>
                  </a:lnTo>
                  <a:lnTo>
                    <a:pt x="255524" y="276351"/>
                  </a:lnTo>
                  <a:lnTo>
                    <a:pt x="376047" y="376427"/>
                  </a:lnTo>
                  <a:lnTo>
                    <a:pt x="483997" y="457453"/>
                  </a:lnTo>
                  <a:lnTo>
                    <a:pt x="604647" y="541527"/>
                  </a:lnTo>
                  <a:lnTo>
                    <a:pt x="704596" y="632078"/>
                  </a:lnTo>
                  <a:lnTo>
                    <a:pt x="833120" y="752728"/>
                  </a:lnTo>
                  <a:lnTo>
                    <a:pt x="882396" y="741679"/>
                  </a:lnTo>
                  <a:lnTo>
                    <a:pt x="860171" y="655954"/>
                  </a:lnTo>
                  <a:lnTo>
                    <a:pt x="791845" y="559053"/>
                  </a:lnTo>
                  <a:lnTo>
                    <a:pt x="687197" y="500252"/>
                  </a:lnTo>
                  <a:lnTo>
                    <a:pt x="539496" y="419226"/>
                  </a:lnTo>
                  <a:lnTo>
                    <a:pt x="380873" y="327151"/>
                  </a:lnTo>
                  <a:lnTo>
                    <a:pt x="218948" y="198500"/>
                  </a:lnTo>
                  <a:lnTo>
                    <a:pt x="149225" y="109600"/>
                  </a:lnTo>
                  <a:lnTo>
                    <a:pt x="93599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943600" y="2689860"/>
              <a:ext cx="882650" cy="753110"/>
            </a:xfrm>
            <a:custGeom>
              <a:avLst/>
              <a:gdLst/>
              <a:ahLst/>
              <a:cxnLst/>
              <a:rect l="l" t="t" r="r" b="b"/>
              <a:pathLst>
                <a:path w="882650" h="753110">
                  <a:moveTo>
                    <a:pt x="882396" y="741679"/>
                  </a:moveTo>
                  <a:lnTo>
                    <a:pt x="860171" y="655954"/>
                  </a:lnTo>
                  <a:lnTo>
                    <a:pt x="791845" y="559053"/>
                  </a:lnTo>
                  <a:lnTo>
                    <a:pt x="687197" y="500252"/>
                  </a:lnTo>
                  <a:lnTo>
                    <a:pt x="539496" y="419226"/>
                  </a:lnTo>
                  <a:lnTo>
                    <a:pt x="380873" y="327151"/>
                  </a:lnTo>
                  <a:lnTo>
                    <a:pt x="218948" y="198500"/>
                  </a:lnTo>
                  <a:lnTo>
                    <a:pt x="149225" y="109600"/>
                  </a:lnTo>
                  <a:lnTo>
                    <a:pt x="93599" y="0"/>
                  </a:lnTo>
                  <a:lnTo>
                    <a:pt x="74549" y="8000"/>
                  </a:lnTo>
                  <a:lnTo>
                    <a:pt x="131699" y="123825"/>
                  </a:lnTo>
                  <a:lnTo>
                    <a:pt x="117475" y="130175"/>
                  </a:lnTo>
                  <a:lnTo>
                    <a:pt x="4699" y="82550"/>
                  </a:lnTo>
                  <a:lnTo>
                    <a:pt x="0" y="114300"/>
                  </a:lnTo>
                  <a:lnTo>
                    <a:pt x="88900" y="149225"/>
                  </a:lnTo>
                  <a:lnTo>
                    <a:pt x="115824" y="185800"/>
                  </a:lnTo>
                  <a:lnTo>
                    <a:pt x="99949" y="206501"/>
                  </a:lnTo>
                  <a:lnTo>
                    <a:pt x="34925" y="231901"/>
                  </a:lnTo>
                  <a:lnTo>
                    <a:pt x="25400" y="250951"/>
                  </a:lnTo>
                  <a:lnTo>
                    <a:pt x="38100" y="270001"/>
                  </a:lnTo>
                  <a:lnTo>
                    <a:pt x="115824" y="231901"/>
                  </a:lnTo>
                  <a:lnTo>
                    <a:pt x="141224" y="220725"/>
                  </a:lnTo>
                  <a:lnTo>
                    <a:pt x="153924" y="239775"/>
                  </a:lnTo>
                  <a:lnTo>
                    <a:pt x="138049" y="362076"/>
                  </a:lnTo>
                  <a:lnTo>
                    <a:pt x="161925" y="376427"/>
                  </a:lnTo>
                  <a:lnTo>
                    <a:pt x="179324" y="260476"/>
                  </a:lnTo>
                  <a:lnTo>
                    <a:pt x="199898" y="252475"/>
                  </a:lnTo>
                  <a:lnTo>
                    <a:pt x="255524" y="276351"/>
                  </a:lnTo>
                  <a:lnTo>
                    <a:pt x="376047" y="376427"/>
                  </a:lnTo>
                  <a:lnTo>
                    <a:pt x="483997" y="457453"/>
                  </a:lnTo>
                  <a:lnTo>
                    <a:pt x="604647" y="541527"/>
                  </a:lnTo>
                  <a:lnTo>
                    <a:pt x="704596" y="632078"/>
                  </a:lnTo>
                  <a:lnTo>
                    <a:pt x="833120" y="752728"/>
                  </a:lnTo>
                  <a:lnTo>
                    <a:pt x="882396" y="741679"/>
                  </a:lnTo>
                </a:path>
              </a:pathLst>
            </a:custGeom>
            <a:ln w="15239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461760" y="2773679"/>
              <a:ext cx="448309" cy="547370"/>
            </a:xfrm>
            <a:custGeom>
              <a:avLst/>
              <a:gdLst/>
              <a:ahLst/>
              <a:cxnLst/>
              <a:rect l="l" t="t" r="r" b="b"/>
              <a:pathLst>
                <a:path w="448309" h="547370">
                  <a:moveTo>
                    <a:pt x="240537" y="0"/>
                  </a:moveTo>
                  <a:lnTo>
                    <a:pt x="157225" y="8000"/>
                  </a:lnTo>
                  <a:lnTo>
                    <a:pt x="117856" y="55625"/>
                  </a:lnTo>
                  <a:lnTo>
                    <a:pt x="105283" y="124079"/>
                  </a:lnTo>
                  <a:lnTo>
                    <a:pt x="124206" y="216281"/>
                  </a:lnTo>
                  <a:lnTo>
                    <a:pt x="133604" y="259207"/>
                  </a:lnTo>
                  <a:lnTo>
                    <a:pt x="9398" y="176530"/>
                  </a:lnTo>
                  <a:lnTo>
                    <a:pt x="0" y="195580"/>
                  </a:lnTo>
                  <a:lnTo>
                    <a:pt x="18923" y="227457"/>
                  </a:lnTo>
                  <a:lnTo>
                    <a:pt x="136779" y="295783"/>
                  </a:lnTo>
                  <a:lnTo>
                    <a:pt x="155574" y="343535"/>
                  </a:lnTo>
                  <a:lnTo>
                    <a:pt x="191769" y="405511"/>
                  </a:lnTo>
                  <a:lnTo>
                    <a:pt x="243712" y="478663"/>
                  </a:lnTo>
                  <a:lnTo>
                    <a:pt x="304926" y="546989"/>
                  </a:lnTo>
                  <a:lnTo>
                    <a:pt x="377316" y="540639"/>
                  </a:lnTo>
                  <a:lnTo>
                    <a:pt x="421259" y="507238"/>
                  </a:lnTo>
                  <a:lnTo>
                    <a:pt x="448056" y="411861"/>
                  </a:lnTo>
                  <a:lnTo>
                    <a:pt x="415036" y="284607"/>
                  </a:lnTo>
                  <a:lnTo>
                    <a:pt x="374141" y="178054"/>
                  </a:lnTo>
                  <a:lnTo>
                    <a:pt x="319150" y="84328"/>
                  </a:lnTo>
                  <a:lnTo>
                    <a:pt x="240537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461760" y="2773679"/>
              <a:ext cx="448309" cy="547370"/>
            </a:xfrm>
            <a:custGeom>
              <a:avLst/>
              <a:gdLst/>
              <a:ahLst/>
              <a:cxnLst/>
              <a:rect l="l" t="t" r="r" b="b"/>
              <a:pathLst>
                <a:path w="448309" h="547370">
                  <a:moveTo>
                    <a:pt x="124206" y="216281"/>
                  </a:moveTo>
                  <a:lnTo>
                    <a:pt x="105283" y="124079"/>
                  </a:lnTo>
                  <a:lnTo>
                    <a:pt x="117856" y="55625"/>
                  </a:lnTo>
                  <a:lnTo>
                    <a:pt x="157225" y="8000"/>
                  </a:lnTo>
                  <a:lnTo>
                    <a:pt x="240537" y="0"/>
                  </a:lnTo>
                  <a:lnTo>
                    <a:pt x="319150" y="84328"/>
                  </a:lnTo>
                  <a:lnTo>
                    <a:pt x="374141" y="178054"/>
                  </a:lnTo>
                  <a:lnTo>
                    <a:pt x="415036" y="284607"/>
                  </a:lnTo>
                  <a:lnTo>
                    <a:pt x="448056" y="411861"/>
                  </a:lnTo>
                  <a:lnTo>
                    <a:pt x="421259" y="507238"/>
                  </a:lnTo>
                  <a:lnTo>
                    <a:pt x="377316" y="540639"/>
                  </a:lnTo>
                  <a:lnTo>
                    <a:pt x="304926" y="546989"/>
                  </a:lnTo>
                  <a:lnTo>
                    <a:pt x="243712" y="478663"/>
                  </a:lnTo>
                  <a:lnTo>
                    <a:pt x="191769" y="405511"/>
                  </a:lnTo>
                  <a:lnTo>
                    <a:pt x="155574" y="343535"/>
                  </a:lnTo>
                  <a:lnTo>
                    <a:pt x="136779" y="295783"/>
                  </a:lnTo>
                  <a:lnTo>
                    <a:pt x="18923" y="227457"/>
                  </a:lnTo>
                  <a:lnTo>
                    <a:pt x="0" y="195580"/>
                  </a:lnTo>
                  <a:lnTo>
                    <a:pt x="9398" y="176530"/>
                  </a:lnTo>
                  <a:lnTo>
                    <a:pt x="133604" y="259207"/>
                  </a:lnTo>
                  <a:lnTo>
                    <a:pt x="124206" y="216281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951219" y="3101339"/>
              <a:ext cx="890269" cy="532130"/>
            </a:xfrm>
            <a:custGeom>
              <a:avLst/>
              <a:gdLst/>
              <a:ahLst/>
              <a:cxnLst/>
              <a:rect l="l" t="t" r="r" b="b"/>
              <a:pathLst>
                <a:path w="890270" h="532129">
                  <a:moveTo>
                    <a:pt x="74802" y="0"/>
                  </a:moveTo>
                  <a:lnTo>
                    <a:pt x="36575" y="6350"/>
                  </a:lnTo>
                  <a:lnTo>
                    <a:pt x="0" y="36322"/>
                  </a:lnTo>
                  <a:lnTo>
                    <a:pt x="27050" y="41021"/>
                  </a:lnTo>
                  <a:lnTo>
                    <a:pt x="62102" y="26797"/>
                  </a:lnTo>
                  <a:lnTo>
                    <a:pt x="98678" y="44196"/>
                  </a:lnTo>
                  <a:lnTo>
                    <a:pt x="116204" y="75692"/>
                  </a:lnTo>
                  <a:lnTo>
                    <a:pt x="73278" y="85217"/>
                  </a:lnTo>
                  <a:lnTo>
                    <a:pt x="41401" y="119887"/>
                  </a:lnTo>
                  <a:lnTo>
                    <a:pt x="57276" y="145161"/>
                  </a:lnTo>
                  <a:lnTo>
                    <a:pt x="84327" y="110489"/>
                  </a:lnTo>
                  <a:lnTo>
                    <a:pt x="124205" y="110489"/>
                  </a:lnTo>
                  <a:lnTo>
                    <a:pt x="117855" y="135762"/>
                  </a:lnTo>
                  <a:lnTo>
                    <a:pt x="108203" y="170434"/>
                  </a:lnTo>
                  <a:lnTo>
                    <a:pt x="114680" y="230377"/>
                  </a:lnTo>
                  <a:lnTo>
                    <a:pt x="132079" y="230377"/>
                  </a:lnTo>
                  <a:lnTo>
                    <a:pt x="128904" y="178308"/>
                  </a:lnTo>
                  <a:lnTo>
                    <a:pt x="136905" y="143637"/>
                  </a:lnTo>
                  <a:lnTo>
                    <a:pt x="160781" y="203581"/>
                  </a:lnTo>
                  <a:lnTo>
                    <a:pt x="179958" y="235076"/>
                  </a:lnTo>
                  <a:lnTo>
                    <a:pt x="213359" y="244601"/>
                  </a:lnTo>
                  <a:lnTo>
                    <a:pt x="218058" y="227202"/>
                  </a:lnTo>
                  <a:lnTo>
                    <a:pt x="184657" y="202057"/>
                  </a:lnTo>
                  <a:lnTo>
                    <a:pt x="162432" y="149860"/>
                  </a:lnTo>
                  <a:lnTo>
                    <a:pt x="165607" y="126237"/>
                  </a:lnTo>
                  <a:lnTo>
                    <a:pt x="186308" y="118363"/>
                  </a:lnTo>
                  <a:lnTo>
                    <a:pt x="278638" y="203581"/>
                  </a:lnTo>
                  <a:lnTo>
                    <a:pt x="406018" y="347218"/>
                  </a:lnTo>
                  <a:lnTo>
                    <a:pt x="560451" y="531876"/>
                  </a:lnTo>
                  <a:lnTo>
                    <a:pt x="609726" y="522351"/>
                  </a:lnTo>
                  <a:lnTo>
                    <a:pt x="718057" y="470281"/>
                  </a:lnTo>
                  <a:lnTo>
                    <a:pt x="797559" y="408686"/>
                  </a:lnTo>
                  <a:lnTo>
                    <a:pt x="870838" y="342392"/>
                  </a:lnTo>
                  <a:lnTo>
                    <a:pt x="889888" y="287274"/>
                  </a:lnTo>
                  <a:lnTo>
                    <a:pt x="874013" y="233552"/>
                  </a:lnTo>
                  <a:lnTo>
                    <a:pt x="832611" y="202057"/>
                  </a:lnTo>
                  <a:lnTo>
                    <a:pt x="827912" y="205105"/>
                  </a:lnTo>
                  <a:lnTo>
                    <a:pt x="781684" y="238251"/>
                  </a:lnTo>
                  <a:lnTo>
                    <a:pt x="735583" y="309372"/>
                  </a:lnTo>
                  <a:lnTo>
                    <a:pt x="679830" y="377189"/>
                  </a:lnTo>
                  <a:lnTo>
                    <a:pt x="587501" y="421386"/>
                  </a:lnTo>
                  <a:lnTo>
                    <a:pt x="561975" y="432435"/>
                  </a:lnTo>
                  <a:lnTo>
                    <a:pt x="504697" y="361442"/>
                  </a:lnTo>
                  <a:lnTo>
                    <a:pt x="388492" y="246125"/>
                  </a:lnTo>
                  <a:lnTo>
                    <a:pt x="289813" y="145161"/>
                  </a:lnTo>
                  <a:lnTo>
                    <a:pt x="214883" y="75692"/>
                  </a:lnTo>
                  <a:lnTo>
                    <a:pt x="168782" y="31623"/>
                  </a:lnTo>
                  <a:lnTo>
                    <a:pt x="101853" y="11049"/>
                  </a:lnTo>
                  <a:lnTo>
                    <a:pt x="74802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951219" y="3101339"/>
              <a:ext cx="890269" cy="532130"/>
            </a:xfrm>
            <a:custGeom>
              <a:avLst/>
              <a:gdLst/>
              <a:ahLst/>
              <a:cxnLst/>
              <a:rect l="l" t="t" r="r" b="b"/>
              <a:pathLst>
                <a:path w="890270" h="532129">
                  <a:moveTo>
                    <a:pt x="874013" y="233552"/>
                  </a:moveTo>
                  <a:lnTo>
                    <a:pt x="889888" y="287274"/>
                  </a:lnTo>
                  <a:lnTo>
                    <a:pt x="870838" y="342392"/>
                  </a:lnTo>
                  <a:lnTo>
                    <a:pt x="797559" y="408686"/>
                  </a:lnTo>
                  <a:lnTo>
                    <a:pt x="718057" y="470281"/>
                  </a:lnTo>
                  <a:lnTo>
                    <a:pt x="609726" y="522351"/>
                  </a:lnTo>
                  <a:lnTo>
                    <a:pt x="560451" y="531876"/>
                  </a:lnTo>
                  <a:lnTo>
                    <a:pt x="406018" y="347218"/>
                  </a:lnTo>
                  <a:lnTo>
                    <a:pt x="278638" y="203581"/>
                  </a:lnTo>
                  <a:lnTo>
                    <a:pt x="186308" y="118363"/>
                  </a:lnTo>
                  <a:lnTo>
                    <a:pt x="165607" y="126237"/>
                  </a:lnTo>
                  <a:lnTo>
                    <a:pt x="162432" y="149860"/>
                  </a:lnTo>
                  <a:lnTo>
                    <a:pt x="184657" y="202057"/>
                  </a:lnTo>
                  <a:lnTo>
                    <a:pt x="218058" y="227202"/>
                  </a:lnTo>
                  <a:lnTo>
                    <a:pt x="213359" y="244601"/>
                  </a:lnTo>
                  <a:lnTo>
                    <a:pt x="179958" y="235076"/>
                  </a:lnTo>
                  <a:lnTo>
                    <a:pt x="160781" y="203581"/>
                  </a:lnTo>
                  <a:lnTo>
                    <a:pt x="136905" y="143637"/>
                  </a:lnTo>
                  <a:lnTo>
                    <a:pt x="128904" y="178308"/>
                  </a:lnTo>
                  <a:lnTo>
                    <a:pt x="132079" y="230377"/>
                  </a:lnTo>
                  <a:lnTo>
                    <a:pt x="114680" y="230377"/>
                  </a:lnTo>
                  <a:lnTo>
                    <a:pt x="108203" y="170434"/>
                  </a:lnTo>
                  <a:lnTo>
                    <a:pt x="117855" y="135762"/>
                  </a:lnTo>
                  <a:lnTo>
                    <a:pt x="124205" y="110489"/>
                  </a:lnTo>
                  <a:lnTo>
                    <a:pt x="84327" y="110489"/>
                  </a:lnTo>
                  <a:lnTo>
                    <a:pt x="57276" y="145161"/>
                  </a:lnTo>
                  <a:lnTo>
                    <a:pt x="41401" y="119887"/>
                  </a:lnTo>
                  <a:lnTo>
                    <a:pt x="73278" y="85217"/>
                  </a:lnTo>
                  <a:lnTo>
                    <a:pt x="116204" y="75692"/>
                  </a:lnTo>
                  <a:lnTo>
                    <a:pt x="98678" y="44196"/>
                  </a:lnTo>
                  <a:lnTo>
                    <a:pt x="62102" y="26797"/>
                  </a:lnTo>
                  <a:lnTo>
                    <a:pt x="27050" y="41021"/>
                  </a:lnTo>
                  <a:lnTo>
                    <a:pt x="0" y="36322"/>
                  </a:lnTo>
                  <a:lnTo>
                    <a:pt x="36575" y="6350"/>
                  </a:lnTo>
                  <a:lnTo>
                    <a:pt x="74802" y="0"/>
                  </a:lnTo>
                  <a:lnTo>
                    <a:pt x="101853" y="11049"/>
                  </a:lnTo>
                  <a:lnTo>
                    <a:pt x="168782" y="31623"/>
                  </a:lnTo>
                  <a:lnTo>
                    <a:pt x="214883" y="75692"/>
                  </a:lnTo>
                  <a:lnTo>
                    <a:pt x="289813" y="145161"/>
                  </a:lnTo>
                  <a:lnTo>
                    <a:pt x="388492" y="246125"/>
                  </a:lnTo>
                  <a:lnTo>
                    <a:pt x="504697" y="361442"/>
                  </a:lnTo>
                  <a:lnTo>
                    <a:pt x="561975" y="432435"/>
                  </a:lnTo>
                  <a:lnTo>
                    <a:pt x="587501" y="421386"/>
                  </a:lnTo>
                  <a:lnTo>
                    <a:pt x="679830" y="377189"/>
                  </a:lnTo>
                  <a:lnTo>
                    <a:pt x="735583" y="309372"/>
                  </a:lnTo>
                  <a:lnTo>
                    <a:pt x="781684" y="238251"/>
                  </a:lnTo>
                  <a:lnTo>
                    <a:pt x="827912" y="205105"/>
                  </a:lnTo>
                  <a:lnTo>
                    <a:pt x="832611" y="202057"/>
                  </a:lnTo>
                  <a:lnTo>
                    <a:pt x="874013" y="233552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774180" y="3299460"/>
              <a:ext cx="509270" cy="1004569"/>
            </a:xfrm>
            <a:custGeom>
              <a:avLst/>
              <a:gdLst/>
              <a:ahLst/>
              <a:cxnLst/>
              <a:rect l="l" t="t" r="r" b="b"/>
              <a:pathLst>
                <a:path w="509270" h="1004570">
                  <a:moveTo>
                    <a:pt x="133476" y="0"/>
                  </a:moveTo>
                  <a:lnTo>
                    <a:pt x="70739" y="1650"/>
                  </a:lnTo>
                  <a:lnTo>
                    <a:pt x="0" y="60578"/>
                  </a:lnTo>
                  <a:lnTo>
                    <a:pt x="6223" y="119506"/>
                  </a:lnTo>
                  <a:lnTo>
                    <a:pt x="40894" y="223138"/>
                  </a:lnTo>
                  <a:lnTo>
                    <a:pt x="133476" y="371347"/>
                  </a:lnTo>
                  <a:lnTo>
                    <a:pt x="174371" y="433577"/>
                  </a:lnTo>
                  <a:lnTo>
                    <a:pt x="202692" y="506856"/>
                  </a:lnTo>
                  <a:lnTo>
                    <a:pt x="210439" y="583438"/>
                  </a:lnTo>
                  <a:lnTo>
                    <a:pt x="201041" y="648715"/>
                  </a:lnTo>
                  <a:lnTo>
                    <a:pt x="161798" y="758825"/>
                  </a:lnTo>
                  <a:lnTo>
                    <a:pt x="180594" y="851281"/>
                  </a:lnTo>
                  <a:lnTo>
                    <a:pt x="216789" y="915034"/>
                  </a:lnTo>
                  <a:lnTo>
                    <a:pt x="257683" y="961263"/>
                  </a:lnTo>
                  <a:lnTo>
                    <a:pt x="331470" y="1001013"/>
                  </a:lnTo>
                  <a:lnTo>
                    <a:pt x="380111" y="1004188"/>
                  </a:lnTo>
                  <a:lnTo>
                    <a:pt x="438276" y="973963"/>
                  </a:lnTo>
                  <a:lnTo>
                    <a:pt x="490093" y="929385"/>
                  </a:lnTo>
                  <a:lnTo>
                    <a:pt x="504317" y="862329"/>
                  </a:lnTo>
                  <a:lnTo>
                    <a:pt x="509016" y="758825"/>
                  </a:lnTo>
                  <a:lnTo>
                    <a:pt x="497967" y="669544"/>
                  </a:lnTo>
                  <a:lnTo>
                    <a:pt x="463423" y="521207"/>
                  </a:lnTo>
                  <a:lnTo>
                    <a:pt x="402209" y="364997"/>
                  </a:lnTo>
                  <a:lnTo>
                    <a:pt x="312547" y="207263"/>
                  </a:lnTo>
                  <a:lnTo>
                    <a:pt x="252856" y="114807"/>
                  </a:lnTo>
                  <a:lnTo>
                    <a:pt x="213614" y="60578"/>
                  </a:lnTo>
                  <a:lnTo>
                    <a:pt x="133476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774180" y="3299460"/>
              <a:ext cx="509270" cy="1004569"/>
            </a:xfrm>
            <a:custGeom>
              <a:avLst/>
              <a:gdLst/>
              <a:ahLst/>
              <a:cxnLst/>
              <a:rect l="l" t="t" r="r" b="b"/>
              <a:pathLst>
                <a:path w="509270" h="1004570">
                  <a:moveTo>
                    <a:pt x="213614" y="60578"/>
                  </a:moveTo>
                  <a:lnTo>
                    <a:pt x="133476" y="0"/>
                  </a:lnTo>
                  <a:lnTo>
                    <a:pt x="70739" y="1650"/>
                  </a:lnTo>
                  <a:lnTo>
                    <a:pt x="0" y="60578"/>
                  </a:lnTo>
                  <a:lnTo>
                    <a:pt x="6223" y="119506"/>
                  </a:lnTo>
                  <a:lnTo>
                    <a:pt x="40894" y="223138"/>
                  </a:lnTo>
                  <a:lnTo>
                    <a:pt x="133476" y="371347"/>
                  </a:lnTo>
                  <a:lnTo>
                    <a:pt x="174371" y="433577"/>
                  </a:lnTo>
                  <a:lnTo>
                    <a:pt x="202692" y="506856"/>
                  </a:lnTo>
                  <a:lnTo>
                    <a:pt x="210439" y="583438"/>
                  </a:lnTo>
                  <a:lnTo>
                    <a:pt x="201041" y="648715"/>
                  </a:lnTo>
                  <a:lnTo>
                    <a:pt x="161798" y="758825"/>
                  </a:lnTo>
                  <a:lnTo>
                    <a:pt x="180594" y="851281"/>
                  </a:lnTo>
                  <a:lnTo>
                    <a:pt x="216789" y="915034"/>
                  </a:lnTo>
                  <a:lnTo>
                    <a:pt x="257683" y="961263"/>
                  </a:lnTo>
                  <a:lnTo>
                    <a:pt x="331470" y="1001013"/>
                  </a:lnTo>
                  <a:lnTo>
                    <a:pt x="380111" y="1004188"/>
                  </a:lnTo>
                  <a:lnTo>
                    <a:pt x="438276" y="973963"/>
                  </a:lnTo>
                  <a:lnTo>
                    <a:pt x="490093" y="929385"/>
                  </a:lnTo>
                  <a:lnTo>
                    <a:pt x="504317" y="862329"/>
                  </a:lnTo>
                  <a:lnTo>
                    <a:pt x="509016" y="758825"/>
                  </a:lnTo>
                  <a:lnTo>
                    <a:pt x="497967" y="669544"/>
                  </a:lnTo>
                  <a:lnTo>
                    <a:pt x="463423" y="521207"/>
                  </a:lnTo>
                  <a:lnTo>
                    <a:pt x="402209" y="364997"/>
                  </a:lnTo>
                  <a:lnTo>
                    <a:pt x="312547" y="207263"/>
                  </a:lnTo>
                  <a:lnTo>
                    <a:pt x="252856" y="114807"/>
                  </a:lnTo>
                  <a:lnTo>
                    <a:pt x="213614" y="60578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040880" y="4130039"/>
              <a:ext cx="471170" cy="1156970"/>
            </a:xfrm>
            <a:custGeom>
              <a:avLst/>
              <a:gdLst/>
              <a:ahLst/>
              <a:cxnLst/>
              <a:rect l="l" t="t" r="r" b="b"/>
              <a:pathLst>
                <a:path w="471170" h="1156970">
                  <a:moveTo>
                    <a:pt x="95503" y="0"/>
                  </a:moveTo>
                  <a:lnTo>
                    <a:pt x="44576" y="4826"/>
                  </a:lnTo>
                  <a:lnTo>
                    <a:pt x="14350" y="46228"/>
                  </a:lnTo>
                  <a:lnTo>
                    <a:pt x="9525" y="181610"/>
                  </a:lnTo>
                  <a:lnTo>
                    <a:pt x="1650" y="339344"/>
                  </a:lnTo>
                  <a:lnTo>
                    <a:pt x="0" y="468376"/>
                  </a:lnTo>
                  <a:lnTo>
                    <a:pt x="31876" y="591058"/>
                  </a:lnTo>
                  <a:lnTo>
                    <a:pt x="68452" y="670687"/>
                  </a:lnTo>
                  <a:lnTo>
                    <a:pt x="155828" y="761492"/>
                  </a:lnTo>
                  <a:lnTo>
                    <a:pt x="241808" y="812546"/>
                  </a:lnTo>
                  <a:lnTo>
                    <a:pt x="299085" y="828421"/>
                  </a:lnTo>
                  <a:lnTo>
                    <a:pt x="378587" y="820547"/>
                  </a:lnTo>
                  <a:lnTo>
                    <a:pt x="416814" y="844423"/>
                  </a:lnTo>
                  <a:lnTo>
                    <a:pt x="416814" y="906526"/>
                  </a:lnTo>
                  <a:lnTo>
                    <a:pt x="400812" y="967105"/>
                  </a:lnTo>
                  <a:lnTo>
                    <a:pt x="410464" y="1064260"/>
                  </a:lnTo>
                  <a:lnTo>
                    <a:pt x="367411" y="1073785"/>
                  </a:lnTo>
                  <a:lnTo>
                    <a:pt x="361061" y="1131189"/>
                  </a:lnTo>
                  <a:lnTo>
                    <a:pt x="411988" y="1156589"/>
                  </a:lnTo>
                  <a:lnTo>
                    <a:pt x="434213" y="1124839"/>
                  </a:lnTo>
                  <a:lnTo>
                    <a:pt x="456565" y="1076960"/>
                  </a:lnTo>
                  <a:lnTo>
                    <a:pt x="435864" y="984631"/>
                  </a:lnTo>
                  <a:lnTo>
                    <a:pt x="462915" y="903351"/>
                  </a:lnTo>
                  <a:lnTo>
                    <a:pt x="470789" y="822071"/>
                  </a:lnTo>
                  <a:lnTo>
                    <a:pt x="448564" y="777494"/>
                  </a:lnTo>
                  <a:lnTo>
                    <a:pt x="405638" y="771144"/>
                  </a:lnTo>
                  <a:lnTo>
                    <a:pt x="303784" y="764667"/>
                  </a:lnTo>
                  <a:lnTo>
                    <a:pt x="211581" y="739267"/>
                  </a:lnTo>
                  <a:lnTo>
                    <a:pt x="154304" y="669163"/>
                  </a:lnTo>
                  <a:lnTo>
                    <a:pt x="116077" y="611759"/>
                  </a:lnTo>
                  <a:lnTo>
                    <a:pt x="93852" y="559181"/>
                  </a:lnTo>
                  <a:lnTo>
                    <a:pt x="73151" y="489077"/>
                  </a:lnTo>
                  <a:lnTo>
                    <a:pt x="71627" y="428625"/>
                  </a:lnTo>
                  <a:lnTo>
                    <a:pt x="74802" y="332994"/>
                  </a:lnTo>
                  <a:lnTo>
                    <a:pt x="101853" y="221487"/>
                  </a:lnTo>
                  <a:lnTo>
                    <a:pt x="122427" y="159258"/>
                  </a:lnTo>
                  <a:lnTo>
                    <a:pt x="136778" y="90805"/>
                  </a:lnTo>
                  <a:lnTo>
                    <a:pt x="133603" y="54229"/>
                  </a:lnTo>
                  <a:lnTo>
                    <a:pt x="95503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7040880" y="4130039"/>
              <a:ext cx="471170" cy="1156970"/>
            </a:xfrm>
            <a:custGeom>
              <a:avLst/>
              <a:gdLst/>
              <a:ahLst/>
              <a:cxnLst/>
              <a:rect l="l" t="t" r="r" b="b"/>
              <a:pathLst>
                <a:path w="471170" h="1156970">
                  <a:moveTo>
                    <a:pt x="133603" y="54229"/>
                  </a:moveTo>
                  <a:lnTo>
                    <a:pt x="95503" y="0"/>
                  </a:lnTo>
                  <a:lnTo>
                    <a:pt x="44576" y="4826"/>
                  </a:lnTo>
                  <a:lnTo>
                    <a:pt x="14350" y="46228"/>
                  </a:lnTo>
                  <a:lnTo>
                    <a:pt x="9525" y="181610"/>
                  </a:lnTo>
                  <a:lnTo>
                    <a:pt x="1650" y="339344"/>
                  </a:lnTo>
                  <a:lnTo>
                    <a:pt x="0" y="468376"/>
                  </a:lnTo>
                  <a:lnTo>
                    <a:pt x="31876" y="591058"/>
                  </a:lnTo>
                  <a:lnTo>
                    <a:pt x="68452" y="670687"/>
                  </a:lnTo>
                  <a:lnTo>
                    <a:pt x="155828" y="761492"/>
                  </a:lnTo>
                  <a:lnTo>
                    <a:pt x="241808" y="812546"/>
                  </a:lnTo>
                  <a:lnTo>
                    <a:pt x="299085" y="828421"/>
                  </a:lnTo>
                  <a:lnTo>
                    <a:pt x="378587" y="820547"/>
                  </a:lnTo>
                  <a:lnTo>
                    <a:pt x="416814" y="844423"/>
                  </a:lnTo>
                  <a:lnTo>
                    <a:pt x="416814" y="906526"/>
                  </a:lnTo>
                  <a:lnTo>
                    <a:pt x="400812" y="967105"/>
                  </a:lnTo>
                  <a:lnTo>
                    <a:pt x="410464" y="1064260"/>
                  </a:lnTo>
                  <a:lnTo>
                    <a:pt x="367411" y="1073785"/>
                  </a:lnTo>
                  <a:lnTo>
                    <a:pt x="361061" y="1131189"/>
                  </a:lnTo>
                  <a:lnTo>
                    <a:pt x="411988" y="1156589"/>
                  </a:lnTo>
                  <a:lnTo>
                    <a:pt x="434213" y="1124839"/>
                  </a:lnTo>
                  <a:lnTo>
                    <a:pt x="456565" y="1076960"/>
                  </a:lnTo>
                  <a:lnTo>
                    <a:pt x="435864" y="984631"/>
                  </a:lnTo>
                  <a:lnTo>
                    <a:pt x="462915" y="903351"/>
                  </a:lnTo>
                  <a:lnTo>
                    <a:pt x="470789" y="822071"/>
                  </a:lnTo>
                  <a:lnTo>
                    <a:pt x="448564" y="777494"/>
                  </a:lnTo>
                  <a:lnTo>
                    <a:pt x="405638" y="771144"/>
                  </a:lnTo>
                  <a:lnTo>
                    <a:pt x="303784" y="764667"/>
                  </a:lnTo>
                  <a:lnTo>
                    <a:pt x="211581" y="739267"/>
                  </a:lnTo>
                  <a:lnTo>
                    <a:pt x="154304" y="669163"/>
                  </a:lnTo>
                  <a:lnTo>
                    <a:pt x="116077" y="611759"/>
                  </a:lnTo>
                  <a:lnTo>
                    <a:pt x="93852" y="559181"/>
                  </a:lnTo>
                  <a:lnTo>
                    <a:pt x="73151" y="489077"/>
                  </a:lnTo>
                  <a:lnTo>
                    <a:pt x="71627" y="428625"/>
                  </a:lnTo>
                  <a:lnTo>
                    <a:pt x="74802" y="332994"/>
                  </a:lnTo>
                  <a:lnTo>
                    <a:pt x="101853" y="221487"/>
                  </a:lnTo>
                  <a:lnTo>
                    <a:pt x="122427" y="159258"/>
                  </a:lnTo>
                  <a:lnTo>
                    <a:pt x="136778" y="90805"/>
                  </a:lnTo>
                  <a:lnTo>
                    <a:pt x="133603" y="54229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537960" y="3992879"/>
              <a:ext cx="661670" cy="646430"/>
            </a:xfrm>
            <a:custGeom>
              <a:avLst/>
              <a:gdLst/>
              <a:ahLst/>
              <a:cxnLst/>
              <a:rect l="l" t="t" r="r" b="b"/>
              <a:pathLst>
                <a:path w="661670" h="646429">
                  <a:moveTo>
                    <a:pt x="207772" y="0"/>
                  </a:moveTo>
                  <a:lnTo>
                    <a:pt x="184023" y="0"/>
                  </a:lnTo>
                  <a:lnTo>
                    <a:pt x="147447" y="37846"/>
                  </a:lnTo>
                  <a:lnTo>
                    <a:pt x="145923" y="107188"/>
                  </a:lnTo>
                  <a:lnTo>
                    <a:pt x="147447" y="198628"/>
                  </a:lnTo>
                  <a:lnTo>
                    <a:pt x="158623" y="271018"/>
                  </a:lnTo>
                  <a:lnTo>
                    <a:pt x="188722" y="420751"/>
                  </a:lnTo>
                  <a:lnTo>
                    <a:pt x="199771" y="507492"/>
                  </a:lnTo>
                  <a:lnTo>
                    <a:pt x="164973" y="491744"/>
                  </a:lnTo>
                  <a:lnTo>
                    <a:pt x="115824" y="427101"/>
                  </a:lnTo>
                  <a:lnTo>
                    <a:pt x="88773" y="375031"/>
                  </a:lnTo>
                  <a:lnTo>
                    <a:pt x="47625" y="315214"/>
                  </a:lnTo>
                  <a:lnTo>
                    <a:pt x="9525" y="321437"/>
                  </a:lnTo>
                  <a:lnTo>
                    <a:pt x="0" y="356108"/>
                  </a:lnTo>
                  <a:lnTo>
                    <a:pt x="12700" y="375031"/>
                  </a:lnTo>
                  <a:lnTo>
                    <a:pt x="45974" y="368808"/>
                  </a:lnTo>
                  <a:lnTo>
                    <a:pt x="103124" y="469646"/>
                  </a:lnTo>
                  <a:lnTo>
                    <a:pt x="168148" y="543687"/>
                  </a:lnTo>
                  <a:lnTo>
                    <a:pt x="225171" y="628777"/>
                  </a:lnTo>
                  <a:lnTo>
                    <a:pt x="261747" y="646176"/>
                  </a:lnTo>
                  <a:lnTo>
                    <a:pt x="285496" y="620903"/>
                  </a:lnTo>
                  <a:lnTo>
                    <a:pt x="239522" y="416052"/>
                  </a:lnTo>
                  <a:lnTo>
                    <a:pt x="202946" y="237998"/>
                  </a:lnTo>
                  <a:lnTo>
                    <a:pt x="201422" y="132334"/>
                  </a:lnTo>
                  <a:lnTo>
                    <a:pt x="223647" y="115062"/>
                  </a:lnTo>
                  <a:lnTo>
                    <a:pt x="247396" y="129286"/>
                  </a:lnTo>
                  <a:lnTo>
                    <a:pt x="332994" y="226949"/>
                  </a:lnTo>
                  <a:lnTo>
                    <a:pt x="432943" y="316738"/>
                  </a:lnTo>
                  <a:lnTo>
                    <a:pt x="523367" y="327787"/>
                  </a:lnTo>
                  <a:lnTo>
                    <a:pt x="601091" y="289941"/>
                  </a:lnTo>
                  <a:lnTo>
                    <a:pt x="661416" y="220599"/>
                  </a:lnTo>
                  <a:lnTo>
                    <a:pt x="645541" y="165481"/>
                  </a:lnTo>
                  <a:lnTo>
                    <a:pt x="596392" y="130810"/>
                  </a:lnTo>
                  <a:lnTo>
                    <a:pt x="561467" y="113411"/>
                  </a:lnTo>
                  <a:lnTo>
                    <a:pt x="505968" y="165481"/>
                  </a:lnTo>
                  <a:lnTo>
                    <a:pt x="466217" y="226949"/>
                  </a:lnTo>
                  <a:lnTo>
                    <a:pt x="402844" y="198628"/>
                  </a:lnTo>
                  <a:lnTo>
                    <a:pt x="348869" y="165481"/>
                  </a:lnTo>
                  <a:lnTo>
                    <a:pt x="271145" y="74041"/>
                  </a:lnTo>
                  <a:lnTo>
                    <a:pt x="207772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537960" y="3992879"/>
              <a:ext cx="661670" cy="646430"/>
            </a:xfrm>
            <a:custGeom>
              <a:avLst/>
              <a:gdLst/>
              <a:ahLst/>
              <a:cxnLst/>
              <a:rect l="l" t="t" r="r" b="b"/>
              <a:pathLst>
                <a:path w="661670" h="646429">
                  <a:moveTo>
                    <a:pt x="645541" y="165481"/>
                  </a:moveTo>
                  <a:lnTo>
                    <a:pt x="661416" y="220599"/>
                  </a:lnTo>
                  <a:lnTo>
                    <a:pt x="601091" y="289941"/>
                  </a:lnTo>
                  <a:lnTo>
                    <a:pt x="523367" y="327787"/>
                  </a:lnTo>
                  <a:lnTo>
                    <a:pt x="432943" y="316738"/>
                  </a:lnTo>
                  <a:lnTo>
                    <a:pt x="332994" y="226949"/>
                  </a:lnTo>
                  <a:lnTo>
                    <a:pt x="247396" y="129286"/>
                  </a:lnTo>
                  <a:lnTo>
                    <a:pt x="223647" y="115062"/>
                  </a:lnTo>
                  <a:lnTo>
                    <a:pt x="201422" y="132334"/>
                  </a:lnTo>
                  <a:lnTo>
                    <a:pt x="202946" y="237998"/>
                  </a:lnTo>
                  <a:lnTo>
                    <a:pt x="239522" y="416052"/>
                  </a:lnTo>
                  <a:lnTo>
                    <a:pt x="269621" y="550037"/>
                  </a:lnTo>
                  <a:lnTo>
                    <a:pt x="285496" y="620903"/>
                  </a:lnTo>
                  <a:lnTo>
                    <a:pt x="261747" y="646176"/>
                  </a:lnTo>
                  <a:lnTo>
                    <a:pt x="225171" y="628777"/>
                  </a:lnTo>
                  <a:lnTo>
                    <a:pt x="168148" y="543687"/>
                  </a:lnTo>
                  <a:lnTo>
                    <a:pt x="103124" y="469646"/>
                  </a:lnTo>
                  <a:lnTo>
                    <a:pt x="45974" y="368808"/>
                  </a:lnTo>
                  <a:lnTo>
                    <a:pt x="12700" y="375031"/>
                  </a:lnTo>
                  <a:lnTo>
                    <a:pt x="0" y="356108"/>
                  </a:lnTo>
                  <a:lnTo>
                    <a:pt x="9525" y="321437"/>
                  </a:lnTo>
                  <a:lnTo>
                    <a:pt x="47625" y="315214"/>
                  </a:lnTo>
                  <a:lnTo>
                    <a:pt x="88773" y="375031"/>
                  </a:lnTo>
                  <a:lnTo>
                    <a:pt x="115824" y="427101"/>
                  </a:lnTo>
                  <a:lnTo>
                    <a:pt x="164973" y="491744"/>
                  </a:lnTo>
                  <a:lnTo>
                    <a:pt x="199771" y="507492"/>
                  </a:lnTo>
                  <a:lnTo>
                    <a:pt x="188722" y="420751"/>
                  </a:lnTo>
                  <a:lnTo>
                    <a:pt x="158623" y="271018"/>
                  </a:lnTo>
                  <a:lnTo>
                    <a:pt x="147447" y="198628"/>
                  </a:lnTo>
                  <a:lnTo>
                    <a:pt x="145923" y="107188"/>
                  </a:lnTo>
                  <a:lnTo>
                    <a:pt x="147447" y="37846"/>
                  </a:lnTo>
                  <a:lnTo>
                    <a:pt x="184023" y="0"/>
                  </a:lnTo>
                  <a:lnTo>
                    <a:pt x="207772" y="0"/>
                  </a:lnTo>
                  <a:lnTo>
                    <a:pt x="271145" y="74041"/>
                  </a:lnTo>
                  <a:lnTo>
                    <a:pt x="348869" y="165481"/>
                  </a:lnTo>
                  <a:lnTo>
                    <a:pt x="402844" y="198628"/>
                  </a:lnTo>
                  <a:lnTo>
                    <a:pt x="466217" y="226949"/>
                  </a:lnTo>
                  <a:lnTo>
                    <a:pt x="505968" y="165481"/>
                  </a:lnTo>
                  <a:lnTo>
                    <a:pt x="561467" y="113411"/>
                  </a:lnTo>
                  <a:lnTo>
                    <a:pt x="596392" y="130810"/>
                  </a:lnTo>
                  <a:lnTo>
                    <a:pt x="645541" y="165481"/>
                  </a:lnTo>
                </a:path>
              </a:pathLst>
            </a:custGeom>
            <a:ln w="15240">
              <a:solidFill>
                <a:srgbClr val="4453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918960" y="3147060"/>
              <a:ext cx="608330" cy="875030"/>
            </a:xfrm>
            <a:custGeom>
              <a:avLst/>
              <a:gdLst/>
              <a:ahLst/>
              <a:cxnLst/>
              <a:rect l="l" t="t" r="r" b="b"/>
              <a:pathLst>
                <a:path w="608329" h="875029">
                  <a:moveTo>
                    <a:pt x="148844" y="0"/>
                  </a:moveTo>
                  <a:lnTo>
                    <a:pt x="104521" y="9525"/>
                  </a:lnTo>
                  <a:lnTo>
                    <a:pt x="60198" y="42799"/>
                  </a:lnTo>
                  <a:lnTo>
                    <a:pt x="7874" y="117475"/>
                  </a:lnTo>
                  <a:lnTo>
                    <a:pt x="4699" y="165100"/>
                  </a:lnTo>
                  <a:lnTo>
                    <a:pt x="0" y="214375"/>
                  </a:lnTo>
                  <a:lnTo>
                    <a:pt x="11049" y="255650"/>
                  </a:lnTo>
                  <a:lnTo>
                    <a:pt x="25273" y="311150"/>
                  </a:lnTo>
                  <a:lnTo>
                    <a:pt x="52197" y="379475"/>
                  </a:lnTo>
                  <a:lnTo>
                    <a:pt x="83947" y="442975"/>
                  </a:lnTo>
                  <a:lnTo>
                    <a:pt x="110871" y="495300"/>
                  </a:lnTo>
                  <a:lnTo>
                    <a:pt x="132969" y="549275"/>
                  </a:lnTo>
                  <a:lnTo>
                    <a:pt x="150368" y="596900"/>
                  </a:lnTo>
                  <a:lnTo>
                    <a:pt x="169418" y="658876"/>
                  </a:lnTo>
                  <a:lnTo>
                    <a:pt x="185293" y="714375"/>
                  </a:lnTo>
                  <a:lnTo>
                    <a:pt x="205867" y="752475"/>
                  </a:lnTo>
                  <a:lnTo>
                    <a:pt x="248539" y="814451"/>
                  </a:lnTo>
                  <a:lnTo>
                    <a:pt x="283464" y="846201"/>
                  </a:lnTo>
                  <a:lnTo>
                    <a:pt x="316738" y="871601"/>
                  </a:lnTo>
                  <a:lnTo>
                    <a:pt x="429133" y="874776"/>
                  </a:lnTo>
                  <a:lnTo>
                    <a:pt x="486156" y="858901"/>
                  </a:lnTo>
                  <a:lnTo>
                    <a:pt x="536701" y="854075"/>
                  </a:lnTo>
                  <a:lnTo>
                    <a:pt x="584326" y="812800"/>
                  </a:lnTo>
                  <a:lnTo>
                    <a:pt x="608076" y="725551"/>
                  </a:lnTo>
                  <a:lnTo>
                    <a:pt x="601726" y="650875"/>
                  </a:lnTo>
                  <a:lnTo>
                    <a:pt x="574801" y="552450"/>
                  </a:lnTo>
                  <a:lnTo>
                    <a:pt x="533654" y="446150"/>
                  </a:lnTo>
                  <a:lnTo>
                    <a:pt x="479806" y="355600"/>
                  </a:lnTo>
                  <a:lnTo>
                    <a:pt x="430657" y="274700"/>
                  </a:lnTo>
                  <a:lnTo>
                    <a:pt x="381635" y="209550"/>
                  </a:lnTo>
                  <a:lnTo>
                    <a:pt x="356235" y="173100"/>
                  </a:lnTo>
                  <a:lnTo>
                    <a:pt x="315087" y="112775"/>
                  </a:lnTo>
                  <a:lnTo>
                    <a:pt x="275463" y="88900"/>
                  </a:lnTo>
                  <a:lnTo>
                    <a:pt x="213741" y="20574"/>
                  </a:lnTo>
                  <a:lnTo>
                    <a:pt x="183642" y="1524"/>
                  </a:lnTo>
                  <a:lnTo>
                    <a:pt x="148844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6903719" y="3131819"/>
              <a:ext cx="638810" cy="928369"/>
            </a:xfrm>
            <a:custGeom>
              <a:avLst/>
              <a:gdLst/>
              <a:ahLst/>
              <a:cxnLst/>
              <a:rect l="l" t="t" r="r" b="b"/>
              <a:pathLst>
                <a:path w="638809" h="928370">
                  <a:moveTo>
                    <a:pt x="184403" y="0"/>
                  </a:moveTo>
                  <a:lnTo>
                    <a:pt x="127761" y="14350"/>
                  </a:lnTo>
                  <a:lnTo>
                    <a:pt x="86740" y="30225"/>
                  </a:lnTo>
                  <a:lnTo>
                    <a:pt x="41021" y="73151"/>
                  </a:lnTo>
                  <a:lnTo>
                    <a:pt x="1524" y="119125"/>
                  </a:lnTo>
                  <a:lnTo>
                    <a:pt x="0" y="174751"/>
                  </a:lnTo>
                  <a:lnTo>
                    <a:pt x="3175" y="243077"/>
                  </a:lnTo>
                  <a:lnTo>
                    <a:pt x="29972" y="325754"/>
                  </a:lnTo>
                  <a:lnTo>
                    <a:pt x="53594" y="384555"/>
                  </a:lnTo>
                  <a:lnTo>
                    <a:pt x="88264" y="471931"/>
                  </a:lnTo>
                  <a:lnTo>
                    <a:pt x="121411" y="543432"/>
                  </a:lnTo>
                  <a:lnTo>
                    <a:pt x="143509" y="599058"/>
                  </a:lnTo>
                  <a:lnTo>
                    <a:pt x="163956" y="653160"/>
                  </a:lnTo>
                  <a:lnTo>
                    <a:pt x="182879" y="715136"/>
                  </a:lnTo>
                  <a:lnTo>
                    <a:pt x="195452" y="764412"/>
                  </a:lnTo>
                  <a:lnTo>
                    <a:pt x="219201" y="808862"/>
                  </a:lnTo>
                  <a:lnTo>
                    <a:pt x="267970" y="859662"/>
                  </a:lnTo>
                  <a:lnTo>
                    <a:pt x="308990" y="904239"/>
                  </a:lnTo>
                  <a:lnTo>
                    <a:pt x="368934" y="927988"/>
                  </a:lnTo>
                  <a:lnTo>
                    <a:pt x="427227" y="927988"/>
                  </a:lnTo>
                  <a:lnTo>
                    <a:pt x="474599" y="916939"/>
                  </a:lnTo>
                  <a:lnTo>
                    <a:pt x="532891" y="916939"/>
                  </a:lnTo>
                  <a:lnTo>
                    <a:pt x="567320" y="883538"/>
                  </a:lnTo>
                  <a:lnTo>
                    <a:pt x="420877" y="883538"/>
                  </a:lnTo>
                  <a:lnTo>
                    <a:pt x="368934" y="880363"/>
                  </a:lnTo>
                  <a:lnTo>
                    <a:pt x="318515" y="870838"/>
                  </a:lnTo>
                  <a:lnTo>
                    <a:pt x="239649" y="784986"/>
                  </a:lnTo>
                  <a:lnTo>
                    <a:pt x="204977" y="713485"/>
                  </a:lnTo>
                  <a:lnTo>
                    <a:pt x="310311" y="713485"/>
                  </a:lnTo>
                  <a:lnTo>
                    <a:pt x="357885" y="707135"/>
                  </a:lnTo>
                  <a:lnTo>
                    <a:pt x="401802" y="689736"/>
                  </a:lnTo>
                  <a:lnTo>
                    <a:pt x="247523" y="689736"/>
                  </a:lnTo>
                  <a:lnTo>
                    <a:pt x="192277" y="664209"/>
                  </a:lnTo>
                  <a:lnTo>
                    <a:pt x="175005" y="594359"/>
                  </a:lnTo>
                  <a:lnTo>
                    <a:pt x="141858" y="521207"/>
                  </a:lnTo>
                  <a:lnTo>
                    <a:pt x="102488" y="451357"/>
                  </a:lnTo>
                  <a:lnTo>
                    <a:pt x="78866" y="390905"/>
                  </a:lnTo>
                  <a:lnTo>
                    <a:pt x="193110" y="390905"/>
                  </a:lnTo>
                  <a:lnTo>
                    <a:pt x="198627" y="389381"/>
                  </a:lnTo>
                  <a:lnTo>
                    <a:pt x="244348" y="371855"/>
                  </a:lnTo>
                  <a:lnTo>
                    <a:pt x="243364" y="370204"/>
                  </a:lnTo>
                  <a:lnTo>
                    <a:pt x="110362" y="370204"/>
                  </a:lnTo>
                  <a:lnTo>
                    <a:pt x="55118" y="330580"/>
                  </a:lnTo>
                  <a:lnTo>
                    <a:pt x="44196" y="303529"/>
                  </a:lnTo>
                  <a:lnTo>
                    <a:pt x="25273" y="241553"/>
                  </a:lnTo>
                  <a:lnTo>
                    <a:pt x="33147" y="184276"/>
                  </a:lnTo>
                  <a:lnTo>
                    <a:pt x="45720" y="131952"/>
                  </a:lnTo>
                  <a:lnTo>
                    <a:pt x="141751" y="131952"/>
                  </a:lnTo>
                  <a:lnTo>
                    <a:pt x="133984" y="120776"/>
                  </a:lnTo>
                  <a:lnTo>
                    <a:pt x="80390" y="87375"/>
                  </a:lnTo>
                  <a:lnTo>
                    <a:pt x="115061" y="58800"/>
                  </a:lnTo>
                  <a:lnTo>
                    <a:pt x="175005" y="34925"/>
                  </a:lnTo>
                  <a:lnTo>
                    <a:pt x="242954" y="34925"/>
                  </a:lnTo>
                  <a:lnTo>
                    <a:pt x="236474" y="25400"/>
                  </a:lnTo>
                  <a:lnTo>
                    <a:pt x="184403" y="0"/>
                  </a:lnTo>
                  <a:close/>
                </a:path>
                <a:path w="638809" h="928370">
                  <a:moveTo>
                    <a:pt x="296418" y="133476"/>
                  </a:moveTo>
                  <a:lnTo>
                    <a:pt x="288544" y="174751"/>
                  </a:lnTo>
                  <a:lnTo>
                    <a:pt x="291719" y="243077"/>
                  </a:lnTo>
                  <a:lnTo>
                    <a:pt x="266446" y="308228"/>
                  </a:lnTo>
                  <a:lnTo>
                    <a:pt x="237998" y="327405"/>
                  </a:lnTo>
                  <a:lnTo>
                    <a:pt x="245999" y="362330"/>
                  </a:lnTo>
                  <a:lnTo>
                    <a:pt x="267970" y="416305"/>
                  </a:lnTo>
                  <a:lnTo>
                    <a:pt x="320039" y="489457"/>
                  </a:lnTo>
                  <a:lnTo>
                    <a:pt x="376808" y="575309"/>
                  </a:lnTo>
                  <a:lnTo>
                    <a:pt x="402081" y="643635"/>
                  </a:lnTo>
                  <a:lnTo>
                    <a:pt x="424052" y="696086"/>
                  </a:lnTo>
                  <a:lnTo>
                    <a:pt x="457200" y="737361"/>
                  </a:lnTo>
                  <a:lnTo>
                    <a:pt x="471424" y="816863"/>
                  </a:lnTo>
                  <a:lnTo>
                    <a:pt x="463550" y="874013"/>
                  </a:lnTo>
                  <a:lnTo>
                    <a:pt x="420877" y="883538"/>
                  </a:lnTo>
                  <a:lnTo>
                    <a:pt x="567320" y="883538"/>
                  </a:lnTo>
                  <a:lnTo>
                    <a:pt x="575436" y="875664"/>
                  </a:lnTo>
                  <a:lnTo>
                    <a:pt x="576965" y="874013"/>
                  </a:lnTo>
                  <a:lnTo>
                    <a:pt x="521843" y="874013"/>
                  </a:lnTo>
                  <a:lnTo>
                    <a:pt x="501396" y="866012"/>
                  </a:lnTo>
                  <a:lnTo>
                    <a:pt x="493522" y="831087"/>
                  </a:lnTo>
                  <a:lnTo>
                    <a:pt x="498221" y="797686"/>
                  </a:lnTo>
                  <a:lnTo>
                    <a:pt x="487172" y="756411"/>
                  </a:lnTo>
                  <a:lnTo>
                    <a:pt x="474599" y="707135"/>
                  </a:lnTo>
                  <a:lnTo>
                    <a:pt x="455675" y="675385"/>
                  </a:lnTo>
                  <a:lnTo>
                    <a:pt x="463550" y="649985"/>
                  </a:lnTo>
                  <a:lnTo>
                    <a:pt x="485521" y="618108"/>
                  </a:lnTo>
                  <a:lnTo>
                    <a:pt x="485259" y="610234"/>
                  </a:lnTo>
                  <a:lnTo>
                    <a:pt x="424052" y="610234"/>
                  </a:lnTo>
                  <a:lnTo>
                    <a:pt x="394080" y="560958"/>
                  </a:lnTo>
                  <a:lnTo>
                    <a:pt x="365759" y="502157"/>
                  </a:lnTo>
                  <a:lnTo>
                    <a:pt x="271145" y="368680"/>
                  </a:lnTo>
                  <a:lnTo>
                    <a:pt x="293243" y="335279"/>
                  </a:lnTo>
                  <a:lnTo>
                    <a:pt x="307466" y="284479"/>
                  </a:lnTo>
                  <a:lnTo>
                    <a:pt x="320039" y="225678"/>
                  </a:lnTo>
                  <a:lnTo>
                    <a:pt x="313689" y="165226"/>
                  </a:lnTo>
                  <a:lnTo>
                    <a:pt x="296418" y="133476"/>
                  </a:lnTo>
                  <a:close/>
                </a:path>
                <a:path w="638809" h="928370">
                  <a:moveTo>
                    <a:pt x="350011" y="182752"/>
                  </a:moveTo>
                  <a:lnTo>
                    <a:pt x="413003" y="273303"/>
                  </a:lnTo>
                  <a:lnTo>
                    <a:pt x="472948" y="381380"/>
                  </a:lnTo>
                  <a:lnTo>
                    <a:pt x="502920" y="440181"/>
                  </a:lnTo>
                  <a:lnTo>
                    <a:pt x="531240" y="483107"/>
                  </a:lnTo>
                  <a:lnTo>
                    <a:pt x="559688" y="557783"/>
                  </a:lnTo>
                  <a:lnTo>
                    <a:pt x="583310" y="618108"/>
                  </a:lnTo>
                  <a:lnTo>
                    <a:pt x="586485" y="670559"/>
                  </a:lnTo>
                  <a:lnTo>
                    <a:pt x="595883" y="737361"/>
                  </a:lnTo>
                  <a:lnTo>
                    <a:pt x="586485" y="802512"/>
                  </a:lnTo>
                  <a:lnTo>
                    <a:pt x="559688" y="851788"/>
                  </a:lnTo>
                  <a:lnTo>
                    <a:pt x="521843" y="874013"/>
                  </a:lnTo>
                  <a:lnTo>
                    <a:pt x="576965" y="874013"/>
                  </a:lnTo>
                  <a:lnTo>
                    <a:pt x="619632" y="827912"/>
                  </a:lnTo>
                  <a:lnTo>
                    <a:pt x="638555" y="758062"/>
                  </a:lnTo>
                  <a:lnTo>
                    <a:pt x="636904" y="681735"/>
                  </a:lnTo>
                  <a:lnTo>
                    <a:pt x="605408" y="570483"/>
                  </a:lnTo>
                  <a:lnTo>
                    <a:pt x="566038" y="468756"/>
                  </a:lnTo>
                  <a:lnTo>
                    <a:pt x="532891" y="413130"/>
                  </a:lnTo>
                  <a:lnTo>
                    <a:pt x="487172" y="328929"/>
                  </a:lnTo>
                  <a:lnTo>
                    <a:pt x="430402" y="257428"/>
                  </a:lnTo>
                  <a:lnTo>
                    <a:pt x="379983" y="185927"/>
                  </a:lnTo>
                  <a:lnTo>
                    <a:pt x="350011" y="182752"/>
                  </a:lnTo>
                  <a:close/>
                </a:path>
                <a:path w="638809" h="928370">
                  <a:moveTo>
                    <a:pt x="310311" y="713485"/>
                  </a:moveTo>
                  <a:lnTo>
                    <a:pt x="204977" y="713485"/>
                  </a:lnTo>
                  <a:lnTo>
                    <a:pt x="233299" y="726185"/>
                  </a:lnTo>
                  <a:lnTo>
                    <a:pt x="297941" y="715136"/>
                  </a:lnTo>
                  <a:lnTo>
                    <a:pt x="310311" y="713485"/>
                  </a:lnTo>
                  <a:close/>
                </a:path>
                <a:path w="638809" h="928370">
                  <a:moveTo>
                    <a:pt x="400430" y="651509"/>
                  </a:moveTo>
                  <a:lnTo>
                    <a:pt x="359409" y="667384"/>
                  </a:lnTo>
                  <a:lnTo>
                    <a:pt x="304291" y="689736"/>
                  </a:lnTo>
                  <a:lnTo>
                    <a:pt x="401802" y="689736"/>
                  </a:lnTo>
                  <a:lnTo>
                    <a:pt x="417829" y="683386"/>
                  </a:lnTo>
                  <a:lnTo>
                    <a:pt x="400430" y="651509"/>
                  </a:lnTo>
                  <a:close/>
                </a:path>
                <a:path w="638809" h="928370">
                  <a:moveTo>
                    <a:pt x="490347" y="422655"/>
                  </a:moveTo>
                  <a:lnTo>
                    <a:pt x="482473" y="464057"/>
                  </a:lnTo>
                  <a:lnTo>
                    <a:pt x="476123" y="521207"/>
                  </a:lnTo>
                  <a:lnTo>
                    <a:pt x="454025" y="599058"/>
                  </a:lnTo>
                  <a:lnTo>
                    <a:pt x="424052" y="610234"/>
                  </a:lnTo>
                  <a:lnTo>
                    <a:pt x="485259" y="610234"/>
                  </a:lnTo>
                  <a:lnTo>
                    <a:pt x="483997" y="572134"/>
                  </a:lnTo>
                  <a:lnTo>
                    <a:pt x="501396" y="510158"/>
                  </a:lnTo>
                  <a:lnTo>
                    <a:pt x="506095" y="462406"/>
                  </a:lnTo>
                  <a:lnTo>
                    <a:pt x="490347" y="422655"/>
                  </a:lnTo>
                  <a:close/>
                </a:path>
                <a:path w="638809" h="928370">
                  <a:moveTo>
                    <a:pt x="193110" y="390905"/>
                  </a:moveTo>
                  <a:lnTo>
                    <a:pt x="78866" y="390905"/>
                  </a:lnTo>
                  <a:lnTo>
                    <a:pt x="96138" y="406780"/>
                  </a:lnTo>
                  <a:lnTo>
                    <a:pt x="135635" y="406780"/>
                  </a:lnTo>
                  <a:lnTo>
                    <a:pt x="193110" y="390905"/>
                  </a:lnTo>
                  <a:close/>
                </a:path>
                <a:path w="638809" h="928370">
                  <a:moveTo>
                    <a:pt x="225425" y="340105"/>
                  </a:moveTo>
                  <a:lnTo>
                    <a:pt x="212851" y="352805"/>
                  </a:lnTo>
                  <a:lnTo>
                    <a:pt x="173481" y="368680"/>
                  </a:lnTo>
                  <a:lnTo>
                    <a:pt x="110362" y="370204"/>
                  </a:lnTo>
                  <a:lnTo>
                    <a:pt x="243364" y="370204"/>
                  </a:lnTo>
                  <a:lnTo>
                    <a:pt x="225425" y="340105"/>
                  </a:lnTo>
                  <a:close/>
                </a:path>
                <a:path w="638809" h="928370">
                  <a:moveTo>
                    <a:pt x="141751" y="131952"/>
                  </a:moveTo>
                  <a:lnTo>
                    <a:pt x="45720" y="131952"/>
                  </a:lnTo>
                  <a:lnTo>
                    <a:pt x="86740" y="147827"/>
                  </a:lnTo>
                  <a:lnTo>
                    <a:pt x="156082" y="204977"/>
                  </a:lnTo>
                  <a:lnTo>
                    <a:pt x="193928" y="274954"/>
                  </a:lnTo>
                  <a:lnTo>
                    <a:pt x="228600" y="316229"/>
                  </a:lnTo>
                  <a:lnTo>
                    <a:pt x="222250" y="287654"/>
                  </a:lnTo>
                  <a:lnTo>
                    <a:pt x="189229" y="200278"/>
                  </a:lnTo>
                  <a:lnTo>
                    <a:pt x="141751" y="131952"/>
                  </a:lnTo>
                  <a:close/>
                </a:path>
                <a:path w="638809" h="928370">
                  <a:moveTo>
                    <a:pt x="242954" y="34925"/>
                  </a:moveTo>
                  <a:lnTo>
                    <a:pt x="175005" y="34925"/>
                  </a:lnTo>
                  <a:lnTo>
                    <a:pt x="219201" y="55625"/>
                  </a:lnTo>
                  <a:lnTo>
                    <a:pt x="275844" y="111251"/>
                  </a:lnTo>
                  <a:lnTo>
                    <a:pt x="296418" y="133476"/>
                  </a:lnTo>
                  <a:lnTo>
                    <a:pt x="338962" y="171576"/>
                  </a:lnTo>
                  <a:lnTo>
                    <a:pt x="356361" y="155701"/>
                  </a:lnTo>
                  <a:lnTo>
                    <a:pt x="332612" y="111251"/>
                  </a:lnTo>
                  <a:lnTo>
                    <a:pt x="274320" y="81025"/>
                  </a:lnTo>
                  <a:lnTo>
                    <a:pt x="242954" y="349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849630" y="3486150"/>
              <a:ext cx="1691639" cy="2674620"/>
            </a:xfrm>
            <a:custGeom>
              <a:avLst/>
              <a:gdLst/>
              <a:ahLst/>
              <a:cxnLst/>
              <a:rect l="l" t="t" r="r" b="b"/>
              <a:pathLst>
                <a:path w="1691639" h="2674620">
                  <a:moveTo>
                    <a:pt x="1691639" y="0"/>
                  </a:moveTo>
                  <a:lnTo>
                    <a:pt x="0" y="267462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27810" y="4659630"/>
              <a:ext cx="177165" cy="158115"/>
            </a:xfrm>
            <a:custGeom>
              <a:avLst/>
              <a:gdLst/>
              <a:ahLst/>
              <a:cxnLst/>
              <a:rect l="l" t="t" r="r" b="b"/>
              <a:pathLst>
                <a:path w="177164" h="158114">
                  <a:moveTo>
                    <a:pt x="0" y="0"/>
                  </a:moveTo>
                  <a:lnTo>
                    <a:pt x="84581" y="157607"/>
                  </a:lnTo>
                  <a:lnTo>
                    <a:pt x="176910" y="269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872490" y="3562350"/>
              <a:ext cx="1850389" cy="2682240"/>
            </a:xfrm>
            <a:custGeom>
              <a:avLst/>
              <a:gdLst/>
              <a:ahLst/>
              <a:cxnLst/>
              <a:rect l="l" t="t" r="r" b="b"/>
              <a:pathLst>
                <a:path w="1850389" h="2682240">
                  <a:moveTo>
                    <a:pt x="1623060" y="0"/>
                  </a:moveTo>
                  <a:lnTo>
                    <a:pt x="1850136" y="0"/>
                  </a:lnTo>
                </a:path>
                <a:path w="1850389" h="2682240">
                  <a:moveTo>
                    <a:pt x="0" y="2682240"/>
                  </a:moveTo>
                  <a:lnTo>
                    <a:pt x="234607" y="268224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2541270" y="842009"/>
              <a:ext cx="1600200" cy="2537460"/>
            </a:xfrm>
            <a:custGeom>
              <a:avLst/>
              <a:gdLst/>
              <a:ahLst/>
              <a:cxnLst/>
              <a:rect l="l" t="t" r="r" b="b"/>
              <a:pathLst>
                <a:path w="1600200" h="2537460">
                  <a:moveTo>
                    <a:pt x="1600200" y="0"/>
                  </a:moveTo>
                  <a:lnTo>
                    <a:pt x="0" y="2537460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181350" y="1954529"/>
              <a:ext cx="176530" cy="160020"/>
            </a:xfrm>
            <a:custGeom>
              <a:avLst/>
              <a:gdLst/>
              <a:ahLst/>
              <a:cxnLst/>
              <a:rect l="l" t="t" r="r" b="b"/>
              <a:pathLst>
                <a:path w="176529" h="160019">
                  <a:moveTo>
                    <a:pt x="0" y="0"/>
                  </a:moveTo>
                  <a:lnTo>
                    <a:pt x="80010" y="160020"/>
                  </a:lnTo>
                  <a:lnTo>
                    <a:pt x="176022" y="320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2586989" y="902969"/>
              <a:ext cx="1736089" cy="2545080"/>
            </a:xfrm>
            <a:custGeom>
              <a:avLst/>
              <a:gdLst/>
              <a:ahLst/>
              <a:cxnLst/>
              <a:rect l="l" t="t" r="r" b="b"/>
              <a:pathLst>
                <a:path w="1736089" h="2545079">
                  <a:moveTo>
                    <a:pt x="1516380" y="0"/>
                  </a:moveTo>
                  <a:lnTo>
                    <a:pt x="1735836" y="0"/>
                  </a:lnTo>
                </a:path>
                <a:path w="1736089" h="2545079">
                  <a:moveTo>
                    <a:pt x="0" y="2545079"/>
                  </a:moveTo>
                  <a:lnTo>
                    <a:pt x="219456" y="2545079"/>
                  </a:lnTo>
                </a:path>
              </a:pathLst>
            </a:custGeom>
            <a:ln w="53340">
              <a:solidFill>
                <a:srgbClr val="CC33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8479155" y="138430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solidFill>
                  <a:srgbClr val="DDDDDD"/>
                </a:solidFill>
                <a:latin typeface="Arial"/>
                <a:cs typeface="Arial"/>
              </a:rPr>
              <a:t>12.3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3726" y="36830"/>
            <a:ext cx="3872865" cy="946150"/>
          </a:xfrm>
          <a:prstGeom prst="rect"/>
        </p:spPr>
        <p:txBody>
          <a:bodyPr wrap="square" lIns="0" tIns="68580" rIns="0" bIns="0" rtlCol="0" vert="horz">
            <a:spAutoFit/>
          </a:bodyPr>
          <a:lstStyle/>
          <a:p>
            <a:pPr marL="12700" marR="5715" indent="518159">
              <a:lnSpc>
                <a:spcPts val="3429"/>
              </a:lnSpc>
              <a:spcBef>
                <a:spcPts val="540"/>
              </a:spcBef>
            </a:pPr>
            <a:r>
              <a:rPr dirty="0" sz="3150"/>
              <a:t>Process</a:t>
            </a:r>
            <a:r>
              <a:rPr dirty="0" sz="3150" spc="50"/>
              <a:t> </a:t>
            </a:r>
            <a:r>
              <a:rPr dirty="0" sz="3150" spc="-10"/>
              <a:t>Theories </a:t>
            </a:r>
            <a:r>
              <a:rPr dirty="0" sz="3150"/>
              <a:t>Reinforcement</a:t>
            </a:r>
            <a:r>
              <a:rPr dirty="0" sz="3150" spc="-15"/>
              <a:t> </a:t>
            </a:r>
            <a:r>
              <a:rPr dirty="0" sz="3150" spc="-10"/>
              <a:t>Process</a:t>
            </a:r>
            <a:endParaRPr sz="3150"/>
          </a:p>
        </p:txBody>
      </p:sp>
      <p:grpSp>
        <p:nvGrpSpPr>
          <p:cNvPr id="3" name="object 3" descr=""/>
          <p:cNvGrpSpPr/>
          <p:nvPr/>
        </p:nvGrpSpPr>
        <p:grpSpPr>
          <a:xfrm>
            <a:off x="1905000" y="1264919"/>
            <a:ext cx="5928360" cy="4488180"/>
            <a:chOff x="1905000" y="1264919"/>
            <a:chExt cx="5928360" cy="448818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19300" y="4892040"/>
              <a:ext cx="5814059" cy="86106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8819" y="4861560"/>
              <a:ext cx="5797169" cy="84424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9300" y="3703319"/>
              <a:ext cx="5806439" cy="86106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88819" y="3672840"/>
              <a:ext cx="5789676" cy="84429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58339" y="2468880"/>
              <a:ext cx="5814060" cy="86105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27859" y="2438400"/>
              <a:ext cx="5797169" cy="844296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35480" y="1295399"/>
              <a:ext cx="5814059" cy="8686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905000" y="1264919"/>
              <a:ext cx="5797296" cy="851788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905000" y="1264919"/>
            <a:ext cx="5797550" cy="852169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108585" rIns="0" bIns="0" rtlCol="0" vert="horz">
            <a:spAutoFit/>
          </a:bodyPr>
          <a:lstStyle/>
          <a:p>
            <a:pPr algn="ctr" marL="1982470" marR="2439670" indent="-6350">
              <a:lnSpc>
                <a:spcPts val="2520"/>
              </a:lnSpc>
              <a:spcBef>
                <a:spcPts val="855"/>
              </a:spcBef>
            </a:pPr>
            <a:r>
              <a:rPr dirty="0" sz="2200" spc="-10" b="1">
                <a:latin typeface="Arial"/>
                <a:cs typeface="Arial"/>
              </a:rPr>
              <a:t>Stimulus (situation)</a:t>
            </a:r>
            <a:endParaRPr sz="22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27860" y="2438400"/>
            <a:ext cx="579755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85725" rIns="0" bIns="0" rtlCol="0" vert="horz">
            <a:spAutoFit/>
          </a:bodyPr>
          <a:lstStyle/>
          <a:p>
            <a:pPr algn="ctr" marL="2212340" marR="2204085" indent="-13335">
              <a:lnSpc>
                <a:spcPts val="2520"/>
              </a:lnSpc>
              <a:spcBef>
                <a:spcPts val="675"/>
              </a:spcBef>
            </a:pPr>
            <a:r>
              <a:rPr dirty="0" sz="2200" spc="-10" b="1">
                <a:latin typeface="Arial"/>
                <a:cs typeface="Arial"/>
              </a:rPr>
              <a:t>Response (behavior)</a:t>
            </a:r>
            <a:endParaRPr sz="2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988820" y="3672840"/>
            <a:ext cx="578993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97155" rIns="0" bIns="0" rtlCol="0" vert="horz">
            <a:spAutoFit/>
          </a:bodyPr>
          <a:lstStyle/>
          <a:p>
            <a:pPr marL="1002030" marR="1107440" indent="831215">
              <a:lnSpc>
                <a:spcPts val="2520"/>
              </a:lnSpc>
              <a:spcBef>
                <a:spcPts val="765"/>
              </a:spcBef>
            </a:pPr>
            <a:r>
              <a:rPr dirty="0" sz="2200" spc="-10" b="1">
                <a:latin typeface="Arial"/>
                <a:cs typeface="Arial"/>
              </a:rPr>
              <a:t>Consequences </a:t>
            </a:r>
            <a:r>
              <a:rPr dirty="0" sz="2200" b="1">
                <a:latin typeface="Arial"/>
                <a:cs typeface="Arial"/>
              </a:rPr>
              <a:t>(rewards</a:t>
            </a:r>
            <a:r>
              <a:rPr dirty="0" sz="2200" spc="-85" b="1">
                <a:latin typeface="Arial"/>
                <a:cs typeface="Arial"/>
              </a:rPr>
              <a:t> </a:t>
            </a:r>
            <a:r>
              <a:rPr dirty="0" sz="2200" b="1">
                <a:latin typeface="Arial"/>
                <a:cs typeface="Arial"/>
              </a:rPr>
              <a:t>and</a:t>
            </a:r>
            <a:r>
              <a:rPr dirty="0" sz="2200" spc="-25" b="1">
                <a:latin typeface="Arial"/>
                <a:cs typeface="Arial"/>
              </a:rPr>
              <a:t> </a:t>
            </a:r>
            <a:r>
              <a:rPr dirty="0" sz="2200" spc="-10" b="1">
                <a:latin typeface="Arial"/>
                <a:cs typeface="Arial"/>
              </a:rPr>
              <a:t>punishments)</a:t>
            </a:r>
            <a:endParaRPr sz="22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988820" y="4861559"/>
            <a:ext cx="5797550" cy="844550"/>
          </a:xfrm>
          <a:prstGeom prst="rect">
            <a:avLst/>
          </a:prstGeom>
          <a:ln w="15240">
            <a:solidFill>
              <a:srgbClr val="000000"/>
            </a:solidFill>
          </a:ln>
        </p:spPr>
        <p:txBody>
          <a:bodyPr wrap="square" lIns="0" tIns="167640" rIns="0" bIns="0" rtlCol="0" vert="horz">
            <a:spAutoFit/>
          </a:bodyPr>
          <a:lstStyle/>
          <a:p>
            <a:pPr algn="ctr" marL="441959">
              <a:lnSpc>
                <a:spcPct val="100000"/>
              </a:lnSpc>
              <a:spcBef>
                <a:spcPts val="1320"/>
              </a:spcBef>
            </a:pPr>
            <a:r>
              <a:rPr dirty="0" sz="2200" b="1">
                <a:latin typeface="Arial"/>
                <a:cs typeface="Arial"/>
              </a:rPr>
              <a:t>Future</a:t>
            </a:r>
            <a:r>
              <a:rPr dirty="0" sz="2200" spc="-30" b="1">
                <a:latin typeface="Arial"/>
                <a:cs typeface="Arial"/>
              </a:rPr>
              <a:t> </a:t>
            </a:r>
            <a:r>
              <a:rPr dirty="0" sz="2200" spc="-10" b="1">
                <a:latin typeface="Arial"/>
                <a:cs typeface="Arial"/>
              </a:rPr>
              <a:t>Behavior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4328159" y="2125979"/>
            <a:ext cx="1295400" cy="2758440"/>
            <a:chOff x="4328159" y="2125979"/>
            <a:chExt cx="1295400" cy="2758440"/>
          </a:xfrm>
        </p:grpSpPr>
        <p:pic>
          <p:nvPicPr>
            <p:cNvPr id="17" name="object 17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8159" y="2141219"/>
              <a:ext cx="1013460" cy="320039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58639" y="2133599"/>
              <a:ext cx="899160" cy="289560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358639" y="2133599"/>
              <a:ext cx="899160" cy="289560"/>
            </a:xfrm>
            <a:custGeom>
              <a:avLst/>
              <a:gdLst/>
              <a:ahLst/>
              <a:cxnLst/>
              <a:rect l="l" t="t" r="r" b="b"/>
              <a:pathLst>
                <a:path w="899160" h="289560">
                  <a:moveTo>
                    <a:pt x="224789" y="0"/>
                  </a:moveTo>
                  <a:lnTo>
                    <a:pt x="224789" y="148336"/>
                  </a:lnTo>
                  <a:lnTo>
                    <a:pt x="0" y="148336"/>
                  </a:lnTo>
                  <a:lnTo>
                    <a:pt x="449580" y="289560"/>
                  </a:lnTo>
                  <a:lnTo>
                    <a:pt x="899160" y="148336"/>
                  </a:lnTo>
                  <a:lnTo>
                    <a:pt x="674370" y="148336"/>
                  </a:lnTo>
                  <a:lnTo>
                    <a:pt x="674370" y="0"/>
                  </a:lnTo>
                  <a:lnTo>
                    <a:pt x="224789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11979" y="3345179"/>
              <a:ext cx="1013460" cy="327660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2459" y="3337559"/>
              <a:ext cx="899160" cy="297179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4442459" y="3337559"/>
              <a:ext cx="899160" cy="297180"/>
            </a:xfrm>
            <a:custGeom>
              <a:avLst/>
              <a:gdLst/>
              <a:ahLst/>
              <a:cxnLst/>
              <a:rect l="l" t="t" r="r" b="b"/>
              <a:pathLst>
                <a:path w="899160" h="297179">
                  <a:moveTo>
                    <a:pt x="224789" y="0"/>
                  </a:moveTo>
                  <a:lnTo>
                    <a:pt x="224789" y="152273"/>
                  </a:lnTo>
                  <a:lnTo>
                    <a:pt x="0" y="152273"/>
                  </a:lnTo>
                  <a:lnTo>
                    <a:pt x="449579" y="297179"/>
                  </a:lnTo>
                  <a:lnTo>
                    <a:pt x="899160" y="152273"/>
                  </a:lnTo>
                  <a:lnTo>
                    <a:pt x="674369" y="152273"/>
                  </a:lnTo>
                  <a:lnTo>
                    <a:pt x="674369" y="0"/>
                  </a:lnTo>
                  <a:lnTo>
                    <a:pt x="224789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610099" y="4564379"/>
              <a:ext cx="1013460" cy="320039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640579" y="4556759"/>
              <a:ext cx="899160" cy="289559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4640579" y="4556759"/>
              <a:ext cx="899160" cy="289560"/>
            </a:xfrm>
            <a:custGeom>
              <a:avLst/>
              <a:gdLst/>
              <a:ahLst/>
              <a:cxnLst/>
              <a:rect l="l" t="t" r="r" b="b"/>
              <a:pathLst>
                <a:path w="899160" h="289560">
                  <a:moveTo>
                    <a:pt x="224790" y="0"/>
                  </a:moveTo>
                  <a:lnTo>
                    <a:pt x="224790" y="148335"/>
                  </a:lnTo>
                  <a:lnTo>
                    <a:pt x="0" y="148335"/>
                  </a:lnTo>
                  <a:lnTo>
                    <a:pt x="449580" y="289559"/>
                  </a:lnTo>
                  <a:lnTo>
                    <a:pt x="899160" y="148335"/>
                  </a:lnTo>
                  <a:lnTo>
                    <a:pt x="674370" y="148335"/>
                  </a:lnTo>
                  <a:lnTo>
                    <a:pt x="674370" y="0"/>
                  </a:lnTo>
                  <a:lnTo>
                    <a:pt x="224790" y="0"/>
                  </a:lnTo>
                  <a:close/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0057" y="338073"/>
            <a:ext cx="7952105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/>
              <a:t>Using</a:t>
            </a:r>
            <a:r>
              <a:rPr dirty="0" sz="4000" spc="-50"/>
              <a:t> </a:t>
            </a:r>
            <a:r>
              <a:rPr dirty="0" sz="4000" spc="-25"/>
              <a:t>Reinforcement</a:t>
            </a:r>
            <a:r>
              <a:rPr dirty="0" sz="4000" spc="-185"/>
              <a:t> </a:t>
            </a:r>
            <a:r>
              <a:rPr dirty="0" sz="4000"/>
              <a:t>in</a:t>
            </a:r>
            <a:r>
              <a:rPr dirty="0" sz="4000" spc="75"/>
              <a:t> </a:t>
            </a:r>
            <a:r>
              <a:rPr dirty="0" sz="4000" spc="-10"/>
              <a:t>Organizations</a:t>
            </a:r>
            <a:endParaRPr sz="400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593725" y="1551368"/>
            <a:ext cx="7814309" cy="37280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629920">
              <a:lnSpc>
                <a:spcPct val="100000"/>
              </a:lnSpc>
              <a:spcBef>
                <a:spcPts val="130"/>
              </a:spcBef>
            </a:pPr>
            <a:r>
              <a:rPr dirty="0" sz="3150" b="1">
                <a:latin typeface="Calibri"/>
                <a:cs typeface="Calibri"/>
              </a:rPr>
              <a:t>EMPHASIZE</a:t>
            </a:r>
            <a:r>
              <a:rPr dirty="0" sz="3150" spc="14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REWARD,</a:t>
            </a:r>
            <a:r>
              <a:rPr dirty="0" sz="3150" spc="-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NOT</a:t>
            </a:r>
            <a:r>
              <a:rPr dirty="0" sz="3150" spc="5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PUNISHMENT</a:t>
            </a:r>
            <a:endParaRPr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95"/>
              </a:spcBef>
            </a:pPr>
            <a:endParaRPr sz="3150">
              <a:latin typeface="Calibri"/>
              <a:cs typeface="Calibri"/>
            </a:endParaRPr>
          </a:p>
          <a:p>
            <a:pPr marL="187325" indent="-184150">
              <a:lnSpc>
                <a:spcPct val="100000"/>
              </a:lnSpc>
              <a:buSzPct val="96428"/>
              <a:buFont typeface="Calibri"/>
              <a:buChar char="•"/>
              <a:tabLst>
                <a:tab pos="187325" algn="l"/>
              </a:tabLst>
            </a:pPr>
            <a:r>
              <a:rPr dirty="0" sz="2800" spc="-55" b="1">
                <a:latin typeface="Calibri"/>
                <a:cs typeface="Calibri"/>
              </a:rPr>
              <a:t>Tell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employees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explicitly</a:t>
            </a:r>
            <a:r>
              <a:rPr dirty="0" sz="2800" spc="-229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what’s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rewarded</a:t>
            </a:r>
            <a:endParaRPr sz="2800">
              <a:latin typeface="Calibri"/>
              <a:cs typeface="Calibri"/>
            </a:endParaRPr>
          </a:p>
          <a:p>
            <a:pPr marL="187325" indent="-184150">
              <a:lnSpc>
                <a:spcPct val="100000"/>
              </a:lnSpc>
              <a:spcBef>
                <a:spcPts val="1690"/>
              </a:spcBef>
              <a:buSzPct val="96428"/>
              <a:buFont typeface="Calibri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consistent</a:t>
            </a:r>
            <a:endParaRPr sz="2800">
              <a:latin typeface="Calibri"/>
              <a:cs typeface="Calibri"/>
            </a:endParaRPr>
          </a:p>
          <a:p>
            <a:pPr marL="187325" marR="5080" indent="-184785">
              <a:lnSpc>
                <a:spcPct val="150100"/>
              </a:lnSpc>
              <a:buSzPct val="96428"/>
              <a:buFont typeface="Calibri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Deliver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promptly,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least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tell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people immediately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getting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later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9651" rIns="0" bIns="0" rtlCol="0" vert="horz">
            <a:spAutoFit/>
          </a:bodyPr>
          <a:lstStyle/>
          <a:p>
            <a:pPr algn="ctr" marL="304165" marR="5080">
              <a:lnSpc>
                <a:spcPts val="3900"/>
              </a:lnSpc>
              <a:spcBef>
                <a:spcPts val="585"/>
              </a:spcBef>
            </a:pPr>
            <a:r>
              <a:rPr dirty="0"/>
              <a:t>Using</a:t>
            </a:r>
            <a:r>
              <a:rPr dirty="0" spc="-95"/>
              <a:t> </a:t>
            </a:r>
            <a:r>
              <a:rPr dirty="0" spc="-20"/>
              <a:t>Reinforcement</a:t>
            </a:r>
            <a:r>
              <a:rPr dirty="0" spc="-5"/>
              <a:t> </a:t>
            </a:r>
            <a:r>
              <a:rPr dirty="0"/>
              <a:t>in</a:t>
            </a:r>
            <a:r>
              <a:rPr dirty="0" spc="-85"/>
              <a:t> </a:t>
            </a:r>
            <a:r>
              <a:rPr dirty="0" spc="-10"/>
              <a:t>Organizations (Cont’d)</a:t>
            </a:r>
          </a:p>
          <a:p>
            <a:pPr algn="ctr" marL="296545">
              <a:lnSpc>
                <a:spcPts val="2940"/>
              </a:lnSpc>
            </a:pPr>
            <a:r>
              <a:rPr dirty="0" sz="3150"/>
              <a:t>EMPHASIZE</a:t>
            </a:r>
            <a:r>
              <a:rPr dirty="0" sz="3150" spc="145"/>
              <a:t> </a:t>
            </a:r>
            <a:r>
              <a:rPr dirty="0" sz="3150"/>
              <a:t>REWARD,</a:t>
            </a:r>
            <a:r>
              <a:rPr dirty="0" sz="3150" spc="-15"/>
              <a:t> </a:t>
            </a:r>
            <a:r>
              <a:rPr dirty="0" sz="3150"/>
              <a:t>NOT</a:t>
            </a:r>
            <a:r>
              <a:rPr dirty="0" sz="3150" spc="25"/>
              <a:t> </a:t>
            </a:r>
            <a:r>
              <a:rPr dirty="0" sz="3150" spc="-10"/>
              <a:t>PUNISHMENT</a:t>
            </a:r>
            <a:endParaRPr sz="3150"/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24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612775" y="2201582"/>
            <a:ext cx="7857490" cy="4222115"/>
          </a:xfrm>
          <a:prstGeom prst="rect">
            <a:avLst/>
          </a:prstGeom>
        </p:spPr>
        <p:txBody>
          <a:bodyPr wrap="square" lIns="0" tIns="188595" rIns="0" bIns="0" rtlCol="0" vert="horz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148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z="2800" b="1">
                <a:latin typeface="Calibri"/>
                <a:cs typeface="Calibri"/>
              </a:rPr>
              <a:t>Even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small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rewards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1390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Verbal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“well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done”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Send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praise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spc="-10" b="1">
                <a:latin typeface="Calibri"/>
                <a:cs typeface="Calibri"/>
              </a:rPr>
              <a:t>Recognition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138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spc="-60" b="1">
                <a:latin typeface="Calibri"/>
                <a:cs typeface="Calibri"/>
              </a:rPr>
              <a:t>Take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lunch</a:t>
            </a:r>
            <a:endParaRPr sz="2800">
              <a:latin typeface="Calibri"/>
              <a:cs typeface="Calibri"/>
            </a:endParaRPr>
          </a:p>
          <a:p>
            <a:pPr marL="186055" marR="5080" indent="-173990">
              <a:lnSpc>
                <a:spcPts val="4750"/>
              </a:lnSpc>
              <a:spcBef>
                <a:spcPts val="12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effects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enhanced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making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them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public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4566" y="266318"/>
            <a:ext cx="575818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Motivating</a:t>
            </a:r>
            <a:r>
              <a:rPr dirty="0" spc="-140"/>
              <a:t> </a:t>
            </a:r>
            <a:r>
              <a:rPr dirty="0" spc="-65"/>
              <a:t>Today’s</a:t>
            </a:r>
            <a:r>
              <a:rPr dirty="0" spc="-140"/>
              <a:t> </a:t>
            </a:r>
            <a:r>
              <a:rPr dirty="0" spc="-10"/>
              <a:t>Employees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189220" y="2796539"/>
            <a:ext cx="3368040" cy="1950720"/>
            <a:chOff x="5189220" y="2796539"/>
            <a:chExt cx="3368040" cy="19507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01740" y="2903219"/>
              <a:ext cx="175259" cy="2667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600" y="2926079"/>
              <a:ext cx="182879" cy="27432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16980" y="2918459"/>
              <a:ext cx="167640" cy="25907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71260" y="2887979"/>
              <a:ext cx="228600" cy="18287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01740" y="2918459"/>
              <a:ext cx="228600" cy="18287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94120" y="2910839"/>
              <a:ext cx="213359" cy="16763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4120" y="3017519"/>
              <a:ext cx="68579" cy="685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16980" y="3040379"/>
              <a:ext cx="22860" cy="2286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46520" y="3017519"/>
              <a:ext cx="68579" cy="7620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69380" y="3040379"/>
              <a:ext cx="22860" cy="3048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63640" y="4008119"/>
              <a:ext cx="220979" cy="49530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86500" y="4030979"/>
              <a:ext cx="228600" cy="502919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278880" y="4023359"/>
              <a:ext cx="213360" cy="487679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187440" y="3421379"/>
              <a:ext cx="114300" cy="480059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10300" y="3444239"/>
              <a:ext cx="121920" cy="487680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02680" y="3436619"/>
              <a:ext cx="106680" cy="472439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84620" y="3406139"/>
              <a:ext cx="99059" cy="449579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507480" y="3428999"/>
              <a:ext cx="106679" cy="457200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499860" y="3421379"/>
              <a:ext cx="91439" cy="441960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248400" y="4404359"/>
              <a:ext cx="106679" cy="144780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278880" y="4434839"/>
              <a:ext cx="106679" cy="144780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271260" y="4427219"/>
              <a:ext cx="91439" cy="129540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377940" y="4389119"/>
              <a:ext cx="114300" cy="160019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408420" y="4419600"/>
              <a:ext cx="114300" cy="160019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400800" y="4411979"/>
              <a:ext cx="99060" cy="14478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179820" y="3078479"/>
              <a:ext cx="411479" cy="937260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210300" y="3108959"/>
              <a:ext cx="411479" cy="937259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6202680" y="3101339"/>
              <a:ext cx="396240" cy="922020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530340" y="2849879"/>
              <a:ext cx="236220" cy="342900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6560820" y="2880359"/>
              <a:ext cx="236220" cy="342900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6553200" y="2872739"/>
              <a:ext cx="220979" cy="419100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583680" y="2933699"/>
              <a:ext cx="198120" cy="388620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6576060" y="2926079"/>
              <a:ext cx="182880" cy="373380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6507480" y="3886200"/>
              <a:ext cx="259079" cy="670560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6537960" y="3916679"/>
              <a:ext cx="259079" cy="670560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6530340" y="3909059"/>
              <a:ext cx="243839" cy="655319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797040" y="3710939"/>
              <a:ext cx="68579" cy="91440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819900" y="3733800"/>
              <a:ext cx="76200" cy="99060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6812280" y="3726179"/>
              <a:ext cx="60960" cy="83819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6637020" y="3893819"/>
              <a:ext cx="60959" cy="327660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637020" y="4434839"/>
              <a:ext cx="129540" cy="182880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659880" y="3916679"/>
              <a:ext cx="15240" cy="28193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6667500" y="4465319"/>
              <a:ext cx="129540" cy="182880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659880" y="4457700"/>
              <a:ext cx="114300" cy="167639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6492240" y="4434839"/>
              <a:ext cx="121919" cy="198119"/>
            </a:xfrm>
            <a:prstGeom prst="rect">
              <a:avLst/>
            </a:prstGeom>
          </p:spPr>
        </p:pic>
        <p:pic>
          <p:nvPicPr>
            <p:cNvPr id="49" name="object 49" descr="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6522720" y="4465319"/>
              <a:ext cx="121920" cy="198119"/>
            </a:xfrm>
            <a:prstGeom prst="rect">
              <a:avLst/>
            </a:prstGeom>
          </p:spPr>
        </p:pic>
        <p:pic>
          <p:nvPicPr>
            <p:cNvPr id="50" name="object 50" descr="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6515100" y="4457700"/>
              <a:ext cx="106679" cy="182880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6438900" y="3139439"/>
              <a:ext cx="434340" cy="1303019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6469380" y="3169919"/>
              <a:ext cx="434340" cy="1303019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461760" y="3162299"/>
              <a:ext cx="419099" cy="1287780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515100" y="3276599"/>
              <a:ext cx="236220" cy="251460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6545580" y="3307079"/>
              <a:ext cx="236220" cy="251460"/>
            </a:xfrm>
            <a:prstGeom prst="rect">
              <a:avLst/>
            </a:prstGeom>
          </p:spPr>
        </p:pic>
        <p:pic>
          <p:nvPicPr>
            <p:cNvPr id="56" name="object 56" descr="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6537960" y="3299459"/>
              <a:ext cx="220980" cy="236219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6652260" y="3375659"/>
              <a:ext cx="114300" cy="144779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6682740" y="3406139"/>
              <a:ext cx="114300" cy="144779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675120" y="3398519"/>
              <a:ext cx="99059" cy="129539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499860" y="3451859"/>
              <a:ext cx="190499" cy="160019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6530340" y="3482339"/>
              <a:ext cx="190500" cy="160020"/>
            </a:xfrm>
            <a:prstGeom prst="rect">
              <a:avLst/>
            </a:prstGeom>
          </p:spPr>
        </p:pic>
        <p:pic>
          <p:nvPicPr>
            <p:cNvPr id="62" name="object 62" descr="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6522720" y="3474719"/>
              <a:ext cx="175259" cy="144779"/>
            </a:xfrm>
            <a:prstGeom prst="rect">
              <a:avLst/>
            </a:prstGeom>
          </p:spPr>
        </p:pic>
        <p:pic>
          <p:nvPicPr>
            <p:cNvPr id="63" name="object 63" descr="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7139940" y="3047999"/>
              <a:ext cx="586739" cy="480059"/>
            </a:xfrm>
            <a:prstGeom prst="rect">
              <a:avLst/>
            </a:prstGeom>
          </p:spPr>
        </p:pic>
        <p:pic>
          <p:nvPicPr>
            <p:cNvPr id="64" name="object 64" descr="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7162800" y="3070859"/>
              <a:ext cx="594359" cy="487679"/>
            </a:xfrm>
            <a:prstGeom prst="rect">
              <a:avLst/>
            </a:prstGeom>
          </p:spPr>
        </p:pic>
        <p:pic>
          <p:nvPicPr>
            <p:cNvPr id="65" name="object 65" descr="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7155180" y="3063239"/>
              <a:ext cx="579120" cy="472439"/>
            </a:xfrm>
            <a:prstGeom prst="rect">
              <a:avLst/>
            </a:prstGeom>
          </p:spPr>
        </p:pic>
        <p:pic>
          <p:nvPicPr>
            <p:cNvPr id="66" name="object 66" descr="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7376160" y="3093719"/>
              <a:ext cx="99059" cy="434339"/>
            </a:xfrm>
            <a:prstGeom prst="rect">
              <a:avLst/>
            </a:prstGeom>
          </p:spPr>
        </p:pic>
        <p:pic>
          <p:nvPicPr>
            <p:cNvPr id="67" name="object 67" descr="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7406640" y="3124199"/>
              <a:ext cx="99059" cy="434339"/>
            </a:xfrm>
            <a:prstGeom prst="rect">
              <a:avLst/>
            </a:prstGeom>
          </p:spPr>
        </p:pic>
        <p:pic>
          <p:nvPicPr>
            <p:cNvPr id="68" name="object 68" descr="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7399020" y="3116579"/>
              <a:ext cx="83820" cy="419100"/>
            </a:xfrm>
            <a:prstGeom prst="rect">
              <a:avLst/>
            </a:prstGeom>
          </p:spPr>
        </p:pic>
        <p:pic>
          <p:nvPicPr>
            <p:cNvPr id="69" name="object 69" descr="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7330440" y="3299459"/>
              <a:ext cx="335279" cy="106679"/>
            </a:xfrm>
            <a:prstGeom prst="rect">
              <a:avLst/>
            </a:prstGeom>
          </p:spPr>
        </p:pic>
        <p:pic>
          <p:nvPicPr>
            <p:cNvPr id="70" name="object 70" descr="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7360920" y="3329939"/>
              <a:ext cx="335279" cy="106679"/>
            </a:xfrm>
            <a:prstGeom prst="rect">
              <a:avLst/>
            </a:prstGeom>
          </p:spPr>
        </p:pic>
        <p:pic>
          <p:nvPicPr>
            <p:cNvPr id="71" name="object 71" descr="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7353300" y="3322319"/>
              <a:ext cx="320040" cy="91439"/>
            </a:xfrm>
            <a:prstGeom prst="rect">
              <a:avLst/>
            </a:prstGeom>
          </p:spPr>
        </p:pic>
        <p:pic>
          <p:nvPicPr>
            <p:cNvPr id="72" name="object 72" descr="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7475220" y="3307079"/>
              <a:ext cx="190500" cy="121920"/>
            </a:xfrm>
            <a:prstGeom prst="rect">
              <a:avLst/>
            </a:prstGeom>
          </p:spPr>
        </p:pic>
        <p:pic>
          <p:nvPicPr>
            <p:cNvPr id="73" name="object 73" descr="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7505700" y="3337559"/>
              <a:ext cx="190500" cy="121920"/>
            </a:xfrm>
            <a:prstGeom prst="rect">
              <a:avLst/>
            </a:prstGeom>
          </p:spPr>
        </p:pic>
        <p:pic>
          <p:nvPicPr>
            <p:cNvPr id="74" name="object 74" descr="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7498080" y="3329939"/>
              <a:ext cx="175260" cy="106680"/>
            </a:xfrm>
            <a:prstGeom prst="rect">
              <a:avLst/>
            </a:prstGeom>
          </p:spPr>
        </p:pic>
        <p:pic>
          <p:nvPicPr>
            <p:cNvPr id="75" name="object 75" descr="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7246620" y="3268979"/>
              <a:ext cx="160020" cy="160020"/>
            </a:xfrm>
            <a:prstGeom prst="rect">
              <a:avLst/>
            </a:prstGeom>
          </p:spPr>
        </p:pic>
        <p:pic>
          <p:nvPicPr>
            <p:cNvPr id="76" name="object 76" descr="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7277100" y="3299459"/>
              <a:ext cx="160020" cy="160020"/>
            </a:xfrm>
            <a:prstGeom prst="rect">
              <a:avLst/>
            </a:prstGeom>
          </p:spPr>
        </p:pic>
        <p:pic>
          <p:nvPicPr>
            <p:cNvPr id="77" name="object 77" descr="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7269480" y="3291839"/>
              <a:ext cx="144779" cy="144780"/>
            </a:xfrm>
            <a:prstGeom prst="rect">
              <a:avLst/>
            </a:prstGeom>
          </p:spPr>
        </p:pic>
        <p:pic>
          <p:nvPicPr>
            <p:cNvPr id="78" name="object 78" descr="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7322820" y="2811779"/>
              <a:ext cx="198120" cy="304800"/>
            </a:xfrm>
            <a:prstGeom prst="rect">
              <a:avLst/>
            </a:prstGeom>
          </p:spPr>
        </p:pic>
        <p:pic>
          <p:nvPicPr>
            <p:cNvPr id="79" name="object 79" descr="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7353300" y="2842259"/>
              <a:ext cx="198120" cy="304800"/>
            </a:xfrm>
            <a:prstGeom prst="rect">
              <a:avLst/>
            </a:prstGeom>
          </p:spPr>
        </p:pic>
        <p:pic>
          <p:nvPicPr>
            <p:cNvPr id="80" name="object 80" descr="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7345680" y="2834639"/>
              <a:ext cx="182879" cy="289560"/>
            </a:xfrm>
            <a:prstGeom prst="rect">
              <a:avLst/>
            </a:prstGeom>
          </p:spPr>
        </p:pic>
        <p:pic>
          <p:nvPicPr>
            <p:cNvPr id="81" name="object 81" descr="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7315200" y="2796539"/>
              <a:ext cx="213359" cy="175260"/>
            </a:xfrm>
            <a:prstGeom prst="rect">
              <a:avLst/>
            </a:prstGeom>
          </p:spPr>
        </p:pic>
        <p:pic>
          <p:nvPicPr>
            <p:cNvPr id="82" name="object 82" descr="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7345680" y="2827019"/>
              <a:ext cx="213359" cy="175260"/>
            </a:xfrm>
            <a:prstGeom prst="rect">
              <a:avLst/>
            </a:prstGeom>
          </p:spPr>
        </p:pic>
        <p:pic>
          <p:nvPicPr>
            <p:cNvPr id="83" name="object 83" descr="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7338060" y="2819399"/>
              <a:ext cx="198120" cy="160020"/>
            </a:xfrm>
            <a:prstGeom prst="rect">
              <a:avLst/>
            </a:prstGeom>
          </p:spPr>
        </p:pic>
        <p:pic>
          <p:nvPicPr>
            <p:cNvPr id="84" name="object 84" descr="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7155180" y="4358639"/>
              <a:ext cx="243839" cy="137160"/>
            </a:xfrm>
            <a:prstGeom prst="rect">
              <a:avLst/>
            </a:prstGeom>
          </p:spPr>
        </p:pic>
        <p:pic>
          <p:nvPicPr>
            <p:cNvPr id="85" name="object 85" descr="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7178040" y="4381500"/>
              <a:ext cx="251459" cy="144780"/>
            </a:xfrm>
            <a:prstGeom prst="rect">
              <a:avLst/>
            </a:prstGeom>
          </p:spPr>
        </p:pic>
        <p:pic>
          <p:nvPicPr>
            <p:cNvPr id="86" name="object 86" descr="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7170420" y="4373879"/>
              <a:ext cx="236220" cy="129539"/>
            </a:xfrm>
            <a:prstGeom prst="rect">
              <a:avLst/>
            </a:prstGeom>
          </p:spPr>
        </p:pic>
        <p:pic>
          <p:nvPicPr>
            <p:cNvPr id="87" name="object 87" descr="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7452360" y="4373879"/>
              <a:ext cx="259079" cy="114300"/>
            </a:xfrm>
            <a:prstGeom prst="rect">
              <a:avLst/>
            </a:prstGeom>
          </p:spPr>
        </p:pic>
        <p:pic>
          <p:nvPicPr>
            <p:cNvPr id="88" name="object 88" descr=""/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7475220" y="4396739"/>
              <a:ext cx="266700" cy="121919"/>
            </a:xfrm>
            <a:prstGeom prst="rect">
              <a:avLst/>
            </a:prstGeom>
          </p:spPr>
        </p:pic>
        <p:pic>
          <p:nvPicPr>
            <p:cNvPr id="89" name="object 89" descr=""/>
            <p:cNvPicPr/>
            <p:nvPr/>
          </p:nvPicPr>
          <p:blipFill>
            <a:blip r:embed="rId87" cstate="print"/>
            <a:stretch>
              <a:fillRect/>
            </a:stretch>
          </p:blipFill>
          <p:spPr>
            <a:xfrm>
              <a:off x="7467600" y="4389119"/>
              <a:ext cx="251459" cy="106680"/>
            </a:xfrm>
            <a:prstGeom prst="rect">
              <a:avLst/>
            </a:prstGeom>
          </p:spPr>
        </p:pic>
        <p:pic>
          <p:nvPicPr>
            <p:cNvPr id="90" name="object 90" descr=""/>
            <p:cNvPicPr/>
            <p:nvPr/>
          </p:nvPicPr>
          <p:blipFill>
            <a:blip r:embed="rId88" cstate="print"/>
            <a:stretch>
              <a:fillRect/>
            </a:stretch>
          </p:blipFill>
          <p:spPr>
            <a:xfrm>
              <a:off x="7239000" y="3512819"/>
              <a:ext cx="388620" cy="899159"/>
            </a:xfrm>
            <a:prstGeom prst="rect">
              <a:avLst/>
            </a:prstGeom>
          </p:spPr>
        </p:pic>
        <p:pic>
          <p:nvPicPr>
            <p:cNvPr id="91" name="object 91" descr=""/>
            <p:cNvPicPr/>
            <p:nvPr/>
          </p:nvPicPr>
          <p:blipFill>
            <a:blip r:embed="rId89" cstate="print"/>
            <a:stretch>
              <a:fillRect/>
            </a:stretch>
          </p:blipFill>
          <p:spPr>
            <a:xfrm>
              <a:off x="7269480" y="3543299"/>
              <a:ext cx="388620" cy="899160"/>
            </a:xfrm>
            <a:prstGeom prst="rect">
              <a:avLst/>
            </a:prstGeom>
          </p:spPr>
        </p:pic>
        <p:pic>
          <p:nvPicPr>
            <p:cNvPr id="92" name="object 92" descr=""/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7261860" y="3535679"/>
              <a:ext cx="373380" cy="883920"/>
            </a:xfrm>
            <a:prstGeom prst="rect">
              <a:avLst/>
            </a:prstGeom>
          </p:spPr>
        </p:pic>
        <p:pic>
          <p:nvPicPr>
            <p:cNvPr id="93" name="object 93" descr=""/>
            <p:cNvPicPr/>
            <p:nvPr/>
          </p:nvPicPr>
          <p:blipFill>
            <a:blip r:embed="rId91" cstate="print"/>
            <a:stretch>
              <a:fillRect/>
            </a:stretch>
          </p:blipFill>
          <p:spPr>
            <a:xfrm>
              <a:off x="6766560" y="4472939"/>
              <a:ext cx="190500" cy="137160"/>
            </a:xfrm>
            <a:prstGeom prst="rect">
              <a:avLst/>
            </a:prstGeom>
          </p:spPr>
        </p:pic>
        <p:pic>
          <p:nvPicPr>
            <p:cNvPr id="94" name="object 94" descr=""/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6797040" y="4503419"/>
              <a:ext cx="190500" cy="137160"/>
            </a:xfrm>
            <a:prstGeom prst="rect">
              <a:avLst/>
            </a:prstGeom>
          </p:spPr>
        </p:pic>
        <p:pic>
          <p:nvPicPr>
            <p:cNvPr id="95" name="object 95" descr=""/>
            <p:cNvPicPr/>
            <p:nvPr/>
          </p:nvPicPr>
          <p:blipFill>
            <a:blip r:embed="rId93" cstate="print"/>
            <a:stretch>
              <a:fillRect/>
            </a:stretch>
          </p:blipFill>
          <p:spPr>
            <a:xfrm>
              <a:off x="6789420" y="4495800"/>
              <a:ext cx="175259" cy="121919"/>
            </a:xfrm>
            <a:prstGeom prst="rect">
              <a:avLst/>
            </a:prstGeom>
          </p:spPr>
        </p:pic>
        <p:pic>
          <p:nvPicPr>
            <p:cNvPr id="96" name="object 96" descr=""/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7124700" y="4442460"/>
              <a:ext cx="205740" cy="137160"/>
            </a:xfrm>
            <a:prstGeom prst="rect">
              <a:avLst/>
            </a:prstGeom>
          </p:spPr>
        </p:pic>
        <p:pic>
          <p:nvPicPr>
            <p:cNvPr id="97" name="object 97" descr=""/>
            <p:cNvPicPr/>
            <p:nvPr/>
          </p:nvPicPr>
          <p:blipFill>
            <a:blip r:embed="rId95" cstate="print"/>
            <a:stretch>
              <a:fillRect/>
            </a:stretch>
          </p:blipFill>
          <p:spPr>
            <a:xfrm>
              <a:off x="7155180" y="4472939"/>
              <a:ext cx="205740" cy="137160"/>
            </a:xfrm>
            <a:prstGeom prst="rect">
              <a:avLst/>
            </a:prstGeom>
          </p:spPr>
        </p:pic>
        <p:pic>
          <p:nvPicPr>
            <p:cNvPr id="98" name="object 98" descr=""/>
            <p:cNvPicPr/>
            <p:nvPr/>
          </p:nvPicPr>
          <p:blipFill>
            <a:blip r:embed="rId96" cstate="print"/>
            <a:stretch>
              <a:fillRect/>
            </a:stretch>
          </p:blipFill>
          <p:spPr>
            <a:xfrm>
              <a:off x="7147560" y="4465319"/>
              <a:ext cx="190500" cy="121919"/>
            </a:xfrm>
            <a:prstGeom prst="rect">
              <a:avLst/>
            </a:prstGeom>
          </p:spPr>
        </p:pic>
        <p:pic>
          <p:nvPicPr>
            <p:cNvPr id="99" name="object 99" descr=""/>
            <p:cNvPicPr/>
            <p:nvPr/>
          </p:nvPicPr>
          <p:blipFill>
            <a:blip r:embed="rId97" cstate="print"/>
            <a:stretch>
              <a:fillRect/>
            </a:stretch>
          </p:blipFill>
          <p:spPr>
            <a:xfrm>
              <a:off x="6827520" y="3139439"/>
              <a:ext cx="403859" cy="434339"/>
            </a:xfrm>
            <a:prstGeom prst="rect">
              <a:avLst/>
            </a:prstGeom>
          </p:spPr>
        </p:pic>
        <p:pic>
          <p:nvPicPr>
            <p:cNvPr id="100" name="object 100" descr=""/>
            <p:cNvPicPr/>
            <p:nvPr/>
          </p:nvPicPr>
          <p:blipFill>
            <a:blip r:embed="rId98" cstate="print"/>
            <a:stretch>
              <a:fillRect/>
            </a:stretch>
          </p:blipFill>
          <p:spPr>
            <a:xfrm>
              <a:off x="6858000" y="3169919"/>
              <a:ext cx="403859" cy="434339"/>
            </a:xfrm>
            <a:prstGeom prst="rect">
              <a:avLst/>
            </a:prstGeom>
          </p:spPr>
        </p:pic>
        <p:pic>
          <p:nvPicPr>
            <p:cNvPr id="101" name="object 101" descr=""/>
            <p:cNvPicPr/>
            <p:nvPr/>
          </p:nvPicPr>
          <p:blipFill>
            <a:blip r:embed="rId99" cstate="print"/>
            <a:stretch>
              <a:fillRect/>
            </a:stretch>
          </p:blipFill>
          <p:spPr>
            <a:xfrm>
              <a:off x="6850380" y="3162299"/>
              <a:ext cx="388620" cy="419100"/>
            </a:xfrm>
            <a:prstGeom prst="rect">
              <a:avLst/>
            </a:prstGeom>
          </p:spPr>
        </p:pic>
        <p:pic>
          <p:nvPicPr>
            <p:cNvPr id="102" name="object 102" descr=""/>
            <p:cNvPicPr/>
            <p:nvPr/>
          </p:nvPicPr>
          <p:blipFill>
            <a:blip r:embed="rId100" cstate="print"/>
            <a:stretch>
              <a:fillRect/>
            </a:stretch>
          </p:blipFill>
          <p:spPr>
            <a:xfrm>
              <a:off x="6941820" y="3116579"/>
              <a:ext cx="167640" cy="259079"/>
            </a:xfrm>
            <a:prstGeom prst="rect">
              <a:avLst/>
            </a:prstGeom>
          </p:spPr>
        </p:pic>
        <p:pic>
          <p:nvPicPr>
            <p:cNvPr id="103" name="object 103" descr=""/>
            <p:cNvPicPr/>
            <p:nvPr/>
          </p:nvPicPr>
          <p:blipFill>
            <a:blip r:embed="rId101" cstate="print"/>
            <a:stretch>
              <a:fillRect/>
            </a:stretch>
          </p:blipFill>
          <p:spPr>
            <a:xfrm>
              <a:off x="6972300" y="3147059"/>
              <a:ext cx="167640" cy="259079"/>
            </a:xfrm>
            <a:prstGeom prst="rect">
              <a:avLst/>
            </a:prstGeom>
          </p:spPr>
        </p:pic>
        <p:pic>
          <p:nvPicPr>
            <p:cNvPr id="104" name="object 104" descr=""/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6964680" y="3139439"/>
              <a:ext cx="152400" cy="243839"/>
            </a:xfrm>
            <a:prstGeom prst="rect">
              <a:avLst/>
            </a:prstGeom>
          </p:spPr>
        </p:pic>
        <p:pic>
          <p:nvPicPr>
            <p:cNvPr id="105" name="object 105" descr=""/>
            <p:cNvPicPr/>
            <p:nvPr/>
          </p:nvPicPr>
          <p:blipFill>
            <a:blip r:embed="rId103" cstate="print"/>
            <a:stretch>
              <a:fillRect/>
            </a:stretch>
          </p:blipFill>
          <p:spPr>
            <a:xfrm>
              <a:off x="6987540" y="3162299"/>
              <a:ext cx="114300" cy="68579"/>
            </a:xfrm>
            <a:prstGeom prst="rect">
              <a:avLst/>
            </a:prstGeom>
          </p:spPr>
        </p:pic>
        <p:pic>
          <p:nvPicPr>
            <p:cNvPr id="106" name="object 106" descr=""/>
            <p:cNvPicPr/>
            <p:nvPr/>
          </p:nvPicPr>
          <p:blipFill>
            <a:blip r:embed="rId104" cstate="print"/>
            <a:stretch>
              <a:fillRect/>
            </a:stretch>
          </p:blipFill>
          <p:spPr>
            <a:xfrm>
              <a:off x="7018020" y="3192779"/>
              <a:ext cx="114300" cy="68579"/>
            </a:xfrm>
            <a:prstGeom prst="rect">
              <a:avLst/>
            </a:prstGeom>
          </p:spPr>
        </p:pic>
        <p:pic>
          <p:nvPicPr>
            <p:cNvPr id="107" name="object 107" descr=""/>
            <p:cNvPicPr/>
            <p:nvPr/>
          </p:nvPicPr>
          <p:blipFill>
            <a:blip r:embed="rId105" cstate="print"/>
            <a:stretch>
              <a:fillRect/>
            </a:stretch>
          </p:blipFill>
          <p:spPr>
            <a:xfrm>
              <a:off x="7010400" y="3185159"/>
              <a:ext cx="99059" cy="53339"/>
            </a:xfrm>
            <a:prstGeom prst="rect">
              <a:avLst/>
            </a:prstGeom>
          </p:spPr>
        </p:pic>
        <p:pic>
          <p:nvPicPr>
            <p:cNvPr id="108" name="object 108" descr=""/>
            <p:cNvPicPr/>
            <p:nvPr/>
          </p:nvPicPr>
          <p:blipFill>
            <a:blip r:embed="rId106" cstate="print"/>
            <a:stretch>
              <a:fillRect/>
            </a:stretch>
          </p:blipFill>
          <p:spPr>
            <a:xfrm>
              <a:off x="6743700" y="3131819"/>
              <a:ext cx="640079" cy="1394459"/>
            </a:xfrm>
            <a:prstGeom prst="rect">
              <a:avLst/>
            </a:prstGeom>
          </p:spPr>
        </p:pic>
        <p:pic>
          <p:nvPicPr>
            <p:cNvPr id="109" name="object 109" descr=""/>
            <p:cNvPicPr/>
            <p:nvPr/>
          </p:nvPicPr>
          <p:blipFill>
            <a:blip r:embed="rId107" cstate="print"/>
            <a:stretch>
              <a:fillRect/>
            </a:stretch>
          </p:blipFill>
          <p:spPr>
            <a:xfrm>
              <a:off x="6774180" y="3162299"/>
              <a:ext cx="640079" cy="1394460"/>
            </a:xfrm>
            <a:prstGeom prst="rect">
              <a:avLst/>
            </a:prstGeom>
          </p:spPr>
        </p:pic>
        <p:pic>
          <p:nvPicPr>
            <p:cNvPr id="110" name="object 110" descr=""/>
            <p:cNvPicPr/>
            <p:nvPr/>
          </p:nvPicPr>
          <p:blipFill>
            <a:blip r:embed="rId108" cstate="print"/>
            <a:stretch>
              <a:fillRect/>
            </a:stretch>
          </p:blipFill>
          <p:spPr>
            <a:xfrm>
              <a:off x="6766560" y="3154679"/>
              <a:ext cx="624840" cy="1379220"/>
            </a:xfrm>
            <a:prstGeom prst="rect">
              <a:avLst/>
            </a:prstGeom>
          </p:spPr>
        </p:pic>
        <p:pic>
          <p:nvPicPr>
            <p:cNvPr id="111" name="object 111" descr=""/>
            <p:cNvPicPr/>
            <p:nvPr/>
          </p:nvPicPr>
          <p:blipFill>
            <a:blip r:embed="rId109" cstate="print"/>
            <a:stretch>
              <a:fillRect/>
            </a:stretch>
          </p:blipFill>
          <p:spPr>
            <a:xfrm>
              <a:off x="6781800" y="3284219"/>
              <a:ext cx="167640" cy="373379"/>
            </a:xfrm>
            <a:prstGeom prst="rect">
              <a:avLst/>
            </a:prstGeom>
          </p:spPr>
        </p:pic>
        <p:pic>
          <p:nvPicPr>
            <p:cNvPr id="112" name="object 112" descr=""/>
            <p:cNvPicPr/>
            <p:nvPr/>
          </p:nvPicPr>
          <p:blipFill>
            <a:blip r:embed="rId110" cstate="print"/>
            <a:stretch>
              <a:fillRect/>
            </a:stretch>
          </p:blipFill>
          <p:spPr>
            <a:xfrm>
              <a:off x="6812280" y="3314699"/>
              <a:ext cx="167640" cy="373380"/>
            </a:xfrm>
            <a:prstGeom prst="rect">
              <a:avLst/>
            </a:prstGeom>
          </p:spPr>
        </p:pic>
        <p:pic>
          <p:nvPicPr>
            <p:cNvPr id="113" name="object 113" descr=""/>
            <p:cNvPicPr/>
            <p:nvPr/>
          </p:nvPicPr>
          <p:blipFill>
            <a:blip r:embed="rId111" cstate="print"/>
            <a:stretch>
              <a:fillRect/>
            </a:stretch>
          </p:blipFill>
          <p:spPr>
            <a:xfrm>
              <a:off x="6804660" y="3307079"/>
              <a:ext cx="152400" cy="358140"/>
            </a:xfrm>
            <a:prstGeom prst="rect">
              <a:avLst/>
            </a:prstGeom>
          </p:spPr>
        </p:pic>
        <p:pic>
          <p:nvPicPr>
            <p:cNvPr id="114" name="object 114" descr=""/>
            <p:cNvPicPr/>
            <p:nvPr/>
          </p:nvPicPr>
          <p:blipFill>
            <a:blip r:embed="rId112" cstate="print"/>
            <a:stretch>
              <a:fillRect/>
            </a:stretch>
          </p:blipFill>
          <p:spPr>
            <a:xfrm>
              <a:off x="6918960" y="3307079"/>
              <a:ext cx="106680" cy="91440"/>
            </a:xfrm>
            <a:prstGeom prst="rect">
              <a:avLst/>
            </a:prstGeom>
          </p:spPr>
        </p:pic>
        <p:pic>
          <p:nvPicPr>
            <p:cNvPr id="115" name="object 115" descr=""/>
            <p:cNvPicPr/>
            <p:nvPr/>
          </p:nvPicPr>
          <p:blipFill>
            <a:blip r:embed="rId113" cstate="print"/>
            <a:stretch>
              <a:fillRect/>
            </a:stretch>
          </p:blipFill>
          <p:spPr>
            <a:xfrm>
              <a:off x="6941820" y="3329939"/>
              <a:ext cx="60959" cy="45720"/>
            </a:xfrm>
            <a:prstGeom prst="rect">
              <a:avLst/>
            </a:prstGeom>
          </p:spPr>
        </p:pic>
        <p:pic>
          <p:nvPicPr>
            <p:cNvPr id="116" name="object 116" descr=""/>
            <p:cNvPicPr/>
            <p:nvPr/>
          </p:nvPicPr>
          <p:blipFill>
            <a:blip r:embed="rId114" cstate="print"/>
            <a:stretch>
              <a:fillRect/>
            </a:stretch>
          </p:blipFill>
          <p:spPr>
            <a:xfrm>
              <a:off x="6926580" y="2895599"/>
              <a:ext cx="190500" cy="281939"/>
            </a:xfrm>
            <a:prstGeom prst="rect">
              <a:avLst/>
            </a:prstGeom>
          </p:spPr>
        </p:pic>
        <p:pic>
          <p:nvPicPr>
            <p:cNvPr id="117" name="object 117" descr=""/>
            <p:cNvPicPr/>
            <p:nvPr/>
          </p:nvPicPr>
          <p:blipFill>
            <a:blip r:embed="rId115" cstate="print"/>
            <a:stretch>
              <a:fillRect/>
            </a:stretch>
          </p:blipFill>
          <p:spPr>
            <a:xfrm>
              <a:off x="6957060" y="2926079"/>
              <a:ext cx="190500" cy="281939"/>
            </a:xfrm>
            <a:prstGeom prst="rect">
              <a:avLst/>
            </a:prstGeom>
          </p:spPr>
        </p:pic>
        <p:pic>
          <p:nvPicPr>
            <p:cNvPr id="118" name="object 118" descr=""/>
            <p:cNvPicPr/>
            <p:nvPr/>
          </p:nvPicPr>
          <p:blipFill>
            <a:blip r:embed="rId116" cstate="print"/>
            <a:stretch>
              <a:fillRect/>
            </a:stretch>
          </p:blipFill>
          <p:spPr>
            <a:xfrm>
              <a:off x="6949440" y="2918459"/>
              <a:ext cx="175259" cy="266700"/>
            </a:xfrm>
            <a:prstGeom prst="rect">
              <a:avLst/>
            </a:prstGeom>
          </p:spPr>
        </p:pic>
        <p:pic>
          <p:nvPicPr>
            <p:cNvPr id="119" name="object 119" descr=""/>
            <p:cNvPicPr/>
            <p:nvPr/>
          </p:nvPicPr>
          <p:blipFill>
            <a:blip r:embed="rId117" cstate="print"/>
            <a:stretch>
              <a:fillRect/>
            </a:stretch>
          </p:blipFill>
          <p:spPr>
            <a:xfrm>
              <a:off x="6949440" y="3047999"/>
              <a:ext cx="106679" cy="83820"/>
            </a:xfrm>
            <a:prstGeom prst="rect">
              <a:avLst/>
            </a:prstGeom>
          </p:spPr>
        </p:pic>
        <p:pic>
          <p:nvPicPr>
            <p:cNvPr id="120" name="object 120" descr=""/>
            <p:cNvPicPr/>
            <p:nvPr/>
          </p:nvPicPr>
          <p:blipFill>
            <a:blip r:embed="rId118" cstate="print"/>
            <a:stretch>
              <a:fillRect/>
            </a:stretch>
          </p:blipFill>
          <p:spPr>
            <a:xfrm>
              <a:off x="6979920" y="3078479"/>
              <a:ext cx="106679" cy="83820"/>
            </a:xfrm>
            <a:prstGeom prst="rect">
              <a:avLst/>
            </a:prstGeom>
          </p:spPr>
        </p:pic>
        <p:pic>
          <p:nvPicPr>
            <p:cNvPr id="121" name="object 121" descr=""/>
            <p:cNvPicPr/>
            <p:nvPr/>
          </p:nvPicPr>
          <p:blipFill>
            <a:blip r:embed="rId119" cstate="print"/>
            <a:stretch>
              <a:fillRect/>
            </a:stretch>
          </p:blipFill>
          <p:spPr>
            <a:xfrm>
              <a:off x="6972300" y="3070859"/>
              <a:ext cx="91440" cy="68579"/>
            </a:xfrm>
            <a:prstGeom prst="rect">
              <a:avLst/>
            </a:prstGeom>
          </p:spPr>
        </p:pic>
        <p:pic>
          <p:nvPicPr>
            <p:cNvPr id="122" name="object 122" descr=""/>
            <p:cNvPicPr/>
            <p:nvPr/>
          </p:nvPicPr>
          <p:blipFill>
            <a:blip r:embed="rId120" cstate="print"/>
            <a:stretch>
              <a:fillRect/>
            </a:stretch>
          </p:blipFill>
          <p:spPr>
            <a:xfrm>
              <a:off x="6918960" y="2895599"/>
              <a:ext cx="213359" cy="182879"/>
            </a:xfrm>
            <a:prstGeom prst="rect">
              <a:avLst/>
            </a:prstGeom>
          </p:spPr>
        </p:pic>
        <p:pic>
          <p:nvPicPr>
            <p:cNvPr id="123" name="object 123" descr=""/>
            <p:cNvPicPr/>
            <p:nvPr/>
          </p:nvPicPr>
          <p:blipFill>
            <a:blip r:embed="rId121" cstate="print"/>
            <a:stretch>
              <a:fillRect/>
            </a:stretch>
          </p:blipFill>
          <p:spPr>
            <a:xfrm>
              <a:off x="6949440" y="2926079"/>
              <a:ext cx="213359" cy="182879"/>
            </a:xfrm>
            <a:prstGeom prst="rect">
              <a:avLst/>
            </a:prstGeom>
          </p:spPr>
        </p:pic>
        <p:pic>
          <p:nvPicPr>
            <p:cNvPr id="124" name="object 124" descr=""/>
            <p:cNvPicPr/>
            <p:nvPr/>
          </p:nvPicPr>
          <p:blipFill>
            <a:blip r:embed="rId122" cstate="print"/>
            <a:stretch>
              <a:fillRect/>
            </a:stretch>
          </p:blipFill>
          <p:spPr>
            <a:xfrm>
              <a:off x="6941820" y="2918459"/>
              <a:ext cx="198120" cy="167639"/>
            </a:xfrm>
            <a:prstGeom prst="rect">
              <a:avLst/>
            </a:prstGeom>
          </p:spPr>
        </p:pic>
        <p:pic>
          <p:nvPicPr>
            <p:cNvPr id="125" name="object 125" descr=""/>
            <p:cNvPicPr/>
            <p:nvPr/>
          </p:nvPicPr>
          <p:blipFill>
            <a:blip r:embed="rId123" cstate="print"/>
            <a:stretch>
              <a:fillRect/>
            </a:stretch>
          </p:blipFill>
          <p:spPr>
            <a:xfrm>
              <a:off x="7086600" y="3505199"/>
              <a:ext cx="182879" cy="99060"/>
            </a:xfrm>
            <a:prstGeom prst="rect">
              <a:avLst/>
            </a:prstGeom>
          </p:spPr>
        </p:pic>
        <p:pic>
          <p:nvPicPr>
            <p:cNvPr id="126" name="object 126" descr=""/>
            <p:cNvPicPr/>
            <p:nvPr/>
          </p:nvPicPr>
          <p:blipFill>
            <a:blip r:embed="rId124" cstate="print"/>
            <a:stretch>
              <a:fillRect/>
            </a:stretch>
          </p:blipFill>
          <p:spPr>
            <a:xfrm>
              <a:off x="7117080" y="3535679"/>
              <a:ext cx="182879" cy="99060"/>
            </a:xfrm>
            <a:prstGeom prst="rect">
              <a:avLst/>
            </a:prstGeom>
          </p:spPr>
        </p:pic>
        <p:pic>
          <p:nvPicPr>
            <p:cNvPr id="127" name="object 127" descr=""/>
            <p:cNvPicPr/>
            <p:nvPr/>
          </p:nvPicPr>
          <p:blipFill>
            <a:blip r:embed="rId125" cstate="print"/>
            <a:stretch>
              <a:fillRect/>
            </a:stretch>
          </p:blipFill>
          <p:spPr>
            <a:xfrm>
              <a:off x="7109460" y="3528059"/>
              <a:ext cx="167640" cy="83819"/>
            </a:xfrm>
            <a:prstGeom prst="rect">
              <a:avLst/>
            </a:prstGeom>
          </p:spPr>
        </p:pic>
        <p:pic>
          <p:nvPicPr>
            <p:cNvPr id="128" name="object 128" descr=""/>
            <p:cNvPicPr/>
            <p:nvPr/>
          </p:nvPicPr>
          <p:blipFill>
            <a:blip r:embed="rId126" cstate="print"/>
            <a:stretch>
              <a:fillRect/>
            </a:stretch>
          </p:blipFill>
          <p:spPr>
            <a:xfrm>
              <a:off x="8206740" y="4137659"/>
              <a:ext cx="213359" cy="495300"/>
            </a:xfrm>
            <a:prstGeom prst="rect">
              <a:avLst/>
            </a:prstGeom>
          </p:spPr>
        </p:pic>
        <p:pic>
          <p:nvPicPr>
            <p:cNvPr id="129" name="object 129" descr=""/>
            <p:cNvPicPr/>
            <p:nvPr/>
          </p:nvPicPr>
          <p:blipFill>
            <a:blip r:embed="rId127" cstate="print"/>
            <a:stretch>
              <a:fillRect/>
            </a:stretch>
          </p:blipFill>
          <p:spPr>
            <a:xfrm>
              <a:off x="8229600" y="4160519"/>
              <a:ext cx="220979" cy="502919"/>
            </a:xfrm>
            <a:prstGeom prst="rect">
              <a:avLst/>
            </a:prstGeom>
          </p:spPr>
        </p:pic>
        <p:pic>
          <p:nvPicPr>
            <p:cNvPr id="130" name="object 130" descr=""/>
            <p:cNvPicPr/>
            <p:nvPr/>
          </p:nvPicPr>
          <p:blipFill>
            <a:blip r:embed="rId128" cstate="print"/>
            <a:stretch>
              <a:fillRect/>
            </a:stretch>
          </p:blipFill>
          <p:spPr>
            <a:xfrm>
              <a:off x="8221980" y="4152900"/>
              <a:ext cx="205740" cy="487680"/>
            </a:xfrm>
            <a:prstGeom prst="rect">
              <a:avLst/>
            </a:prstGeom>
          </p:spPr>
        </p:pic>
        <p:pic>
          <p:nvPicPr>
            <p:cNvPr id="131" name="object 131" descr=""/>
            <p:cNvPicPr/>
            <p:nvPr/>
          </p:nvPicPr>
          <p:blipFill>
            <a:blip r:embed="rId129" cstate="print"/>
            <a:stretch>
              <a:fillRect/>
            </a:stretch>
          </p:blipFill>
          <p:spPr>
            <a:xfrm>
              <a:off x="8130540" y="3550919"/>
              <a:ext cx="106679" cy="472439"/>
            </a:xfrm>
            <a:prstGeom prst="rect">
              <a:avLst/>
            </a:prstGeom>
          </p:spPr>
        </p:pic>
        <p:pic>
          <p:nvPicPr>
            <p:cNvPr id="132" name="object 132" descr=""/>
            <p:cNvPicPr/>
            <p:nvPr/>
          </p:nvPicPr>
          <p:blipFill>
            <a:blip r:embed="rId130" cstate="print"/>
            <a:stretch>
              <a:fillRect/>
            </a:stretch>
          </p:blipFill>
          <p:spPr>
            <a:xfrm>
              <a:off x="8153400" y="3573779"/>
              <a:ext cx="114300" cy="480060"/>
            </a:xfrm>
            <a:prstGeom prst="rect">
              <a:avLst/>
            </a:prstGeom>
          </p:spPr>
        </p:pic>
        <p:pic>
          <p:nvPicPr>
            <p:cNvPr id="133" name="object 133" descr=""/>
            <p:cNvPicPr/>
            <p:nvPr/>
          </p:nvPicPr>
          <p:blipFill>
            <a:blip r:embed="rId131" cstate="print"/>
            <a:stretch>
              <a:fillRect/>
            </a:stretch>
          </p:blipFill>
          <p:spPr>
            <a:xfrm>
              <a:off x="8145780" y="3566159"/>
              <a:ext cx="99060" cy="464819"/>
            </a:xfrm>
            <a:prstGeom prst="rect">
              <a:avLst/>
            </a:prstGeom>
          </p:spPr>
        </p:pic>
        <p:pic>
          <p:nvPicPr>
            <p:cNvPr id="134" name="object 134" descr=""/>
            <p:cNvPicPr/>
            <p:nvPr/>
          </p:nvPicPr>
          <p:blipFill>
            <a:blip r:embed="rId132" cstate="print"/>
            <a:stretch>
              <a:fillRect/>
            </a:stretch>
          </p:blipFill>
          <p:spPr>
            <a:xfrm>
              <a:off x="8420100" y="3535679"/>
              <a:ext cx="99059" cy="449579"/>
            </a:xfrm>
            <a:prstGeom prst="rect">
              <a:avLst/>
            </a:prstGeom>
          </p:spPr>
        </p:pic>
        <p:pic>
          <p:nvPicPr>
            <p:cNvPr id="135" name="object 135" descr=""/>
            <p:cNvPicPr/>
            <p:nvPr/>
          </p:nvPicPr>
          <p:blipFill>
            <a:blip r:embed="rId133" cstate="print"/>
            <a:stretch>
              <a:fillRect/>
            </a:stretch>
          </p:blipFill>
          <p:spPr>
            <a:xfrm>
              <a:off x="8442960" y="3558539"/>
              <a:ext cx="106679" cy="457200"/>
            </a:xfrm>
            <a:prstGeom prst="rect">
              <a:avLst/>
            </a:prstGeom>
          </p:spPr>
        </p:pic>
        <p:pic>
          <p:nvPicPr>
            <p:cNvPr id="136" name="object 136" descr=""/>
            <p:cNvPicPr/>
            <p:nvPr/>
          </p:nvPicPr>
          <p:blipFill>
            <a:blip r:embed="rId134" cstate="print"/>
            <a:stretch>
              <a:fillRect/>
            </a:stretch>
          </p:blipFill>
          <p:spPr>
            <a:xfrm>
              <a:off x="8435340" y="3550919"/>
              <a:ext cx="91439" cy="441959"/>
            </a:xfrm>
            <a:prstGeom prst="rect">
              <a:avLst/>
            </a:prstGeom>
          </p:spPr>
        </p:pic>
        <p:pic>
          <p:nvPicPr>
            <p:cNvPr id="137" name="object 137" descr=""/>
            <p:cNvPicPr/>
            <p:nvPr/>
          </p:nvPicPr>
          <p:blipFill>
            <a:blip r:embed="rId135" cstate="print"/>
            <a:stretch>
              <a:fillRect/>
            </a:stretch>
          </p:blipFill>
          <p:spPr>
            <a:xfrm>
              <a:off x="8267700" y="3040379"/>
              <a:ext cx="137159" cy="228600"/>
            </a:xfrm>
            <a:prstGeom prst="rect">
              <a:avLst/>
            </a:prstGeom>
          </p:spPr>
        </p:pic>
        <p:pic>
          <p:nvPicPr>
            <p:cNvPr id="138" name="object 138" descr=""/>
            <p:cNvPicPr/>
            <p:nvPr/>
          </p:nvPicPr>
          <p:blipFill>
            <a:blip r:embed="rId136" cstate="print"/>
            <a:stretch>
              <a:fillRect/>
            </a:stretch>
          </p:blipFill>
          <p:spPr>
            <a:xfrm>
              <a:off x="8290560" y="3063239"/>
              <a:ext cx="144779" cy="236220"/>
            </a:xfrm>
            <a:prstGeom prst="rect">
              <a:avLst/>
            </a:prstGeom>
          </p:spPr>
        </p:pic>
        <p:pic>
          <p:nvPicPr>
            <p:cNvPr id="139" name="object 139" descr=""/>
            <p:cNvPicPr/>
            <p:nvPr/>
          </p:nvPicPr>
          <p:blipFill>
            <a:blip r:embed="rId137" cstate="print"/>
            <a:stretch>
              <a:fillRect/>
            </a:stretch>
          </p:blipFill>
          <p:spPr>
            <a:xfrm>
              <a:off x="8282940" y="3055619"/>
              <a:ext cx="129539" cy="220979"/>
            </a:xfrm>
            <a:prstGeom prst="rect">
              <a:avLst/>
            </a:prstGeom>
          </p:spPr>
        </p:pic>
        <p:pic>
          <p:nvPicPr>
            <p:cNvPr id="140" name="object 140" descr=""/>
            <p:cNvPicPr/>
            <p:nvPr/>
          </p:nvPicPr>
          <p:blipFill>
            <a:blip r:embed="rId138" cstate="print"/>
            <a:stretch>
              <a:fillRect/>
            </a:stretch>
          </p:blipFill>
          <p:spPr>
            <a:xfrm>
              <a:off x="8199120" y="3002279"/>
              <a:ext cx="259079" cy="198120"/>
            </a:xfrm>
            <a:prstGeom prst="rect">
              <a:avLst/>
            </a:prstGeom>
          </p:spPr>
        </p:pic>
        <p:pic>
          <p:nvPicPr>
            <p:cNvPr id="141" name="object 141" descr=""/>
            <p:cNvPicPr/>
            <p:nvPr/>
          </p:nvPicPr>
          <p:blipFill>
            <a:blip r:embed="rId139" cstate="print"/>
            <a:stretch>
              <a:fillRect/>
            </a:stretch>
          </p:blipFill>
          <p:spPr>
            <a:xfrm>
              <a:off x="8229600" y="3032759"/>
              <a:ext cx="259079" cy="198120"/>
            </a:xfrm>
            <a:prstGeom prst="rect">
              <a:avLst/>
            </a:prstGeom>
          </p:spPr>
        </p:pic>
        <p:pic>
          <p:nvPicPr>
            <p:cNvPr id="142" name="object 142" descr=""/>
            <p:cNvPicPr/>
            <p:nvPr/>
          </p:nvPicPr>
          <p:blipFill>
            <a:blip r:embed="rId140" cstate="print"/>
            <a:stretch>
              <a:fillRect/>
            </a:stretch>
          </p:blipFill>
          <p:spPr>
            <a:xfrm>
              <a:off x="8221980" y="3025139"/>
              <a:ext cx="243840" cy="182880"/>
            </a:xfrm>
            <a:prstGeom prst="rect">
              <a:avLst/>
            </a:prstGeom>
          </p:spPr>
        </p:pic>
        <p:pic>
          <p:nvPicPr>
            <p:cNvPr id="143" name="object 143" descr=""/>
            <p:cNvPicPr/>
            <p:nvPr/>
          </p:nvPicPr>
          <p:blipFill>
            <a:blip r:embed="rId141" cstate="print"/>
            <a:stretch>
              <a:fillRect/>
            </a:stretch>
          </p:blipFill>
          <p:spPr>
            <a:xfrm>
              <a:off x="8115300" y="3253739"/>
              <a:ext cx="411479" cy="906780"/>
            </a:xfrm>
            <a:prstGeom prst="rect">
              <a:avLst/>
            </a:prstGeom>
          </p:spPr>
        </p:pic>
        <p:pic>
          <p:nvPicPr>
            <p:cNvPr id="144" name="object 144" descr=""/>
            <p:cNvPicPr/>
            <p:nvPr/>
          </p:nvPicPr>
          <p:blipFill>
            <a:blip r:embed="rId142" cstate="print"/>
            <a:stretch>
              <a:fillRect/>
            </a:stretch>
          </p:blipFill>
          <p:spPr>
            <a:xfrm>
              <a:off x="8145780" y="3284219"/>
              <a:ext cx="411479" cy="906779"/>
            </a:xfrm>
            <a:prstGeom prst="rect">
              <a:avLst/>
            </a:prstGeom>
          </p:spPr>
        </p:pic>
        <p:pic>
          <p:nvPicPr>
            <p:cNvPr id="145" name="object 145" descr=""/>
            <p:cNvPicPr/>
            <p:nvPr/>
          </p:nvPicPr>
          <p:blipFill>
            <a:blip r:embed="rId143" cstate="print"/>
            <a:stretch>
              <a:fillRect/>
            </a:stretch>
          </p:blipFill>
          <p:spPr>
            <a:xfrm>
              <a:off x="8138160" y="3276599"/>
              <a:ext cx="396240" cy="891539"/>
            </a:xfrm>
            <a:prstGeom prst="rect">
              <a:avLst/>
            </a:prstGeom>
          </p:spPr>
        </p:pic>
        <p:pic>
          <p:nvPicPr>
            <p:cNvPr id="146" name="object 146" descr=""/>
            <p:cNvPicPr/>
            <p:nvPr/>
          </p:nvPicPr>
          <p:blipFill>
            <a:blip r:embed="rId144" cstate="print"/>
            <a:stretch>
              <a:fillRect/>
            </a:stretch>
          </p:blipFill>
          <p:spPr>
            <a:xfrm>
              <a:off x="8267700" y="3261359"/>
              <a:ext cx="137159" cy="83819"/>
            </a:xfrm>
            <a:prstGeom prst="rect">
              <a:avLst/>
            </a:prstGeom>
          </p:spPr>
        </p:pic>
        <p:pic>
          <p:nvPicPr>
            <p:cNvPr id="147" name="object 147" descr=""/>
            <p:cNvPicPr/>
            <p:nvPr/>
          </p:nvPicPr>
          <p:blipFill>
            <a:blip r:embed="rId145" cstate="print"/>
            <a:stretch>
              <a:fillRect/>
            </a:stretch>
          </p:blipFill>
          <p:spPr>
            <a:xfrm>
              <a:off x="8290560" y="3268979"/>
              <a:ext cx="91440" cy="388620"/>
            </a:xfrm>
            <a:prstGeom prst="rect">
              <a:avLst/>
            </a:prstGeom>
          </p:spPr>
        </p:pic>
        <p:pic>
          <p:nvPicPr>
            <p:cNvPr id="148" name="object 148" descr=""/>
            <p:cNvPicPr/>
            <p:nvPr/>
          </p:nvPicPr>
          <p:blipFill>
            <a:blip r:embed="rId146" cstate="print"/>
            <a:stretch>
              <a:fillRect/>
            </a:stretch>
          </p:blipFill>
          <p:spPr>
            <a:xfrm>
              <a:off x="8336280" y="3291839"/>
              <a:ext cx="22860" cy="342900"/>
            </a:xfrm>
            <a:prstGeom prst="rect">
              <a:avLst/>
            </a:prstGeom>
          </p:spPr>
        </p:pic>
        <p:pic>
          <p:nvPicPr>
            <p:cNvPr id="149" name="object 149" descr=""/>
            <p:cNvPicPr/>
            <p:nvPr/>
          </p:nvPicPr>
          <p:blipFill>
            <a:blip r:embed="rId147" cstate="print"/>
            <a:stretch>
              <a:fillRect/>
            </a:stretch>
          </p:blipFill>
          <p:spPr>
            <a:xfrm>
              <a:off x="8229600" y="3611879"/>
              <a:ext cx="220979" cy="68580"/>
            </a:xfrm>
            <a:prstGeom prst="rect">
              <a:avLst/>
            </a:prstGeom>
          </p:spPr>
        </p:pic>
        <p:pic>
          <p:nvPicPr>
            <p:cNvPr id="150" name="object 150" descr=""/>
            <p:cNvPicPr/>
            <p:nvPr/>
          </p:nvPicPr>
          <p:blipFill>
            <a:blip r:embed="rId148" cstate="print"/>
            <a:stretch>
              <a:fillRect/>
            </a:stretch>
          </p:blipFill>
          <p:spPr>
            <a:xfrm>
              <a:off x="8252460" y="3634739"/>
              <a:ext cx="175260" cy="22860"/>
            </a:xfrm>
            <a:prstGeom prst="rect">
              <a:avLst/>
            </a:prstGeom>
          </p:spPr>
        </p:pic>
        <p:pic>
          <p:nvPicPr>
            <p:cNvPr id="151" name="object 151" descr=""/>
            <p:cNvPicPr/>
            <p:nvPr/>
          </p:nvPicPr>
          <p:blipFill>
            <a:blip r:embed="rId149" cstate="print"/>
            <a:stretch>
              <a:fillRect/>
            </a:stretch>
          </p:blipFill>
          <p:spPr>
            <a:xfrm>
              <a:off x="8183880" y="4533900"/>
              <a:ext cx="106679" cy="144780"/>
            </a:xfrm>
            <a:prstGeom prst="rect">
              <a:avLst/>
            </a:prstGeom>
          </p:spPr>
        </p:pic>
        <p:pic>
          <p:nvPicPr>
            <p:cNvPr id="152" name="object 152" descr=""/>
            <p:cNvPicPr/>
            <p:nvPr/>
          </p:nvPicPr>
          <p:blipFill>
            <a:blip r:embed="rId150" cstate="print"/>
            <a:stretch>
              <a:fillRect/>
            </a:stretch>
          </p:blipFill>
          <p:spPr>
            <a:xfrm>
              <a:off x="8214360" y="4564379"/>
              <a:ext cx="106679" cy="144780"/>
            </a:xfrm>
            <a:prstGeom prst="rect">
              <a:avLst/>
            </a:prstGeom>
          </p:spPr>
        </p:pic>
        <p:pic>
          <p:nvPicPr>
            <p:cNvPr id="153" name="object 153" descr=""/>
            <p:cNvPicPr/>
            <p:nvPr/>
          </p:nvPicPr>
          <p:blipFill>
            <a:blip r:embed="rId151" cstate="print"/>
            <a:stretch>
              <a:fillRect/>
            </a:stretch>
          </p:blipFill>
          <p:spPr>
            <a:xfrm>
              <a:off x="8206740" y="4556760"/>
              <a:ext cx="91439" cy="129539"/>
            </a:xfrm>
            <a:prstGeom prst="rect">
              <a:avLst/>
            </a:prstGeom>
          </p:spPr>
        </p:pic>
        <p:pic>
          <p:nvPicPr>
            <p:cNvPr id="154" name="object 154" descr=""/>
            <p:cNvPicPr/>
            <p:nvPr/>
          </p:nvPicPr>
          <p:blipFill>
            <a:blip r:embed="rId152" cstate="print"/>
            <a:stretch>
              <a:fillRect/>
            </a:stretch>
          </p:blipFill>
          <p:spPr>
            <a:xfrm>
              <a:off x="8313420" y="4518660"/>
              <a:ext cx="121920" cy="160019"/>
            </a:xfrm>
            <a:prstGeom prst="rect">
              <a:avLst/>
            </a:prstGeom>
          </p:spPr>
        </p:pic>
        <p:pic>
          <p:nvPicPr>
            <p:cNvPr id="155" name="object 155" descr=""/>
            <p:cNvPicPr/>
            <p:nvPr/>
          </p:nvPicPr>
          <p:blipFill>
            <a:blip r:embed="rId153" cstate="print"/>
            <a:stretch>
              <a:fillRect/>
            </a:stretch>
          </p:blipFill>
          <p:spPr>
            <a:xfrm>
              <a:off x="8343900" y="4549139"/>
              <a:ext cx="121920" cy="160019"/>
            </a:xfrm>
            <a:prstGeom prst="rect">
              <a:avLst/>
            </a:prstGeom>
          </p:spPr>
        </p:pic>
        <p:pic>
          <p:nvPicPr>
            <p:cNvPr id="156" name="object 156" descr=""/>
            <p:cNvPicPr/>
            <p:nvPr/>
          </p:nvPicPr>
          <p:blipFill>
            <a:blip r:embed="rId154" cstate="print"/>
            <a:stretch>
              <a:fillRect/>
            </a:stretch>
          </p:blipFill>
          <p:spPr>
            <a:xfrm>
              <a:off x="8336280" y="4541519"/>
              <a:ext cx="106679" cy="144780"/>
            </a:xfrm>
            <a:prstGeom prst="rect">
              <a:avLst/>
            </a:prstGeom>
          </p:spPr>
        </p:pic>
        <p:pic>
          <p:nvPicPr>
            <p:cNvPr id="157" name="object 157" descr=""/>
            <p:cNvPicPr/>
            <p:nvPr/>
          </p:nvPicPr>
          <p:blipFill>
            <a:blip r:embed="rId155" cstate="print"/>
            <a:stretch>
              <a:fillRect/>
            </a:stretch>
          </p:blipFill>
          <p:spPr>
            <a:xfrm>
              <a:off x="5204460" y="3497579"/>
              <a:ext cx="106679" cy="480059"/>
            </a:xfrm>
            <a:prstGeom prst="rect">
              <a:avLst/>
            </a:prstGeom>
          </p:spPr>
        </p:pic>
        <p:pic>
          <p:nvPicPr>
            <p:cNvPr id="158" name="object 158" descr=""/>
            <p:cNvPicPr/>
            <p:nvPr/>
          </p:nvPicPr>
          <p:blipFill>
            <a:blip r:embed="rId156" cstate="print"/>
            <a:stretch>
              <a:fillRect/>
            </a:stretch>
          </p:blipFill>
          <p:spPr>
            <a:xfrm>
              <a:off x="5227320" y="3520439"/>
              <a:ext cx="114300" cy="487680"/>
            </a:xfrm>
            <a:prstGeom prst="rect">
              <a:avLst/>
            </a:prstGeom>
          </p:spPr>
        </p:pic>
        <p:pic>
          <p:nvPicPr>
            <p:cNvPr id="159" name="object 159" descr=""/>
            <p:cNvPicPr/>
            <p:nvPr/>
          </p:nvPicPr>
          <p:blipFill>
            <a:blip r:embed="rId157" cstate="print"/>
            <a:stretch>
              <a:fillRect/>
            </a:stretch>
          </p:blipFill>
          <p:spPr>
            <a:xfrm>
              <a:off x="5219700" y="3512819"/>
              <a:ext cx="99060" cy="472439"/>
            </a:xfrm>
            <a:prstGeom prst="rect">
              <a:avLst/>
            </a:prstGeom>
          </p:spPr>
        </p:pic>
        <p:pic>
          <p:nvPicPr>
            <p:cNvPr id="160" name="object 160" descr=""/>
            <p:cNvPicPr/>
            <p:nvPr/>
          </p:nvPicPr>
          <p:blipFill>
            <a:blip r:embed="rId158" cstate="print"/>
            <a:stretch>
              <a:fillRect/>
            </a:stretch>
          </p:blipFill>
          <p:spPr>
            <a:xfrm>
              <a:off x="5494020" y="3489959"/>
              <a:ext cx="99059" cy="441959"/>
            </a:xfrm>
            <a:prstGeom prst="rect">
              <a:avLst/>
            </a:prstGeom>
          </p:spPr>
        </p:pic>
        <p:pic>
          <p:nvPicPr>
            <p:cNvPr id="161" name="object 161" descr=""/>
            <p:cNvPicPr/>
            <p:nvPr/>
          </p:nvPicPr>
          <p:blipFill>
            <a:blip r:embed="rId159" cstate="print"/>
            <a:stretch>
              <a:fillRect/>
            </a:stretch>
          </p:blipFill>
          <p:spPr>
            <a:xfrm>
              <a:off x="5516880" y="3512819"/>
              <a:ext cx="106679" cy="449579"/>
            </a:xfrm>
            <a:prstGeom prst="rect">
              <a:avLst/>
            </a:prstGeom>
          </p:spPr>
        </p:pic>
        <p:pic>
          <p:nvPicPr>
            <p:cNvPr id="162" name="object 162" descr=""/>
            <p:cNvPicPr/>
            <p:nvPr/>
          </p:nvPicPr>
          <p:blipFill>
            <a:blip r:embed="rId160" cstate="print"/>
            <a:stretch>
              <a:fillRect/>
            </a:stretch>
          </p:blipFill>
          <p:spPr>
            <a:xfrm>
              <a:off x="5509260" y="3505199"/>
              <a:ext cx="91439" cy="434339"/>
            </a:xfrm>
            <a:prstGeom prst="rect">
              <a:avLst/>
            </a:prstGeom>
          </p:spPr>
        </p:pic>
        <p:pic>
          <p:nvPicPr>
            <p:cNvPr id="163" name="object 163" descr=""/>
            <p:cNvPicPr/>
            <p:nvPr/>
          </p:nvPicPr>
          <p:blipFill>
            <a:blip r:embed="rId161" cstate="print"/>
            <a:stretch>
              <a:fillRect/>
            </a:stretch>
          </p:blipFill>
          <p:spPr>
            <a:xfrm>
              <a:off x="5189220" y="3208019"/>
              <a:ext cx="411479" cy="723899"/>
            </a:xfrm>
            <a:prstGeom prst="rect">
              <a:avLst/>
            </a:prstGeom>
          </p:spPr>
        </p:pic>
        <p:pic>
          <p:nvPicPr>
            <p:cNvPr id="164" name="object 164" descr=""/>
            <p:cNvPicPr/>
            <p:nvPr/>
          </p:nvPicPr>
          <p:blipFill>
            <a:blip r:embed="rId162" cstate="print"/>
            <a:stretch>
              <a:fillRect/>
            </a:stretch>
          </p:blipFill>
          <p:spPr>
            <a:xfrm>
              <a:off x="5219700" y="3238499"/>
              <a:ext cx="411479" cy="723900"/>
            </a:xfrm>
            <a:prstGeom prst="rect">
              <a:avLst/>
            </a:prstGeom>
          </p:spPr>
        </p:pic>
        <p:pic>
          <p:nvPicPr>
            <p:cNvPr id="165" name="object 165" descr=""/>
            <p:cNvPicPr/>
            <p:nvPr/>
          </p:nvPicPr>
          <p:blipFill>
            <a:blip r:embed="rId163" cstate="print"/>
            <a:stretch>
              <a:fillRect/>
            </a:stretch>
          </p:blipFill>
          <p:spPr>
            <a:xfrm>
              <a:off x="5212080" y="3230879"/>
              <a:ext cx="396240" cy="708660"/>
            </a:xfrm>
            <a:prstGeom prst="rect">
              <a:avLst/>
            </a:prstGeom>
          </p:spPr>
        </p:pic>
        <p:pic>
          <p:nvPicPr>
            <p:cNvPr id="166" name="object 166" descr=""/>
            <p:cNvPicPr/>
            <p:nvPr/>
          </p:nvPicPr>
          <p:blipFill>
            <a:blip r:embed="rId164" cstate="print"/>
            <a:stretch>
              <a:fillRect/>
            </a:stretch>
          </p:blipFill>
          <p:spPr>
            <a:xfrm>
              <a:off x="5273040" y="3893819"/>
              <a:ext cx="243839" cy="685800"/>
            </a:xfrm>
            <a:prstGeom prst="rect">
              <a:avLst/>
            </a:prstGeom>
          </p:spPr>
        </p:pic>
        <p:pic>
          <p:nvPicPr>
            <p:cNvPr id="167" name="object 167" descr=""/>
            <p:cNvPicPr/>
            <p:nvPr/>
          </p:nvPicPr>
          <p:blipFill>
            <a:blip r:embed="rId165" cstate="print"/>
            <a:stretch>
              <a:fillRect/>
            </a:stretch>
          </p:blipFill>
          <p:spPr>
            <a:xfrm>
              <a:off x="5303520" y="3924300"/>
              <a:ext cx="243839" cy="685800"/>
            </a:xfrm>
            <a:prstGeom prst="rect">
              <a:avLst/>
            </a:prstGeom>
          </p:spPr>
        </p:pic>
        <p:pic>
          <p:nvPicPr>
            <p:cNvPr id="168" name="object 168" descr=""/>
            <p:cNvPicPr/>
            <p:nvPr/>
          </p:nvPicPr>
          <p:blipFill>
            <a:blip r:embed="rId166" cstate="print"/>
            <a:stretch>
              <a:fillRect/>
            </a:stretch>
          </p:blipFill>
          <p:spPr>
            <a:xfrm>
              <a:off x="5295900" y="3916679"/>
              <a:ext cx="228600" cy="670559"/>
            </a:xfrm>
            <a:prstGeom prst="rect">
              <a:avLst/>
            </a:prstGeom>
          </p:spPr>
        </p:pic>
        <p:pic>
          <p:nvPicPr>
            <p:cNvPr id="169" name="object 169" descr=""/>
            <p:cNvPicPr/>
            <p:nvPr/>
          </p:nvPicPr>
          <p:blipFill>
            <a:blip r:embed="rId167" cstate="print"/>
            <a:stretch>
              <a:fillRect/>
            </a:stretch>
          </p:blipFill>
          <p:spPr>
            <a:xfrm>
              <a:off x="5257800" y="4480560"/>
              <a:ext cx="106679" cy="144780"/>
            </a:xfrm>
            <a:prstGeom prst="rect">
              <a:avLst/>
            </a:prstGeom>
          </p:spPr>
        </p:pic>
        <p:pic>
          <p:nvPicPr>
            <p:cNvPr id="170" name="object 170" descr=""/>
            <p:cNvPicPr/>
            <p:nvPr/>
          </p:nvPicPr>
          <p:blipFill>
            <a:blip r:embed="rId168" cstate="print"/>
            <a:stretch>
              <a:fillRect/>
            </a:stretch>
          </p:blipFill>
          <p:spPr>
            <a:xfrm>
              <a:off x="5288280" y="4511039"/>
              <a:ext cx="106679" cy="144780"/>
            </a:xfrm>
            <a:prstGeom prst="rect">
              <a:avLst/>
            </a:prstGeom>
          </p:spPr>
        </p:pic>
        <p:pic>
          <p:nvPicPr>
            <p:cNvPr id="171" name="object 171" descr=""/>
            <p:cNvPicPr/>
            <p:nvPr/>
          </p:nvPicPr>
          <p:blipFill>
            <a:blip r:embed="rId169" cstate="print"/>
            <a:stretch>
              <a:fillRect/>
            </a:stretch>
          </p:blipFill>
          <p:spPr>
            <a:xfrm>
              <a:off x="5280660" y="4503419"/>
              <a:ext cx="91439" cy="129540"/>
            </a:xfrm>
            <a:prstGeom prst="rect">
              <a:avLst/>
            </a:prstGeom>
          </p:spPr>
        </p:pic>
        <p:pic>
          <p:nvPicPr>
            <p:cNvPr id="172" name="object 172" descr=""/>
            <p:cNvPicPr/>
            <p:nvPr/>
          </p:nvPicPr>
          <p:blipFill>
            <a:blip r:embed="rId170" cstate="print"/>
            <a:stretch>
              <a:fillRect/>
            </a:stretch>
          </p:blipFill>
          <p:spPr>
            <a:xfrm>
              <a:off x="5387340" y="4465319"/>
              <a:ext cx="121920" cy="160019"/>
            </a:xfrm>
            <a:prstGeom prst="rect">
              <a:avLst/>
            </a:prstGeom>
          </p:spPr>
        </p:pic>
        <p:pic>
          <p:nvPicPr>
            <p:cNvPr id="173" name="object 173" descr=""/>
            <p:cNvPicPr/>
            <p:nvPr/>
          </p:nvPicPr>
          <p:blipFill>
            <a:blip r:embed="rId171" cstate="print"/>
            <a:stretch>
              <a:fillRect/>
            </a:stretch>
          </p:blipFill>
          <p:spPr>
            <a:xfrm>
              <a:off x="5417820" y="4495800"/>
              <a:ext cx="121920" cy="160019"/>
            </a:xfrm>
            <a:prstGeom prst="rect">
              <a:avLst/>
            </a:prstGeom>
          </p:spPr>
        </p:pic>
        <p:pic>
          <p:nvPicPr>
            <p:cNvPr id="174" name="object 174" descr=""/>
            <p:cNvPicPr/>
            <p:nvPr/>
          </p:nvPicPr>
          <p:blipFill>
            <a:blip r:embed="rId172" cstate="print"/>
            <a:stretch>
              <a:fillRect/>
            </a:stretch>
          </p:blipFill>
          <p:spPr>
            <a:xfrm>
              <a:off x="5410200" y="4488179"/>
              <a:ext cx="106679" cy="144780"/>
            </a:xfrm>
            <a:prstGeom prst="rect">
              <a:avLst/>
            </a:prstGeom>
          </p:spPr>
        </p:pic>
        <p:pic>
          <p:nvPicPr>
            <p:cNvPr id="175" name="object 175" descr=""/>
            <p:cNvPicPr/>
            <p:nvPr/>
          </p:nvPicPr>
          <p:blipFill>
            <a:blip r:embed="rId173" cstate="print"/>
            <a:stretch>
              <a:fillRect/>
            </a:stretch>
          </p:blipFill>
          <p:spPr>
            <a:xfrm>
              <a:off x="5311140" y="2987039"/>
              <a:ext cx="175260" cy="236220"/>
            </a:xfrm>
            <a:prstGeom prst="rect">
              <a:avLst/>
            </a:prstGeom>
          </p:spPr>
        </p:pic>
        <p:pic>
          <p:nvPicPr>
            <p:cNvPr id="176" name="object 176" descr=""/>
            <p:cNvPicPr/>
            <p:nvPr/>
          </p:nvPicPr>
          <p:blipFill>
            <a:blip r:embed="rId174" cstate="print"/>
            <a:stretch>
              <a:fillRect/>
            </a:stretch>
          </p:blipFill>
          <p:spPr>
            <a:xfrm>
              <a:off x="5341620" y="3017519"/>
              <a:ext cx="175260" cy="236220"/>
            </a:xfrm>
            <a:prstGeom prst="rect">
              <a:avLst/>
            </a:prstGeom>
          </p:spPr>
        </p:pic>
        <p:pic>
          <p:nvPicPr>
            <p:cNvPr id="177" name="object 177" descr=""/>
            <p:cNvPicPr/>
            <p:nvPr/>
          </p:nvPicPr>
          <p:blipFill>
            <a:blip r:embed="rId175" cstate="print"/>
            <a:stretch>
              <a:fillRect/>
            </a:stretch>
          </p:blipFill>
          <p:spPr>
            <a:xfrm>
              <a:off x="5334000" y="3009899"/>
              <a:ext cx="160020" cy="220979"/>
            </a:xfrm>
            <a:prstGeom prst="rect">
              <a:avLst/>
            </a:prstGeom>
          </p:spPr>
        </p:pic>
        <p:pic>
          <p:nvPicPr>
            <p:cNvPr id="178" name="object 178" descr=""/>
            <p:cNvPicPr/>
            <p:nvPr/>
          </p:nvPicPr>
          <p:blipFill>
            <a:blip r:embed="rId176" cstate="print"/>
            <a:stretch>
              <a:fillRect/>
            </a:stretch>
          </p:blipFill>
          <p:spPr>
            <a:xfrm>
              <a:off x="5288280" y="2971799"/>
              <a:ext cx="228600" cy="182879"/>
            </a:xfrm>
            <a:prstGeom prst="rect">
              <a:avLst/>
            </a:prstGeom>
          </p:spPr>
        </p:pic>
        <p:pic>
          <p:nvPicPr>
            <p:cNvPr id="179" name="object 179" descr=""/>
            <p:cNvPicPr/>
            <p:nvPr/>
          </p:nvPicPr>
          <p:blipFill>
            <a:blip r:embed="rId177" cstate="print"/>
            <a:stretch>
              <a:fillRect/>
            </a:stretch>
          </p:blipFill>
          <p:spPr>
            <a:xfrm>
              <a:off x="5318760" y="3002279"/>
              <a:ext cx="228600" cy="182879"/>
            </a:xfrm>
            <a:prstGeom prst="rect">
              <a:avLst/>
            </a:prstGeom>
          </p:spPr>
        </p:pic>
        <p:pic>
          <p:nvPicPr>
            <p:cNvPr id="180" name="object 180" descr=""/>
            <p:cNvPicPr/>
            <p:nvPr/>
          </p:nvPicPr>
          <p:blipFill>
            <a:blip r:embed="rId178" cstate="print"/>
            <a:stretch>
              <a:fillRect/>
            </a:stretch>
          </p:blipFill>
          <p:spPr>
            <a:xfrm>
              <a:off x="5311140" y="2994659"/>
              <a:ext cx="213360" cy="167639"/>
            </a:xfrm>
            <a:prstGeom prst="rect">
              <a:avLst/>
            </a:prstGeom>
          </p:spPr>
        </p:pic>
        <p:pic>
          <p:nvPicPr>
            <p:cNvPr id="181" name="object 18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11140" y="3093719"/>
              <a:ext cx="68580" cy="68579"/>
            </a:xfrm>
            <a:prstGeom prst="rect">
              <a:avLst/>
            </a:prstGeom>
          </p:spPr>
        </p:pic>
        <p:pic>
          <p:nvPicPr>
            <p:cNvPr id="182" name="object 18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34000" y="3116579"/>
              <a:ext cx="22860" cy="22860"/>
            </a:xfrm>
            <a:prstGeom prst="rect">
              <a:avLst/>
            </a:prstGeom>
          </p:spPr>
        </p:pic>
        <p:pic>
          <p:nvPicPr>
            <p:cNvPr id="183" name="object 18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463540" y="3093719"/>
              <a:ext cx="68580" cy="76200"/>
            </a:xfrm>
            <a:prstGeom prst="rect">
              <a:avLst/>
            </a:prstGeom>
          </p:spPr>
        </p:pic>
        <p:pic>
          <p:nvPicPr>
            <p:cNvPr id="184" name="object 18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86400" y="3116579"/>
              <a:ext cx="22860" cy="30480"/>
            </a:xfrm>
            <a:prstGeom prst="rect">
              <a:avLst/>
            </a:prstGeom>
          </p:spPr>
        </p:pic>
        <p:pic>
          <p:nvPicPr>
            <p:cNvPr id="185" name="object 185" descr=""/>
            <p:cNvPicPr/>
            <p:nvPr/>
          </p:nvPicPr>
          <p:blipFill>
            <a:blip r:embed="rId179" cstate="print"/>
            <a:stretch>
              <a:fillRect/>
            </a:stretch>
          </p:blipFill>
          <p:spPr>
            <a:xfrm>
              <a:off x="5806440" y="4488179"/>
              <a:ext cx="198119" cy="121919"/>
            </a:xfrm>
            <a:prstGeom prst="rect">
              <a:avLst/>
            </a:prstGeom>
          </p:spPr>
        </p:pic>
        <p:pic>
          <p:nvPicPr>
            <p:cNvPr id="186" name="object 186" descr=""/>
            <p:cNvPicPr/>
            <p:nvPr/>
          </p:nvPicPr>
          <p:blipFill>
            <a:blip r:embed="rId180" cstate="print"/>
            <a:stretch>
              <a:fillRect/>
            </a:stretch>
          </p:blipFill>
          <p:spPr>
            <a:xfrm>
              <a:off x="5829300" y="4511039"/>
              <a:ext cx="205739" cy="129539"/>
            </a:xfrm>
            <a:prstGeom prst="rect">
              <a:avLst/>
            </a:prstGeom>
          </p:spPr>
        </p:pic>
        <p:pic>
          <p:nvPicPr>
            <p:cNvPr id="187" name="object 187" descr=""/>
            <p:cNvPicPr/>
            <p:nvPr/>
          </p:nvPicPr>
          <p:blipFill>
            <a:blip r:embed="rId181" cstate="print"/>
            <a:stretch>
              <a:fillRect/>
            </a:stretch>
          </p:blipFill>
          <p:spPr>
            <a:xfrm>
              <a:off x="5821680" y="4503419"/>
              <a:ext cx="190500" cy="114300"/>
            </a:xfrm>
            <a:prstGeom prst="rect">
              <a:avLst/>
            </a:prstGeom>
          </p:spPr>
        </p:pic>
        <p:pic>
          <p:nvPicPr>
            <p:cNvPr id="188" name="object 188" descr=""/>
            <p:cNvPicPr/>
            <p:nvPr/>
          </p:nvPicPr>
          <p:blipFill>
            <a:blip r:embed="rId182" cstate="print"/>
            <a:stretch>
              <a:fillRect/>
            </a:stretch>
          </p:blipFill>
          <p:spPr>
            <a:xfrm>
              <a:off x="6149340" y="4533900"/>
              <a:ext cx="137160" cy="137160"/>
            </a:xfrm>
            <a:prstGeom prst="rect">
              <a:avLst/>
            </a:prstGeom>
          </p:spPr>
        </p:pic>
        <p:pic>
          <p:nvPicPr>
            <p:cNvPr id="189" name="object 189" descr=""/>
            <p:cNvPicPr/>
            <p:nvPr/>
          </p:nvPicPr>
          <p:blipFill>
            <a:blip r:embed="rId183" cstate="print"/>
            <a:stretch>
              <a:fillRect/>
            </a:stretch>
          </p:blipFill>
          <p:spPr>
            <a:xfrm>
              <a:off x="6179820" y="4564379"/>
              <a:ext cx="137160" cy="137160"/>
            </a:xfrm>
            <a:prstGeom prst="rect">
              <a:avLst/>
            </a:prstGeom>
          </p:spPr>
        </p:pic>
        <p:pic>
          <p:nvPicPr>
            <p:cNvPr id="190" name="object 190" descr=""/>
            <p:cNvPicPr/>
            <p:nvPr/>
          </p:nvPicPr>
          <p:blipFill>
            <a:blip r:embed="rId184" cstate="print"/>
            <a:stretch>
              <a:fillRect/>
            </a:stretch>
          </p:blipFill>
          <p:spPr>
            <a:xfrm>
              <a:off x="6172200" y="4556760"/>
              <a:ext cx="121920" cy="121919"/>
            </a:xfrm>
            <a:prstGeom prst="rect">
              <a:avLst/>
            </a:prstGeom>
          </p:spPr>
        </p:pic>
        <p:pic>
          <p:nvPicPr>
            <p:cNvPr id="191" name="object 191" descr=""/>
            <p:cNvPicPr/>
            <p:nvPr/>
          </p:nvPicPr>
          <p:blipFill>
            <a:blip r:embed="rId185" cstate="print"/>
            <a:stretch>
              <a:fillRect/>
            </a:stretch>
          </p:blipFill>
          <p:spPr>
            <a:xfrm>
              <a:off x="5859780" y="3832859"/>
              <a:ext cx="68579" cy="144780"/>
            </a:xfrm>
            <a:prstGeom prst="rect">
              <a:avLst/>
            </a:prstGeom>
          </p:spPr>
        </p:pic>
        <p:pic>
          <p:nvPicPr>
            <p:cNvPr id="192" name="object 192" descr=""/>
            <p:cNvPicPr/>
            <p:nvPr/>
          </p:nvPicPr>
          <p:blipFill>
            <a:blip r:embed="rId186" cstate="print"/>
            <a:stretch>
              <a:fillRect/>
            </a:stretch>
          </p:blipFill>
          <p:spPr>
            <a:xfrm>
              <a:off x="5882640" y="3855719"/>
              <a:ext cx="76200" cy="152400"/>
            </a:xfrm>
            <a:prstGeom prst="rect">
              <a:avLst/>
            </a:prstGeom>
          </p:spPr>
        </p:pic>
        <p:pic>
          <p:nvPicPr>
            <p:cNvPr id="193" name="object 193" descr=""/>
            <p:cNvPicPr/>
            <p:nvPr/>
          </p:nvPicPr>
          <p:blipFill>
            <a:blip r:embed="rId187" cstate="print"/>
            <a:stretch>
              <a:fillRect/>
            </a:stretch>
          </p:blipFill>
          <p:spPr>
            <a:xfrm>
              <a:off x="5875020" y="3848100"/>
              <a:ext cx="60959" cy="137160"/>
            </a:xfrm>
            <a:prstGeom prst="rect">
              <a:avLst/>
            </a:prstGeom>
          </p:spPr>
        </p:pic>
        <p:pic>
          <p:nvPicPr>
            <p:cNvPr id="194" name="object 194" descr=""/>
            <p:cNvPicPr/>
            <p:nvPr/>
          </p:nvPicPr>
          <p:blipFill>
            <a:blip r:embed="rId188" cstate="print"/>
            <a:stretch>
              <a:fillRect/>
            </a:stretch>
          </p:blipFill>
          <p:spPr>
            <a:xfrm>
              <a:off x="5882640" y="3528059"/>
              <a:ext cx="358139" cy="1028700"/>
            </a:xfrm>
            <a:prstGeom prst="rect">
              <a:avLst/>
            </a:prstGeom>
          </p:spPr>
        </p:pic>
        <p:pic>
          <p:nvPicPr>
            <p:cNvPr id="195" name="object 195" descr=""/>
            <p:cNvPicPr/>
            <p:nvPr/>
          </p:nvPicPr>
          <p:blipFill>
            <a:blip r:embed="rId189" cstate="print"/>
            <a:stretch>
              <a:fillRect/>
            </a:stretch>
          </p:blipFill>
          <p:spPr>
            <a:xfrm>
              <a:off x="5913120" y="3558539"/>
              <a:ext cx="358139" cy="1028700"/>
            </a:xfrm>
            <a:prstGeom prst="rect">
              <a:avLst/>
            </a:prstGeom>
          </p:spPr>
        </p:pic>
        <p:pic>
          <p:nvPicPr>
            <p:cNvPr id="196" name="object 196" descr=""/>
            <p:cNvPicPr/>
            <p:nvPr/>
          </p:nvPicPr>
          <p:blipFill>
            <a:blip r:embed="rId190" cstate="print"/>
            <a:stretch>
              <a:fillRect/>
            </a:stretch>
          </p:blipFill>
          <p:spPr>
            <a:xfrm>
              <a:off x="5905500" y="3550919"/>
              <a:ext cx="342900" cy="1013459"/>
            </a:xfrm>
            <a:prstGeom prst="rect">
              <a:avLst/>
            </a:prstGeom>
          </p:spPr>
        </p:pic>
        <p:pic>
          <p:nvPicPr>
            <p:cNvPr id="197" name="object 197" descr=""/>
            <p:cNvPicPr/>
            <p:nvPr/>
          </p:nvPicPr>
          <p:blipFill>
            <a:blip r:embed="rId191" cstate="print"/>
            <a:stretch>
              <a:fillRect/>
            </a:stretch>
          </p:blipFill>
          <p:spPr>
            <a:xfrm>
              <a:off x="5844540" y="3063239"/>
              <a:ext cx="449579" cy="784860"/>
            </a:xfrm>
            <a:prstGeom prst="rect">
              <a:avLst/>
            </a:prstGeom>
          </p:spPr>
        </p:pic>
        <p:pic>
          <p:nvPicPr>
            <p:cNvPr id="198" name="object 198" descr=""/>
            <p:cNvPicPr/>
            <p:nvPr/>
          </p:nvPicPr>
          <p:blipFill>
            <a:blip r:embed="rId192" cstate="print"/>
            <a:stretch>
              <a:fillRect/>
            </a:stretch>
          </p:blipFill>
          <p:spPr>
            <a:xfrm>
              <a:off x="5875020" y="3093719"/>
              <a:ext cx="449579" cy="784859"/>
            </a:xfrm>
            <a:prstGeom prst="rect">
              <a:avLst/>
            </a:prstGeom>
          </p:spPr>
        </p:pic>
        <p:pic>
          <p:nvPicPr>
            <p:cNvPr id="199" name="object 199" descr=""/>
            <p:cNvPicPr/>
            <p:nvPr/>
          </p:nvPicPr>
          <p:blipFill>
            <a:blip r:embed="rId193" cstate="print"/>
            <a:stretch>
              <a:fillRect/>
            </a:stretch>
          </p:blipFill>
          <p:spPr>
            <a:xfrm>
              <a:off x="5867400" y="3086099"/>
              <a:ext cx="434339" cy="769619"/>
            </a:xfrm>
            <a:prstGeom prst="rect">
              <a:avLst/>
            </a:prstGeom>
          </p:spPr>
        </p:pic>
        <p:pic>
          <p:nvPicPr>
            <p:cNvPr id="200" name="object 200" descr=""/>
            <p:cNvPicPr/>
            <p:nvPr/>
          </p:nvPicPr>
          <p:blipFill>
            <a:blip r:embed="rId194" cstate="print"/>
            <a:stretch>
              <a:fillRect/>
            </a:stretch>
          </p:blipFill>
          <p:spPr>
            <a:xfrm>
              <a:off x="6141720" y="3787139"/>
              <a:ext cx="76200" cy="144780"/>
            </a:xfrm>
            <a:prstGeom prst="rect">
              <a:avLst/>
            </a:prstGeom>
          </p:spPr>
        </p:pic>
        <p:pic>
          <p:nvPicPr>
            <p:cNvPr id="201" name="object 201" descr=""/>
            <p:cNvPicPr/>
            <p:nvPr/>
          </p:nvPicPr>
          <p:blipFill>
            <a:blip r:embed="rId195" cstate="print"/>
            <a:stretch>
              <a:fillRect/>
            </a:stretch>
          </p:blipFill>
          <p:spPr>
            <a:xfrm>
              <a:off x="6172200" y="3817619"/>
              <a:ext cx="76200" cy="144780"/>
            </a:xfrm>
            <a:prstGeom prst="rect">
              <a:avLst/>
            </a:prstGeom>
          </p:spPr>
        </p:pic>
        <p:pic>
          <p:nvPicPr>
            <p:cNvPr id="202" name="object 202" descr=""/>
            <p:cNvPicPr/>
            <p:nvPr/>
          </p:nvPicPr>
          <p:blipFill>
            <a:blip r:embed="rId196" cstate="print"/>
            <a:stretch>
              <a:fillRect/>
            </a:stretch>
          </p:blipFill>
          <p:spPr>
            <a:xfrm>
              <a:off x="6164580" y="3810000"/>
              <a:ext cx="60960" cy="129539"/>
            </a:xfrm>
            <a:prstGeom prst="rect">
              <a:avLst/>
            </a:prstGeom>
          </p:spPr>
        </p:pic>
        <p:pic>
          <p:nvPicPr>
            <p:cNvPr id="203" name="object 203" descr=""/>
            <p:cNvPicPr/>
            <p:nvPr/>
          </p:nvPicPr>
          <p:blipFill>
            <a:blip r:embed="rId197" cstate="print"/>
            <a:stretch>
              <a:fillRect/>
            </a:stretch>
          </p:blipFill>
          <p:spPr>
            <a:xfrm>
              <a:off x="5935980" y="2842259"/>
              <a:ext cx="182879" cy="274320"/>
            </a:xfrm>
            <a:prstGeom prst="rect">
              <a:avLst/>
            </a:prstGeom>
          </p:spPr>
        </p:pic>
        <p:pic>
          <p:nvPicPr>
            <p:cNvPr id="204" name="object 204" descr=""/>
            <p:cNvPicPr/>
            <p:nvPr/>
          </p:nvPicPr>
          <p:blipFill>
            <a:blip r:embed="rId198" cstate="print"/>
            <a:stretch>
              <a:fillRect/>
            </a:stretch>
          </p:blipFill>
          <p:spPr>
            <a:xfrm>
              <a:off x="5966460" y="2872739"/>
              <a:ext cx="182879" cy="274320"/>
            </a:xfrm>
            <a:prstGeom prst="rect">
              <a:avLst/>
            </a:prstGeom>
          </p:spPr>
        </p:pic>
        <p:pic>
          <p:nvPicPr>
            <p:cNvPr id="205" name="object 205" descr=""/>
            <p:cNvPicPr/>
            <p:nvPr/>
          </p:nvPicPr>
          <p:blipFill>
            <a:blip r:embed="rId199" cstate="print"/>
            <a:stretch>
              <a:fillRect/>
            </a:stretch>
          </p:blipFill>
          <p:spPr>
            <a:xfrm>
              <a:off x="5958840" y="2865119"/>
              <a:ext cx="167639" cy="259079"/>
            </a:xfrm>
            <a:prstGeom prst="rect">
              <a:avLst/>
            </a:prstGeom>
          </p:spPr>
        </p:pic>
        <p:pic>
          <p:nvPicPr>
            <p:cNvPr id="206" name="object 206" descr=""/>
            <p:cNvPicPr/>
            <p:nvPr/>
          </p:nvPicPr>
          <p:blipFill>
            <a:blip r:embed="rId200" cstate="print"/>
            <a:stretch>
              <a:fillRect/>
            </a:stretch>
          </p:blipFill>
          <p:spPr>
            <a:xfrm>
              <a:off x="5996940" y="2979419"/>
              <a:ext cx="99060" cy="99060"/>
            </a:xfrm>
            <a:prstGeom prst="rect">
              <a:avLst/>
            </a:prstGeom>
          </p:spPr>
        </p:pic>
        <p:pic>
          <p:nvPicPr>
            <p:cNvPr id="207" name="object 207" descr=""/>
            <p:cNvPicPr/>
            <p:nvPr/>
          </p:nvPicPr>
          <p:blipFill>
            <a:blip r:embed="rId201" cstate="print"/>
            <a:stretch>
              <a:fillRect/>
            </a:stretch>
          </p:blipFill>
          <p:spPr>
            <a:xfrm>
              <a:off x="6027420" y="3009899"/>
              <a:ext cx="99060" cy="99060"/>
            </a:xfrm>
            <a:prstGeom prst="rect">
              <a:avLst/>
            </a:prstGeom>
          </p:spPr>
        </p:pic>
        <p:pic>
          <p:nvPicPr>
            <p:cNvPr id="208" name="object 208" descr=""/>
            <p:cNvPicPr/>
            <p:nvPr/>
          </p:nvPicPr>
          <p:blipFill>
            <a:blip r:embed="rId202" cstate="print"/>
            <a:stretch>
              <a:fillRect/>
            </a:stretch>
          </p:blipFill>
          <p:spPr>
            <a:xfrm>
              <a:off x="6019800" y="3002279"/>
              <a:ext cx="83820" cy="83820"/>
            </a:xfrm>
            <a:prstGeom prst="rect">
              <a:avLst/>
            </a:prstGeom>
          </p:spPr>
        </p:pic>
        <p:pic>
          <p:nvPicPr>
            <p:cNvPr id="209" name="object 209" descr=""/>
            <p:cNvPicPr/>
            <p:nvPr/>
          </p:nvPicPr>
          <p:blipFill>
            <a:blip r:embed="rId203" cstate="print"/>
            <a:stretch>
              <a:fillRect/>
            </a:stretch>
          </p:blipFill>
          <p:spPr>
            <a:xfrm>
              <a:off x="5928360" y="2827019"/>
              <a:ext cx="198120" cy="205739"/>
            </a:xfrm>
            <a:prstGeom prst="rect">
              <a:avLst/>
            </a:prstGeom>
          </p:spPr>
        </p:pic>
        <p:pic>
          <p:nvPicPr>
            <p:cNvPr id="210" name="object 210" descr=""/>
            <p:cNvPicPr/>
            <p:nvPr/>
          </p:nvPicPr>
          <p:blipFill>
            <a:blip r:embed="rId204" cstate="print"/>
            <a:stretch>
              <a:fillRect/>
            </a:stretch>
          </p:blipFill>
          <p:spPr>
            <a:xfrm>
              <a:off x="5958840" y="2857499"/>
              <a:ext cx="198120" cy="205739"/>
            </a:xfrm>
            <a:prstGeom prst="rect">
              <a:avLst/>
            </a:prstGeom>
          </p:spPr>
        </p:pic>
        <p:pic>
          <p:nvPicPr>
            <p:cNvPr id="211" name="object 211" descr=""/>
            <p:cNvPicPr/>
            <p:nvPr/>
          </p:nvPicPr>
          <p:blipFill>
            <a:blip r:embed="rId205" cstate="print"/>
            <a:stretch>
              <a:fillRect/>
            </a:stretch>
          </p:blipFill>
          <p:spPr>
            <a:xfrm>
              <a:off x="5951220" y="2849879"/>
              <a:ext cx="182879" cy="190500"/>
            </a:xfrm>
            <a:prstGeom prst="rect">
              <a:avLst/>
            </a:prstGeom>
          </p:spPr>
        </p:pic>
        <p:pic>
          <p:nvPicPr>
            <p:cNvPr id="212" name="object 212" descr=""/>
            <p:cNvPicPr/>
            <p:nvPr/>
          </p:nvPicPr>
          <p:blipFill>
            <a:blip r:embed="rId206" cstate="print"/>
            <a:stretch>
              <a:fillRect/>
            </a:stretch>
          </p:blipFill>
          <p:spPr>
            <a:xfrm>
              <a:off x="5608320" y="2880359"/>
              <a:ext cx="228600" cy="243839"/>
            </a:xfrm>
            <a:prstGeom prst="rect">
              <a:avLst/>
            </a:prstGeom>
          </p:spPr>
        </p:pic>
        <p:pic>
          <p:nvPicPr>
            <p:cNvPr id="213" name="object 213" descr=""/>
            <p:cNvPicPr/>
            <p:nvPr/>
          </p:nvPicPr>
          <p:blipFill>
            <a:blip r:embed="rId207" cstate="print"/>
            <a:stretch>
              <a:fillRect/>
            </a:stretch>
          </p:blipFill>
          <p:spPr>
            <a:xfrm>
              <a:off x="5631180" y="2903219"/>
              <a:ext cx="236220" cy="251460"/>
            </a:xfrm>
            <a:prstGeom prst="rect">
              <a:avLst/>
            </a:prstGeom>
          </p:spPr>
        </p:pic>
        <p:pic>
          <p:nvPicPr>
            <p:cNvPr id="214" name="object 214" descr=""/>
            <p:cNvPicPr/>
            <p:nvPr/>
          </p:nvPicPr>
          <p:blipFill>
            <a:blip r:embed="rId208" cstate="print"/>
            <a:stretch>
              <a:fillRect/>
            </a:stretch>
          </p:blipFill>
          <p:spPr>
            <a:xfrm>
              <a:off x="5623560" y="2895599"/>
              <a:ext cx="220979" cy="297179"/>
            </a:xfrm>
            <a:prstGeom prst="rect">
              <a:avLst/>
            </a:prstGeom>
          </p:spPr>
        </p:pic>
        <p:pic>
          <p:nvPicPr>
            <p:cNvPr id="215" name="object 215" descr=""/>
            <p:cNvPicPr/>
            <p:nvPr/>
          </p:nvPicPr>
          <p:blipFill>
            <a:blip r:embed="rId209" cstate="print"/>
            <a:stretch>
              <a:fillRect/>
            </a:stretch>
          </p:blipFill>
          <p:spPr>
            <a:xfrm>
              <a:off x="5684520" y="2948939"/>
              <a:ext cx="137160" cy="274320"/>
            </a:xfrm>
            <a:prstGeom prst="rect">
              <a:avLst/>
            </a:prstGeom>
          </p:spPr>
        </p:pic>
        <p:pic>
          <p:nvPicPr>
            <p:cNvPr id="216" name="object 216" descr=""/>
            <p:cNvPicPr/>
            <p:nvPr/>
          </p:nvPicPr>
          <p:blipFill>
            <a:blip r:embed="rId210" cstate="print"/>
            <a:stretch>
              <a:fillRect/>
            </a:stretch>
          </p:blipFill>
          <p:spPr>
            <a:xfrm>
              <a:off x="5676900" y="2941319"/>
              <a:ext cx="121920" cy="259079"/>
            </a:xfrm>
            <a:prstGeom prst="rect">
              <a:avLst/>
            </a:prstGeom>
          </p:spPr>
        </p:pic>
        <p:pic>
          <p:nvPicPr>
            <p:cNvPr id="217" name="object 217" descr=""/>
            <p:cNvPicPr/>
            <p:nvPr/>
          </p:nvPicPr>
          <p:blipFill>
            <a:blip r:embed="rId211" cstate="print"/>
            <a:stretch>
              <a:fillRect/>
            </a:stretch>
          </p:blipFill>
          <p:spPr>
            <a:xfrm>
              <a:off x="5638800" y="3032759"/>
              <a:ext cx="76200" cy="83819"/>
            </a:xfrm>
            <a:prstGeom prst="rect">
              <a:avLst/>
            </a:prstGeom>
          </p:spPr>
        </p:pic>
        <p:pic>
          <p:nvPicPr>
            <p:cNvPr id="218" name="object 218" descr=""/>
            <p:cNvPicPr/>
            <p:nvPr/>
          </p:nvPicPr>
          <p:blipFill>
            <a:blip r:embed="rId212" cstate="print"/>
            <a:stretch>
              <a:fillRect/>
            </a:stretch>
          </p:blipFill>
          <p:spPr>
            <a:xfrm>
              <a:off x="5646420" y="3032759"/>
              <a:ext cx="60959" cy="76200"/>
            </a:xfrm>
            <a:prstGeom prst="rect">
              <a:avLst/>
            </a:prstGeom>
          </p:spPr>
        </p:pic>
        <p:pic>
          <p:nvPicPr>
            <p:cNvPr id="219" name="object 219" descr=""/>
            <p:cNvPicPr/>
            <p:nvPr/>
          </p:nvPicPr>
          <p:blipFill>
            <a:blip r:embed="rId213" cstate="print"/>
            <a:stretch>
              <a:fillRect/>
            </a:stretch>
          </p:blipFill>
          <p:spPr>
            <a:xfrm>
              <a:off x="5669280" y="3055619"/>
              <a:ext cx="15240" cy="30479"/>
            </a:xfrm>
            <a:prstGeom prst="rect">
              <a:avLst/>
            </a:prstGeom>
          </p:spPr>
        </p:pic>
        <p:pic>
          <p:nvPicPr>
            <p:cNvPr id="220" name="object 220" descr=""/>
            <p:cNvPicPr/>
            <p:nvPr/>
          </p:nvPicPr>
          <p:blipFill>
            <a:blip r:embed="rId214" cstate="print"/>
            <a:stretch>
              <a:fillRect/>
            </a:stretch>
          </p:blipFill>
          <p:spPr>
            <a:xfrm>
              <a:off x="5768340" y="3032759"/>
              <a:ext cx="68580" cy="83819"/>
            </a:xfrm>
            <a:prstGeom prst="rect">
              <a:avLst/>
            </a:prstGeom>
          </p:spPr>
        </p:pic>
        <p:pic>
          <p:nvPicPr>
            <p:cNvPr id="221" name="object 221" descr=""/>
            <p:cNvPicPr/>
            <p:nvPr/>
          </p:nvPicPr>
          <p:blipFill>
            <a:blip r:embed="rId215" cstate="print"/>
            <a:stretch>
              <a:fillRect/>
            </a:stretch>
          </p:blipFill>
          <p:spPr>
            <a:xfrm>
              <a:off x="5768340" y="3032759"/>
              <a:ext cx="68580" cy="76200"/>
            </a:xfrm>
            <a:prstGeom prst="rect">
              <a:avLst/>
            </a:prstGeom>
          </p:spPr>
        </p:pic>
        <p:pic>
          <p:nvPicPr>
            <p:cNvPr id="222" name="object 222" descr=""/>
            <p:cNvPicPr/>
            <p:nvPr/>
          </p:nvPicPr>
          <p:blipFill>
            <a:blip r:embed="rId216" cstate="print"/>
            <a:stretch>
              <a:fillRect/>
            </a:stretch>
          </p:blipFill>
          <p:spPr>
            <a:xfrm>
              <a:off x="5791200" y="3055619"/>
              <a:ext cx="22860" cy="30479"/>
            </a:xfrm>
            <a:prstGeom prst="rect">
              <a:avLst/>
            </a:prstGeom>
          </p:spPr>
        </p:pic>
        <p:pic>
          <p:nvPicPr>
            <p:cNvPr id="223" name="object 223" descr=""/>
            <p:cNvPicPr/>
            <p:nvPr/>
          </p:nvPicPr>
          <p:blipFill>
            <a:blip r:embed="rId217" cstate="print"/>
            <a:stretch>
              <a:fillRect/>
            </a:stretch>
          </p:blipFill>
          <p:spPr>
            <a:xfrm>
              <a:off x="5577840" y="3901439"/>
              <a:ext cx="266700" cy="670560"/>
            </a:xfrm>
            <a:prstGeom prst="rect">
              <a:avLst/>
            </a:prstGeom>
          </p:spPr>
        </p:pic>
        <p:pic>
          <p:nvPicPr>
            <p:cNvPr id="224" name="object 224" descr=""/>
            <p:cNvPicPr/>
            <p:nvPr/>
          </p:nvPicPr>
          <p:blipFill>
            <a:blip r:embed="rId218" cstate="print"/>
            <a:stretch>
              <a:fillRect/>
            </a:stretch>
          </p:blipFill>
          <p:spPr>
            <a:xfrm>
              <a:off x="5608320" y="3931919"/>
              <a:ext cx="266700" cy="670559"/>
            </a:xfrm>
            <a:prstGeom prst="rect">
              <a:avLst/>
            </a:prstGeom>
          </p:spPr>
        </p:pic>
        <p:pic>
          <p:nvPicPr>
            <p:cNvPr id="225" name="object 225" descr=""/>
            <p:cNvPicPr/>
            <p:nvPr/>
          </p:nvPicPr>
          <p:blipFill>
            <a:blip r:embed="rId219" cstate="print"/>
            <a:stretch>
              <a:fillRect/>
            </a:stretch>
          </p:blipFill>
          <p:spPr>
            <a:xfrm>
              <a:off x="5600700" y="3924300"/>
              <a:ext cx="251460" cy="655319"/>
            </a:xfrm>
            <a:prstGeom prst="rect">
              <a:avLst/>
            </a:prstGeom>
          </p:spPr>
        </p:pic>
        <p:pic>
          <p:nvPicPr>
            <p:cNvPr id="226" name="object 226" descr=""/>
            <p:cNvPicPr/>
            <p:nvPr/>
          </p:nvPicPr>
          <p:blipFill>
            <a:blip r:embed="rId220" cstate="print"/>
            <a:stretch>
              <a:fillRect/>
            </a:stretch>
          </p:blipFill>
          <p:spPr>
            <a:xfrm>
              <a:off x="5867400" y="3726179"/>
              <a:ext cx="68579" cy="91439"/>
            </a:xfrm>
            <a:prstGeom prst="rect">
              <a:avLst/>
            </a:prstGeom>
          </p:spPr>
        </p:pic>
        <p:pic>
          <p:nvPicPr>
            <p:cNvPr id="227" name="object 227" descr=""/>
            <p:cNvPicPr/>
            <p:nvPr/>
          </p:nvPicPr>
          <p:blipFill>
            <a:blip r:embed="rId221" cstate="print"/>
            <a:stretch>
              <a:fillRect/>
            </a:stretch>
          </p:blipFill>
          <p:spPr>
            <a:xfrm>
              <a:off x="5897880" y="3756659"/>
              <a:ext cx="68579" cy="91439"/>
            </a:xfrm>
            <a:prstGeom prst="rect">
              <a:avLst/>
            </a:prstGeom>
          </p:spPr>
        </p:pic>
        <p:pic>
          <p:nvPicPr>
            <p:cNvPr id="228" name="object 228" descr=""/>
            <p:cNvPicPr/>
            <p:nvPr/>
          </p:nvPicPr>
          <p:blipFill>
            <a:blip r:embed="rId222" cstate="print"/>
            <a:stretch>
              <a:fillRect/>
            </a:stretch>
          </p:blipFill>
          <p:spPr>
            <a:xfrm>
              <a:off x="5890260" y="3749039"/>
              <a:ext cx="53339" cy="76200"/>
            </a:xfrm>
            <a:prstGeom prst="rect">
              <a:avLst/>
            </a:prstGeom>
          </p:spPr>
        </p:pic>
        <p:pic>
          <p:nvPicPr>
            <p:cNvPr id="229" name="object 229" descr=""/>
            <p:cNvPicPr/>
            <p:nvPr/>
          </p:nvPicPr>
          <p:blipFill>
            <a:blip r:embed="rId223" cstate="print"/>
            <a:stretch>
              <a:fillRect/>
            </a:stretch>
          </p:blipFill>
          <p:spPr>
            <a:xfrm>
              <a:off x="5516880" y="3139439"/>
              <a:ext cx="426720" cy="807720"/>
            </a:xfrm>
            <a:prstGeom prst="rect">
              <a:avLst/>
            </a:prstGeom>
          </p:spPr>
        </p:pic>
        <p:pic>
          <p:nvPicPr>
            <p:cNvPr id="230" name="object 230" descr=""/>
            <p:cNvPicPr/>
            <p:nvPr/>
          </p:nvPicPr>
          <p:blipFill>
            <a:blip r:embed="rId224" cstate="print"/>
            <a:stretch>
              <a:fillRect/>
            </a:stretch>
          </p:blipFill>
          <p:spPr>
            <a:xfrm>
              <a:off x="5547360" y="3169919"/>
              <a:ext cx="426720" cy="807720"/>
            </a:xfrm>
            <a:prstGeom prst="rect">
              <a:avLst/>
            </a:prstGeom>
          </p:spPr>
        </p:pic>
        <p:pic>
          <p:nvPicPr>
            <p:cNvPr id="231" name="object 231" descr=""/>
            <p:cNvPicPr/>
            <p:nvPr/>
          </p:nvPicPr>
          <p:blipFill>
            <a:blip r:embed="rId225" cstate="print"/>
            <a:stretch>
              <a:fillRect/>
            </a:stretch>
          </p:blipFill>
          <p:spPr>
            <a:xfrm>
              <a:off x="5539740" y="3162299"/>
              <a:ext cx="411480" cy="792480"/>
            </a:xfrm>
            <a:prstGeom prst="rect">
              <a:avLst/>
            </a:prstGeom>
          </p:spPr>
        </p:pic>
        <p:pic>
          <p:nvPicPr>
            <p:cNvPr id="232" name="object 232" descr=""/>
            <p:cNvPicPr/>
            <p:nvPr/>
          </p:nvPicPr>
          <p:blipFill>
            <a:blip r:embed="rId226" cstate="print"/>
            <a:stretch>
              <a:fillRect/>
            </a:stretch>
          </p:blipFill>
          <p:spPr>
            <a:xfrm>
              <a:off x="5707380" y="4450079"/>
              <a:ext cx="137160" cy="190500"/>
            </a:xfrm>
            <a:prstGeom prst="rect">
              <a:avLst/>
            </a:prstGeom>
          </p:spPr>
        </p:pic>
        <p:pic>
          <p:nvPicPr>
            <p:cNvPr id="233" name="object 233" descr=""/>
            <p:cNvPicPr/>
            <p:nvPr/>
          </p:nvPicPr>
          <p:blipFill>
            <a:blip r:embed="rId227" cstate="print"/>
            <a:stretch>
              <a:fillRect/>
            </a:stretch>
          </p:blipFill>
          <p:spPr>
            <a:xfrm>
              <a:off x="5737860" y="4480560"/>
              <a:ext cx="137160" cy="190500"/>
            </a:xfrm>
            <a:prstGeom prst="rect">
              <a:avLst/>
            </a:prstGeom>
          </p:spPr>
        </p:pic>
        <p:pic>
          <p:nvPicPr>
            <p:cNvPr id="234" name="object 234" descr=""/>
            <p:cNvPicPr/>
            <p:nvPr/>
          </p:nvPicPr>
          <p:blipFill>
            <a:blip r:embed="rId228" cstate="print"/>
            <a:stretch>
              <a:fillRect/>
            </a:stretch>
          </p:blipFill>
          <p:spPr>
            <a:xfrm>
              <a:off x="5730240" y="4472939"/>
              <a:ext cx="121920" cy="175260"/>
            </a:xfrm>
            <a:prstGeom prst="rect">
              <a:avLst/>
            </a:prstGeom>
          </p:spPr>
        </p:pic>
        <p:pic>
          <p:nvPicPr>
            <p:cNvPr id="235" name="object 235" descr=""/>
            <p:cNvPicPr/>
            <p:nvPr/>
          </p:nvPicPr>
          <p:blipFill>
            <a:blip r:embed="rId229" cstate="print"/>
            <a:stretch>
              <a:fillRect/>
            </a:stretch>
          </p:blipFill>
          <p:spPr>
            <a:xfrm>
              <a:off x="5570220" y="4457700"/>
              <a:ext cx="121920" cy="190500"/>
            </a:xfrm>
            <a:prstGeom prst="rect">
              <a:avLst/>
            </a:prstGeom>
          </p:spPr>
        </p:pic>
        <p:pic>
          <p:nvPicPr>
            <p:cNvPr id="236" name="object 236" descr=""/>
            <p:cNvPicPr/>
            <p:nvPr/>
          </p:nvPicPr>
          <p:blipFill>
            <a:blip r:embed="rId230" cstate="print"/>
            <a:stretch>
              <a:fillRect/>
            </a:stretch>
          </p:blipFill>
          <p:spPr>
            <a:xfrm>
              <a:off x="5600700" y="4488179"/>
              <a:ext cx="121920" cy="190500"/>
            </a:xfrm>
            <a:prstGeom prst="rect">
              <a:avLst/>
            </a:prstGeom>
          </p:spPr>
        </p:pic>
        <p:pic>
          <p:nvPicPr>
            <p:cNvPr id="237" name="object 237" descr=""/>
            <p:cNvPicPr/>
            <p:nvPr/>
          </p:nvPicPr>
          <p:blipFill>
            <a:blip r:embed="rId231" cstate="print"/>
            <a:stretch>
              <a:fillRect/>
            </a:stretch>
          </p:blipFill>
          <p:spPr>
            <a:xfrm>
              <a:off x="5593080" y="4480560"/>
              <a:ext cx="106680" cy="175259"/>
            </a:xfrm>
            <a:prstGeom prst="rect">
              <a:avLst/>
            </a:prstGeom>
          </p:spPr>
        </p:pic>
        <p:pic>
          <p:nvPicPr>
            <p:cNvPr id="238" name="object 238" descr=""/>
            <p:cNvPicPr/>
            <p:nvPr/>
          </p:nvPicPr>
          <p:blipFill>
            <a:blip r:embed="rId232" cstate="print"/>
            <a:stretch>
              <a:fillRect/>
            </a:stretch>
          </p:blipFill>
          <p:spPr>
            <a:xfrm>
              <a:off x="7879080" y="3863339"/>
              <a:ext cx="60959" cy="144780"/>
            </a:xfrm>
            <a:prstGeom prst="rect">
              <a:avLst/>
            </a:prstGeom>
          </p:spPr>
        </p:pic>
        <p:pic>
          <p:nvPicPr>
            <p:cNvPr id="239" name="object 239" descr=""/>
            <p:cNvPicPr/>
            <p:nvPr/>
          </p:nvPicPr>
          <p:blipFill>
            <a:blip r:embed="rId233" cstate="print"/>
            <a:stretch>
              <a:fillRect/>
            </a:stretch>
          </p:blipFill>
          <p:spPr>
            <a:xfrm>
              <a:off x="7901940" y="3886200"/>
              <a:ext cx="68579" cy="152400"/>
            </a:xfrm>
            <a:prstGeom prst="rect">
              <a:avLst/>
            </a:prstGeom>
          </p:spPr>
        </p:pic>
        <p:pic>
          <p:nvPicPr>
            <p:cNvPr id="240" name="object 240" descr=""/>
            <p:cNvPicPr/>
            <p:nvPr/>
          </p:nvPicPr>
          <p:blipFill>
            <a:blip r:embed="rId234" cstate="print"/>
            <a:stretch>
              <a:fillRect/>
            </a:stretch>
          </p:blipFill>
          <p:spPr>
            <a:xfrm>
              <a:off x="7574280" y="3817619"/>
              <a:ext cx="83820" cy="144780"/>
            </a:xfrm>
            <a:prstGeom prst="rect">
              <a:avLst/>
            </a:prstGeom>
          </p:spPr>
        </p:pic>
        <p:pic>
          <p:nvPicPr>
            <p:cNvPr id="241" name="object 241" descr=""/>
            <p:cNvPicPr/>
            <p:nvPr/>
          </p:nvPicPr>
          <p:blipFill>
            <a:blip r:embed="rId235" cstate="print"/>
            <a:stretch>
              <a:fillRect/>
            </a:stretch>
          </p:blipFill>
          <p:spPr>
            <a:xfrm>
              <a:off x="7604760" y="3848100"/>
              <a:ext cx="83820" cy="144780"/>
            </a:xfrm>
            <a:prstGeom prst="rect">
              <a:avLst/>
            </a:prstGeom>
          </p:spPr>
        </p:pic>
        <p:pic>
          <p:nvPicPr>
            <p:cNvPr id="242" name="object 242" descr=""/>
            <p:cNvPicPr/>
            <p:nvPr/>
          </p:nvPicPr>
          <p:blipFill>
            <a:blip r:embed="rId236" cstate="print"/>
            <a:stretch>
              <a:fillRect/>
            </a:stretch>
          </p:blipFill>
          <p:spPr>
            <a:xfrm>
              <a:off x="7597140" y="3840479"/>
              <a:ext cx="68579" cy="129539"/>
            </a:xfrm>
            <a:prstGeom prst="rect">
              <a:avLst/>
            </a:prstGeom>
          </p:spPr>
        </p:pic>
        <p:pic>
          <p:nvPicPr>
            <p:cNvPr id="243" name="object 243" descr=""/>
            <p:cNvPicPr/>
            <p:nvPr/>
          </p:nvPicPr>
          <p:blipFill>
            <a:blip r:embed="rId237" cstate="print"/>
            <a:stretch>
              <a:fillRect/>
            </a:stretch>
          </p:blipFill>
          <p:spPr>
            <a:xfrm>
              <a:off x="7802880" y="4495800"/>
              <a:ext cx="205739" cy="121919"/>
            </a:xfrm>
            <a:prstGeom prst="rect">
              <a:avLst/>
            </a:prstGeom>
          </p:spPr>
        </p:pic>
        <p:pic>
          <p:nvPicPr>
            <p:cNvPr id="244" name="object 244" descr=""/>
            <p:cNvPicPr/>
            <p:nvPr/>
          </p:nvPicPr>
          <p:blipFill>
            <a:blip r:embed="rId238" cstate="print"/>
            <a:stretch>
              <a:fillRect/>
            </a:stretch>
          </p:blipFill>
          <p:spPr>
            <a:xfrm>
              <a:off x="7825740" y="4518660"/>
              <a:ext cx="213359" cy="129539"/>
            </a:xfrm>
            <a:prstGeom prst="rect">
              <a:avLst/>
            </a:prstGeom>
          </p:spPr>
        </p:pic>
        <p:pic>
          <p:nvPicPr>
            <p:cNvPr id="245" name="object 245" descr=""/>
            <p:cNvPicPr/>
            <p:nvPr/>
          </p:nvPicPr>
          <p:blipFill>
            <a:blip r:embed="rId239" cstate="print"/>
            <a:stretch>
              <a:fillRect/>
            </a:stretch>
          </p:blipFill>
          <p:spPr>
            <a:xfrm>
              <a:off x="7818120" y="4511039"/>
              <a:ext cx="198120" cy="114300"/>
            </a:xfrm>
            <a:prstGeom prst="rect">
              <a:avLst/>
            </a:prstGeom>
          </p:spPr>
        </p:pic>
        <p:pic>
          <p:nvPicPr>
            <p:cNvPr id="246" name="object 246" descr=""/>
            <p:cNvPicPr/>
            <p:nvPr/>
          </p:nvPicPr>
          <p:blipFill>
            <a:blip r:embed="rId240" cstate="print"/>
            <a:stretch>
              <a:fillRect/>
            </a:stretch>
          </p:blipFill>
          <p:spPr>
            <a:xfrm>
              <a:off x="7528560" y="4549139"/>
              <a:ext cx="129539" cy="137160"/>
            </a:xfrm>
            <a:prstGeom prst="rect">
              <a:avLst/>
            </a:prstGeom>
          </p:spPr>
        </p:pic>
        <p:pic>
          <p:nvPicPr>
            <p:cNvPr id="247" name="object 247" descr=""/>
            <p:cNvPicPr/>
            <p:nvPr/>
          </p:nvPicPr>
          <p:blipFill>
            <a:blip r:embed="rId241" cstate="print"/>
            <a:stretch>
              <a:fillRect/>
            </a:stretch>
          </p:blipFill>
          <p:spPr>
            <a:xfrm>
              <a:off x="7879080" y="3832859"/>
              <a:ext cx="76200" cy="182879"/>
            </a:xfrm>
            <a:prstGeom prst="rect">
              <a:avLst/>
            </a:prstGeom>
          </p:spPr>
        </p:pic>
        <p:pic>
          <p:nvPicPr>
            <p:cNvPr id="248" name="object 248" descr=""/>
            <p:cNvPicPr/>
            <p:nvPr/>
          </p:nvPicPr>
          <p:blipFill>
            <a:blip r:embed="rId242" cstate="print"/>
            <a:stretch>
              <a:fillRect/>
            </a:stretch>
          </p:blipFill>
          <p:spPr>
            <a:xfrm>
              <a:off x="7551420" y="4572000"/>
              <a:ext cx="137159" cy="144780"/>
            </a:xfrm>
            <a:prstGeom prst="rect">
              <a:avLst/>
            </a:prstGeom>
          </p:spPr>
        </p:pic>
        <p:pic>
          <p:nvPicPr>
            <p:cNvPr id="249" name="object 249" descr=""/>
            <p:cNvPicPr/>
            <p:nvPr/>
          </p:nvPicPr>
          <p:blipFill>
            <a:blip r:embed="rId243" cstate="print"/>
            <a:stretch>
              <a:fillRect/>
            </a:stretch>
          </p:blipFill>
          <p:spPr>
            <a:xfrm>
              <a:off x="7543800" y="4564379"/>
              <a:ext cx="121920" cy="129539"/>
            </a:xfrm>
            <a:prstGeom prst="rect">
              <a:avLst/>
            </a:prstGeom>
          </p:spPr>
        </p:pic>
        <p:pic>
          <p:nvPicPr>
            <p:cNvPr id="250" name="object 250" descr=""/>
            <p:cNvPicPr/>
            <p:nvPr/>
          </p:nvPicPr>
          <p:blipFill>
            <a:blip r:embed="rId244" cstate="print"/>
            <a:stretch>
              <a:fillRect/>
            </a:stretch>
          </p:blipFill>
          <p:spPr>
            <a:xfrm>
              <a:off x="7909560" y="3863339"/>
              <a:ext cx="76200" cy="152400"/>
            </a:xfrm>
            <a:prstGeom prst="rect">
              <a:avLst/>
            </a:prstGeom>
          </p:spPr>
        </p:pic>
        <p:pic>
          <p:nvPicPr>
            <p:cNvPr id="251" name="object 251" descr=""/>
            <p:cNvPicPr/>
            <p:nvPr/>
          </p:nvPicPr>
          <p:blipFill>
            <a:blip r:embed="rId245" cstate="print"/>
            <a:stretch>
              <a:fillRect/>
            </a:stretch>
          </p:blipFill>
          <p:spPr>
            <a:xfrm>
              <a:off x="7901940" y="3855719"/>
              <a:ext cx="60959" cy="137160"/>
            </a:xfrm>
            <a:prstGeom prst="rect">
              <a:avLst/>
            </a:prstGeom>
          </p:spPr>
        </p:pic>
        <p:pic>
          <p:nvPicPr>
            <p:cNvPr id="252" name="object 252" descr=""/>
            <p:cNvPicPr/>
            <p:nvPr/>
          </p:nvPicPr>
          <p:blipFill>
            <a:blip r:embed="rId246" cstate="print"/>
            <a:stretch>
              <a:fillRect/>
            </a:stretch>
          </p:blipFill>
          <p:spPr>
            <a:xfrm>
              <a:off x="7566660" y="3535679"/>
              <a:ext cx="358140" cy="1028700"/>
            </a:xfrm>
            <a:prstGeom prst="rect">
              <a:avLst/>
            </a:prstGeom>
          </p:spPr>
        </p:pic>
        <p:pic>
          <p:nvPicPr>
            <p:cNvPr id="253" name="object 253" descr=""/>
            <p:cNvPicPr/>
            <p:nvPr/>
          </p:nvPicPr>
          <p:blipFill>
            <a:blip r:embed="rId247" cstate="print"/>
            <a:stretch>
              <a:fillRect/>
            </a:stretch>
          </p:blipFill>
          <p:spPr>
            <a:xfrm>
              <a:off x="7597140" y="3566159"/>
              <a:ext cx="358140" cy="1028700"/>
            </a:xfrm>
            <a:prstGeom prst="rect">
              <a:avLst/>
            </a:prstGeom>
          </p:spPr>
        </p:pic>
        <p:pic>
          <p:nvPicPr>
            <p:cNvPr id="254" name="object 254" descr=""/>
            <p:cNvPicPr/>
            <p:nvPr/>
          </p:nvPicPr>
          <p:blipFill>
            <a:blip r:embed="rId248" cstate="print"/>
            <a:stretch>
              <a:fillRect/>
            </a:stretch>
          </p:blipFill>
          <p:spPr>
            <a:xfrm>
              <a:off x="7589520" y="3558539"/>
              <a:ext cx="342900" cy="1013460"/>
            </a:xfrm>
            <a:prstGeom prst="rect">
              <a:avLst/>
            </a:prstGeom>
          </p:spPr>
        </p:pic>
        <p:pic>
          <p:nvPicPr>
            <p:cNvPr id="255" name="object 255" descr=""/>
            <p:cNvPicPr/>
            <p:nvPr/>
          </p:nvPicPr>
          <p:blipFill>
            <a:blip r:embed="rId249" cstate="print"/>
            <a:stretch>
              <a:fillRect/>
            </a:stretch>
          </p:blipFill>
          <p:spPr>
            <a:xfrm>
              <a:off x="7513320" y="3070859"/>
              <a:ext cx="449579" cy="784859"/>
            </a:xfrm>
            <a:prstGeom prst="rect">
              <a:avLst/>
            </a:prstGeom>
          </p:spPr>
        </p:pic>
        <p:pic>
          <p:nvPicPr>
            <p:cNvPr id="256" name="object 256" descr=""/>
            <p:cNvPicPr/>
            <p:nvPr/>
          </p:nvPicPr>
          <p:blipFill>
            <a:blip r:embed="rId250" cstate="print"/>
            <a:stretch>
              <a:fillRect/>
            </a:stretch>
          </p:blipFill>
          <p:spPr>
            <a:xfrm>
              <a:off x="7543800" y="3101339"/>
              <a:ext cx="449579" cy="784860"/>
            </a:xfrm>
            <a:prstGeom prst="rect">
              <a:avLst/>
            </a:prstGeom>
          </p:spPr>
        </p:pic>
        <p:pic>
          <p:nvPicPr>
            <p:cNvPr id="257" name="object 257" descr=""/>
            <p:cNvPicPr/>
            <p:nvPr/>
          </p:nvPicPr>
          <p:blipFill>
            <a:blip r:embed="rId251" cstate="print"/>
            <a:stretch>
              <a:fillRect/>
            </a:stretch>
          </p:blipFill>
          <p:spPr>
            <a:xfrm>
              <a:off x="7536180" y="3093719"/>
              <a:ext cx="434340" cy="769619"/>
            </a:xfrm>
            <a:prstGeom prst="rect">
              <a:avLst/>
            </a:prstGeom>
          </p:spPr>
        </p:pic>
        <p:pic>
          <p:nvPicPr>
            <p:cNvPr id="258" name="object 258" descr=""/>
            <p:cNvPicPr/>
            <p:nvPr/>
          </p:nvPicPr>
          <p:blipFill>
            <a:blip r:embed="rId252" cstate="print"/>
            <a:stretch>
              <a:fillRect/>
            </a:stretch>
          </p:blipFill>
          <p:spPr>
            <a:xfrm>
              <a:off x="7581900" y="3794759"/>
              <a:ext cx="83820" cy="144780"/>
            </a:xfrm>
            <a:prstGeom prst="rect">
              <a:avLst/>
            </a:prstGeom>
          </p:spPr>
        </p:pic>
        <p:pic>
          <p:nvPicPr>
            <p:cNvPr id="259" name="object 259" descr=""/>
            <p:cNvPicPr/>
            <p:nvPr/>
          </p:nvPicPr>
          <p:blipFill>
            <a:blip r:embed="rId253" cstate="print"/>
            <a:stretch>
              <a:fillRect/>
            </a:stretch>
          </p:blipFill>
          <p:spPr>
            <a:xfrm>
              <a:off x="7612380" y="3825239"/>
              <a:ext cx="83820" cy="144780"/>
            </a:xfrm>
            <a:prstGeom prst="rect">
              <a:avLst/>
            </a:prstGeom>
          </p:spPr>
        </p:pic>
        <p:pic>
          <p:nvPicPr>
            <p:cNvPr id="260" name="object 260" descr=""/>
            <p:cNvPicPr/>
            <p:nvPr/>
          </p:nvPicPr>
          <p:blipFill>
            <a:blip r:embed="rId254" cstate="print"/>
            <a:stretch>
              <a:fillRect/>
            </a:stretch>
          </p:blipFill>
          <p:spPr>
            <a:xfrm>
              <a:off x="7604760" y="3817619"/>
              <a:ext cx="68580" cy="129540"/>
            </a:xfrm>
            <a:prstGeom prst="rect">
              <a:avLst/>
            </a:prstGeom>
          </p:spPr>
        </p:pic>
        <p:pic>
          <p:nvPicPr>
            <p:cNvPr id="261" name="object 261" descr=""/>
            <p:cNvPicPr/>
            <p:nvPr/>
          </p:nvPicPr>
          <p:blipFill>
            <a:blip r:embed="rId255" cstate="print"/>
            <a:stretch>
              <a:fillRect/>
            </a:stretch>
          </p:blipFill>
          <p:spPr>
            <a:xfrm>
              <a:off x="7680960" y="2849879"/>
              <a:ext cx="190500" cy="274320"/>
            </a:xfrm>
            <a:prstGeom prst="rect">
              <a:avLst/>
            </a:prstGeom>
          </p:spPr>
        </p:pic>
        <p:pic>
          <p:nvPicPr>
            <p:cNvPr id="262" name="object 262" descr=""/>
            <p:cNvPicPr/>
            <p:nvPr/>
          </p:nvPicPr>
          <p:blipFill>
            <a:blip r:embed="rId256" cstate="print"/>
            <a:stretch>
              <a:fillRect/>
            </a:stretch>
          </p:blipFill>
          <p:spPr>
            <a:xfrm>
              <a:off x="7711440" y="2880359"/>
              <a:ext cx="190500" cy="274320"/>
            </a:xfrm>
            <a:prstGeom prst="rect">
              <a:avLst/>
            </a:prstGeom>
          </p:spPr>
        </p:pic>
        <p:pic>
          <p:nvPicPr>
            <p:cNvPr id="263" name="object 263" descr=""/>
            <p:cNvPicPr/>
            <p:nvPr/>
          </p:nvPicPr>
          <p:blipFill>
            <a:blip r:embed="rId257" cstate="print"/>
            <a:stretch>
              <a:fillRect/>
            </a:stretch>
          </p:blipFill>
          <p:spPr>
            <a:xfrm>
              <a:off x="7703820" y="2872739"/>
              <a:ext cx="175259" cy="259080"/>
            </a:xfrm>
            <a:prstGeom prst="rect">
              <a:avLst/>
            </a:prstGeom>
          </p:spPr>
        </p:pic>
        <p:pic>
          <p:nvPicPr>
            <p:cNvPr id="264" name="object 264" descr=""/>
            <p:cNvPicPr/>
            <p:nvPr/>
          </p:nvPicPr>
          <p:blipFill>
            <a:blip r:embed="rId258" cstate="print"/>
            <a:stretch>
              <a:fillRect/>
            </a:stretch>
          </p:blipFill>
          <p:spPr>
            <a:xfrm>
              <a:off x="7711440" y="2987039"/>
              <a:ext cx="99059" cy="99060"/>
            </a:xfrm>
            <a:prstGeom prst="rect">
              <a:avLst/>
            </a:prstGeom>
          </p:spPr>
        </p:pic>
        <p:pic>
          <p:nvPicPr>
            <p:cNvPr id="265" name="object 265" descr=""/>
            <p:cNvPicPr/>
            <p:nvPr/>
          </p:nvPicPr>
          <p:blipFill>
            <a:blip r:embed="rId259" cstate="print"/>
            <a:stretch>
              <a:fillRect/>
            </a:stretch>
          </p:blipFill>
          <p:spPr>
            <a:xfrm>
              <a:off x="7741920" y="3017519"/>
              <a:ext cx="99059" cy="99060"/>
            </a:xfrm>
            <a:prstGeom prst="rect">
              <a:avLst/>
            </a:prstGeom>
          </p:spPr>
        </p:pic>
        <p:pic>
          <p:nvPicPr>
            <p:cNvPr id="266" name="object 266" descr=""/>
            <p:cNvPicPr/>
            <p:nvPr/>
          </p:nvPicPr>
          <p:blipFill>
            <a:blip r:embed="rId260" cstate="print"/>
            <a:stretch>
              <a:fillRect/>
            </a:stretch>
          </p:blipFill>
          <p:spPr>
            <a:xfrm>
              <a:off x="7734300" y="3009899"/>
              <a:ext cx="83820" cy="83820"/>
            </a:xfrm>
            <a:prstGeom prst="rect">
              <a:avLst/>
            </a:prstGeom>
          </p:spPr>
        </p:pic>
        <p:pic>
          <p:nvPicPr>
            <p:cNvPr id="267" name="object 267" descr=""/>
            <p:cNvPicPr/>
            <p:nvPr/>
          </p:nvPicPr>
          <p:blipFill>
            <a:blip r:embed="rId261" cstate="print"/>
            <a:stretch>
              <a:fillRect/>
            </a:stretch>
          </p:blipFill>
          <p:spPr>
            <a:xfrm>
              <a:off x="7673340" y="2834639"/>
              <a:ext cx="198120" cy="205739"/>
            </a:xfrm>
            <a:prstGeom prst="rect">
              <a:avLst/>
            </a:prstGeom>
          </p:spPr>
        </p:pic>
        <p:pic>
          <p:nvPicPr>
            <p:cNvPr id="268" name="object 268" descr=""/>
            <p:cNvPicPr/>
            <p:nvPr/>
          </p:nvPicPr>
          <p:blipFill>
            <a:blip r:embed="rId262" cstate="print"/>
            <a:stretch>
              <a:fillRect/>
            </a:stretch>
          </p:blipFill>
          <p:spPr>
            <a:xfrm>
              <a:off x="7703820" y="2865119"/>
              <a:ext cx="198120" cy="205739"/>
            </a:xfrm>
            <a:prstGeom prst="rect">
              <a:avLst/>
            </a:prstGeom>
          </p:spPr>
        </p:pic>
        <p:pic>
          <p:nvPicPr>
            <p:cNvPr id="269" name="object 269" descr=""/>
            <p:cNvPicPr/>
            <p:nvPr/>
          </p:nvPicPr>
          <p:blipFill>
            <a:blip r:embed="rId263" cstate="print"/>
            <a:stretch>
              <a:fillRect/>
            </a:stretch>
          </p:blipFill>
          <p:spPr>
            <a:xfrm>
              <a:off x="7696200" y="2857499"/>
              <a:ext cx="182879" cy="190500"/>
            </a:xfrm>
            <a:prstGeom prst="rect">
              <a:avLst/>
            </a:prstGeom>
          </p:spPr>
        </p:pic>
        <p:pic>
          <p:nvPicPr>
            <p:cNvPr id="270" name="object 270" descr=""/>
            <p:cNvPicPr/>
            <p:nvPr/>
          </p:nvPicPr>
          <p:blipFill>
            <a:blip r:embed="rId264" cstate="print"/>
            <a:stretch>
              <a:fillRect/>
            </a:stretch>
          </p:blipFill>
          <p:spPr>
            <a:xfrm>
              <a:off x="7932420" y="2933699"/>
              <a:ext cx="236220" cy="259079"/>
            </a:xfrm>
            <a:prstGeom prst="rect">
              <a:avLst/>
            </a:prstGeom>
          </p:spPr>
        </p:pic>
        <p:pic>
          <p:nvPicPr>
            <p:cNvPr id="271" name="object 271" descr=""/>
            <p:cNvPicPr/>
            <p:nvPr/>
          </p:nvPicPr>
          <p:blipFill>
            <a:blip r:embed="rId265" cstate="print"/>
            <a:stretch>
              <a:fillRect/>
            </a:stretch>
          </p:blipFill>
          <p:spPr>
            <a:xfrm>
              <a:off x="7962900" y="2964179"/>
              <a:ext cx="236220" cy="259079"/>
            </a:xfrm>
            <a:prstGeom prst="rect">
              <a:avLst/>
            </a:prstGeom>
          </p:spPr>
        </p:pic>
        <p:pic>
          <p:nvPicPr>
            <p:cNvPr id="272" name="object 272" descr=""/>
            <p:cNvPicPr/>
            <p:nvPr/>
          </p:nvPicPr>
          <p:blipFill>
            <a:blip r:embed="rId266" cstate="print"/>
            <a:stretch>
              <a:fillRect/>
            </a:stretch>
          </p:blipFill>
          <p:spPr>
            <a:xfrm>
              <a:off x="7947660" y="2956559"/>
              <a:ext cx="228600" cy="419100"/>
            </a:xfrm>
            <a:prstGeom prst="rect">
              <a:avLst/>
            </a:prstGeom>
          </p:spPr>
        </p:pic>
        <p:pic>
          <p:nvPicPr>
            <p:cNvPr id="273" name="object 273" descr=""/>
            <p:cNvPicPr/>
            <p:nvPr/>
          </p:nvPicPr>
          <p:blipFill>
            <a:blip r:embed="rId267" cstate="print"/>
            <a:stretch>
              <a:fillRect/>
            </a:stretch>
          </p:blipFill>
          <p:spPr>
            <a:xfrm>
              <a:off x="7978140" y="3009899"/>
              <a:ext cx="198120" cy="396239"/>
            </a:xfrm>
            <a:prstGeom prst="rect">
              <a:avLst/>
            </a:prstGeom>
          </p:spPr>
        </p:pic>
        <p:pic>
          <p:nvPicPr>
            <p:cNvPr id="274" name="object 274" descr=""/>
            <p:cNvPicPr/>
            <p:nvPr/>
          </p:nvPicPr>
          <p:blipFill>
            <a:blip r:embed="rId268" cstate="print"/>
            <a:stretch>
              <a:fillRect/>
            </a:stretch>
          </p:blipFill>
          <p:spPr>
            <a:xfrm>
              <a:off x="7970520" y="3002279"/>
              <a:ext cx="182879" cy="381000"/>
            </a:xfrm>
            <a:prstGeom prst="rect">
              <a:avLst/>
            </a:prstGeom>
          </p:spPr>
        </p:pic>
        <p:pic>
          <p:nvPicPr>
            <p:cNvPr id="275" name="object 275" descr=""/>
            <p:cNvPicPr/>
            <p:nvPr/>
          </p:nvPicPr>
          <p:blipFill>
            <a:blip r:embed="rId269" cstate="print"/>
            <a:stretch>
              <a:fillRect/>
            </a:stretch>
          </p:blipFill>
          <p:spPr>
            <a:xfrm>
              <a:off x="7932420" y="3970019"/>
              <a:ext cx="259079" cy="670559"/>
            </a:xfrm>
            <a:prstGeom prst="rect">
              <a:avLst/>
            </a:prstGeom>
          </p:spPr>
        </p:pic>
        <p:pic>
          <p:nvPicPr>
            <p:cNvPr id="276" name="object 276" descr=""/>
            <p:cNvPicPr/>
            <p:nvPr/>
          </p:nvPicPr>
          <p:blipFill>
            <a:blip r:embed="rId270" cstate="print"/>
            <a:stretch>
              <a:fillRect/>
            </a:stretch>
          </p:blipFill>
          <p:spPr>
            <a:xfrm>
              <a:off x="7962900" y="4000500"/>
              <a:ext cx="259079" cy="670560"/>
            </a:xfrm>
            <a:prstGeom prst="rect">
              <a:avLst/>
            </a:prstGeom>
          </p:spPr>
        </p:pic>
        <p:pic>
          <p:nvPicPr>
            <p:cNvPr id="277" name="object 277" descr=""/>
            <p:cNvPicPr/>
            <p:nvPr/>
          </p:nvPicPr>
          <p:blipFill>
            <a:blip r:embed="rId271" cstate="print"/>
            <a:stretch>
              <a:fillRect/>
            </a:stretch>
          </p:blipFill>
          <p:spPr>
            <a:xfrm>
              <a:off x="7955280" y="3992879"/>
              <a:ext cx="243840" cy="655319"/>
            </a:xfrm>
            <a:prstGeom prst="rect">
              <a:avLst/>
            </a:prstGeom>
          </p:spPr>
        </p:pic>
        <p:pic>
          <p:nvPicPr>
            <p:cNvPr id="278" name="object 278" descr=""/>
            <p:cNvPicPr/>
            <p:nvPr/>
          </p:nvPicPr>
          <p:blipFill>
            <a:blip r:embed="rId272" cstate="print"/>
            <a:stretch>
              <a:fillRect/>
            </a:stretch>
          </p:blipFill>
          <p:spPr>
            <a:xfrm>
              <a:off x="7833360" y="3787139"/>
              <a:ext cx="76200" cy="99060"/>
            </a:xfrm>
            <a:prstGeom prst="rect">
              <a:avLst/>
            </a:prstGeom>
          </p:spPr>
        </p:pic>
        <p:pic>
          <p:nvPicPr>
            <p:cNvPr id="279" name="object 279" descr=""/>
            <p:cNvPicPr/>
            <p:nvPr/>
          </p:nvPicPr>
          <p:blipFill>
            <a:blip r:embed="rId273" cstate="print"/>
            <a:stretch>
              <a:fillRect/>
            </a:stretch>
          </p:blipFill>
          <p:spPr>
            <a:xfrm>
              <a:off x="7863840" y="3817619"/>
              <a:ext cx="76200" cy="99060"/>
            </a:xfrm>
            <a:prstGeom prst="rect">
              <a:avLst/>
            </a:prstGeom>
          </p:spPr>
        </p:pic>
        <p:pic>
          <p:nvPicPr>
            <p:cNvPr id="280" name="object 280" descr=""/>
            <p:cNvPicPr/>
            <p:nvPr/>
          </p:nvPicPr>
          <p:blipFill>
            <a:blip r:embed="rId274" cstate="print"/>
            <a:stretch>
              <a:fillRect/>
            </a:stretch>
          </p:blipFill>
          <p:spPr>
            <a:xfrm>
              <a:off x="7856220" y="3810000"/>
              <a:ext cx="60959" cy="83819"/>
            </a:xfrm>
            <a:prstGeom prst="rect">
              <a:avLst/>
            </a:prstGeom>
          </p:spPr>
        </p:pic>
        <p:pic>
          <p:nvPicPr>
            <p:cNvPr id="281" name="object 281" descr=""/>
            <p:cNvPicPr/>
            <p:nvPr/>
          </p:nvPicPr>
          <p:blipFill>
            <a:blip r:embed="rId275" cstate="print"/>
            <a:stretch>
              <a:fillRect/>
            </a:stretch>
          </p:blipFill>
          <p:spPr>
            <a:xfrm>
              <a:off x="8031480" y="3977639"/>
              <a:ext cx="68579" cy="335280"/>
            </a:xfrm>
            <a:prstGeom prst="rect">
              <a:avLst/>
            </a:prstGeom>
          </p:spPr>
        </p:pic>
        <p:pic>
          <p:nvPicPr>
            <p:cNvPr id="282" name="object 282" descr=""/>
            <p:cNvPicPr/>
            <p:nvPr/>
          </p:nvPicPr>
          <p:blipFill>
            <a:blip r:embed="rId276" cstate="print"/>
            <a:stretch>
              <a:fillRect/>
            </a:stretch>
          </p:blipFill>
          <p:spPr>
            <a:xfrm>
              <a:off x="8054340" y="4000500"/>
              <a:ext cx="22859" cy="289560"/>
            </a:xfrm>
            <a:prstGeom prst="rect">
              <a:avLst/>
            </a:prstGeom>
          </p:spPr>
        </p:pic>
        <p:pic>
          <p:nvPicPr>
            <p:cNvPr id="283" name="object 283" descr=""/>
            <p:cNvPicPr/>
            <p:nvPr/>
          </p:nvPicPr>
          <p:blipFill>
            <a:blip r:embed="rId277" cstate="print"/>
            <a:stretch>
              <a:fillRect/>
            </a:stretch>
          </p:blipFill>
          <p:spPr>
            <a:xfrm>
              <a:off x="7932420" y="4518660"/>
              <a:ext cx="129540" cy="190500"/>
            </a:xfrm>
            <a:prstGeom prst="rect">
              <a:avLst/>
            </a:prstGeom>
          </p:spPr>
        </p:pic>
        <p:pic>
          <p:nvPicPr>
            <p:cNvPr id="284" name="object 284" descr=""/>
            <p:cNvPicPr/>
            <p:nvPr/>
          </p:nvPicPr>
          <p:blipFill>
            <a:blip r:embed="rId278" cstate="print"/>
            <a:stretch>
              <a:fillRect/>
            </a:stretch>
          </p:blipFill>
          <p:spPr>
            <a:xfrm>
              <a:off x="7962900" y="4549139"/>
              <a:ext cx="129540" cy="190500"/>
            </a:xfrm>
            <a:prstGeom prst="rect">
              <a:avLst/>
            </a:prstGeom>
          </p:spPr>
        </p:pic>
        <p:pic>
          <p:nvPicPr>
            <p:cNvPr id="285" name="object 285" descr=""/>
            <p:cNvPicPr/>
            <p:nvPr/>
          </p:nvPicPr>
          <p:blipFill>
            <a:blip r:embed="rId279" cstate="print"/>
            <a:stretch>
              <a:fillRect/>
            </a:stretch>
          </p:blipFill>
          <p:spPr>
            <a:xfrm>
              <a:off x="7955280" y="4541519"/>
              <a:ext cx="114300" cy="175260"/>
            </a:xfrm>
            <a:prstGeom prst="rect">
              <a:avLst/>
            </a:prstGeom>
          </p:spPr>
        </p:pic>
        <p:pic>
          <p:nvPicPr>
            <p:cNvPr id="286" name="object 286" descr=""/>
            <p:cNvPicPr/>
            <p:nvPr/>
          </p:nvPicPr>
          <p:blipFill>
            <a:blip r:embed="rId280" cstate="print"/>
            <a:stretch>
              <a:fillRect/>
            </a:stretch>
          </p:blipFill>
          <p:spPr>
            <a:xfrm>
              <a:off x="8084820" y="4518660"/>
              <a:ext cx="121920" cy="198119"/>
            </a:xfrm>
            <a:prstGeom prst="rect">
              <a:avLst/>
            </a:prstGeom>
          </p:spPr>
        </p:pic>
        <p:pic>
          <p:nvPicPr>
            <p:cNvPr id="287" name="object 287" descr=""/>
            <p:cNvPicPr/>
            <p:nvPr/>
          </p:nvPicPr>
          <p:blipFill>
            <a:blip r:embed="rId281" cstate="print"/>
            <a:stretch>
              <a:fillRect/>
            </a:stretch>
          </p:blipFill>
          <p:spPr>
            <a:xfrm>
              <a:off x="8115300" y="4549139"/>
              <a:ext cx="121920" cy="198119"/>
            </a:xfrm>
            <a:prstGeom prst="rect">
              <a:avLst/>
            </a:prstGeom>
          </p:spPr>
        </p:pic>
        <p:pic>
          <p:nvPicPr>
            <p:cNvPr id="288" name="object 288" descr=""/>
            <p:cNvPicPr/>
            <p:nvPr/>
          </p:nvPicPr>
          <p:blipFill>
            <a:blip r:embed="rId282" cstate="print"/>
            <a:stretch>
              <a:fillRect/>
            </a:stretch>
          </p:blipFill>
          <p:spPr>
            <a:xfrm>
              <a:off x="8107680" y="4541519"/>
              <a:ext cx="106679" cy="182880"/>
            </a:xfrm>
            <a:prstGeom prst="rect">
              <a:avLst/>
            </a:prstGeom>
          </p:spPr>
        </p:pic>
        <p:pic>
          <p:nvPicPr>
            <p:cNvPr id="289" name="object 289" descr=""/>
            <p:cNvPicPr/>
            <p:nvPr/>
          </p:nvPicPr>
          <p:blipFill>
            <a:blip r:embed="rId283" cstate="print"/>
            <a:stretch>
              <a:fillRect/>
            </a:stretch>
          </p:blipFill>
          <p:spPr>
            <a:xfrm>
              <a:off x="7825740" y="3230879"/>
              <a:ext cx="434340" cy="1295400"/>
            </a:xfrm>
            <a:prstGeom prst="rect">
              <a:avLst/>
            </a:prstGeom>
          </p:spPr>
        </p:pic>
        <p:pic>
          <p:nvPicPr>
            <p:cNvPr id="290" name="object 290" descr=""/>
            <p:cNvPicPr/>
            <p:nvPr/>
          </p:nvPicPr>
          <p:blipFill>
            <a:blip r:embed="rId284" cstate="print"/>
            <a:stretch>
              <a:fillRect/>
            </a:stretch>
          </p:blipFill>
          <p:spPr>
            <a:xfrm>
              <a:off x="7856220" y="3261359"/>
              <a:ext cx="434340" cy="1295400"/>
            </a:xfrm>
            <a:prstGeom prst="rect">
              <a:avLst/>
            </a:prstGeom>
          </p:spPr>
        </p:pic>
        <p:pic>
          <p:nvPicPr>
            <p:cNvPr id="291" name="object 291" descr=""/>
            <p:cNvPicPr/>
            <p:nvPr/>
          </p:nvPicPr>
          <p:blipFill>
            <a:blip r:embed="rId285" cstate="print"/>
            <a:stretch>
              <a:fillRect/>
            </a:stretch>
          </p:blipFill>
          <p:spPr>
            <a:xfrm>
              <a:off x="7848600" y="3253739"/>
              <a:ext cx="419100" cy="1280160"/>
            </a:xfrm>
            <a:prstGeom prst="rect">
              <a:avLst/>
            </a:prstGeom>
          </p:spPr>
        </p:pic>
        <p:pic>
          <p:nvPicPr>
            <p:cNvPr id="292" name="object 292" descr=""/>
            <p:cNvPicPr/>
            <p:nvPr/>
          </p:nvPicPr>
          <p:blipFill>
            <a:blip r:embed="rId286" cstate="print"/>
            <a:stretch>
              <a:fillRect/>
            </a:stretch>
          </p:blipFill>
          <p:spPr>
            <a:xfrm>
              <a:off x="7947660" y="3360419"/>
              <a:ext cx="236220" cy="259079"/>
            </a:xfrm>
            <a:prstGeom prst="rect">
              <a:avLst/>
            </a:prstGeom>
          </p:spPr>
        </p:pic>
        <p:pic>
          <p:nvPicPr>
            <p:cNvPr id="293" name="object 293" descr=""/>
            <p:cNvPicPr/>
            <p:nvPr/>
          </p:nvPicPr>
          <p:blipFill>
            <a:blip r:embed="rId287" cstate="print"/>
            <a:stretch>
              <a:fillRect/>
            </a:stretch>
          </p:blipFill>
          <p:spPr>
            <a:xfrm>
              <a:off x="7978140" y="3390899"/>
              <a:ext cx="236220" cy="259080"/>
            </a:xfrm>
            <a:prstGeom prst="rect">
              <a:avLst/>
            </a:prstGeom>
          </p:spPr>
        </p:pic>
        <p:pic>
          <p:nvPicPr>
            <p:cNvPr id="294" name="object 294" descr=""/>
            <p:cNvPicPr/>
            <p:nvPr/>
          </p:nvPicPr>
          <p:blipFill>
            <a:blip r:embed="rId288" cstate="print"/>
            <a:stretch>
              <a:fillRect/>
            </a:stretch>
          </p:blipFill>
          <p:spPr>
            <a:xfrm>
              <a:off x="7970520" y="3383279"/>
              <a:ext cx="220979" cy="243840"/>
            </a:xfrm>
            <a:prstGeom prst="rect">
              <a:avLst/>
            </a:prstGeom>
          </p:spPr>
        </p:pic>
        <p:pic>
          <p:nvPicPr>
            <p:cNvPr id="295" name="object 295" descr=""/>
            <p:cNvPicPr/>
            <p:nvPr/>
          </p:nvPicPr>
          <p:blipFill>
            <a:blip r:embed="rId289" cstate="print"/>
            <a:stretch>
              <a:fillRect/>
            </a:stretch>
          </p:blipFill>
          <p:spPr>
            <a:xfrm>
              <a:off x="7932420" y="3459479"/>
              <a:ext cx="114300" cy="144779"/>
            </a:xfrm>
            <a:prstGeom prst="rect">
              <a:avLst/>
            </a:prstGeom>
          </p:spPr>
        </p:pic>
        <p:pic>
          <p:nvPicPr>
            <p:cNvPr id="296" name="object 296" descr=""/>
            <p:cNvPicPr/>
            <p:nvPr/>
          </p:nvPicPr>
          <p:blipFill>
            <a:blip r:embed="rId290" cstate="print"/>
            <a:stretch>
              <a:fillRect/>
            </a:stretch>
          </p:blipFill>
          <p:spPr>
            <a:xfrm>
              <a:off x="7962900" y="3489959"/>
              <a:ext cx="114300" cy="144779"/>
            </a:xfrm>
            <a:prstGeom prst="rect">
              <a:avLst/>
            </a:prstGeom>
          </p:spPr>
        </p:pic>
        <p:pic>
          <p:nvPicPr>
            <p:cNvPr id="297" name="object 297" descr=""/>
            <p:cNvPicPr/>
            <p:nvPr/>
          </p:nvPicPr>
          <p:blipFill>
            <a:blip r:embed="rId291" cstate="print"/>
            <a:stretch>
              <a:fillRect/>
            </a:stretch>
          </p:blipFill>
          <p:spPr>
            <a:xfrm>
              <a:off x="7955280" y="3482339"/>
              <a:ext cx="251460" cy="213360"/>
            </a:xfrm>
            <a:prstGeom prst="rect">
              <a:avLst/>
            </a:prstGeom>
          </p:spPr>
        </p:pic>
        <p:pic>
          <p:nvPicPr>
            <p:cNvPr id="298" name="object 298" descr=""/>
            <p:cNvPicPr/>
            <p:nvPr/>
          </p:nvPicPr>
          <p:blipFill>
            <a:blip r:embed="rId292" cstate="print"/>
            <a:stretch>
              <a:fillRect/>
            </a:stretch>
          </p:blipFill>
          <p:spPr>
            <a:xfrm>
              <a:off x="8039100" y="3566159"/>
              <a:ext cx="198120" cy="160019"/>
            </a:xfrm>
            <a:prstGeom prst="rect">
              <a:avLst/>
            </a:prstGeom>
          </p:spPr>
        </p:pic>
        <p:pic>
          <p:nvPicPr>
            <p:cNvPr id="299" name="object 299" descr=""/>
            <p:cNvPicPr/>
            <p:nvPr/>
          </p:nvPicPr>
          <p:blipFill>
            <a:blip r:embed="rId293" cstate="print"/>
            <a:stretch>
              <a:fillRect/>
            </a:stretch>
          </p:blipFill>
          <p:spPr>
            <a:xfrm>
              <a:off x="8031480" y="3558539"/>
              <a:ext cx="182879" cy="144780"/>
            </a:xfrm>
            <a:prstGeom prst="rect">
              <a:avLst/>
            </a:prstGeom>
          </p:spPr>
        </p:pic>
      </p:grpSp>
      <p:sp>
        <p:nvSpPr>
          <p:cNvPr id="300" name="object 300" descr=""/>
          <p:cNvSpPr txBox="1"/>
          <p:nvPr/>
        </p:nvSpPr>
        <p:spPr>
          <a:xfrm>
            <a:off x="4960365" y="1814512"/>
            <a:ext cx="3726179" cy="5105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150" spc="-335" b="1">
                <a:latin typeface="Arial"/>
                <a:cs typeface="Arial"/>
              </a:rPr>
              <a:t>Employee</a:t>
            </a:r>
            <a:r>
              <a:rPr dirty="0" sz="3150" spc="-80" b="1">
                <a:latin typeface="Arial"/>
                <a:cs typeface="Arial"/>
              </a:rPr>
              <a:t> </a:t>
            </a:r>
            <a:r>
              <a:rPr dirty="0" sz="3150" spc="-355" b="1">
                <a:latin typeface="Arial"/>
                <a:cs typeface="Arial"/>
              </a:rPr>
              <a:t>Commitment</a:t>
            </a:r>
            <a:endParaRPr sz="3150">
              <a:latin typeface="Arial"/>
              <a:cs typeface="Arial"/>
            </a:endParaRPr>
          </a:p>
        </p:txBody>
      </p:sp>
      <p:sp>
        <p:nvSpPr>
          <p:cNvPr id="301" name="object 301" descr=""/>
          <p:cNvSpPr txBox="1"/>
          <p:nvPr/>
        </p:nvSpPr>
        <p:spPr>
          <a:xfrm>
            <a:off x="5181600" y="5266372"/>
            <a:ext cx="3131820" cy="5105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150" spc="-350" b="1">
                <a:latin typeface="Arial"/>
                <a:cs typeface="Arial"/>
              </a:rPr>
              <a:t>Company’s</a:t>
            </a:r>
            <a:r>
              <a:rPr dirty="0" sz="3150" spc="-110" b="1">
                <a:latin typeface="Arial"/>
                <a:cs typeface="Arial"/>
              </a:rPr>
              <a:t> </a:t>
            </a:r>
            <a:r>
              <a:rPr dirty="0" sz="3150" spc="-320" b="1">
                <a:latin typeface="Arial"/>
                <a:cs typeface="Arial"/>
              </a:rPr>
              <a:t>Mission</a:t>
            </a:r>
            <a:endParaRPr sz="3150">
              <a:latin typeface="Arial"/>
              <a:cs typeface="Arial"/>
            </a:endParaRPr>
          </a:p>
        </p:txBody>
      </p:sp>
      <p:grpSp>
        <p:nvGrpSpPr>
          <p:cNvPr id="302" name="object 302" descr=""/>
          <p:cNvGrpSpPr/>
          <p:nvPr/>
        </p:nvGrpSpPr>
        <p:grpSpPr>
          <a:xfrm>
            <a:off x="809828" y="1424939"/>
            <a:ext cx="4147185" cy="4277360"/>
            <a:chOff x="809828" y="1424939"/>
            <a:chExt cx="4147185" cy="4277360"/>
          </a:xfrm>
        </p:grpSpPr>
        <p:sp>
          <p:nvSpPr>
            <p:cNvPr id="303" name="object 303" descr=""/>
            <p:cNvSpPr/>
            <p:nvPr/>
          </p:nvSpPr>
          <p:spPr>
            <a:xfrm>
              <a:off x="4011930" y="1927859"/>
              <a:ext cx="944880" cy="3762375"/>
            </a:xfrm>
            <a:custGeom>
              <a:avLst/>
              <a:gdLst/>
              <a:ahLst/>
              <a:cxnLst/>
              <a:rect l="l" t="t" r="r" b="b"/>
              <a:pathLst>
                <a:path w="944879" h="3762375">
                  <a:moveTo>
                    <a:pt x="944499" y="1809750"/>
                  </a:moveTo>
                  <a:lnTo>
                    <a:pt x="906399" y="1790700"/>
                  </a:lnTo>
                  <a:lnTo>
                    <a:pt x="830199" y="1752600"/>
                  </a:lnTo>
                  <a:lnTo>
                    <a:pt x="830199" y="1762125"/>
                  </a:lnTo>
                  <a:lnTo>
                    <a:pt x="830199" y="1790700"/>
                  </a:lnTo>
                  <a:lnTo>
                    <a:pt x="490601" y="1790700"/>
                  </a:lnTo>
                  <a:lnTo>
                    <a:pt x="490601" y="38100"/>
                  </a:lnTo>
                  <a:lnTo>
                    <a:pt x="490601" y="19050"/>
                  </a:lnTo>
                  <a:lnTo>
                    <a:pt x="490601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452501" y="38100"/>
                  </a:lnTo>
                  <a:lnTo>
                    <a:pt x="452501" y="1790700"/>
                  </a:lnTo>
                  <a:lnTo>
                    <a:pt x="452501" y="1838325"/>
                  </a:lnTo>
                  <a:lnTo>
                    <a:pt x="452501" y="3724287"/>
                  </a:lnTo>
                  <a:lnTo>
                    <a:pt x="0" y="3724287"/>
                  </a:lnTo>
                  <a:lnTo>
                    <a:pt x="0" y="3762375"/>
                  </a:lnTo>
                  <a:lnTo>
                    <a:pt x="490601" y="3762375"/>
                  </a:lnTo>
                  <a:lnTo>
                    <a:pt x="490601" y="3743325"/>
                  </a:lnTo>
                  <a:lnTo>
                    <a:pt x="490601" y="3724287"/>
                  </a:lnTo>
                  <a:lnTo>
                    <a:pt x="490601" y="1838325"/>
                  </a:lnTo>
                  <a:lnTo>
                    <a:pt x="830199" y="1838325"/>
                  </a:lnTo>
                  <a:lnTo>
                    <a:pt x="830199" y="1866900"/>
                  </a:lnTo>
                  <a:lnTo>
                    <a:pt x="830199" y="1876425"/>
                  </a:lnTo>
                  <a:lnTo>
                    <a:pt x="906399" y="1838325"/>
                  </a:lnTo>
                  <a:lnTo>
                    <a:pt x="944499" y="1819275"/>
                  </a:lnTo>
                  <a:lnTo>
                    <a:pt x="934961" y="1814525"/>
                  </a:lnTo>
                  <a:lnTo>
                    <a:pt x="944499" y="1809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828878" y="1946909"/>
              <a:ext cx="365760" cy="3736340"/>
            </a:xfrm>
            <a:custGeom>
              <a:avLst/>
              <a:gdLst/>
              <a:ahLst/>
              <a:cxnLst/>
              <a:rect l="l" t="t" r="r" b="b"/>
              <a:pathLst>
                <a:path w="365759" h="3736340">
                  <a:moveTo>
                    <a:pt x="363651" y="0"/>
                  </a:moveTo>
                  <a:lnTo>
                    <a:pt x="0" y="0"/>
                  </a:lnTo>
                  <a:lnTo>
                    <a:pt x="0" y="1244600"/>
                  </a:lnTo>
                  <a:lnTo>
                    <a:pt x="365239" y="1244600"/>
                  </a:lnTo>
                </a:path>
                <a:path w="365759" h="3736340">
                  <a:moveTo>
                    <a:pt x="363651" y="1242060"/>
                  </a:moveTo>
                  <a:lnTo>
                    <a:pt x="1587" y="1242060"/>
                  </a:lnTo>
                  <a:lnTo>
                    <a:pt x="1587" y="2486660"/>
                  </a:lnTo>
                  <a:lnTo>
                    <a:pt x="365239" y="2486660"/>
                  </a:lnTo>
                </a:path>
                <a:path w="365759" h="3736340">
                  <a:moveTo>
                    <a:pt x="363651" y="2491740"/>
                  </a:moveTo>
                  <a:lnTo>
                    <a:pt x="0" y="2491740"/>
                  </a:lnTo>
                  <a:lnTo>
                    <a:pt x="0" y="3736340"/>
                  </a:lnTo>
                  <a:lnTo>
                    <a:pt x="365239" y="373634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3935730" y="3166110"/>
              <a:ext cx="533400" cy="1257300"/>
            </a:xfrm>
            <a:custGeom>
              <a:avLst/>
              <a:gdLst/>
              <a:ahLst/>
              <a:cxnLst/>
              <a:rect l="l" t="t" r="r" b="b"/>
              <a:pathLst>
                <a:path w="533400" h="1257300">
                  <a:moveTo>
                    <a:pt x="76200" y="0"/>
                  </a:moveTo>
                  <a:lnTo>
                    <a:pt x="533400" y="0"/>
                  </a:lnTo>
                </a:path>
                <a:path w="533400" h="1257300">
                  <a:moveTo>
                    <a:pt x="0" y="1257300"/>
                  </a:moveTo>
                  <a:lnTo>
                    <a:pt x="533400" y="12573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6" name="object 306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96339" y="1424939"/>
              <a:ext cx="2987040" cy="1005839"/>
            </a:xfrm>
            <a:prstGeom prst="rect">
              <a:avLst/>
            </a:prstGeom>
          </p:spPr>
        </p:pic>
        <p:pic>
          <p:nvPicPr>
            <p:cNvPr id="307" name="object 307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226819" y="1455419"/>
              <a:ext cx="2987039" cy="1005839"/>
            </a:xfrm>
            <a:prstGeom prst="rect">
              <a:avLst/>
            </a:prstGeom>
          </p:spPr>
        </p:pic>
        <p:sp>
          <p:nvSpPr>
            <p:cNvPr id="308" name="object 308" descr=""/>
            <p:cNvSpPr/>
            <p:nvPr/>
          </p:nvSpPr>
          <p:spPr>
            <a:xfrm>
              <a:off x="1219200" y="144779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9" name="object 309" descr=""/>
          <p:cNvSpPr txBox="1"/>
          <p:nvPr/>
        </p:nvSpPr>
        <p:spPr>
          <a:xfrm>
            <a:off x="1196339" y="1447800"/>
            <a:ext cx="2971800" cy="990600"/>
          </a:xfrm>
          <a:prstGeom prst="rect">
            <a:avLst/>
          </a:prstGeom>
        </p:spPr>
        <p:txBody>
          <a:bodyPr wrap="square" lIns="0" tIns="123825" rIns="0" bIns="0" rtlCol="0" vert="horz">
            <a:spAutoFit/>
          </a:bodyPr>
          <a:lstStyle/>
          <a:p>
            <a:pPr marL="1137920" marR="179070" indent="-983615">
              <a:lnSpc>
                <a:spcPct val="100000"/>
              </a:lnSpc>
              <a:spcBef>
                <a:spcPts val="975"/>
              </a:spcBef>
            </a:pPr>
            <a:r>
              <a:rPr dirty="0" sz="2400" spc="-254" b="1">
                <a:latin typeface="Arial"/>
                <a:cs typeface="Arial"/>
              </a:rPr>
              <a:t>Understand</a:t>
            </a:r>
            <a:r>
              <a:rPr dirty="0" sz="2400" spc="-105" b="1">
                <a:latin typeface="Arial"/>
                <a:cs typeface="Arial"/>
              </a:rPr>
              <a:t> </a:t>
            </a:r>
            <a:r>
              <a:rPr dirty="0" sz="2400" spc="-280" b="1">
                <a:latin typeface="Arial"/>
                <a:cs typeface="Arial"/>
              </a:rPr>
              <a:t>Employee </a:t>
            </a:r>
            <a:r>
              <a:rPr dirty="0" sz="2400" spc="-295" b="1">
                <a:latin typeface="Arial"/>
                <a:cs typeface="Arial"/>
              </a:rPr>
              <a:t>Needs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10" name="object 310" descr=""/>
          <p:cNvGrpSpPr/>
          <p:nvPr/>
        </p:nvGrpSpPr>
        <p:grpSpPr>
          <a:xfrm>
            <a:off x="1165860" y="5158740"/>
            <a:ext cx="3017520" cy="1036319"/>
            <a:chOff x="1165860" y="5158740"/>
            <a:chExt cx="3017520" cy="1036319"/>
          </a:xfrm>
        </p:grpSpPr>
        <p:pic>
          <p:nvPicPr>
            <p:cNvPr id="311" name="object 311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5158740"/>
              <a:ext cx="2987040" cy="1005840"/>
            </a:xfrm>
            <a:prstGeom prst="rect">
              <a:avLst/>
            </a:prstGeom>
          </p:spPr>
        </p:pic>
        <p:pic>
          <p:nvPicPr>
            <p:cNvPr id="312" name="object 312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5189220"/>
              <a:ext cx="2987040" cy="1005840"/>
            </a:xfrm>
            <a:prstGeom prst="rect">
              <a:avLst/>
            </a:prstGeom>
          </p:spPr>
        </p:pic>
        <p:sp>
          <p:nvSpPr>
            <p:cNvPr id="313" name="object 313" descr=""/>
            <p:cNvSpPr/>
            <p:nvPr/>
          </p:nvSpPr>
          <p:spPr>
            <a:xfrm>
              <a:off x="1188720" y="5181600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4" name="object 314" descr=""/>
          <p:cNvSpPr txBox="1"/>
          <p:nvPr/>
        </p:nvSpPr>
        <p:spPr>
          <a:xfrm>
            <a:off x="1196339" y="5181600"/>
            <a:ext cx="2971800" cy="99060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375285" marR="385445" indent="434340">
              <a:lnSpc>
                <a:spcPct val="100000"/>
              </a:lnSpc>
              <a:spcBef>
                <a:spcPts val="1005"/>
              </a:spcBef>
            </a:pPr>
            <a:r>
              <a:rPr dirty="0" sz="2400" spc="-275" b="1">
                <a:latin typeface="Arial"/>
                <a:cs typeface="Arial"/>
              </a:rPr>
              <a:t>Embrace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spc="-305" b="1">
                <a:latin typeface="Arial"/>
                <a:cs typeface="Arial"/>
              </a:rPr>
              <a:t>a </a:t>
            </a:r>
            <a:r>
              <a:rPr dirty="0" sz="2400" spc="-275" b="1">
                <a:latin typeface="Arial"/>
                <a:cs typeface="Arial"/>
              </a:rPr>
              <a:t>system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spc="-210" b="1">
                <a:latin typeface="Arial"/>
                <a:cs typeface="Arial"/>
              </a:rPr>
              <a:t>of</a:t>
            </a:r>
            <a:r>
              <a:rPr dirty="0" sz="2400" spc="-110" b="1">
                <a:latin typeface="Arial"/>
                <a:cs typeface="Arial"/>
              </a:rPr>
              <a:t> </a:t>
            </a:r>
            <a:r>
              <a:rPr dirty="0" sz="2400" spc="-270" b="1">
                <a:latin typeface="Arial"/>
                <a:cs typeface="Arial"/>
              </a:rPr>
              <a:t>Respect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15" name="object 315" descr=""/>
          <p:cNvGrpSpPr/>
          <p:nvPr/>
        </p:nvGrpSpPr>
        <p:grpSpPr>
          <a:xfrm>
            <a:off x="1165860" y="2667000"/>
            <a:ext cx="3017520" cy="2286000"/>
            <a:chOff x="1165860" y="2667000"/>
            <a:chExt cx="3017520" cy="2286000"/>
          </a:xfrm>
        </p:grpSpPr>
        <p:pic>
          <p:nvPicPr>
            <p:cNvPr id="316" name="object 316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2667000"/>
              <a:ext cx="2987040" cy="1005839"/>
            </a:xfrm>
            <a:prstGeom prst="rect">
              <a:avLst/>
            </a:prstGeom>
          </p:spPr>
        </p:pic>
        <p:pic>
          <p:nvPicPr>
            <p:cNvPr id="317" name="object 317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2697480"/>
              <a:ext cx="2987040" cy="1005840"/>
            </a:xfrm>
            <a:prstGeom prst="rect">
              <a:avLst/>
            </a:prstGeom>
          </p:spPr>
        </p:pic>
        <p:sp>
          <p:nvSpPr>
            <p:cNvPr id="318" name="object 318" descr=""/>
            <p:cNvSpPr/>
            <p:nvPr/>
          </p:nvSpPr>
          <p:spPr>
            <a:xfrm>
              <a:off x="1188720" y="268985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9" name="object 319" descr=""/>
            <p:cNvPicPr/>
            <p:nvPr/>
          </p:nvPicPr>
          <p:blipFill>
            <a:blip r:embed="rId294" cstate="print"/>
            <a:stretch>
              <a:fillRect/>
            </a:stretch>
          </p:blipFill>
          <p:spPr>
            <a:xfrm>
              <a:off x="1165860" y="3916680"/>
              <a:ext cx="2987040" cy="1005840"/>
            </a:xfrm>
            <a:prstGeom prst="rect">
              <a:avLst/>
            </a:prstGeom>
          </p:spPr>
        </p:pic>
        <p:pic>
          <p:nvPicPr>
            <p:cNvPr id="320" name="object 320" descr=""/>
            <p:cNvPicPr/>
            <p:nvPr/>
          </p:nvPicPr>
          <p:blipFill>
            <a:blip r:embed="rId295" cstate="print"/>
            <a:stretch>
              <a:fillRect/>
            </a:stretch>
          </p:blipFill>
          <p:spPr>
            <a:xfrm>
              <a:off x="1196340" y="3947160"/>
              <a:ext cx="2987040" cy="1005839"/>
            </a:xfrm>
            <a:prstGeom prst="rect">
              <a:avLst/>
            </a:prstGeom>
          </p:spPr>
        </p:pic>
        <p:sp>
          <p:nvSpPr>
            <p:cNvPr id="321" name="object 321" descr=""/>
            <p:cNvSpPr/>
            <p:nvPr/>
          </p:nvSpPr>
          <p:spPr>
            <a:xfrm>
              <a:off x="1188720" y="3939539"/>
              <a:ext cx="2971800" cy="990600"/>
            </a:xfrm>
            <a:custGeom>
              <a:avLst/>
              <a:gdLst/>
              <a:ahLst/>
              <a:cxnLst/>
              <a:rect l="l" t="t" r="r" b="b"/>
              <a:pathLst>
                <a:path w="2971800" h="990600">
                  <a:moveTo>
                    <a:pt x="2971800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2971800" y="9906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FFFF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2" name="object 322" descr=""/>
          <p:cNvSpPr txBox="1"/>
          <p:nvPr/>
        </p:nvSpPr>
        <p:spPr>
          <a:xfrm>
            <a:off x="1406778" y="2804731"/>
            <a:ext cx="2450465" cy="200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254" b="1">
                <a:latin typeface="Arial"/>
                <a:cs typeface="Arial"/>
              </a:rPr>
              <a:t>Understand</a:t>
            </a:r>
            <a:r>
              <a:rPr dirty="0" sz="2400" spc="-105" b="1">
                <a:latin typeface="Arial"/>
                <a:cs typeface="Arial"/>
              </a:rPr>
              <a:t> </a:t>
            </a:r>
            <a:r>
              <a:rPr dirty="0" sz="2400" spc="-270" b="1">
                <a:latin typeface="Arial"/>
                <a:cs typeface="Arial"/>
              </a:rPr>
              <a:t>Process </a:t>
            </a:r>
            <a:r>
              <a:rPr dirty="0" sz="2400" spc="-210" b="1">
                <a:latin typeface="Arial"/>
                <a:cs typeface="Arial"/>
              </a:rPr>
              <a:t>of</a:t>
            </a:r>
            <a:r>
              <a:rPr dirty="0" sz="2400" spc="-110" b="1">
                <a:latin typeface="Arial"/>
                <a:cs typeface="Arial"/>
              </a:rPr>
              <a:t> </a:t>
            </a:r>
            <a:r>
              <a:rPr dirty="0" sz="2400" spc="-135" b="1">
                <a:latin typeface="Arial"/>
                <a:cs typeface="Arial"/>
              </a:rPr>
              <a:t>Motivation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2400">
              <a:latin typeface="Arial"/>
              <a:cs typeface="Arial"/>
            </a:endParaRPr>
          </a:p>
          <a:p>
            <a:pPr algn="ctr" marL="96520" marR="5080" indent="-63500">
              <a:lnSpc>
                <a:spcPct val="100000"/>
              </a:lnSpc>
            </a:pPr>
            <a:r>
              <a:rPr dirty="0" sz="2400" spc="-250" b="1">
                <a:latin typeface="Arial"/>
                <a:cs typeface="Arial"/>
              </a:rPr>
              <a:t>Apply</a:t>
            </a:r>
            <a:r>
              <a:rPr dirty="0" sz="2400" spc="-145" b="1">
                <a:latin typeface="Arial"/>
                <a:cs typeface="Arial"/>
              </a:rPr>
              <a:t> </a:t>
            </a:r>
            <a:r>
              <a:rPr dirty="0" sz="2400" spc="-95" b="1">
                <a:latin typeface="Arial"/>
                <a:cs typeface="Arial"/>
              </a:rPr>
              <a:t>Different </a:t>
            </a:r>
            <a:r>
              <a:rPr dirty="0" sz="2400" spc="-270" b="1">
                <a:latin typeface="Arial"/>
                <a:cs typeface="Arial"/>
              </a:rPr>
              <a:t>Reward</a:t>
            </a:r>
            <a:r>
              <a:rPr dirty="0" sz="2400" spc="-130" b="1">
                <a:latin typeface="Arial"/>
                <a:cs typeface="Arial"/>
              </a:rPr>
              <a:t> </a:t>
            </a:r>
            <a:r>
              <a:rPr dirty="0" sz="2400" spc="-280" b="1">
                <a:latin typeface="Arial"/>
                <a:cs typeface="Arial"/>
              </a:rPr>
              <a:t>Techniques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65175" y="2225611"/>
            <a:ext cx="3251835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217804" indent="-205104">
              <a:lnSpc>
                <a:spcPct val="100000"/>
              </a:lnSpc>
              <a:spcBef>
                <a:spcPts val="1780"/>
              </a:spcBef>
              <a:buSzPct val="112500"/>
              <a:buFont typeface="Arial MT"/>
              <a:buChar char="•"/>
              <a:tabLst>
                <a:tab pos="217804" algn="l"/>
              </a:tabLst>
            </a:pPr>
            <a:r>
              <a:rPr dirty="0" sz="2800" b="1">
                <a:latin typeface="Calibri"/>
                <a:cs typeface="Calibri"/>
              </a:rPr>
              <a:t>Pay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</a:pPr>
            <a:r>
              <a:rPr dirty="0" sz="2800" b="1">
                <a:latin typeface="Calibri"/>
                <a:cs typeface="Calibri"/>
              </a:rPr>
              <a:t>Merit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raises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</a:pPr>
            <a:r>
              <a:rPr dirty="0" sz="2800" b="1">
                <a:latin typeface="Calibri"/>
                <a:cs typeface="Calibri"/>
              </a:rPr>
              <a:t>Spot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rewards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</a:pPr>
            <a:r>
              <a:rPr dirty="0" sz="2800" b="1">
                <a:latin typeface="Calibri"/>
                <a:cs typeface="Calibri"/>
              </a:rPr>
              <a:t>Skill-based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pay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Recognition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awards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28</a:t>
            </a:fld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8345" rIns="0" bIns="0" rtlCol="0" vert="horz">
            <a:spAutoFit/>
          </a:bodyPr>
          <a:lstStyle/>
          <a:p>
            <a:pPr algn="ctr" marL="63500">
              <a:lnSpc>
                <a:spcPts val="4110"/>
              </a:lnSpc>
              <a:spcBef>
                <a:spcPts val="105"/>
              </a:spcBef>
            </a:pPr>
            <a:r>
              <a:rPr dirty="0"/>
              <a:t>Motivation</a:t>
            </a:r>
            <a:r>
              <a:rPr dirty="0" spc="-65"/>
              <a:t> </a:t>
            </a:r>
            <a:r>
              <a:rPr dirty="0"/>
              <a:t>in</a:t>
            </a:r>
            <a:r>
              <a:rPr dirty="0" spc="-170"/>
              <a:t> </a:t>
            </a:r>
            <a:r>
              <a:rPr dirty="0" spc="-10"/>
              <a:t>Action</a:t>
            </a:r>
          </a:p>
          <a:p>
            <a:pPr algn="ctr" marL="49530">
              <a:lnSpc>
                <a:spcPts val="4110"/>
              </a:lnSpc>
            </a:pPr>
            <a:r>
              <a:rPr dirty="0"/>
              <a:t>(10</a:t>
            </a:r>
            <a:r>
              <a:rPr dirty="0" spc="-110"/>
              <a:t> </a:t>
            </a:r>
            <a:r>
              <a:rPr dirty="0"/>
              <a:t>Methods</a:t>
            </a:r>
            <a:r>
              <a:rPr dirty="0" spc="-30"/>
              <a:t> </a:t>
            </a:r>
            <a:r>
              <a:rPr dirty="0"/>
              <a:t>for</a:t>
            </a:r>
            <a:r>
              <a:rPr dirty="0" spc="-110"/>
              <a:t> </a:t>
            </a:r>
            <a:r>
              <a:rPr dirty="0" spc="-10"/>
              <a:t>motivating</a:t>
            </a:r>
            <a:r>
              <a:rPr dirty="0" spc="-114"/>
              <a:t> </a:t>
            </a:r>
            <a:r>
              <a:rPr dirty="0" spc="-10"/>
              <a:t>employees)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8345" rIns="0" bIns="0" rtlCol="0" vert="horz">
            <a:spAutoFit/>
          </a:bodyPr>
          <a:lstStyle/>
          <a:p>
            <a:pPr algn="ctr" marL="63500">
              <a:lnSpc>
                <a:spcPts val="4110"/>
              </a:lnSpc>
              <a:spcBef>
                <a:spcPts val="105"/>
              </a:spcBef>
            </a:pPr>
            <a:r>
              <a:rPr dirty="0"/>
              <a:t>Motivation</a:t>
            </a:r>
            <a:r>
              <a:rPr dirty="0" spc="-65"/>
              <a:t> </a:t>
            </a:r>
            <a:r>
              <a:rPr dirty="0"/>
              <a:t>in</a:t>
            </a:r>
            <a:r>
              <a:rPr dirty="0" spc="-170"/>
              <a:t> </a:t>
            </a:r>
            <a:r>
              <a:rPr dirty="0" spc="-10"/>
              <a:t>Action</a:t>
            </a:r>
          </a:p>
          <a:p>
            <a:pPr algn="ctr" marL="49530">
              <a:lnSpc>
                <a:spcPts val="4110"/>
              </a:lnSpc>
            </a:pPr>
            <a:r>
              <a:rPr dirty="0"/>
              <a:t>(10</a:t>
            </a:r>
            <a:r>
              <a:rPr dirty="0" spc="-110"/>
              <a:t> </a:t>
            </a:r>
            <a:r>
              <a:rPr dirty="0"/>
              <a:t>Methods</a:t>
            </a:r>
            <a:r>
              <a:rPr dirty="0" spc="-30"/>
              <a:t> </a:t>
            </a:r>
            <a:r>
              <a:rPr dirty="0"/>
              <a:t>for</a:t>
            </a:r>
            <a:r>
              <a:rPr dirty="0" spc="-110"/>
              <a:t> </a:t>
            </a:r>
            <a:r>
              <a:rPr dirty="0" spc="-10"/>
              <a:t>motivating</a:t>
            </a:r>
            <a:r>
              <a:rPr dirty="0" spc="-114"/>
              <a:t> </a:t>
            </a:r>
            <a:r>
              <a:rPr dirty="0" spc="-10"/>
              <a:t>employees)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28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65175" y="2515552"/>
            <a:ext cx="3983990" cy="31838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17804" indent="-205104">
              <a:lnSpc>
                <a:spcPct val="100000"/>
              </a:lnSpc>
              <a:spcBef>
                <a:spcPts val="120"/>
              </a:spcBef>
              <a:buSzPct val="112500"/>
              <a:buFont typeface="Arial MT"/>
              <a:buChar char="•"/>
              <a:tabLst>
                <a:tab pos="217804" algn="l"/>
              </a:tabLst>
            </a:pPr>
            <a:r>
              <a:rPr dirty="0" sz="2800" b="1">
                <a:latin typeface="Calibri"/>
                <a:cs typeface="Calibri"/>
              </a:rPr>
              <a:t>Positive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reinforcement</a:t>
            </a:r>
            <a:endParaRPr sz="2800">
              <a:latin typeface="Calibri"/>
              <a:cs typeface="Calibri"/>
            </a:endParaRPr>
          </a:p>
          <a:p>
            <a:pPr marL="222250" indent="-205104">
              <a:lnSpc>
                <a:spcPct val="100000"/>
              </a:lnSpc>
              <a:spcBef>
                <a:spcPts val="2985"/>
              </a:spcBef>
              <a:buSzPct val="112500"/>
              <a:buFont typeface="Arial MT"/>
              <a:buChar char="•"/>
              <a:tabLst>
                <a:tab pos="222250" algn="l"/>
              </a:tabLst>
            </a:pPr>
            <a:r>
              <a:rPr dirty="0" sz="2800" spc="-10" b="1">
                <a:latin typeface="Calibri"/>
                <a:cs typeface="Calibri"/>
              </a:rPr>
              <a:t>Employee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empowerment</a:t>
            </a:r>
            <a:endParaRPr sz="2800">
              <a:latin typeface="Calibri"/>
              <a:cs typeface="Calibri"/>
            </a:endParaRPr>
          </a:p>
          <a:p>
            <a:pPr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</a:pPr>
            <a:r>
              <a:rPr dirty="0" sz="2800" b="1">
                <a:latin typeface="Calibri"/>
                <a:cs typeface="Calibri"/>
              </a:rPr>
              <a:t>Job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redesign</a:t>
            </a:r>
            <a:endParaRPr sz="2800">
              <a:latin typeface="Calibri"/>
              <a:cs typeface="Calibri"/>
            </a:endParaRPr>
          </a:p>
          <a:p>
            <a:pPr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</a:pPr>
            <a:r>
              <a:rPr dirty="0" sz="2800" b="1">
                <a:latin typeface="Calibri"/>
                <a:cs typeface="Calibri"/>
              </a:rPr>
              <a:t>Goal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setting</a:t>
            </a:r>
            <a:endParaRPr sz="2800">
              <a:latin typeface="Calibri"/>
              <a:cs typeface="Calibri"/>
            </a:endParaRPr>
          </a:p>
          <a:p>
            <a:pPr marL="276225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6225" algn="l"/>
              </a:tabLst>
            </a:pPr>
            <a:r>
              <a:rPr dirty="0" sz="2800" b="1">
                <a:latin typeface="Calibri"/>
                <a:cs typeface="Calibri"/>
              </a:rPr>
              <a:t>Lifelong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9101" y="380618"/>
            <a:ext cx="422783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Definition</a:t>
            </a:r>
            <a:r>
              <a:rPr dirty="0" spc="-12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 spc="-10"/>
              <a:t>Directing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545847"/>
            <a:ext cx="8172450" cy="4511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initiation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maintenance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action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toward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desired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186690" marR="57785" indent="-174625">
              <a:lnSpc>
                <a:spcPct val="150100"/>
              </a:lnSpc>
              <a:buFont typeface="Arial MT"/>
              <a:buChar char="•"/>
              <a:tabLst>
                <a:tab pos="187960" algn="l"/>
                <a:tab pos="3581400" algn="l"/>
              </a:tabLst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issuance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orders,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assignment,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guidance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instructions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permit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subordinates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expected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them,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they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contribute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effectively</a:t>
            </a:r>
            <a:r>
              <a:rPr dirty="0" sz="2800" spc="-2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efficiently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attainment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  <a:p>
            <a:pPr marL="187960">
              <a:lnSpc>
                <a:spcPct val="100000"/>
              </a:lnSpc>
              <a:spcBef>
                <a:spcPts val="1685"/>
              </a:spcBef>
            </a:pPr>
            <a:r>
              <a:rPr dirty="0" sz="2800" spc="-25" b="1">
                <a:latin typeface="Calibri"/>
                <a:cs typeface="Calibri"/>
              </a:rPr>
              <a:t>organization’s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225" y="633031"/>
            <a:ext cx="61118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Motivation:</a:t>
            </a:r>
            <a:r>
              <a:rPr dirty="0" spc="-130"/>
              <a:t> </a:t>
            </a:r>
            <a:r>
              <a:rPr dirty="0"/>
              <a:t>The</a:t>
            </a:r>
            <a:r>
              <a:rPr dirty="0" spc="-155"/>
              <a:t> </a:t>
            </a:r>
            <a:r>
              <a:rPr dirty="0"/>
              <a:t>Manager’s</a:t>
            </a:r>
            <a:r>
              <a:rPr dirty="0" spc="-95"/>
              <a:t> </a:t>
            </a:r>
            <a:r>
              <a:rPr dirty="0" spc="-20"/>
              <a:t>Role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73379" y="1846516"/>
            <a:ext cx="7175500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960" marR="5080" indent="-175895">
              <a:lnSpc>
                <a:spcPct val="150100"/>
              </a:lnSpc>
              <a:spcBef>
                <a:spcPts val="95"/>
              </a:spcBef>
              <a:buSzPct val="58928"/>
              <a:buFont typeface="Wingdings"/>
              <a:buChar char=""/>
              <a:tabLst>
                <a:tab pos="187960" algn="l"/>
              </a:tabLst>
            </a:pPr>
            <a:r>
              <a:rPr dirty="0" sz="2800" spc="-10" b="1">
                <a:latin typeface="Calibri"/>
                <a:cs typeface="Calibri"/>
              </a:rPr>
              <a:t>Managers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can</a:t>
            </a:r>
            <a:r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influence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motivation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employees</a:t>
            </a:r>
            <a:endParaRPr sz="2800">
              <a:latin typeface="Calibri"/>
              <a:cs typeface="Calibri"/>
            </a:endParaRPr>
          </a:p>
          <a:p>
            <a:pPr marL="187960" indent="-175260">
              <a:lnSpc>
                <a:spcPct val="100000"/>
              </a:lnSpc>
              <a:spcBef>
                <a:spcPts val="1685"/>
              </a:spcBef>
              <a:buSzPct val="58928"/>
              <a:buFont typeface="Wingdings"/>
              <a:buChar char="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Managers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should</a:t>
            </a:r>
            <a:r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</a:t>
            </a:r>
            <a:r>
              <a:rPr dirty="0" u="sng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sensitive</a:t>
            </a:r>
            <a:r>
              <a:rPr dirty="0" u="sng" sz="2800" spc="-1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dirty="0" u="sng" sz="28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variations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</a:t>
            </a:r>
            <a:endParaRPr sz="2800">
              <a:latin typeface="Calibri"/>
              <a:cs typeface="Calibri"/>
            </a:endParaRPr>
          </a:p>
          <a:p>
            <a:pPr marL="187960" marR="116839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employees’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abilities,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(desired outcomes).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1618" rIns="0" bIns="0" rtlCol="0" vert="horz">
            <a:spAutoFit/>
          </a:bodyPr>
          <a:lstStyle/>
          <a:p>
            <a:pPr marL="979169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Motivation:</a:t>
            </a:r>
            <a:r>
              <a:rPr dirty="0" spc="-95"/>
              <a:t> </a:t>
            </a:r>
            <a:r>
              <a:rPr dirty="0"/>
              <a:t>The</a:t>
            </a:r>
            <a:r>
              <a:rPr dirty="0" spc="-125"/>
              <a:t> </a:t>
            </a:r>
            <a:r>
              <a:rPr dirty="0"/>
              <a:t>Manager’s</a:t>
            </a:r>
            <a:r>
              <a:rPr dirty="0" spc="-60"/>
              <a:t> </a:t>
            </a:r>
            <a:r>
              <a:rPr dirty="0" spc="-20"/>
              <a:t>Role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6690" marR="418465" indent="-174625">
              <a:lnSpc>
                <a:spcPct val="150100"/>
              </a:lnSpc>
              <a:spcBef>
                <a:spcPts val="95"/>
              </a:spcBef>
              <a:buSzPct val="58928"/>
              <a:buFont typeface="Wingdings"/>
              <a:buChar char=""/>
              <a:tabLst>
                <a:tab pos="187960" algn="l"/>
              </a:tabLst>
            </a:pPr>
            <a:r>
              <a:rPr dirty="0" spc="-10"/>
              <a:t>Managers</a:t>
            </a:r>
            <a:r>
              <a:rPr dirty="0" spc="-105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employees</a:t>
            </a:r>
            <a:r>
              <a:rPr dirty="0" spc="-55"/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should</a:t>
            </a:r>
            <a:r>
              <a:rPr dirty="0" u="sng" spc="-125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continually</a:t>
            </a:r>
            <a:r>
              <a:rPr dirty="0" u="sng" spc="-13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 spc="-10">
                <a:uFill>
                  <a:solidFill>
                    <a:srgbClr val="000000"/>
                  </a:solidFill>
                </a:uFill>
              </a:rPr>
              <a:t>monitor</a:t>
            </a:r>
            <a:r>
              <a:rPr dirty="0" spc="-10"/>
              <a:t> </a:t>
            </a:r>
            <a:r>
              <a:rPr dirty="0" spc="-10"/>
              <a:t>	</a:t>
            </a:r>
            <a:r>
              <a:rPr dirty="0"/>
              <a:t>needs,</a:t>
            </a:r>
            <a:r>
              <a:rPr dirty="0" spc="-100"/>
              <a:t> </a:t>
            </a:r>
            <a:r>
              <a:rPr dirty="0"/>
              <a:t>abilities,</a:t>
            </a:r>
            <a:r>
              <a:rPr dirty="0" spc="-155"/>
              <a:t> </a:t>
            </a:r>
            <a:r>
              <a:rPr dirty="0"/>
              <a:t>goals,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15"/>
              <a:t> </a:t>
            </a:r>
            <a:r>
              <a:rPr dirty="0" spc="-10"/>
              <a:t>preferences</a:t>
            </a:r>
          </a:p>
          <a:p>
            <a:pPr>
              <a:lnSpc>
                <a:spcPct val="100000"/>
              </a:lnSpc>
              <a:spcBef>
                <a:spcPts val="1625"/>
              </a:spcBef>
              <a:buFont typeface="Wingdings"/>
              <a:buChar char=""/>
            </a:pPr>
          </a:p>
          <a:p>
            <a:pPr marL="187960" marR="5080" indent="-175895">
              <a:lnSpc>
                <a:spcPct val="150200"/>
              </a:lnSpc>
              <a:buSzPct val="58928"/>
              <a:buFont typeface="Wingdings"/>
              <a:buChar char=""/>
              <a:tabLst>
                <a:tab pos="187960" algn="l"/>
              </a:tabLst>
            </a:pPr>
            <a:r>
              <a:rPr dirty="0"/>
              <a:t>Managers</a:t>
            </a:r>
            <a:r>
              <a:rPr dirty="0" spc="-85"/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need</a:t>
            </a:r>
            <a:r>
              <a:rPr dirty="0" u="sng" spc="-6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to</a:t>
            </a:r>
            <a:r>
              <a:rPr dirty="0" u="sng" spc="-5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provide</a:t>
            </a:r>
            <a:r>
              <a:rPr dirty="0" spc="-65"/>
              <a:t> </a:t>
            </a:r>
            <a:r>
              <a:rPr dirty="0"/>
              <a:t>employees</a:t>
            </a:r>
            <a:r>
              <a:rPr dirty="0" spc="-95"/>
              <a:t> </a:t>
            </a:r>
            <a:r>
              <a:rPr dirty="0"/>
              <a:t>with</a:t>
            </a:r>
            <a:r>
              <a:rPr dirty="0" spc="-55"/>
              <a:t> </a:t>
            </a:r>
            <a:r>
              <a:rPr dirty="0"/>
              <a:t>jobs</a:t>
            </a:r>
            <a:r>
              <a:rPr dirty="0" spc="-30"/>
              <a:t> </a:t>
            </a:r>
            <a:r>
              <a:rPr dirty="0" spc="-10"/>
              <a:t>offering </a:t>
            </a:r>
            <a:r>
              <a:rPr dirty="0"/>
              <a:t>challenge,</a:t>
            </a:r>
            <a:r>
              <a:rPr dirty="0" spc="-165"/>
              <a:t> </a:t>
            </a:r>
            <a:r>
              <a:rPr dirty="0" spc="-25"/>
              <a:t>diversity,</a:t>
            </a:r>
            <a:r>
              <a:rPr dirty="0" spc="-105"/>
              <a:t> </a:t>
            </a:r>
            <a:r>
              <a:rPr dirty="0"/>
              <a:t>and</a:t>
            </a:r>
            <a:r>
              <a:rPr dirty="0" spc="5"/>
              <a:t> </a:t>
            </a:r>
            <a:r>
              <a:rPr dirty="0"/>
              <a:t>a</a:t>
            </a:r>
            <a:r>
              <a:rPr dirty="0" spc="-45"/>
              <a:t> </a:t>
            </a:r>
            <a:r>
              <a:rPr dirty="0"/>
              <a:t>variety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30"/>
              <a:t> </a:t>
            </a:r>
            <a:r>
              <a:rPr dirty="0" spc="-10"/>
              <a:t>opportunities</a:t>
            </a:r>
            <a:r>
              <a:rPr dirty="0" spc="-145"/>
              <a:t> </a:t>
            </a:r>
            <a:r>
              <a:rPr dirty="0" spc="-25"/>
              <a:t>to </a:t>
            </a:r>
            <a:r>
              <a:rPr dirty="0"/>
              <a:t>satisfy</a:t>
            </a:r>
            <a:r>
              <a:rPr dirty="0" spc="-80"/>
              <a:t> </a:t>
            </a:r>
            <a:r>
              <a:rPr dirty="0" spc="-10"/>
              <a:t>needs</a:t>
            </a:r>
          </a:p>
          <a:p>
            <a:pPr algn="r" marR="511175">
              <a:lnSpc>
                <a:spcPct val="100000"/>
              </a:lnSpc>
              <a:spcBef>
                <a:spcPts val="1895"/>
              </a:spcBef>
            </a:pPr>
            <a:r>
              <a:rPr dirty="0" sz="900" spc="-25" b="0">
                <a:solidFill>
                  <a:srgbClr val="888888"/>
                </a:solidFill>
                <a:latin typeface="Arial MT"/>
                <a:cs typeface="Arial MT"/>
              </a:rPr>
              <a:t>31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9101" y="561974"/>
            <a:ext cx="422783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Definition</a:t>
            </a:r>
            <a:r>
              <a:rPr dirty="0" spc="-12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 spc="-10"/>
              <a:t>Directing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60057" y="1889823"/>
            <a:ext cx="8021955" cy="13074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6690" marR="5080" indent="-174625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applying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plan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accomplish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5301" y="500316"/>
            <a:ext cx="408114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Elements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 spc="-10"/>
              <a:t>Directing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30250" y="1185100"/>
            <a:ext cx="7232015" cy="480885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86055" marR="5080" indent="-173990">
              <a:lnSpc>
                <a:spcPct val="139900"/>
              </a:lnSpc>
              <a:spcBef>
                <a:spcPts val="8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Directing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refers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manner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motivating,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delegating,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communicating,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instructions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where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latter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made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aware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expected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	him/her.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includes:</a:t>
            </a:r>
            <a:endParaRPr sz="2800">
              <a:latin typeface="Calibri"/>
              <a:cs typeface="Calibri"/>
            </a:endParaRPr>
          </a:p>
          <a:p>
            <a:pPr lvl="1" marL="873125" indent="-173990">
              <a:lnSpc>
                <a:spcPct val="100000"/>
              </a:lnSpc>
              <a:spcBef>
                <a:spcPts val="1385"/>
              </a:spcBef>
              <a:buFont typeface="Arial MT"/>
              <a:buChar char="•"/>
              <a:tabLst>
                <a:tab pos="873125" algn="l"/>
              </a:tabLst>
            </a:pPr>
            <a:r>
              <a:rPr dirty="0" sz="2800" spc="-10" b="1">
                <a:latin typeface="Calibri"/>
                <a:cs typeface="Calibri"/>
              </a:rPr>
              <a:t>Motivation</a:t>
            </a:r>
            <a:endParaRPr sz="2800">
              <a:latin typeface="Calibri"/>
              <a:cs typeface="Calibri"/>
            </a:endParaRPr>
          </a:p>
          <a:p>
            <a:pPr lvl="1" marL="873125" indent="-173990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873125" algn="l"/>
              </a:tabLst>
            </a:pPr>
            <a:r>
              <a:rPr dirty="0" sz="2800" spc="-10" b="1">
                <a:latin typeface="Calibri"/>
                <a:cs typeface="Calibri"/>
              </a:rPr>
              <a:t>Delegation</a:t>
            </a:r>
            <a:endParaRPr sz="2800">
              <a:latin typeface="Calibri"/>
              <a:cs typeface="Calibri"/>
            </a:endParaRPr>
          </a:p>
          <a:p>
            <a:pPr lvl="1" marL="873125" indent="-173990">
              <a:lnSpc>
                <a:spcPct val="100000"/>
              </a:lnSpc>
              <a:spcBef>
                <a:spcPts val="1390"/>
              </a:spcBef>
              <a:buFont typeface="Arial MT"/>
              <a:buChar char="•"/>
              <a:tabLst>
                <a:tab pos="873125" algn="l"/>
              </a:tabLst>
            </a:pPr>
            <a:r>
              <a:rPr dirty="0" sz="2800" spc="-10" b="1">
                <a:latin typeface="Calibri"/>
                <a:cs typeface="Calibri"/>
              </a:rPr>
              <a:t>Communication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2920" y="190436"/>
            <a:ext cx="40678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Purposes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00"/>
              <a:t> </a:t>
            </a:r>
            <a:r>
              <a:rPr dirty="0" spc="-10"/>
              <a:t>Directing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481195" y="6469760"/>
            <a:ext cx="1955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15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970" y="859853"/>
            <a:ext cx="8464550" cy="51517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principles</a:t>
            </a:r>
            <a:r>
              <a:rPr dirty="0" sz="2800" spc="-20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applied.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correct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mistakes.</a:t>
            </a:r>
            <a:endParaRPr sz="2800">
              <a:latin typeface="Calibri"/>
              <a:cs typeface="Calibri"/>
            </a:endParaRPr>
          </a:p>
          <a:p>
            <a:pPr marL="355600" marR="785495" indent="-343535">
              <a:lnSpc>
                <a:spcPts val="5050"/>
              </a:lnSpc>
              <a:spcBef>
                <a:spcPts val="44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delegate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responsibilities</a:t>
            </a:r>
            <a:r>
              <a:rPr dirty="0" sz="2800" spc="-20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carrying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out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  <a:p>
            <a:pPr marL="355600" marR="5080" indent="-343535">
              <a:lnSpc>
                <a:spcPts val="5040"/>
              </a:lnSpc>
              <a:buFont typeface="Arial MT"/>
              <a:buChar char="•"/>
              <a:tabLst>
                <a:tab pos="3556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personnel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interests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interfere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achievement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Organizational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objectives.</a:t>
            </a:r>
            <a:endParaRPr sz="2800">
              <a:latin typeface="Calibri"/>
              <a:cs typeface="Calibri"/>
            </a:endParaRPr>
          </a:p>
          <a:p>
            <a:pPr marL="355600" marR="1518285" indent="-343535">
              <a:lnSpc>
                <a:spcPts val="5040"/>
              </a:lnSpc>
              <a:buFont typeface="Arial MT"/>
              <a:buChar char="•"/>
              <a:tabLst>
                <a:tab pos="3556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reinforce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good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motivate subordinates.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14768" rIns="0" bIns="0" rtlCol="0" vert="horz">
            <a:spAutoFit/>
          </a:bodyPr>
          <a:lstStyle/>
          <a:p>
            <a:pPr marL="2381885">
              <a:lnSpc>
                <a:spcPct val="100000"/>
              </a:lnSpc>
              <a:spcBef>
                <a:spcPts val="100"/>
              </a:spcBef>
            </a:pPr>
            <a:r>
              <a:rPr dirty="0"/>
              <a:t>Directing</a:t>
            </a:r>
            <a:r>
              <a:rPr dirty="0" spc="-204"/>
              <a:t> </a:t>
            </a:r>
            <a:r>
              <a:rPr dirty="0" spc="-10"/>
              <a:t>Strategies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481195" y="6469760"/>
            <a:ext cx="1955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16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12775" y="2119172"/>
            <a:ext cx="5773420" cy="148971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commands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(orders)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requests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(Advices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teaching)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suggestions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(consultation)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1579" y="251205"/>
            <a:ext cx="52666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Direction</a:t>
            </a:r>
            <a:r>
              <a:rPr dirty="0" spc="-90"/>
              <a:t> </a:t>
            </a:r>
            <a:r>
              <a:rPr dirty="0"/>
              <a:t>by</a:t>
            </a:r>
            <a:r>
              <a:rPr dirty="0" spc="-95"/>
              <a:t> </a:t>
            </a:r>
            <a:r>
              <a:rPr dirty="0"/>
              <a:t>the</a:t>
            </a:r>
            <a:r>
              <a:rPr dirty="0" spc="-95"/>
              <a:t> </a:t>
            </a:r>
            <a:r>
              <a:rPr dirty="0"/>
              <a:t>Staff</a:t>
            </a:r>
            <a:r>
              <a:rPr dirty="0" spc="-120"/>
              <a:t> </a:t>
            </a:r>
            <a:r>
              <a:rPr dirty="0" spc="-10"/>
              <a:t>Nurse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506595" y="6469760"/>
            <a:ext cx="13208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22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07657" y="1302448"/>
            <a:ext cx="809942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622300" marR="456565" indent="-610235">
              <a:lnSpc>
                <a:spcPct val="150100"/>
              </a:lnSpc>
              <a:spcBef>
                <a:spcPts val="95"/>
              </a:spcBef>
              <a:buAutoNum type="arabicPeriod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Provide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teaching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opportunities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auxiliary </a:t>
            </a:r>
            <a:r>
              <a:rPr dirty="0" sz="2800" b="1">
                <a:latin typeface="Calibri"/>
                <a:cs typeface="Calibri"/>
              </a:rPr>
              <a:t>personnel,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family.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 </a:t>
            </a:r>
            <a:r>
              <a:rPr dirty="0" sz="2800" b="1">
                <a:latin typeface="Calibri"/>
                <a:cs typeface="Calibri"/>
              </a:rPr>
              <a:t>teaching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his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family.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marL="622300" marR="5080" indent="-610235">
              <a:lnSpc>
                <a:spcPct val="150200"/>
              </a:lnSpc>
              <a:buAutoNum type="arabicPeriod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Guide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patient's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unit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creating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motivating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environment,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both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1618" rIns="0" bIns="0" rtlCol="0" vert="horz">
            <a:spAutoFit/>
          </a:bodyPr>
          <a:lstStyle/>
          <a:p>
            <a:pPr marL="155067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Direction</a:t>
            </a:r>
            <a:r>
              <a:rPr dirty="0" spc="-75"/>
              <a:t> </a:t>
            </a:r>
            <a:r>
              <a:rPr dirty="0"/>
              <a:t>by</a:t>
            </a:r>
            <a:r>
              <a:rPr dirty="0" spc="-80"/>
              <a:t> </a:t>
            </a:r>
            <a:r>
              <a:rPr dirty="0"/>
              <a:t>the</a:t>
            </a:r>
            <a:r>
              <a:rPr dirty="0" spc="-75"/>
              <a:t> </a:t>
            </a:r>
            <a:r>
              <a:rPr dirty="0"/>
              <a:t>Staff</a:t>
            </a:r>
            <a:r>
              <a:rPr dirty="0" spc="-110"/>
              <a:t> </a:t>
            </a:r>
            <a:r>
              <a:rPr dirty="0" spc="-10"/>
              <a:t>Nurse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2104195"/>
            <a:ext cx="7729855" cy="32289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622935" marR="886460" indent="-610235">
              <a:lnSpc>
                <a:spcPct val="150100"/>
              </a:lnSpc>
              <a:spcBef>
                <a:spcPts val="90"/>
              </a:spcBef>
              <a:buAutoNum type="arabicPeriod" startAt="3"/>
              <a:tabLst>
                <a:tab pos="622935" algn="l"/>
              </a:tabLst>
            </a:pPr>
            <a:r>
              <a:rPr dirty="0" sz="2800" spc="-10" b="1">
                <a:latin typeface="Calibri"/>
                <a:cs typeface="Calibri"/>
              </a:rPr>
              <a:t>Delegate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properly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assistive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personnel.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Calibri"/>
              <a:buAutoNum type="arabicPeriod" startAt="3"/>
            </a:pPr>
            <a:endParaRPr sz="2800">
              <a:latin typeface="Calibri"/>
              <a:cs typeface="Calibri"/>
            </a:endParaRPr>
          </a:p>
          <a:p>
            <a:pPr marL="530225" marR="5080" indent="-517525">
              <a:lnSpc>
                <a:spcPct val="150100"/>
              </a:lnSpc>
              <a:spcBef>
                <a:spcPts val="5"/>
              </a:spcBef>
              <a:buAutoNum type="arabicPeriod" startAt="3"/>
              <a:tabLst>
                <a:tab pos="622935" algn="l"/>
              </a:tabLst>
            </a:pPr>
            <a:r>
              <a:rPr dirty="0" sz="2800" b="1">
                <a:latin typeface="Calibri"/>
                <a:cs typeface="Calibri"/>
              </a:rPr>
              <a:t>Follow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channels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while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caring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team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DDDD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Myles A. Hassell</dc:creator>
  <dc:title>Motivating Employees Today</dc:title>
  <dcterms:created xsi:type="dcterms:W3CDTF">2023-11-04T07:51:28Z</dcterms:created>
  <dcterms:modified xsi:type="dcterms:W3CDTF">2023-11-04T07:51:28Z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