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66495" y="501776"/>
            <a:ext cx="6811009" cy="953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7542" y="1770405"/>
            <a:ext cx="7728915" cy="2586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250563" y="6466621"/>
            <a:ext cx="641985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07542" y="6466621"/>
            <a:ext cx="60198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83067" y="6466621"/>
            <a:ext cx="1790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888888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2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6.pn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
</file>

<file path=ppt/slides/_rels/slide3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8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8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0" y="4320631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647825" y="1297939"/>
            <a:ext cx="6002020" cy="148971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05"/>
              </a:spcBef>
            </a:pPr>
            <a:r>
              <a:rPr dirty="0" spc="-10">
                <a:solidFill>
                  <a:srgbClr val="252525"/>
                </a:solidFill>
              </a:rPr>
              <a:t>Foundation</a:t>
            </a:r>
            <a:r>
              <a:rPr dirty="0" spc="-30">
                <a:solidFill>
                  <a:srgbClr val="252525"/>
                </a:solidFill>
              </a:rPr>
              <a:t> </a:t>
            </a:r>
            <a:r>
              <a:rPr dirty="0" spc="-20">
                <a:solidFill>
                  <a:srgbClr val="252525"/>
                </a:solidFill>
              </a:rPr>
              <a:t>for</a:t>
            </a:r>
            <a:r>
              <a:rPr dirty="0">
                <a:solidFill>
                  <a:srgbClr val="252525"/>
                </a:solidFill>
              </a:rPr>
              <a:t> </a:t>
            </a:r>
            <a:r>
              <a:rPr dirty="0" spc="-25">
                <a:solidFill>
                  <a:srgbClr val="252525"/>
                </a:solidFill>
              </a:rPr>
              <a:t>Effective</a:t>
            </a:r>
            <a:r>
              <a:rPr dirty="0" spc="-5">
                <a:solidFill>
                  <a:srgbClr val="252525"/>
                </a:solidFill>
              </a:rPr>
              <a:t> Leadership </a:t>
            </a:r>
            <a:r>
              <a:rPr dirty="0" spc="-710">
                <a:solidFill>
                  <a:srgbClr val="252525"/>
                </a:solidFill>
              </a:rPr>
              <a:t> </a:t>
            </a:r>
            <a:r>
              <a:rPr dirty="0">
                <a:solidFill>
                  <a:srgbClr val="252525"/>
                </a:solidFill>
              </a:rPr>
              <a:t>and </a:t>
            </a:r>
            <a:r>
              <a:rPr dirty="0" spc="-10">
                <a:solidFill>
                  <a:srgbClr val="252525"/>
                </a:solidFill>
              </a:rPr>
              <a:t>Management: </a:t>
            </a:r>
            <a:r>
              <a:rPr dirty="0" spc="-5">
                <a:solidFill>
                  <a:srgbClr val="252525"/>
                </a:solidFill>
              </a:rPr>
              <a:t>Ethics, </a:t>
            </a:r>
            <a:r>
              <a:rPr dirty="0" spc="-70">
                <a:solidFill>
                  <a:srgbClr val="252525"/>
                </a:solidFill>
              </a:rPr>
              <a:t>Law, </a:t>
            </a:r>
            <a:r>
              <a:rPr dirty="0">
                <a:solidFill>
                  <a:srgbClr val="252525"/>
                </a:solidFill>
              </a:rPr>
              <a:t>and </a:t>
            </a:r>
            <a:r>
              <a:rPr dirty="0" spc="5">
                <a:solidFill>
                  <a:srgbClr val="252525"/>
                </a:solidFill>
              </a:rPr>
              <a:t> </a:t>
            </a:r>
            <a:r>
              <a:rPr dirty="0" spc="-5">
                <a:solidFill>
                  <a:srgbClr val="252525"/>
                </a:solidFill>
              </a:rPr>
              <a:t>Advocacy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7858506" y="6237528"/>
            <a:ext cx="60198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10/25/2023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21585" y="6235700"/>
            <a:ext cx="64198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Dr.</a:t>
            </a:r>
            <a:r>
              <a:rPr dirty="0" sz="900" spc="-55">
                <a:solidFill>
                  <a:srgbClr val="888888"/>
                </a:solidFill>
                <a:latin typeface="Arial MT"/>
                <a:cs typeface="Arial MT"/>
              </a:rPr>
              <a:t> </a:t>
            </a:r>
            <a:r>
              <a:rPr dirty="0" sz="900" spc="-5">
                <a:solidFill>
                  <a:srgbClr val="888888"/>
                </a:solidFill>
                <a:latin typeface="Arial MT"/>
                <a:cs typeface="Arial MT"/>
              </a:rPr>
              <a:t>Malakeh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2711" y="3463124"/>
            <a:ext cx="2957830" cy="14090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52805" marR="5080">
              <a:lnSpc>
                <a:spcPct val="120100"/>
              </a:lnSpc>
              <a:spcBef>
                <a:spcPts val="100"/>
              </a:spcBef>
            </a:pPr>
            <a:r>
              <a:rPr dirty="0" sz="2800" spc="-20" b="1">
                <a:latin typeface="Calibri"/>
                <a:cs typeface="Calibri"/>
              </a:rPr>
              <a:t>First </a:t>
            </a:r>
            <a:r>
              <a:rPr dirty="0" sz="2800" spc="-15" b="1">
                <a:latin typeface="Calibri"/>
                <a:cs typeface="Calibri"/>
              </a:rPr>
              <a:t>Semester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2023-2024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2000">
                <a:solidFill>
                  <a:srgbClr val="FDFFFF"/>
                </a:solidFill>
                <a:latin typeface="Arial MT"/>
                <a:cs typeface="Arial MT"/>
              </a:rPr>
              <a:t>1</a:t>
            </a:r>
            <a:endParaRPr sz="2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8015" y="1956968"/>
            <a:ext cx="7764145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marR="102235" indent="-457834">
              <a:lnSpc>
                <a:spcPct val="150000"/>
              </a:lnSpc>
              <a:spcBef>
                <a:spcPts val="100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systematic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approach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problem-solving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decision-making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faced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 management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ramifications.</a:t>
            </a:r>
            <a:endParaRPr sz="2800">
              <a:latin typeface="Calibri"/>
              <a:cs typeface="Calibri"/>
            </a:endParaRPr>
          </a:p>
          <a:p>
            <a:pPr marL="469900" marR="5080" indent="-457834">
              <a:lnSpc>
                <a:spcPts val="5040"/>
              </a:lnSpc>
              <a:spcBef>
                <a:spcPts val="245"/>
              </a:spcBef>
              <a:buAutoNum type="arabicPeriod"/>
              <a:tabLst>
                <a:tab pos="469900" algn="l"/>
                <a:tab pos="470534" algn="l"/>
              </a:tabLst>
            </a:pPr>
            <a:r>
              <a:rPr dirty="0" sz="2800" spc="-5" b="1">
                <a:latin typeface="Calibri"/>
                <a:cs typeface="Calibri"/>
              </a:rPr>
              <a:t>Identify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decision-making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 </a:t>
            </a:r>
            <a:r>
              <a:rPr dirty="0" sz="2800" spc="-20" b="1">
                <a:latin typeface="Calibri"/>
                <a:cs typeface="Calibri"/>
              </a:rPr>
              <a:t>always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sought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avoided.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749551" y="462107"/>
            <a:ext cx="5645150" cy="1666875"/>
            <a:chOff x="1749551" y="462107"/>
            <a:chExt cx="5645150" cy="16668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2599" y="465155"/>
              <a:ext cx="5638800" cy="166048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52599" y="465155"/>
              <a:ext cx="5638800" cy="1660525"/>
            </a:xfrm>
            <a:custGeom>
              <a:avLst/>
              <a:gdLst/>
              <a:ahLst/>
              <a:cxnLst/>
              <a:rect l="l" t="t" r="r" b="b"/>
              <a:pathLst>
                <a:path w="5638800" h="1660525">
                  <a:moveTo>
                    <a:pt x="0" y="201593"/>
                  </a:moveTo>
                  <a:lnTo>
                    <a:pt x="44501" y="184702"/>
                  </a:lnTo>
                  <a:lnTo>
                    <a:pt x="89002" y="168656"/>
                  </a:lnTo>
                  <a:lnTo>
                    <a:pt x="133504" y="153439"/>
                  </a:lnTo>
                  <a:lnTo>
                    <a:pt x="178006" y="139039"/>
                  </a:lnTo>
                  <a:lnTo>
                    <a:pt x="222507" y="125441"/>
                  </a:lnTo>
                  <a:lnTo>
                    <a:pt x="267009" y="112631"/>
                  </a:lnTo>
                  <a:lnTo>
                    <a:pt x="311511" y="100594"/>
                  </a:lnTo>
                  <a:lnTo>
                    <a:pt x="356013" y="89317"/>
                  </a:lnTo>
                  <a:lnTo>
                    <a:pt x="400514" y="78785"/>
                  </a:lnTo>
                  <a:lnTo>
                    <a:pt x="445016" y="68984"/>
                  </a:lnTo>
                  <a:lnTo>
                    <a:pt x="489518" y="59899"/>
                  </a:lnTo>
                  <a:lnTo>
                    <a:pt x="534020" y="51518"/>
                  </a:lnTo>
                  <a:lnTo>
                    <a:pt x="578522" y="43824"/>
                  </a:lnTo>
                  <a:lnTo>
                    <a:pt x="623024" y="36805"/>
                  </a:lnTo>
                  <a:lnTo>
                    <a:pt x="667526" y="30446"/>
                  </a:lnTo>
                  <a:lnTo>
                    <a:pt x="712028" y="24733"/>
                  </a:lnTo>
                  <a:lnTo>
                    <a:pt x="756531" y="19651"/>
                  </a:lnTo>
                  <a:lnTo>
                    <a:pt x="801033" y="15187"/>
                  </a:lnTo>
                  <a:lnTo>
                    <a:pt x="845535" y="11327"/>
                  </a:lnTo>
                  <a:lnTo>
                    <a:pt x="890037" y="8055"/>
                  </a:lnTo>
                  <a:lnTo>
                    <a:pt x="934540" y="5358"/>
                  </a:lnTo>
                  <a:lnTo>
                    <a:pt x="979042" y="3222"/>
                  </a:lnTo>
                  <a:lnTo>
                    <a:pt x="1023544" y="1632"/>
                  </a:lnTo>
                  <a:lnTo>
                    <a:pt x="1068047" y="574"/>
                  </a:lnTo>
                  <a:lnTo>
                    <a:pt x="1112549" y="35"/>
                  </a:lnTo>
                  <a:lnTo>
                    <a:pt x="1157052" y="0"/>
                  </a:lnTo>
                  <a:lnTo>
                    <a:pt x="1201554" y="454"/>
                  </a:lnTo>
                  <a:lnTo>
                    <a:pt x="1246057" y="1383"/>
                  </a:lnTo>
                  <a:lnTo>
                    <a:pt x="1290559" y="2774"/>
                  </a:lnTo>
                  <a:lnTo>
                    <a:pt x="1335062" y="4613"/>
                  </a:lnTo>
                  <a:lnTo>
                    <a:pt x="1379565" y="6884"/>
                  </a:lnTo>
                  <a:lnTo>
                    <a:pt x="1424067" y="9574"/>
                  </a:lnTo>
                  <a:lnTo>
                    <a:pt x="1468570" y="12668"/>
                  </a:lnTo>
                  <a:lnTo>
                    <a:pt x="1513073" y="16153"/>
                  </a:lnTo>
                  <a:lnTo>
                    <a:pt x="1557575" y="20013"/>
                  </a:lnTo>
                  <a:lnTo>
                    <a:pt x="1602078" y="24236"/>
                  </a:lnTo>
                  <a:lnTo>
                    <a:pt x="1646581" y="28807"/>
                  </a:lnTo>
                  <a:lnTo>
                    <a:pt x="1691084" y="33711"/>
                  </a:lnTo>
                  <a:lnTo>
                    <a:pt x="1735586" y="38934"/>
                  </a:lnTo>
                  <a:lnTo>
                    <a:pt x="1780089" y="44463"/>
                  </a:lnTo>
                  <a:lnTo>
                    <a:pt x="1824592" y="50283"/>
                  </a:lnTo>
                  <a:lnTo>
                    <a:pt x="1869095" y="56379"/>
                  </a:lnTo>
                  <a:lnTo>
                    <a:pt x="1913598" y="62738"/>
                  </a:lnTo>
                  <a:lnTo>
                    <a:pt x="1958101" y="69346"/>
                  </a:lnTo>
                  <a:lnTo>
                    <a:pt x="2002603" y="76187"/>
                  </a:lnTo>
                  <a:lnTo>
                    <a:pt x="2047106" y="83249"/>
                  </a:lnTo>
                  <a:lnTo>
                    <a:pt x="2091609" y="90516"/>
                  </a:lnTo>
                  <a:lnTo>
                    <a:pt x="2136112" y="97975"/>
                  </a:lnTo>
                  <a:lnTo>
                    <a:pt x="2180615" y="105612"/>
                  </a:lnTo>
                  <a:lnTo>
                    <a:pt x="2225118" y="113412"/>
                  </a:lnTo>
                  <a:lnTo>
                    <a:pt x="2269621" y="121360"/>
                  </a:lnTo>
                  <a:lnTo>
                    <a:pt x="2314124" y="129444"/>
                  </a:lnTo>
                  <a:lnTo>
                    <a:pt x="2358627" y="137648"/>
                  </a:lnTo>
                  <a:lnTo>
                    <a:pt x="2403130" y="145959"/>
                  </a:lnTo>
                  <a:lnTo>
                    <a:pt x="2447633" y="154362"/>
                  </a:lnTo>
                  <a:lnTo>
                    <a:pt x="2492136" y="162843"/>
                  </a:lnTo>
                  <a:lnTo>
                    <a:pt x="2536639" y="171388"/>
                  </a:lnTo>
                  <a:lnTo>
                    <a:pt x="2581142" y="179983"/>
                  </a:lnTo>
                  <a:lnTo>
                    <a:pt x="2625645" y="188613"/>
                  </a:lnTo>
                  <a:lnTo>
                    <a:pt x="2670148" y="197264"/>
                  </a:lnTo>
                  <a:lnTo>
                    <a:pt x="2714651" y="205923"/>
                  </a:lnTo>
                  <a:lnTo>
                    <a:pt x="2759154" y="214574"/>
                  </a:lnTo>
                  <a:lnTo>
                    <a:pt x="2803657" y="223204"/>
                  </a:lnTo>
                  <a:lnTo>
                    <a:pt x="2848160" y="231799"/>
                  </a:lnTo>
                  <a:lnTo>
                    <a:pt x="2892663" y="240344"/>
                  </a:lnTo>
                  <a:lnTo>
                    <a:pt x="2937166" y="248825"/>
                  </a:lnTo>
                  <a:lnTo>
                    <a:pt x="2981669" y="257228"/>
                  </a:lnTo>
                  <a:lnTo>
                    <a:pt x="3026172" y="265539"/>
                  </a:lnTo>
                  <a:lnTo>
                    <a:pt x="3070675" y="273743"/>
                  </a:lnTo>
                  <a:lnTo>
                    <a:pt x="3115178" y="281827"/>
                  </a:lnTo>
                  <a:lnTo>
                    <a:pt x="3159681" y="289775"/>
                  </a:lnTo>
                  <a:lnTo>
                    <a:pt x="3204184" y="297575"/>
                  </a:lnTo>
                  <a:lnTo>
                    <a:pt x="3248687" y="305212"/>
                  </a:lnTo>
                  <a:lnTo>
                    <a:pt x="3293190" y="312671"/>
                  </a:lnTo>
                  <a:lnTo>
                    <a:pt x="3337693" y="319938"/>
                  </a:lnTo>
                  <a:lnTo>
                    <a:pt x="3382196" y="327000"/>
                  </a:lnTo>
                  <a:lnTo>
                    <a:pt x="3426698" y="333841"/>
                  </a:lnTo>
                  <a:lnTo>
                    <a:pt x="3471201" y="340449"/>
                  </a:lnTo>
                  <a:lnTo>
                    <a:pt x="3515704" y="346808"/>
                  </a:lnTo>
                  <a:lnTo>
                    <a:pt x="3560207" y="352904"/>
                  </a:lnTo>
                  <a:lnTo>
                    <a:pt x="3604710" y="358724"/>
                  </a:lnTo>
                  <a:lnTo>
                    <a:pt x="3649213" y="364253"/>
                  </a:lnTo>
                  <a:lnTo>
                    <a:pt x="3693715" y="369476"/>
                  </a:lnTo>
                  <a:lnTo>
                    <a:pt x="3738218" y="374380"/>
                  </a:lnTo>
                  <a:lnTo>
                    <a:pt x="3782721" y="378951"/>
                  </a:lnTo>
                  <a:lnTo>
                    <a:pt x="3827224" y="383174"/>
                  </a:lnTo>
                  <a:lnTo>
                    <a:pt x="3871726" y="387034"/>
                  </a:lnTo>
                  <a:lnTo>
                    <a:pt x="3916229" y="390519"/>
                  </a:lnTo>
                  <a:lnTo>
                    <a:pt x="3960732" y="393613"/>
                  </a:lnTo>
                  <a:lnTo>
                    <a:pt x="4005234" y="396303"/>
                  </a:lnTo>
                  <a:lnTo>
                    <a:pt x="4049737" y="398574"/>
                  </a:lnTo>
                  <a:lnTo>
                    <a:pt x="4094240" y="400413"/>
                  </a:lnTo>
                  <a:lnTo>
                    <a:pt x="4138742" y="401804"/>
                  </a:lnTo>
                  <a:lnTo>
                    <a:pt x="4183245" y="402733"/>
                  </a:lnTo>
                  <a:lnTo>
                    <a:pt x="4227747" y="403187"/>
                  </a:lnTo>
                  <a:lnTo>
                    <a:pt x="4272250" y="403152"/>
                  </a:lnTo>
                  <a:lnTo>
                    <a:pt x="4316752" y="402613"/>
                  </a:lnTo>
                  <a:lnTo>
                    <a:pt x="4361255" y="401555"/>
                  </a:lnTo>
                  <a:lnTo>
                    <a:pt x="4405757" y="399965"/>
                  </a:lnTo>
                  <a:lnTo>
                    <a:pt x="4450259" y="397829"/>
                  </a:lnTo>
                  <a:lnTo>
                    <a:pt x="4494762" y="395132"/>
                  </a:lnTo>
                  <a:lnTo>
                    <a:pt x="4539264" y="391860"/>
                  </a:lnTo>
                  <a:lnTo>
                    <a:pt x="4583766" y="388000"/>
                  </a:lnTo>
                  <a:lnTo>
                    <a:pt x="4628268" y="383536"/>
                  </a:lnTo>
                  <a:lnTo>
                    <a:pt x="4672771" y="378454"/>
                  </a:lnTo>
                  <a:lnTo>
                    <a:pt x="4717273" y="372741"/>
                  </a:lnTo>
                  <a:lnTo>
                    <a:pt x="4761775" y="366382"/>
                  </a:lnTo>
                  <a:lnTo>
                    <a:pt x="4806277" y="359363"/>
                  </a:lnTo>
                  <a:lnTo>
                    <a:pt x="4850779" y="351669"/>
                  </a:lnTo>
                  <a:lnTo>
                    <a:pt x="4895281" y="343288"/>
                  </a:lnTo>
                  <a:lnTo>
                    <a:pt x="4939783" y="334203"/>
                  </a:lnTo>
                  <a:lnTo>
                    <a:pt x="4984285" y="324402"/>
                  </a:lnTo>
                  <a:lnTo>
                    <a:pt x="5028786" y="313870"/>
                  </a:lnTo>
                  <a:lnTo>
                    <a:pt x="5073288" y="302593"/>
                  </a:lnTo>
                  <a:lnTo>
                    <a:pt x="5117790" y="290556"/>
                  </a:lnTo>
                  <a:lnTo>
                    <a:pt x="5162292" y="277746"/>
                  </a:lnTo>
                  <a:lnTo>
                    <a:pt x="5206793" y="264148"/>
                  </a:lnTo>
                  <a:lnTo>
                    <a:pt x="5251295" y="249748"/>
                  </a:lnTo>
                  <a:lnTo>
                    <a:pt x="5295797" y="234531"/>
                  </a:lnTo>
                  <a:lnTo>
                    <a:pt x="5340298" y="218485"/>
                  </a:lnTo>
                  <a:lnTo>
                    <a:pt x="5384800" y="201593"/>
                  </a:lnTo>
                  <a:lnTo>
                    <a:pt x="5638800" y="1458893"/>
                  </a:lnTo>
                  <a:lnTo>
                    <a:pt x="5594298" y="1475785"/>
                  </a:lnTo>
                  <a:lnTo>
                    <a:pt x="5549797" y="1491831"/>
                  </a:lnTo>
                  <a:lnTo>
                    <a:pt x="5505295" y="1507048"/>
                  </a:lnTo>
                  <a:lnTo>
                    <a:pt x="5460793" y="1521448"/>
                  </a:lnTo>
                  <a:lnTo>
                    <a:pt x="5416292" y="1535046"/>
                  </a:lnTo>
                  <a:lnTo>
                    <a:pt x="5371790" y="1547856"/>
                  </a:lnTo>
                  <a:lnTo>
                    <a:pt x="5327288" y="1559893"/>
                  </a:lnTo>
                  <a:lnTo>
                    <a:pt x="5282786" y="1571170"/>
                  </a:lnTo>
                  <a:lnTo>
                    <a:pt x="5238285" y="1581702"/>
                  </a:lnTo>
                  <a:lnTo>
                    <a:pt x="5193783" y="1591503"/>
                  </a:lnTo>
                  <a:lnTo>
                    <a:pt x="5149281" y="1600588"/>
                  </a:lnTo>
                  <a:lnTo>
                    <a:pt x="5104779" y="1608969"/>
                  </a:lnTo>
                  <a:lnTo>
                    <a:pt x="5060277" y="1616663"/>
                  </a:lnTo>
                  <a:lnTo>
                    <a:pt x="5015775" y="1623682"/>
                  </a:lnTo>
                  <a:lnTo>
                    <a:pt x="4971273" y="1630041"/>
                  </a:lnTo>
                  <a:lnTo>
                    <a:pt x="4926771" y="1635754"/>
                  </a:lnTo>
                  <a:lnTo>
                    <a:pt x="4882268" y="1640836"/>
                  </a:lnTo>
                  <a:lnTo>
                    <a:pt x="4837766" y="1645300"/>
                  </a:lnTo>
                  <a:lnTo>
                    <a:pt x="4793264" y="1649160"/>
                  </a:lnTo>
                  <a:lnTo>
                    <a:pt x="4748762" y="1652432"/>
                  </a:lnTo>
                  <a:lnTo>
                    <a:pt x="4704259" y="1655129"/>
                  </a:lnTo>
                  <a:lnTo>
                    <a:pt x="4659757" y="1657265"/>
                  </a:lnTo>
                  <a:lnTo>
                    <a:pt x="4615255" y="1658855"/>
                  </a:lnTo>
                  <a:lnTo>
                    <a:pt x="4570752" y="1659913"/>
                  </a:lnTo>
                  <a:lnTo>
                    <a:pt x="4526250" y="1660452"/>
                  </a:lnTo>
                  <a:lnTo>
                    <a:pt x="4481747" y="1660487"/>
                  </a:lnTo>
                  <a:lnTo>
                    <a:pt x="4437245" y="1660033"/>
                  </a:lnTo>
                  <a:lnTo>
                    <a:pt x="4392742" y="1659104"/>
                  </a:lnTo>
                  <a:lnTo>
                    <a:pt x="4348240" y="1657713"/>
                  </a:lnTo>
                  <a:lnTo>
                    <a:pt x="4303737" y="1655874"/>
                  </a:lnTo>
                  <a:lnTo>
                    <a:pt x="4259234" y="1653603"/>
                  </a:lnTo>
                  <a:lnTo>
                    <a:pt x="4214732" y="1650913"/>
                  </a:lnTo>
                  <a:lnTo>
                    <a:pt x="4170229" y="1647819"/>
                  </a:lnTo>
                  <a:lnTo>
                    <a:pt x="4125726" y="1644334"/>
                  </a:lnTo>
                  <a:lnTo>
                    <a:pt x="4081224" y="1640474"/>
                  </a:lnTo>
                  <a:lnTo>
                    <a:pt x="4036721" y="1636251"/>
                  </a:lnTo>
                  <a:lnTo>
                    <a:pt x="3992218" y="1631680"/>
                  </a:lnTo>
                  <a:lnTo>
                    <a:pt x="3947715" y="1626776"/>
                  </a:lnTo>
                  <a:lnTo>
                    <a:pt x="3903213" y="1621553"/>
                  </a:lnTo>
                  <a:lnTo>
                    <a:pt x="3858710" y="1616024"/>
                  </a:lnTo>
                  <a:lnTo>
                    <a:pt x="3814207" y="1610204"/>
                  </a:lnTo>
                  <a:lnTo>
                    <a:pt x="3769704" y="1604108"/>
                  </a:lnTo>
                  <a:lnTo>
                    <a:pt x="3725201" y="1597749"/>
                  </a:lnTo>
                  <a:lnTo>
                    <a:pt x="3680698" y="1591141"/>
                  </a:lnTo>
                  <a:lnTo>
                    <a:pt x="3636196" y="1584300"/>
                  </a:lnTo>
                  <a:lnTo>
                    <a:pt x="3591693" y="1577238"/>
                  </a:lnTo>
                  <a:lnTo>
                    <a:pt x="3547190" y="1569971"/>
                  </a:lnTo>
                  <a:lnTo>
                    <a:pt x="3502687" y="1562512"/>
                  </a:lnTo>
                  <a:lnTo>
                    <a:pt x="3458184" y="1554875"/>
                  </a:lnTo>
                  <a:lnTo>
                    <a:pt x="3413681" y="1547075"/>
                  </a:lnTo>
                  <a:lnTo>
                    <a:pt x="3369178" y="1539127"/>
                  </a:lnTo>
                  <a:lnTo>
                    <a:pt x="3324675" y="1531043"/>
                  </a:lnTo>
                  <a:lnTo>
                    <a:pt x="3280172" y="1522839"/>
                  </a:lnTo>
                  <a:lnTo>
                    <a:pt x="3235669" y="1514528"/>
                  </a:lnTo>
                  <a:lnTo>
                    <a:pt x="3191166" y="1506125"/>
                  </a:lnTo>
                  <a:lnTo>
                    <a:pt x="3146663" y="1497644"/>
                  </a:lnTo>
                  <a:lnTo>
                    <a:pt x="3102160" y="1489099"/>
                  </a:lnTo>
                  <a:lnTo>
                    <a:pt x="3057657" y="1480504"/>
                  </a:lnTo>
                  <a:lnTo>
                    <a:pt x="3013154" y="1471874"/>
                  </a:lnTo>
                  <a:lnTo>
                    <a:pt x="2968651" y="1463223"/>
                  </a:lnTo>
                  <a:lnTo>
                    <a:pt x="2924148" y="1454564"/>
                  </a:lnTo>
                  <a:lnTo>
                    <a:pt x="2879645" y="1445913"/>
                  </a:lnTo>
                  <a:lnTo>
                    <a:pt x="2835142" y="1437283"/>
                  </a:lnTo>
                  <a:lnTo>
                    <a:pt x="2790639" y="1428688"/>
                  </a:lnTo>
                  <a:lnTo>
                    <a:pt x="2746136" y="1420143"/>
                  </a:lnTo>
                  <a:lnTo>
                    <a:pt x="2701633" y="1411662"/>
                  </a:lnTo>
                  <a:lnTo>
                    <a:pt x="2657130" y="1403259"/>
                  </a:lnTo>
                  <a:lnTo>
                    <a:pt x="2612627" y="1394948"/>
                  </a:lnTo>
                  <a:lnTo>
                    <a:pt x="2568124" y="1386744"/>
                  </a:lnTo>
                  <a:lnTo>
                    <a:pt x="2523621" y="1378660"/>
                  </a:lnTo>
                  <a:lnTo>
                    <a:pt x="2479118" y="1370712"/>
                  </a:lnTo>
                  <a:lnTo>
                    <a:pt x="2434615" y="1362912"/>
                  </a:lnTo>
                  <a:lnTo>
                    <a:pt x="2390112" y="1355275"/>
                  </a:lnTo>
                  <a:lnTo>
                    <a:pt x="2345609" y="1347816"/>
                  </a:lnTo>
                  <a:lnTo>
                    <a:pt x="2301106" y="1340549"/>
                  </a:lnTo>
                  <a:lnTo>
                    <a:pt x="2256603" y="1333487"/>
                  </a:lnTo>
                  <a:lnTo>
                    <a:pt x="2212101" y="1326646"/>
                  </a:lnTo>
                  <a:lnTo>
                    <a:pt x="2167598" y="1320038"/>
                  </a:lnTo>
                  <a:lnTo>
                    <a:pt x="2123095" y="1313679"/>
                  </a:lnTo>
                  <a:lnTo>
                    <a:pt x="2078592" y="1307583"/>
                  </a:lnTo>
                  <a:lnTo>
                    <a:pt x="2034089" y="1301763"/>
                  </a:lnTo>
                  <a:lnTo>
                    <a:pt x="1989586" y="1296234"/>
                  </a:lnTo>
                  <a:lnTo>
                    <a:pt x="1945084" y="1291011"/>
                  </a:lnTo>
                  <a:lnTo>
                    <a:pt x="1900581" y="1286107"/>
                  </a:lnTo>
                  <a:lnTo>
                    <a:pt x="1856078" y="1281536"/>
                  </a:lnTo>
                  <a:lnTo>
                    <a:pt x="1811575" y="1277313"/>
                  </a:lnTo>
                  <a:lnTo>
                    <a:pt x="1767073" y="1273453"/>
                  </a:lnTo>
                  <a:lnTo>
                    <a:pt x="1722570" y="1269968"/>
                  </a:lnTo>
                  <a:lnTo>
                    <a:pt x="1678067" y="1266874"/>
                  </a:lnTo>
                  <a:lnTo>
                    <a:pt x="1633565" y="1264184"/>
                  </a:lnTo>
                  <a:lnTo>
                    <a:pt x="1589062" y="1261913"/>
                  </a:lnTo>
                  <a:lnTo>
                    <a:pt x="1544559" y="1260074"/>
                  </a:lnTo>
                  <a:lnTo>
                    <a:pt x="1500057" y="1258683"/>
                  </a:lnTo>
                  <a:lnTo>
                    <a:pt x="1455554" y="1257754"/>
                  </a:lnTo>
                  <a:lnTo>
                    <a:pt x="1411052" y="1257299"/>
                  </a:lnTo>
                  <a:lnTo>
                    <a:pt x="1366549" y="1257335"/>
                  </a:lnTo>
                  <a:lnTo>
                    <a:pt x="1322047" y="1257874"/>
                  </a:lnTo>
                  <a:lnTo>
                    <a:pt x="1277544" y="1258932"/>
                  </a:lnTo>
                  <a:lnTo>
                    <a:pt x="1233042" y="1260522"/>
                  </a:lnTo>
                  <a:lnTo>
                    <a:pt x="1188540" y="1262658"/>
                  </a:lnTo>
                  <a:lnTo>
                    <a:pt x="1144037" y="1265355"/>
                  </a:lnTo>
                  <a:lnTo>
                    <a:pt x="1099535" y="1268627"/>
                  </a:lnTo>
                  <a:lnTo>
                    <a:pt x="1055033" y="1272487"/>
                  </a:lnTo>
                  <a:lnTo>
                    <a:pt x="1010531" y="1276951"/>
                  </a:lnTo>
                  <a:lnTo>
                    <a:pt x="966028" y="1282033"/>
                  </a:lnTo>
                  <a:lnTo>
                    <a:pt x="921526" y="1287746"/>
                  </a:lnTo>
                  <a:lnTo>
                    <a:pt x="877024" y="1294105"/>
                  </a:lnTo>
                  <a:lnTo>
                    <a:pt x="832522" y="1301124"/>
                  </a:lnTo>
                  <a:lnTo>
                    <a:pt x="788020" y="1308818"/>
                  </a:lnTo>
                  <a:lnTo>
                    <a:pt x="743518" y="1317199"/>
                  </a:lnTo>
                  <a:lnTo>
                    <a:pt x="699016" y="1326284"/>
                  </a:lnTo>
                  <a:lnTo>
                    <a:pt x="654514" y="1336085"/>
                  </a:lnTo>
                  <a:lnTo>
                    <a:pt x="610013" y="1346617"/>
                  </a:lnTo>
                  <a:lnTo>
                    <a:pt x="565511" y="1357894"/>
                  </a:lnTo>
                  <a:lnTo>
                    <a:pt x="521009" y="1369931"/>
                  </a:lnTo>
                  <a:lnTo>
                    <a:pt x="476507" y="1382741"/>
                  </a:lnTo>
                  <a:lnTo>
                    <a:pt x="432006" y="1396339"/>
                  </a:lnTo>
                  <a:lnTo>
                    <a:pt x="387504" y="1410739"/>
                  </a:lnTo>
                  <a:lnTo>
                    <a:pt x="343002" y="1425956"/>
                  </a:lnTo>
                  <a:lnTo>
                    <a:pt x="298501" y="1442002"/>
                  </a:lnTo>
                  <a:lnTo>
                    <a:pt x="254000" y="1458893"/>
                  </a:lnTo>
                  <a:lnTo>
                    <a:pt x="0" y="201593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39111" y="867155"/>
              <a:ext cx="5078730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318130" y="979373"/>
            <a:ext cx="450786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/>
              <a:t>Management</a:t>
            </a:r>
            <a:r>
              <a:rPr dirty="0" sz="3600" spc="-35"/>
              <a:t> </a:t>
            </a:r>
            <a:r>
              <a:rPr dirty="0" sz="3600"/>
              <a:t>Functions</a:t>
            </a:r>
            <a:endParaRPr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283067" y="6466621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10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1907311"/>
            <a:ext cx="8085455" cy="2586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2425" marR="66040" indent="-340360">
              <a:lnSpc>
                <a:spcPct val="150100"/>
              </a:lnSpc>
              <a:spcBef>
                <a:spcPts val="100"/>
              </a:spcBef>
              <a:buFont typeface="Calibri"/>
              <a:buAutoNum type="arabicPlain" startAt="3"/>
              <a:tabLst>
                <a:tab pos="384810" algn="l"/>
              </a:tabLst>
            </a:pPr>
            <a:r>
              <a:rPr dirty="0"/>
              <a:t>	</a:t>
            </a: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-10" b="1">
                <a:latin typeface="Calibri"/>
                <a:cs typeface="Calibri"/>
              </a:rPr>
              <a:t> established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frameworks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clarify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values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beliefs.</a:t>
            </a:r>
            <a:endParaRPr sz="2800">
              <a:latin typeface="Calibri"/>
              <a:cs typeface="Calibri"/>
            </a:endParaRPr>
          </a:p>
          <a:p>
            <a:pPr marL="384810" marR="5080" indent="-384810">
              <a:lnSpc>
                <a:spcPts val="5040"/>
              </a:lnSpc>
              <a:spcBef>
                <a:spcPts val="245"/>
              </a:spcBef>
              <a:buAutoNum type="arabicPlain" startAt="3"/>
              <a:tabLst>
                <a:tab pos="384810" algn="l"/>
              </a:tabLst>
            </a:pPr>
            <a:r>
              <a:rPr dirty="0" sz="2800" spc="-5" b="1">
                <a:latin typeface="Calibri"/>
                <a:cs typeface="Calibri"/>
              </a:rPr>
              <a:t>Apply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principles 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reasoning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define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what </a:t>
            </a:r>
            <a:r>
              <a:rPr dirty="0" sz="2800" spc="-10" b="1">
                <a:latin typeface="Calibri"/>
                <a:cs typeface="Calibri"/>
              </a:rPr>
              <a:t> beliefs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values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basis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decision-making.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749551" y="461000"/>
            <a:ext cx="5645150" cy="1440815"/>
            <a:chOff x="1749551" y="461000"/>
            <a:chExt cx="5645150" cy="144081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52599" y="464048"/>
              <a:ext cx="5638800" cy="143410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52599" y="464048"/>
              <a:ext cx="5638800" cy="1434465"/>
            </a:xfrm>
            <a:custGeom>
              <a:avLst/>
              <a:gdLst/>
              <a:ahLst/>
              <a:cxnLst/>
              <a:rect l="l" t="t" r="r" b="b"/>
              <a:pathLst>
                <a:path w="5638800" h="1434464">
                  <a:moveTo>
                    <a:pt x="0" y="174126"/>
                  </a:moveTo>
                  <a:lnTo>
                    <a:pt x="46022" y="159052"/>
                  </a:lnTo>
                  <a:lnTo>
                    <a:pt x="92045" y="144758"/>
                  </a:lnTo>
                  <a:lnTo>
                    <a:pt x="138068" y="131230"/>
                  </a:lnTo>
                  <a:lnTo>
                    <a:pt x="184091" y="118455"/>
                  </a:lnTo>
                  <a:lnTo>
                    <a:pt x="230114" y="106419"/>
                  </a:lnTo>
                  <a:lnTo>
                    <a:pt x="276138" y="95108"/>
                  </a:lnTo>
                  <a:lnTo>
                    <a:pt x="322161" y="84509"/>
                  </a:lnTo>
                  <a:lnTo>
                    <a:pt x="368184" y="74608"/>
                  </a:lnTo>
                  <a:lnTo>
                    <a:pt x="414207" y="65392"/>
                  </a:lnTo>
                  <a:lnTo>
                    <a:pt x="460231" y="56848"/>
                  </a:lnTo>
                  <a:lnTo>
                    <a:pt x="506254" y="48960"/>
                  </a:lnTo>
                  <a:lnTo>
                    <a:pt x="552277" y="41717"/>
                  </a:lnTo>
                  <a:lnTo>
                    <a:pt x="598301" y="35105"/>
                  </a:lnTo>
                  <a:lnTo>
                    <a:pt x="644324" y="29109"/>
                  </a:lnTo>
                  <a:lnTo>
                    <a:pt x="690348" y="23717"/>
                  </a:lnTo>
                  <a:lnTo>
                    <a:pt x="736372" y="18915"/>
                  </a:lnTo>
                  <a:lnTo>
                    <a:pt x="782395" y="14689"/>
                  </a:lnTo>
                  <a:lnTo>
                    <a:pt x="828419" y="11026"/>
                  </a:lnTo>
                  <a:lnTo>
                    <a:pt x="874443" y="7911"/>
                  </a:lnTo>
                  <a:lnTo>
                    <a:pt x="920466" y="5333"/>
                  </a:lnTo>
                  <a:lnTo>
                    <a:pt x="966490" y="3276"/>
                  </a:lnTo>
                  <a:lnTo>
                    <a:pt x="1012514" y="1728"/>
                  </a:lnTo>
                  <a:lnTo>
                    <a:pt x="1058538" y="675"/>
                  </a:lnTo>
                  <a:lnTo>
                    <a:pt x="1104562" y="103"/>
                  </a:lnTo>
                  <a:lnTo>
                    <a:pt x="1150586" y="0"/>
                  </a:lnTo>
                  <a:lnTo>
                    <a:pt x="1196610" y="350"/>
                  </a:lnTo>
                  <a:lnTo>
                    <a:pt x="1242634" y="1141"/>
                  </a:lnTo>
                  <a:lnTo>
                    <a:pt x="1288658" y="2359"/>
                  </a:lnTo>
                  <a:lnTo>
                    <a:pt x="1334682" y="3990"/>
                  </a:lnTo>
                  <a:lnTo>
                    <a:pt x="1380706" y="6022"/>
                  </a:lnTo>
                  <a:lnTo>
                    <a:pt x="1426730" y="8440"/>
                  </a:lnTo>
                  <a:lnTo>
                    <a:pt x="1472754" y="11231"/>
                  </a:lnTo>
                  <a:lnTo>
                    <a:pt x="1518778" y="14382"/>
                  </a:lnTo>
                  <a:lnTo>
                    <a:pt x="1564802" y="17878"/>
                  </a:lnTo>
                  <a:lnTo>
                    <a:pt x="1610826" y="21706"/>
                  </a:lnTo>
                  <a:lnTo>
                    <a:pt x="1656851" y="25853"/>
                  </a:lnTo>
                  <a:lnTo>
                    <a:pt x="1702875" y="30305"/>
                  </a:lnTo>
                  <a:lnTo>
                    <a:pt x="1748899" y="35048"/>
                  </a:lnTo>
                  <a:lnTo>
                    <a:pt x="1794923" y="40070"/>
                  </a:lnTo>
                  <a:lnTo>
                    <a:pt x="1840948" y="45356"/>
                  </a:lnTo>
                  <a:lnTo>
                    <a:pt x="1886972" y="50893"/>
                  </a:lnTo>
                  <a:lnTo>
                    <a:pt x="1932996" y="56667"/>
                  </a:lnTo>
                  <a:lnTo>
                    <a:pt x="1979021" y="62665"/>
                  </a:lnTo>
                  <a:lnTo>
                    <a:pt x="2025045" y="68872"/>
                  </a:lnTo>
                  <a:lnTo>
                    <a:pt x="2071069" y="75277"/>
                  </a:lnTo>
                  <a:lnTo>
                    <a:pt x="2117094" y="81865"/>
                  </a:lnTo>
                  <a:lnTo>
                    <a:pt x="2163118" y="88622"/>
                  </a:lnTo>
                  <a:lnTo>
                    <a:pt x="2209143" y="95535"/>
                  </a:lnTo>
                  <a:lnTo>
                    <a:pt x="2255167" y="102590"/>
                  </a:lnTo>
                  <a:lnTo>
                    <a:pt x="2301192" y="109775"/>
                  </a:lnTo>
                  <a:lnTo>
                    <a:pt x="2347216" y="117074"/>
                  </a:lnTo>
                  <a:lnTo>
                    <a:pt x="2393240" y="124475"/>
                  </a:lnTo>
                  <a:lnTo>
                    <a:pt x="2439265" y="131965"/>
                  </a:lnTo>
                  <a:lnTo>
                    <a:pt x="2485289" y="139529"/>
                  </a:lnTo>
                  <a:lnTo>
                    <a:pt x="2531314" y="147153"/>
                  </a:lnTo>
                  <a:lnTo>
                    <a:pt x="2577338" y="154826"/>
                  </a:lnTo>
                  <a:lnTo>
                    <a:pt x="2623363" y="162532"/>
                  </a:lnTo>
                  <a:lnTo>
                    <a:pt x="2669387" y="170259"/>
                  </a:lnTo>
                  <a:lnTo>
                    <a:pt x="2715412" y="177992"/>
                  </a:lnTo>
                  <a:lnTo>
                    <a:pt x="2761436" y="185719"/>
                  </a:lnTo>
                  <a:lnTo>
                    <a:pt x="2807461" y="193425"/>
                  </a:lnTo>
                  <a:lnTo>
                    <a:pt x="2853485" y="201098"/>
                  </a:lnTo>
                  <a:lnTo>
                    <a:pt x="2899510" y="208722"/>
                  </a:lnTo>
                  <a:lnTo>
                    <a:pt x="2945534" y="216286"/>
                  </a:lnTo>
                  <a:lnTo>
                    <a:pt x="2991559" y="223776"/>
                  </a:lnTo>
                  <a:lnTo>
                    <a:pt x="3037583" y="231177"/>
                  </a:lnTo>
                  <a:lnTo>
                    <a:pt x="3083607" y="238476"/>
                  </a:lnTo>
                  <a:lnTo>
                    <a:pt x="3129632" y="245661"/>
                  </a:lnTo>
                  <a:lnTo>
                    <a:pt x="3175656" y="252716"/>
                  </a:lnTo>
                  <a:lnTo>
                    <a:pt x="3221681" y="259629"/>
                  </a:lnTo>
                  <a:lnTo>
                    <a:pt x="3267705" y="266386"/>
                  </a:lnTo>
                  <a:lnTo>
                    <a:pt x="3313730" y="272974"/>
                  </a:lnTo>
                  <a:lnTo>
                    <a:pt x="3359754" y="279379"/>
                  </a:lnTo>
                  <a:lnTo>
                    <a:pt x="3405778" y="285586"/>
                  </a:lnTo>
                  <a:lnTo>
                    <a:pt x="3451803" y="291584"/>
                  </a:lnTo>
                  <a:lnTo>
                    <a:pt x="3497827" y="297358"/>
                  </a:lnTo>
                  <a:lnTo>
                    <a:pt x="3543851" y="302895"/>
                  </a:lnTo>
                  <a:lnTo>
                    <a:pt x="3589876" y="308181"/>
                  </a:lnTo>
                  <a:lnTo>
                    <a:pt x="3635900" y="313203"/>
                  </a:lnTo>
                  <a:lnTo>
                    <a:pt x="3681924" y="317946"/>
                  </a:lnTo>
                  <a:lnTo>
                    <a:pt x="3727948" y="322398"/>
                  </a:lnTo>
                  <a:lnTo>
                    <a:pt x="3773973" y="326545"/>
                  </a:lnTo>
                  <a:lnTo>
                    <a:pt x="3819997" y="330373"/>
                  </a:lnTo>
                  <a:lnTo>
                    <a:pt x="3866021" y="333869"/>
                  </a:lnTo>
                  <a:lnTo>
                    <a:pt x="3912045" y="337020"/>
                  </a:lnTo>
                  <a:lnTo>
                    <a:pt x="3958069" y="339811"/>
                  </a:lnTo>
                  <a:lnTo>
                    <a:pt x="4004093" y="342229"/>
                  </a:lnTo>
                  <a:lnTo>
                    <a:pt x="4050117" y="344261"/>
                  </a:lnTo>
                  <a:lnTo>
                    <a:pt x="4096141" y="345892"/>
                  </a:lnTo>
                  <a:lnTo>
                    <a:pt x="4142165" y="347110"/>
                  </a:lnTo>
                  <a:lnTo>
                    <a:pt x="4188189" y="347901"/>
                  </a:lnTo>
                  <a:lnTo>
                    <a:pt x="4234213" y="348252"/>
                  </a:lnTo>
                  <a:lnTo>
                    <a:pt x="4280237" y="348148"/>
                  </a:lnTo>
                  <a:lnTo>
                    <a:pt x="4326261" y="347576"/>
                  </a:lnTo>
                  <a:lnTo>
                    <a:pt x="4372285" y="346523"/>
                  </a:lnTo>
                  <a:lnTo>
                    <a:pt x="4418309" y="344975"/>
                  </a:lnTo>
                  <a:lnTo>
                    <a:pt x="4464333" y="342918"/>
                  </a:lnTo>
                  <a:lnTo>
                    <a:pt x="4510356" y="340340"/>
                  </a:lnTo>
                  <a:lnTo>
                    <a:pt x="4556380" y="337225"/>
                  </a:lnTo>
                  <a:lnTo>
                    <a:pt x="4602404" y="333562"/>
                  </a:lnTo>
                  <a:lnTo>
                    <a:pt x="4648427" y="329336"/>
                  </a:lnTo>
                  <a:lnTo>
                    <a:pt x="4694451" y="324534"/>
                  </a:lnTo>
                  <a:lnTo>
                    <a:pt x="4740475" y="319142"/>
                  </a:lnTo>
                  <a:lnTo>
                    <a:pt x="4786498" y="313146"/>
                  </a:lnTo>
                  <a:lnTo>
                    <a:pt x="4832522" y="306534"/>
                  </a:lnTo>
                  <a:lnTo>
                    <a:pt x="4878545" y="299291"/>
                  </a:lnTo>
                  <a:lnTo>
                    <a:pt x="4924568" y="291403"/>
                  </a:lnTo>
                  <a:lnTo>
                    <a:pt x="4970592" y="282859"/>
                  </a:lnTo>
                  <a:lnTo>
                    <a:pt x="5016615" y="273643"/>
                  </a:lnTo>
                  <a:lnTo>
                    <a:pt x="5062638" y="263742"/>
                  </a:lnTo>
                  <a:lnTo>
                    <a:pt x="5108661" y="253143"/>
                  </a:lnTo>
                  <a:lnTo>
                    <a:pt x="5154685" y="241832"/>
                  </a:lnTo>
                  <a:lnTo>
                    <a:pt x="5200708" y="229796"/>
                  </a:lnTo>
                  <a:lnTo>
                    <a:pt x="5246731" y="217021"/>
                  </a:lnTo>
                  <a:lnTo>
                    <a:pt x="5292754" y="203493"/>
                  </a:lnTo>
                  <a:lnTo>
                    <a:pt x="5338777" y="189199"/>
                  </a:lnTo>
                  <a:lnTo>
                    <a:pt x="5384800" y="174126"/>
                  </a:lnTo>
                  <a:lnTo>
                    <a:pt x="5638800" y="1259976"/>
                  </a:lnTo>
                  <a:lnTo>
                    <a:pt x="5592777" y="1275049"/>
                  </a:lnTo>
                  <a:lnTo>
                    <a:pt x="5546754" y="1289343"/>
                  </a:lnTo>
                  <a:lnTo>
                    <a:pt x="5500731" y="1302871"/>
                  </a:lnTo>
                  <a:lnTo>
                    <a:pt x="5454708" y="1315646"/>
                  </a:lnTo>
                  <a:lnTo>
                    <a:pt x="5408685" y="1327682"/>
                  </a:lnTo>
                  <a:lnTo>
                    <a:pt x="5362661" y="1338993"/>
                  </a:lnTo>
                  <a:lnTo>
                    <a:pt x="5316638" y="1349592"/>
                  </a:lnTo>
                  <a:lnTo>
                    <a:pt x="5270615" y="1359493"/>
                  </a:lnTo>
                  <a:lnTo>
                    <a:pt x="5224592" y="1368709"/>
                  </a:lnTo>
                  <a:lnTo>
                    <a:pt x="5178568" y="1377253"/>
                  </a:lnTo>
                  <a:lnTo>
                    <a:pt x="5132545" y="1385141"/>
                  </a:lnTo>
                  <a:lnTo>
                    <a:pt x="5086522" y="1392384"/>
                  </a:lnTo>
                  <a:lnTo>
                    <a:pt x="5040498" y="1398996"/>
                  </a:lnTo>
                  <a:lnTo>
                    <a:pt x="4994475" y="1404992"/>
                  </a:lnTo>
                  <a:lnTo>
                    <a:pt x="4948451" y="1410384"/>
                  </a:lnTo>
                  <a:lnTo>
                    <a:pt x="4902427" y="1415186"/>
                  </a:lnTo>
                  <a:lnTo>
                    <a:pt x="4856404" y="1419412"/>
                  </a:lnTo>
                  <a:lnTo>
                    <a:pt x="4810380" y="1423075"/>
                  </a:lnTo>
                  <a:lnTo>
                    <a:pt x="4764356" y="1426190"/>
                  </a:lnTo>
                  <a:lnTo>
                    <a:pt x="4718333" y="1428768"/>
                  </a:lnTo>
                  <a:lnTo>
                    <a:pt x="4672309" y="1430825"/>
                  </a:lnTo>
                  <a:lnTo>
                    <a:pt x="4626285" y="1432373"/>
                  </a:lnTo>
                  <a:lnTo>
                    <a:pt x="4580261" y="1433426"/>
                  </a:lnTo>
                  <a:lnTo>
                    <a:pt x="4534237" y="1433998"/>
                  </a:lnTo>
                  <a:lnTo>
                    <a:pt x="4488213" y="1434102"/>
                  </a:lnTo>
                  <a:lnTo>
                    <a:pt x="4442189" y="1433751"/>
                  </a:lnTo>
                  <a:lnTo>
                    <a:pt x="4396165" y="1432960"/>
                  </a:lnTo>
                  <a:lnTo>
                    <a:pt x="4350141" y="1431742"/>
                  </a:lnTo>
                  <a:lnTo>
                    <a:pt x="4304117" y="1430111"/>
                  </a:lnTo>
                  <a:lnTo>
                    <a:pt x="4258093" y="1428079"/>
                  </a:lnTo>
                  <a:lnTo>
                    <a:pt x="4212069" y="1425661"/>
                  </a:lnTo>
                  <a:lnTo>
                    <a:pt x="4166045" y="1422870"/>
                  </a:lnTo>
                  <a:lnTo>
                    <a:pt x="4120021" y="1419719"/>
                  </a:lnTo>
                  <a:lnTo>
                    <a:pt x="4073997" y="1416223"/>
                  </a:lnTo>
                  <a:lnTo>
                    <a:pt x="4027973" y="1412395"/>
                  </a:lnTo>
                  <a:lnTo>
                    <a:pt x="3981948" y="1408248"/>
                  </a:lnTo>
                  <a:lnTo>
                    <a:pt x="3935924" y="1403796"/>
                  </a:lnTo>
                  <a:lnTo>
                    <a:pt x="3889900" y="1399053"/>
                  </a:lnTo>
                  <a:lnTo>
                    <a:pt x="3843876" y="1394031"/>
                  </a:lnTo>
                  <a:lnTo>
                    <a:pt x="3797851" y="1388745"/>
                  </a:lnTo>
                  <a:lnTo>
                    <a:pt x="3751827" y="1383208"/>
                  </a:lnTo>
                  <a:lnTo>
                    <a:pt x="3705803" y="1377434"/>
                  </a:lnTo>
                  <a:lnTo>
                    <a:pt x="3659778" y="1371436"/>
                  </a:lnTo>
                  <a:lnTo>
                    <a:pt x="3613754" y="1365229"/>
                  </a:lnTo>
                  <a:lnTo>
                    <a:pt x="3567730" y="1358824"/>
                  </a:lnTo>
                  <a:lnTo>
                    <a:pt x="3521705" y="1352236"/>
                  </a:lnTo>
                  <a:lnTo>
                    <a:pt x="3475681" y="1345479"/>
                  </a:lnTo>
                  <a:lnTo>
                    <a:pt x="3429656" y="1338566"/>
                  </a:lnTo>
                  <a:lnTo>
                    <a:pt x="3383632" y="1331511"/>
                  </a:lnTo>
                  <a:lnTo>
                    <a:pt x="3337607" y="1324326"/>
                  </a:lnTo>
                  <a:lnTo>
                    <a:pt x="3291583" y="1317027"/>
                  </a:lnTo>
                  <a:lnTo>
                    <a:pt x="3245559" y="1309626"/>
                  </a:lnTo>
                  <a:lnTo>
                    <a:pt x="3199534" y="1302136"/>
                  </a:lnTo>
                  <a:lnTo>
                    <a:pt x="3153510" y="1294572"/>
                  </a:lnTo>
                  <a:lnTo>
                    <a:pt x="3107485" y="1286948"/>
                  </a:lnTo>
                  <a:lnTo>
                    <a:pt x="3061461" y="1279275"/>
                  </a:lnTo>
                  <a:lnTo>
                    <a:pt x="3015436" y="1271569"/>
                  </a:lnTo>
                  <a:lnTo>
                    <a:pt x="2969412" y="1263842"/>
                  </a:lnTo>
                  <a:lnTo>
                    <a:pt x="2923387" y="1256109"/>
                  </a:lnTo>
                  <a:lnTo>
                    <a:pt x="2877363" y="1248382"/>
                  </a:lnTo>
                  <a:lnTo>
                    <a:pt x="2831338" y="1240676"/>
                  </a:lnTo>
                  <a:lnTo>
                    <a:pt x="2785314" y="1233003"/>
                  </a:lnTo>
                  <a:lnTo>
                    <a:pt x="2739289" y="1225379"/>
                  </a:lnTo>
                  <a:lnTo>
                    <a:pt x="2693265" y="1217815"/>
                  </a:lnTo>
                  <a:lnTo>
                    <a:pt x="2647240" y="1210325"/>
                  </a:lnTo>
                  <a:lnTo>
                    <a:pt x="2601216" y="1202924"/>
                  </a:lnTo>
                  <a:lnTo>
                    <a:pt x="2555192" y="1195625"/>
                  </a:lnTo>
                  <a:lnTo>
                    <a:pt x="2509167" y="1188440"/>
                  </a:lnTo>
                  <a:lnTo>
                    <a:pt x="2463143" y="1181385"/>
                  </a:lnTo>
                  <a:lnTo>
                    <a:pt x="2417118" y="1174472"/>
                  </a:lnTo>
                  <a:lnTo>
                    <a:pt x="2371094" y="1167715"/>
                  </a:lnTo>
                  <a:lnTo>
                    <a:pt x="2325069" y="1161127"/>
                  </a:lnTo>
                  <a:lnTo>
                    <a:pt x="2279045" y="1154722"/>
                  </a:lnTo>
                  <a:lnTo>
                    <a:pt x="2233021" y="1148515"/>
                  </a:lnTo>
                  <a:lnTo>
                    <a:pt x="2186996" y="1142517"/>
                  </a:lnTo>
                  <a:lnTo>
                    <a:pt x="2140972" y="1136743"/>
                  </a:lnTo>
                  <a:lnTo>
                    <a:pt x="2094948" y="1131206"/>
                  </a:lnTo>
                  <a:lnTo>
                    <a:pt x="2048923" y="1125920"/>
                  </a:lnTo>
                  <a:lnTo>
                    <a:pt x="2002899" y="1120898"/>
                  </a:lnTo>
                  <a:lnTo>
                    <a:pt x="1956875" y="1116155"/>
                  </a:lnTo>
                  <a:lnTo>
                    <a:pt x="1910851" y="1111703"/>
                  </a:lnTo>
                  <a:lnTo>
                    <a:pt x="1864826" y="1107556"/>
                  </a:lnTo>
                  <a:lnTo>
                    <a:pt x="1818802" y="1103728"/>
                  </a:lnTo>
                  <a:lnTo>
                    <a:pt x="1772778" y="1100232"/>
                  </a:lnTo>
                  <a:lnTo>
                    <a:pt x="1726754" y="1097081"/>
                  </a:lnTo>
                  <a:lnTo>
                    <a:pt x="1680730" y="1094290"/>
                  </a:lnTo>
                  <a:lnTo>
                    <a:pt x="1634706" y="1091872"/>
                  </a:lnTo>
                  <a:lnTo>
                    <a:pt x="1588682" y="1089840"/>
                  </a:lnTo>
                  <a:lnTo>
                    <a:pt x="1542658" y="1088209"/>
                  </a:lnTo>
                  <a:lnTo>
                    <a:pt x="1496634" y="1086991"/>
                  </a:lnTo>
                  <a:lnTo>
                    <a:pt x="1450610" y="1086200"/>
                  </a:lnTo>
                  <a:lnTo>
                    <a:pt x="1404586" y="1085849"/>
                  </a:lnTo>
                  <a:lnTo>
                    <a:pt x="1358562" y="1085953"/>
                  </a:lnTo>
                  <a:lnTo>
                    <a:pt x="1312538" y="1086525"/>
                  </a:lnTo>
                  <a:lnTo>
                    <a:pt x="1266514" y="1087578"/>
                  </a:lnTo>
                  <a:lnTo>
                    <a:pt x="1220490" y="1089126"/>
                  </a:lnTo>
                  <a:lnTo>
                    <a:pt x="1174466" y="1091183"/>
                  </a:lnTo>
                  <a:lnTo>
                    <a:pt x="1128443" y="1093761"/>
                  </a:lnTo>
                  <a:lnTo>
                    <a:pt x="1082419" y="1096876"/>
                  </a:lnTo>
                  <a:lnTo>
                    <a:pt x="1036395" y="1100539"/>
                  </a:lnTo>
                  <a:lnTo>
                    <a:pt x="990372" y="1104765"/>
                  </a:lnTo>
                  <a:lnTo>
                    <a:pt x="944348" y="1109567"/>
                  </a:lnTo>
                  <a:lnTo>
                    <a:pt x="898324" y="1114959"/>
                  </a:lnTo>
                  <a:lnTo>
                    <a:pt x="852301" y="1120955"/>
                  </a:lnTo>
                  <a:lnTo>
                    <a:pt x="806277" y="1127567"/>
                  </a:lnTo>
                  <a:lnTo>
                    <a:pt x="760254" y="1134810"/>
                  </a:lnTo>
                  <a:lnTo>
                    <a:pt x="714231" y="1142698"/>
                  </a:lnTo>
                  <a:lnTo>
                    <a:pt x="668207" y="1151242"/>
                  </a:lnTo>
                  <a:lnTo>
                    <a:pt x="622184" y="1160458"/>
                  </a:lnTo>
                  <a:lnTo>
                    <a:pt x="576161" y="1170359"/>
                  </a:lnTo>
                  <a:lnTo>
                    <a:pt x="530138" y="1180958"/>
                  </a:lnTo>
                  <a:lnTo>
                    <a:pt x="484114" y="1192269"/>
                  </a:lnTo>
                  <a:lnTo>
                    <a:pt x="438091" y="1204305"/>
                  </a:lnTo>
                  <a:lnTo>
                    <a:pt x="392068" y="1217080"/>
                  </a:lnTo>
                  <a:lnTo>
                    <a:pt x="346045" y="1230608"/>
                  </a:lnTo>
                  <a:lnTo>
                    <a:pt x="300022" y="1244902"/>
                  </a:lnTo>
                  <a:lnTo>
                    <a:pt x="254000" y="1259976"/>
                  </a:lnTo>
                  <a:lnTo>
                    <a:pt x="0" y="174126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39111" y="752855"/>
              <a:ext cx="5078730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318130" y="865378"/>
            <a:ext cx="450659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/>
              <a:t>Management</a:t>
            </a:r>
            <a:r>
              <a:rPr dirty="0" sz="3600" spc="-40"/>
              <a:t> </a:t>
            </a:r>
            <a:r>
              <a:rPr dirty="0" sz="3600"/>
              <a:t>Functions</a:t>
            </a:r>
            <a:endParaRPr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292210" y="6466621"/>
            <a:ext cx="13525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70">
                <a:solidFill>
                  <a:srgbClr val="888888"/>
                </a:solidFill>
                <a:latin typeface="Arial MT"/>
                <a:cs typeface="Arial MT"/>
              </a:rPr>
              <a:t>11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718071"/>
            <a:ext cx="7863840" cy="42094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35280" marR="5080" indent="-323215">
              <a:lnSpc>
                <a:spcPct val="140000"/>
              </a:lnSpc>
              <a:spcBef>
                <a:spcPts val="105"/>
              </a:spcBef>
              <a:buFont typeface="Calibri"/>
              <a:buAutoNum type="arabicPeriod" startAt="5"/>
              <a:tabLst>
                <a:tab pos="368935" algn="l"/>
              </a:tabLst>
            </a:pPr>
            <a:r>
              <a:rPr dirty="0"/>
              <a:t>	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aware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legal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precedents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guide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decision-making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accountable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possible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liabilities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against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legal </a:t>
            </a:r>
            <a:r>
              <a:rPr dirty="0" sz="2800" spc="-10" b="1">
                <a:latin typeface="Calibri"/>
                <a:cs typeface="Calibri"/>
              </a:rPr>
              <a:t> precedent.</a:t>
            </a:r>
            <a:endParaRPr sz="2800">
              <a:latin typeface="Calibri"/>
              <a:cs typeface="Calibri"/>
            </a:endParaRPr>
          </a:p>
          <a:p>
            <a:pPr marL="368935" marR="285115" indent="-368935">
              <a:lnSpc>
                <a:spcPct val="140000"/>
              </a:lnSpc>
              <a:buAutoNum type="arabicPeriod" startAt="5"/>
              <a:tabLst>
                <a:tab pos="368935" algn="l"/>
              </a:tabLst>
            </a:pPr>
            <a:r>
              <a:rPr dirty="0" sz="2800" spc="-10" b="1">
                <a:latin typeface="Calibri"/>
                <a:cs typeface="Calibri"/>
              </a:rPr>
              <a:t>Continually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reevaluate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quality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own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decision-making,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based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process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decision-making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problem-solving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33727" y="307768"/>
            <a:ext cx="5645150" cy="1265555"/>
            <a:chOff x="1633727" y="307768"/>
            <a:chExt cx="5645150" cy="12655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36775" y="310816"/>
              <a:ext cx="5638800" cy="125898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636775" y="310816"/>
              <a:ext cx="5638800" cy="1259205"/>
            </a:xfrm>
            <a:custGeom>
              <a:avLst/>
              <a:gdLst/>
              <a:ahLst/>
              <a:cxnLst/>
              <a:rect l="l" t="t" r="r" b="b"/>
              <a:pathLst>
                <a:path w="5638800" h="1259205">
                  <a:moveTo>
                    <a:pt x="0" y="152860"/>
                  </a:moveTo>
                  <a:lnTo>
                    <a:pt x="46823" y="139403"/>
                  </a:lnTo>
                  <a:lnTo>
                    <a:pt x="93646" y="126654"/>
                  </a:lnTo>
                  <a:lnTo>
                    <a:pt x="140469" y="114601"/>
                  </a:lnTo>
                  <a:lnTo>
                    <a:pt x="187293" y="103231"/>
                  </a:lnTo>
                  <a:lnTo>
                    <a:pt x="234116" y="92532"/>
                  </a:lnTo>
                  <a:lnTo>
                    <a:pt x="280940" y="82491"/>
                  </a:lnTo>
                  <a:lnTo>
                    <a:pt x="327764" y="73095"/>
                  </a:lnTo>
                  <a:lnTo>
                    <a:pt x="374587" y="64333"/>
                  </a:lnTo>
                  <a:lnTo>
                    <a:pt x="421411" y="56191"/>
                  </a:lnTo>
                  <a:lnTo>
                    <a:pt x="468235" y="48657"/>
                  </a:lnTo>
                  <a:lnTo>
                    <a:pt x="515058" y="41718"/>
                  </a:lnTo>
                  <a:lnTo>
                    <a:pt x="561882" y="35363"/>
                  </a:lnTo>
                  <a:lnTo>
                    <a:pt x="608706" y="29577"/>
                  </a:lnTo>
                  <a:lnTo>
                    <a:pt x="655530" y="24350"/>
                  </a:lnTo>
                  <a:lnTo>
                    <a:pt x="702354" y="19668"/>
                  </a:lnTo>
                  <a:lnTo>
                    <a:pt x="749178" y="15519"/>
                  </a:lnTo>
                  <a:lnTo>
                    <a:pt x="796002" y="11890"/>
                  </a:lnTo>
                  <a:lnTo>
                    <a:pt x="842826" y="8768"/>
                  </a:lnTo>
                  <a:lnTo>
                    <a:pt x="889650" y="6142"/>
                  </a:lnTo>
                  <a:lnTo>
                    <a:pt x="936475" y="3998"/>
                  </a:lnTo>
                  <a:lnTo>
                    <a:pt x="983299" y="2325"/>
                  </a:lnTo>
                  <a:lnTo>
                    <a:pt x="1030123" y="1109"/>
                  </a:lnTo>
                  <a:lnTo>
                    <a:pt x="1076947" y="338"/>
                  </a:lnTo>
                  <a:lnTo>
                    <a:pt x="1123772" y="0"/>
                  </a:lnTo>
                  <a:lnTo>
                    <a:pt x="1170596" y="81"/>
                  </a:lnTo>
                  <a:lnTo>
                    <a:pt x="1217420" y="570"/>
                  </a:lnTo>
                  <a:lnTo>
                    <a:pt x="1264245" y="1454"/>
                  </a:lnTo>
                  <a:lnTo>
                    <a:pt x="1311069" y="2720"/>
                  </a:lnTo>
                  <a:lnTo>
                    <a:pt x="1357894" y="4356"/>
                  </a:lnTo>
                  <a:lnTo>
                    <a:pt x="1404718" y="6349"/>
                  </a:lnTo>
                  <a:lnTo>
                    <a:pt x="1451543" y="8687"/>
                  </a:lnTo>
                  <a:lnTo>
                    <a:pt x="1498367" y="11357"/>
                  </a:lnTo>
                  <a:lnTo>
                    <a:pt x="1545192" y="14347"/>
                  </a:lnTo>
                  <a:lnTo>
                    <a:pt x="1592017" y="17644"/>
                  </a:lnTo>
                  <a:lnTo>
                    <a:pt x="1638841" y="21235"/>
                  </a:lnTo>
                  <a:lnTo>
                    <a:pt x="1685666" y="25109"/>
                  </a:lnTo>
                  <a:lnTo>
                    <a:pt x="1732490" y="29252"/>
                  </a:lnTo>
                  <a:lnTo>
                    <a:pt x="1779315" y="33652"/>
                  </a:lnTo>
                  <a:lnTo>
                    <a:pt x="1826140" y="38296"/>
                  </a:lnTo>
                  <a:lnTo>
                    <a:pt x="1872965" y="43172"/>
                  </a:lnTo>
                  <a:lnTo>
                    <a:pt x="1919789" y="48268"/>
                  </a:lnTo>
                  <a:lnTo>
                    <a:pt x="1966614" y="53571"/>
                  </a:lnTo>
                  <a:lnTo>
                    <a:pt x="2013439" y="59068"/>
                  </a:lnTo>
                  <a:lnTo>
                    <a:pt x="2060264" y="64746"/>
                  </a:lnTo>
                  <a:lnTo>
                    <a:pt x="2107089" y="70594"/>
                  </a:lnTo>
                  <a:lnTo>
                    <a:pt x="2153913" y="76599"/>
                  </a:lnTo>
                  <a:lnTo>
                    <a:pt x="2200738" y="82748"/>
                  </a:lnTo>
                  <a:lnTo>
                    <a:pt x="2247563" y="89028"/>
                  </a:lnTo>
                  <a:lnTo>
                    <a:pt x="2294388" y="95428"/>
                  </a:lnTo>
                  <a:lnTo>
                    <a:pt x="2341213" y="101934"/>
                  </a:lnTo>
                  <a:lnTo>
                    <a:pt x="2388038" y="108534"/>
                  </a:lnTo>
                  <a:lnTo>
                    <a:pt x="2434863" y="115215"/>
                  </a:lnTo>
                  <a:lnTo>
                    <a:pt x="2481687" y="121966"/>
                  </a:lnTo>
                  <a:lnTo>
                    <a:pt x="2528512" y="128773"/>
                  </a:lnTo>
                  <a:lnTo>
                    <a:pt x="2575337" y="135623"/>
                  </a:lnTo>
                  <a:lnTo>
                    <a:pt x="2622162" y="142505"/>
                  </a:lnTo>
                  <a:lnTo>
                    <a:pt x="2668987" y="149406"/>
                  </a:lnTo>
                  <a:lnTo>
                    <a:pt x="2715812" y="156313"/>
                  </a:lnTo>
                  <a:lnTo>
                    <a:pt x="2762637" y="163214"/>
                  </a:lnTo>
                  <a:lnTo>
                    <a:pt x="2809462" y="170096"/>
                  </a:lnTo>
                  <a:lnTo>
                    <a:pt x="2856287" y="176947"/>
                  </a:lnTo>
                  <a:lnTo>
                    <a:pt x="2903112" y="183754"/>
                  </a:lnTo>
                  <a:lnTo>
                    <a:pt x="2949936" y="190505"/>
                  </a:lnTo>
                  <a:lnTo>
                    <a:pt x="2996761" y="197186"/>
                  </a:lnTo>
                  <a:lnTo>
                    <a:pt x="3043586" y="203786"/>
                  </a:lnTo>
                  <a:lnTo>
                    <a:pt x="3090411" y="210292"/>
                  </a:lnTo>
                  <a:lnTo>
                    <a:pt x="3137236" y="216692"/>
                  </a:lnTo>
                  <a:lnTo>
                    <a:pt x="3184061" y="222972"/>
                  </a:lnTo>
                  <a:lnTo>
                    <a:pt x="3230886" y="229121"/>
                  </a:lnTo>
                  <a:lnTo>
                    <a:pt x="3277710" y="235125"/>
                  </a:lnTo>
                  <a:lnTo>
                    <a:pt x="3324535" y="240973"/>
                  </a:lnTo>
                  <a:lnTo>
                    <a:pt x="3371360" y="246652"/>
                  </a:lnTo>
                  <a:lnTo>
                    <a:pt x="3418185" y="252149"/>
                  </a:lnTo>
                  <a:lnTo>
                    <a:pt x="3465010" y="257452"/>
                  </a:lnTo>
                  <a:lnTo>
                    <a:pt x="3511834" y="262547"/>
                  </a:lnTo>
                  <a:lnTo>
                    <a:pt x="3558659" y="267424"/>
                  </a:lnTo>
                  <a:lnTo>
                    <a:pt x="3605484" y="272068"/>
                  </a:lnTo>
                  <a:lnTo>
                    <a:pt x="3652309" y="276468"/>
                  </a:lnTo>
                  <a:lnTo>
                    <a:pt x="3699133" y="280611"/>
                  </a:lnTo>
                  <a:lnTo>
                    <a:pt x="3745958" y="284485"/>
                  </a:lnTo>
                  <a:lnTo>
                    <a:pt x="3792782" y="288076"/>
                  </a:lnTo>
                  <a:lnTo>
                    <a:pt x="3839607" y="291373"/>
                  </a:lnTo>
                  <a:lnTo>
                    <a:pt x="3886432" y="294363"/>
                  </a:lnTo>
                  <a:lnTo>
                    <a:pt x="3933256" y="297033"/>
                  </a:lnTo>
                  <a:lnTo>
                    <a:pt x="3980081" y="299371"/>
                  </a:lnTo>
                  <a:lnTo>
                    <a:pt x="4026905" y="301364"/>
                  </a:lnTo>
                  <a:lnTo>
                    <a:pt x="4073730" y="303000"/>
                  </a:lnTo>
                  <a:lnTo>
                    <a:pt x="4120554" y="304266"/>
                  </a:lnTo>
                  <a:lnTo>
                    <a:pt x="4167379" y="305150"/>
                  </a:lnTo>
                  <a:lnTo>
                    <a:pt x="4214203" y="305639"/>
                  </a:lnTo>
                  <a:lnTo>
                    <a:pt x="4261027" y="305720"/>
                  </a:lnTo>
                  <a:lnTo>
                    <a:pt x="4307852" y="305382"/>
                  </a:lnTo>
                  <a:lnTo>
                    <a:pt x="4354676" y="304611"/>
                  </a:lnTo>
                  <a:lnTo>
                    <a:pt x="4401500" y="303395"/>
                  </a:lnTo>
                  <a:lnTo>
                    <a:pt x="4448324" y="301721"/>
                  </a:lnTo>
                  <a:lnTo>
                    <a:pt x="4495149" y="299578"/>
                  </a:lnTo>
                  <a:lnTo>
                    <a:pt x="4541973" y="296952"/>
                  </a:lnTo>
                  <a:lnTo>
                    <a:pt x="4588797" y="293830"/>
                  </a:lnTo>
                  <a:lnTo>
                    <a:pt x="4635621" y="290201"/>
                  </a:lnTo>
                  <a:lnTo>
                    <a:pt x="4682445" y="286052"/>
                  </a:lnTo>
                  <a:lnTo>
                    <a:pt x="4729269" y="281370"/>
                  </a:lnTo>
                  <a:lnTo>
                    <a:pt x="4776093" y="276142"/>
                  </a:lnTo>
                  <a:lnTo>
                    <a:pt x="4822917" y="270357"/>
                  </a:lnTo>
                  <a:lnTo>
                    <a:pt x="4869741" y="264001"/>
                  </a:lnTo>
                  <a:lnTo>
                    <a:pt x="4916564" y="257063"/>
                  </a:lnTo>
                  <a:lnTo>
                    <a:pt x="4963388" y="249529"/>
                  </a:lnTo>
                  <a:lnTo>
                    <a:pt x="5010212" y="241387"/>
                  </a:lnTo>
                  <a:lnTo>
                    <a:pt x="5057035" y="232625"/>
                  </a:lnTo>
                  <a:lnTo>
                    <a:pt x="5103859" y="223229"/>
                  </a:lnTo>
                  <a:lnTo>
                    <a:pt x="5150683" y="213188"/>
                  </a:lnTo>
                  <a:lnTo>
                    <a:pt x="5197506" y="202489"/>
                  </a:lnTo>
                  <a:lnTo>
                    <a:pt x="5244330" y="191119"/>
                  </a:lnTo>
                  <a:lnTo>
                    <a:pt x="5291153" y="179066"/>
                  </a:lnTo>
                  <a:lnTo>
                    <a:pt x="5337976" y="166317"/>
                  </a:lnTo>
                  <a:lnTo>
                    <a:pt x="5384800" y="152860"/>
                  </a:lnTo>
                  <a:lnTo>
                    <a:pt x="5638800" y="1106122"/>
                  </a:lnTo>
                  <a:lnTo>
                    <a:pt x="5591976" y="1119579"/>
                  </a:lnTo>
                  <a:lnTo>
                    <a:pt x="5545153" y="1132328"/>
                  </a:lnTo>
                  <a:lnTo>
                    <a:pt x="5498330" y="1144381"/>
                  </a:lnTo>
                  <a:lnTo>
                    <a:pt x="5451506" y="1155751"/>
                  </a:lnTo>
                  <a:lnTo>
                    <a:pt x="5404683" y="1166450"/>
                  </a:lnTo>
                  <a:lnTo>
                    <a:pt x="5357859" y="1176491"/>
                  </a:lnTo>
                  <a:lnTo>
                    <a:pt x="5311035" y="1185887"/>
                  </a:lnTo>
                  <a:lnTo>
                    <a:pt x="5264212" y="1194649"/>
                  </a:lnTo>
                  <a:lnTo>
                    <a:pt x="5217388" y="1202791"/>
                  </a:lnTo>
                  <a:lnTo>
                    <a:pt x="5170564" y="1210325"/>
                  </a:lnTo>
                  <a:lnTo>
                    <a:pt x="5123741" y="1217263"/>
                  </a:lnTo>
                  <a:lnTo>
                    <a:pt x="5076917" y="1223619"/>
                  </a:lnTo>
                  <a:lnTo>
                    <a:pt x="5030093" y="1229404"/>
                  </a:lnTo>
                  <a:lnTo>
                    <a:pt x="4983269" y="1234632"/>
                  </a:lnTo>
                  <a:lnTo>
                    <a:pt x="4936445" y="1239314"/>
                  </a:lnTo>
                  <a:lnTo>
                    <a:pt x="4889621" y="1243463"/>
                  </a:lnTo>
                  <a:lnTo>
                    <a:pt x="4842797" y="1247092"/>
                  </a:lnTo>
                  <a:lnTo>
                    <a:pt x="4795973" y="1250214"/>
                  </a:lnTo>
                  <a:lnTo>
                    <a:pt x="4749149" y="1252840"/>
                  </a:lnTo>
                  <a:lnTo>
                    <a:pt x="4702324" y="1254983"/>
                  </a:lnTo>
                  <a:lnTo>
                    <a:pt x="4655500" y="1256657"/>
                  </a:lnTo>
                  <a:lnTo>
                    <a:pt x="4608676" y="1257873"/>
                  </a:lnTo>
                  <a:lnTo>
                    <a:pt x="4561852" y="1258644"/>
                  </a:lnTo>
                  <a:lnTo>
                    <a:pt x="4515027" y="1258982"/>
                  </a:lnTo>
                  <a:lnTo>
                    <a:pt x="4468203" y="1258901"/>
                  </a:lnTo>
                  <a:lnTo>
                    <a:pt x="4421379" y="1258412"/>
                  </a:lnTo>
                  <a:lnTo>
                    <a:pt x="4374554" y="1257528"/>
                  </a:lnTo>
                  <a:lnTo>
                    <a:pt x="4327730" y="1256262"/>
                  </a:lnTo>
                  <a:lnTo>
                    <a:pt x="4280905" y="1254626"/>
                  </a:lnTo>
                  <a:lnTo>
                    <a:pt x="4234081" y="1252633"/>
                  </a:lnTo>
                  <a:lnTo>
                    <a:pt x="4187256" y="1250295"/>
                  </a:lnTo>
                  <a:lnTo>
                    <a:pt x="4140432" y="1247625"/>
                  </a:lnTo>
                  <a:lnTo>
                    <a:pt x="4093607" y="1244635"/>
                  </a:lnTo>
                  <a:lnTo>
                    <a:pt x="4046782" y="1241338"/>
                  </a:lnTo>
                  <a:lnTo>
                    <a:pt x="3999958" y="1237747"/>
                  </a:lnTo>
                  <a:lnTo>
                    <a:pt x="3953133" y="1233873"/>
                  </a:lnTo>
                  <a:lnTo>
                    <a:pt x="3906309" y="1229730"/>
                  </a:lnTo>
                  <a:lnTo>
                    <a:pt x="3859484" y="1225330"/>
                  </a:lnTo>
                  <a:lnTo>
                    <a:pt x="3812659" y="1220686"/>
                  </a:lnTo>
                  <a:lnTo>
                    <a:pt x="3765834" y="1215809"/>
                  </a:lnTo>
                  <a:lnTo>
                    <a:pt x="3719010" y="1210714"/>
                  </a:lnTo>
                  <a:lnTo>
                    <a:pt x="3672185" y="1205411"/>
                  </a:lnTo>
                  <a:lnTo>
                    <a:pt x="3625360" y="1199914"/>
                  </a:lnTo>
                  <a:lnTo>
                    <a:pt x="3578535" y="1194235"/>
                  </a:lnTo>
                  <a:lnTo>
                    <a:pt x="3531710" y="1188387"/>
                  </a:lnTo>
                  <a:lnTo>
                    <a:pt x="3484886" y="1182383"/>
                  </a:lnTo>
                  <a:lnTo>
                    <a:pt x="3438061" y="1176234"/>
                  </a:lnTo>
                  <a:lnTo>
                    <a:pt x="3391236" y="1169954"/>
                  </a:lnTo>
                  <a:lnTo>
                    <a:pt x="3344411" y="1163554"/>
                  </a:lnTo>
                  <a:lnTo>
                    <a:pt x="3297586" y="1157048"/>
                  </a:lnTo>
                  <a:lnTo>
                    <a:pt x="3250761" y="1150448"/>
                  </a:lnTo>
                  <a:lnTo>
                    <a:pt x="3203936" y="1143767"/>
                  </a:lnTo>
                  <a:lnTo>
                    <a:pt x="3157112" y="1137016"/>
                  </a:lnTo>
                  <a:lnTo>
                    <a:pt x="3110287" y="1130209"/>
                  </a:lnTo>
                  <a:lnTo>
                    <a:pt x="3063462" y="1123358"/>
                  </a:lnTo>
                  <a:lnTo>
                    <a:pt x="3016637" y="1116476"/>
                  </a:lnTo>
                  <a:lnTo>
                    <a:pt x="2969812" y="1109575"/>
                  </a:lnTo>
                  <a:lnTo>
                    <a:pt x="2922987" y="1102668"/>
                  </a:lnTo>
                  <a:lnTo>
                    <a:pt x="2876162" y="1095767"/>
                  </a:lnTo>
                  <a:lnTo>
                    <a:pt x="2829337" y="1088885"/>
                  </a:lnTo>
                  <a:lnTo>
                    <a:pt x="2782512" y="1082035"/>
                  </a:lnTo>
                  <a:lnTo>
                    <a:pt x="2735687" y="1075228"/>
                  </a:lnTo>
                  <a:lnTo>
                    <a:pt x="2688863" y="1068477"/>
                  </a:lnTo>
                  <a:lnTo>
                    <a:pt x="2642038" y="1061796"/>
                  </a:lnTo>
                  <a:lnTo>
                    <a:pt x="2595213" y="1055196"/>
                  </a:lnTo>
                  <a:lnTo>
                    <a:pt x="2548388" y="1048690"/>
                  </a:lnTo>
                  <a:lnTo>
                    <a:pt x="2501563" y="1042290"/>
                  </a:lnTo>
                  <a:lnTo>
                    <a:pt x="2454738" y="1036010"/>
                  </a:lnTo>
                  <a:lnTo>
                    <a:pt x="2407913" y="1029861"/>
                  </a:lnTo>
                  <a:lnTo>
                    <a:pt x="2361089" y="1023856"/>
                  </a:lnTo>
                  <a:lnTo>
                    <a:pt x="2314264" y="1018008"/>
                  </a:lnTo>
                  <a:lnTo>
                    <a:pt x="2267439" y="1012330"/>
                  </a:lnTo>
                  <a:lnTo>
                    <a:pt x="2220614" y="1006833"/>
                  </a:lnTo>
                  <a:lnTo>
                    <a:pt x="2173789" y="1001530"/>
                  </a:lnTo>
                  <a:lnTo>
                    <a:pt x="2126965" y="996434"/>
                  </a:lnTo>
                  <a:lnTo>
                    <a:pt x="2080140" y="991558"/>
                  </a:lnTo>
                  <a:lnTo>
                    <a:pt x="2033315" y="986914"/>
                  </a:lnTo>
                  <a:lnTo>
                    <a:pt x="1986490" y="982514"/>
                  </a:lnTo>
                  <a:lnTo>
                    <a:pt x="1939666" y="978371"/>
                  </a:lnTo>
                  <a:lnTo>
                    <a:pt x="1892841" y="974497"/>
                  </a:lnTo>
                  <a:lnTo>
                    <a:pt x="1846017" y="970906"/>
                  </a:lnTo>
                  <a:lnTo>
                    <a:pt x="1799192" y="967609"/>
                  </a:lnTo>
                  <a:lnTo>
                    <a:pt x="1752367" y="964619"/>
                  </a:lnTo>
                  <a:lnTo>
                    <a:pt x="1705543" y="961949"/>
                  </a:lnTo>
                  <a:lnTo>
                    <a:pt x="1658718" y="959611"/>
                  </a:lnTo>
                  <a:lnTo>
                    <a:pt x="1611894" y="957618"/>
                  </a:lnTo>
                  <a:lnTo>
                    <a:pt x="1565069" y="955982"/>
                  </a:lnTo>
                  <a:lnTo>
                    <a:pt x="1518245" y="954716"/>
                  </a:lnTo>
                  <a:lnTo>
                    <a:pt x="1471420" y="953832"/>
                  </a:lnTo>
                  <a:lnTo>
                    <a:pt x="1424596" y="953343"/>
                  </a:lnTo>
                  <a:lnTo>
                    <a:pt x="1377772" y="953262"/>
                  </a:lnTo>
                  <a:lnTo>
                    <a:pt x="1330947" y="953600"/>
                  </a:lnTo>
                  <a:lnTo>
                    <a:pt x="1284123" y="954371"/>
                  </a:lnTo>
                  <a:lnTo>
                    <a:pt x="1237299" y="955587"/>
                  </a:lnTo>
                  <a:lnTo>
                    <a:pt x="1190475" y="957260"/>
                  </a:lnTo>
                  <a:lnTo>
                    <a:pt x="1143650" y="959404"/>
                  </a:lnTo>
                  <a:lnTo>
                    <a:pt x="1096826" y="962030"/>
                  </a:lnTo>
                  <a:lnTo>
                    <a:pt x="1050002" y="965152"/>
                  </a:lnTo>
                  <a:lnTo>
                    <a:pt x="1003178" y="968781"/>
                  </a:lnTo>
                  <a:lnTo>
                    <a:pt x="956354" y="972930"/>
                  </a:lnTo>
                  <a:lnTo>
                    <a:pt x="909530" y="977612"/>
                  </a:lnTo>
                  <a:lnTo>
                    <a:pt x="862706" y="982839"/>
                  </a:lnTo>
                  <a:lnTo>
                    <a:pt x="815882" y="988625"/>
                  </a:lnTo>
                  <a:lnTo>
                    <a:pt x="769058" y="994980"/>
                  </a:lnTo>
                  <a:lnTo>
                    <a:pt x="722235" y="1001919"/>
                  </a:lnTo>
                  <a:lnTo>
                    <a:pt x="675411" y="1009453"/>
                  </a:lnTo>
                  <a:lnTo>
                    <a:pt x="628587" y="1017595"/>
                  </a:lnTo>
                  <a:lnTo>
                    <a:pt x="581764" y="1026357"/>
                  </a:lnTo>
                  <a:lnTo>
                    <a:pt x="534940" y="1035753"/>
                  </a:lnTo>
                  <a:lnTo>
                    <a:pt x="488116" y="1045794"/>
                  </a:lnTo>
                  <a:lnTo>
                    <a:pt x="441293" y="1056493"/>
                  </a:lnTo>
                  <a:lnTo>
                    <a:pt x="394469" y="1067863"/>
                  </a:lnTo>
                  <a:lnTo>
                    <a:pt x="347646" y="1079916"/>
                  </a:lnTo>
                  <a:lnTo>
                    <a:pt x="300823" y="1092665"/>
                  </a:lnTo>
                  <a:lnTo>
                    <a:pt x="254000" y="1106122"/>
                  </a:lnTo>
                  <a:lnTo>
                    <a:pt x="0" y="152860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23287" y="513588"/>
              <a:ext cx="5078729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201926" y="624966"/>
            <a:ext cx="451167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Management</a:t>
            </a:r>
            <a:r>
              <a:rPr dirty="0" sz="3600" spc="-55"/>
              <a:t> </a:t>
            </a:r>
            <a:r>
              <a:rPr dirty="0" sz="3600"/>
              <a:t>Functions</a:t>
            </a:r>
            <a:endParaRPr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12140" y="2153772"/>
            <a:ext cx="7371715" cy="2587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915" marR="1029969" indent="-323850">
              <a:lnSpc>
                <a:spcPct val="150100"/>
              </a:lnSpc>
              <a:spcBef>
                <a:spcPts val="100"/>
              </a:spcBef>
              <a:buFont typeface="Calibri"/>
              <a:buAutoNum type="arabicPeriod" startAt="7"/>
              <a:tabLst>
                <a:tab pos="370205" algn="l"/>
              </a:tabLst>
            </a:pPr>
            <a:r>
              <a:rPr dirty="0"/>
              <a:t>	</a:t>
            </a:r>
            <a:r>
              <a:rPr dirty="0" sz="2800" spc="-15" b="1">
                <a:latin typeface="Calibri"/>
                <a:cs typeface="Calibri"/>
              </a:rPr>
              <a:t>Recognize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reward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conduct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subordinates.</a:t>
            </a:r>
            <a:endParaRPr sz="2800">
              <a:latin typeface="Calibri"/>
              <a:cs typeface="Calibri"/>
            </a:endParaRPr>
          </a:p>
          <a:p>
            <a:pPr marL="335915" marR="5080" indent="-323850">
              <a:lnSpc>
                <a:spcPts val="5040"/>
              </a:lnSpc>
              <a:spcBef>
                <a:spcPts val="250"/>
              </a:spcBef>
              <a:buFont typeface="Calibri"/>
              <a:buAutoNum type="arabicPeriod" startAt="7"/>
              <a:tabLst>
                <a:tab pos="370205" algn="l"/>
              </a:tabLst>
            </a:pPr>
            <a:r>
              <a:rPr dirty="0"/>
              <a:t>	</a:t>
            </a:r>
            <a:r>
              <a:rPr dirty="0" sz="2800" spc="-80" b="1">
                <a:latin typeface="Calibri"/>
                <a:cs typeface="Calibri"/>
              </a:rPr>
              <a:t>Take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appropriate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when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unethical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conduct.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55064" y="713152"/>
            <a:ext cx="5645150" cy="1265555"/>
            <a:chOff x="1655064" y="713152"/>
            <a:chExt cx="5645150" cy="12655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58112" y="716200"/>
              <a:ext cx="5638799" cy="125898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658112" y="716200"/>
              <a:ext cx="5638800" cy="1259205"/>
            </a:xfrm>
            <a:custGeom>
              <a:avLst/>
              <a:gdLst/>
              <a:ahLst/>
              <a:cxnLst/>
              <a:rect l="l" t="t" r="r" b="b"/>
              <a:pathLst>
                <a:path w="5638800" h="1259205">
                  <a:moveTo>
                    <a:pt x="0" y="152860"/>
                  </a:moveTo>
                  <a:lnTo>
                    <a:pt x="46823" y="139403"/>
                  </a:lnTo>
                  <a:lnTo>
                    <a:pt x="93646" y="126654"/>
                  </a:lnTo>
                  <a:lnTo>
                    <a:pt x="140469" y="114601"/>
                  </a:lnTo>
                  <a:lnTo>
                    <a:pt x="187293" y="103231"/>
                  </a:lnTo>
                  <a:lnTo>
                    <a:pt x="234116" y="92532"/>
                  </a:lnTo>
                  <a:lnTo>
                    <a:pt x="280940" y="82491"/>
                  </a:lnTo>
                  <a:lnTo>
                    <a:pt x="327764" y="73095"/>
                  </a:lnTo>
                  <a:lnTo>
                    <a:pt x="374587" y="64333"/>
                  </a:lnTo>
                  <a:lnTo>
                    <a:pt x="421411" y="56191"/>
                  </a:lnTo>
                  <a:lnTo>
                    <a:pt x="468235" y="48657"/>
                  </a:lnTo>
                  <a:lnTo>
                    <a:pt x="515058" y="41718"/>
                  </a:lnTo>
                  <a:lnTo>
                    <a:pt x="561882" y="35363"/>
                  </a:lnTo>
                  <a:lnTo>
                    <a:pt x="608706" y="29577"/>
                  </a:lnTo>
                  <a:lnTo>
                    <a:pt x="655530" y="24350"/>
                  </a:lnTo>
                  <a:lnTo>
                    <a:pt x="702354" y="19668"/>
                  </a:lnTo>
                  <a:lnTo>
                    <a:pt x="749178" y="15519"/>
                  </a:lnTo>
                  <a:lnTo>
                    <a:pt x="796002" y="11890"/>
                  </a:lnTo>
                  <a:lnTo>
                    <a:pt x="842826" y="8768"/>
                  </a:lnTo>
                  <a:lnTo>
                    <a:pt x="889650" y="6142"/>
                  </a:lnTo>
                  <a:lnTo>
                    <a:pt x="936475" y="3998"/>
                  </a:lnTo>
                  <a:lnTo>
                    <a:pt x="983299" y="2325"/>
                  </a:lnTo>
                  <a:lnTo>
                    <a:pt x="1030123" y="1109"/>
                  </a:lnTo>
                  <a:lnTo>
                    <a:pt x="1076947" y="338"/>
                  </a:lnTo>
                  <a:lnTo>
                    <a:pt x="1123772" y="0"/>
                  </a:lnTo>
                  <a:lnTo>
                    <a:pt x="1170596" y="81"/>
                  </a:lnTo>
                  <a:lnTo>
                    <a:pt x="1217420" y="570"/>
                  </a:lnTo>
                  <a:lnTo>
                    <a:pt x="1264245" y="1454"/>
                  </a:lnTo>
                  <a:lnTo>
                    <a:pt x="1311069" y="2720"/>
                  </a:lnTo>
                  <a:lnTo>
                    <a:pt x="1357894" y="4356"/>
                  </a:lnTo>
                  <a:lnTo>
                    <a:pt x="1404718" y="6349"/>
                  </a:lnTo>
                  <a:lnTo>
                    <a:pt x="1451543" y="8687"/>
                  </a:lnTo>
                  <a:lnTo>
                    <a:pt x="1498367" y="11357"/>
                  </a:lnTo>
                  <a:lnTo>
                    <a:pt x="1545192" y="14347"/>
                  </a:lnTo>
                  <a:lnTo>
                    <a:pt x="1592017" y="17644"/>
                  </a:lnTo>
                  <a:lnTo>
                    <a:pt x="1638841" y="21235"/>
                  </a:lnTo>
                  <a:lnTo>
                    <a:pt x="1685666" y="25109"/>
                  </a:lnTo>
                  <a:lnTo>
                    <a:pt x="1732490" y="29252"/>
                  </a:lnTo>
                  <a:lnTo>
                    <a:pt x="1779315" y="33652"/>
                  </a:lnTo>
                  <a:lnTo>
                    <a:pt x="1826140" y="38296"/>
                  </a:lnTo>
                  <a:lnTo>
                    <a:pt x="1872965" y="43172"/>
                  </a:lnTo>
                  <a:lnTo>
                    <a:pt x="1919789" y="48268"/>
                  </a:lnTo>
                  <a:lnTo>
                    <a:pt x="1966614" y="53571"/>
                  </a:lnTo>
                  <a:lnTo>
                    <a:pt x="2013439" y="59068"/>
                  </a:lnTo>
                  <a:lnTo>
                    <a:pt x="2060264" y="64746"/>
                  </a:lnTo>
                  <a:lnTo>
                    <a:pt x="2107089" y="70594"/>
                  </a:lnTo>
                  <a:lnTo>
                    <a:pt x="2153913" y="76599"/>
                  </a:lnTo>
                  <a:lnTo>
                    <a:pt x="2200738" y="82748"/>
                  </a:lnTo>
                  <a:lnTo>
                    <a:pt x="2247563" y="89028"/>
                  </a:lnTo>
                  <a:lnTo>
                    <a:pt x="2294388" y="95428"/>
                  </a:lnTo>
                  <a:lnTo>
                    <a:pt x="2341213" y="101934"/>
                  </a:lnTo>
                  <a:lnTo>
                    <a:pt x="2388038" y="108534"/>
                  </a:lnTo>
                  <a:lnTo>
                    <a:pt x="2434863" y="115215"/>
                  </a:lnTo>
                  <a:lnTo>
                    <a:pt x="2481687" y="121966"/>
                  </a:lnTo>
                  <a:lnTo>
                    <a:pt x="2528512" y="128773"/>
                  </a:lnTo>
                  <a:lnTo>
                    <a:pt x="2575337" y="135623"/>
                  </a:lnTo>
                  <a:lnTo>
                    <a:pt x="2622162" y="142505"/>
                  </a:lnTo>
                  <a:lnTo>
                    <a:pt x="2668987" y="149406"/>
                  </a:lnTo>
                  <a:lnTo>
                    <a:pt x="2715812" y="156313"/>
                  </a:lnTo>
                  <a:lnTo>
                    <a:pt x="2762637" y="163214"/>
                  </a:lnTo>
                  <a:lnTo>
                    <a:pt x="2809462" y="170096"/>
                  </a:lnTo>
                  <a:lnTo>
                    <a:pt x="2856287" y="176947"/>
                  </a:lnTo>
                  <a:lnTo>
                    <a:pt x="2903112" y="183754"/>
                  </a:lnTo>
                  <a:lnTo>
                    <a:pt x="2949936" y="190505"/>
                  </a:lnTo>
                  <a:lnTo>
                    <a:pt x="2996761" y="197186"/>
                  </a:lnTo>
                  <a:lnTo>
                    <a:pt x="3043586" y="203786"/>
                  </a:lnTo>
                  <a:lnTo>
                    <a:pt x="3090411" y="210292"/>
                  </a:lnTo>
                  <a:lnTo>
                    <a:pt x="3137236" y="216692"/>
                  </a:lnTo>
                  <a:lnTo>
                    <a:pt x="3184061" y="222972"/>
                  </a:lnTo>
                  <a:lnTo>
                    <a:pt x="3230886" y="229121"/>
                  </a:lnTo>
                  <a:lnTo>
                    <a:pt x="3277710" y="235125"/>
                  </a:lnTo>
                  <a:lnTo>
                    <a:pt x="3324535" y="240973"/>
                  </a:lnTo>
                  <a:lnTo>
                    <a:pt x="3371360" y="246652"/>
                  </a:lnTo>
                  <a:lnTo>
                    <a:pt x="3418185" y="252149"/>
                  </a:lnTo>
                  <a:lnTo>
                    <a:pt x="3465010" y="257452"/>
                  </a:lnTo>
                  <a:lnTo>
                    <a:pt x="3511834" y="262547"/>
                  </a:lnTo>
                  <a:lnTo>
                    <a:pt x="3558659" y="267424"/>
                  </a:lnTo>
                  <a:lnTo>
                    <a:pt x="3605484" y="272068"/>
                  </a:lnTo>
                  <a:lnTo>
                    <a:pt x="3652309" y="276468"/>
                  </a:lnTo>
                  <a:lnTo>
                    <a:pt x="3699133" y="280611"/>
                  </a:lnTo>
                  <a:lnTo>
                    <a:pt x="3745958" y="284485"/>
                  </a:lnTo>
                  <a:lnTo>
                    <a:pt x="3792782" y="288076"/>
                  </a:lnTo>
                  <a:lnTo>
                    <a:pt x="3839607" y="291373"/>
                  </a:lnTo>
                  <a:lnTo>
                    <a:pt x="3886432" y="294363"/>
                  </a:lnTo>
                  <a:lnTo>
                    <a:pt x="3933256" y="297033"/>
                  </a:lnTo>
                  <a:lnTo>
                    <a:pt x="3980081" y="299371"/>
                  </a:lnTo>
                  <a:lnTo>
                    <a:pt x="4026905" y="301364"/>
                  </a:lnTo>
                  <a:lnTo>
                    <a:pt x="4073730" y="303000"/>
                  </a:lnTo>
                  <a:lnTo>
                    <a:pt x="4120554" y="304266"/>
                  </a:lnTo>
                  <a:lnTo>
                    <a:pt x="4167379" y="305150"/>
                  </a:lnTo>
                  <a:lnTo>
                    <a:pt x="4214203" y="305639"/>
                  </a:lnTo>
                  <a:lnTo>
                    <a:pt x="4261027" y="305720"/>
                  </a:lnTo>
                  <a:lnTo>
                    <a:pt x="4307852" y="305382"/>
                  </a:lnTo>
                  <a:lnTo>
                    <a:pt x="4354676" y="304611"/>
                  </a:lnTo>
                  <a:lnTo>
                    <a:pt x="4401500" y="303395"/>
                  </a:lnTo>
                  <a:lnTo>
                    <a:pt x="4448324" y="301721"/>
                  </a:lnTo>
                  <a:lnTo>
                    <a:pt x="4495149" y="299578"/>
                  </a:lnTo>
                  <a:lnTo>
                    <a:pt x="4541973" y="296952"/>
                  </a:lnTo>
                  <a:lnTo>
                    <a:pt x="4588797" y="293830"/>
                  </a:lnTo>
                  <a:lnTo>
                    <a:pt x="4635621" y="290201"/>
                  </a:lnTo>
                  <a:lnTo>
                    <a:pt x="4682445" y="286052"/>
                  </a:lnTo>
                  <a:lnTo>
                    <a:pt x="4729269" y="281370"/>
                  </a:lnTo>
                  <a:lnTo>
                    <a:pt x="4776093" y="276142"/>
                  </a:lnTo>
                  <a:lnTo>
                    <a:pt x="4822917" y="270357"/>
                  </a:lnTo>
                  <a:lnTo>
                    <a:pt x="4869741" y="264001"/>
                  </a:lnTo>
                  <a:lnTo>
                    <a:pt x="4916564" y="257063"/>
                  </a:lnTo>
                  <a:lnTo>
                    <a:pt x="4963388" y="249529"/>
                  </a:lnTo>
                  <a:lnTo>
                    <a:pt x="5010212" y="241387"/>
                  </a:lnTo>
                  <a:lnTo>
                    <a:pt x="5057035" y="232625"/>
                  </a:lnTo>
                  <a:lnTo>
                    <a:pt x="5103859" y="223229"/>
                  </a:lnTo>
                  <a:lnTo>
                    <a:pt x="5150683" y="213188"/>
                  </a:lnTo>
                  <a:lnTo>
                    <a:pt x="5197506" y="202489"/>
                  </a:lnTo>
                  <a:lnTo>
                    <a:pt x="5244330" y="191119"/>
                  </a:lnTo>
                  <a:lnTo>
                    <a:pt x="5291153" y="179066"/>
                  </a:lnTo>
                  <a:lnTo>
                    <a:pt x="5337976" y="166317"/>
                  </a:lnTo>
                  <a:lnTo>
                    <a:pt x="5384799" y="152860"/>
                  </a:lnTo>
                  <a:lnTo>
                    <a:pt x="5638799" y="1106122"/>
                  </a:lnTo>
                  <a:lnTo>
                    <a:pt x="5591976" y="1119579"/>
                  </a:lnTo>
                  <a:lnTo>
                    <a:pt x="5545153" y="1132328"/>
                  </a:lnTo>
                  <a:lnTo>
                    <a:pt x="5498330" y="1144381"/>
                  </a:lnTo>
                  <a:lnTo>
                    <a:pt x="5451506" y="1155751"/>
                  </a:lnTo>
                  <a:lnTo>
                    <a:pt x="5404683" y="1166450"/>
                  </a:lnTo>
                  <a:lnTo>
                    <a:pt x="5357859" y="1176491"/>
                  </a:lnTo>
                  <a:lnTo>
                    <a:pt x="5311035" y="1185887"/>
                  </a:lnTo>
                  <a:lnTo>
                    <a:pt x="5264212" y="1194649"/>
                  </a:lnTo>
                  <a:lnTo>
                    <a:pt x="5217388" y="1202791"/>
                  </a:lnTo>
                  <a:lnTo>
                    <a:pt x="5170564" y="1210325"/>
                  </a:lnTo>
                  <a:lnTo>
                    <a:pt x="5123741" y="1217263"/>
                  </a:lnTo>
                  <a:lnTo>
                    <a:pt x="5076917" y="1223619"/>
                  </a:lnTo>
                  <a:lnTo>
                    <a:pt x="5030093" y="1229404"/>
                  </a:lnTo>
                  <a:lnTo>
                    <a:pt x="4983269" y="1234632"/>
                  </a:lnTo>
                  <a:lnTo>
                    <a:pt x="4936445" y="1239314"/>
                  </a:lnTo>
                  <a:lnTo>
                    <a:pt x="4889621" y="1243463"/>
                  </a:lnTo>
                  <a:lnTo>
                    <a:pt x="4842797" y="1247092"/>
                  </a:lnTo>
                  <a:lnTo>
                    <a:pt x="4795973" y="1250214"/>
                  </a:lnTo>
                  <a:lnTo>
                    <a:pt x="4749149" y="1252840"/>
                  </a:lnTo>
                  <a:lnTo>
                    <a:pt x="4702324" y="1254983"/>
                  </a:lnTo>
                  <a:lnTo>
                    <a:pt x="4655500" y="1256657"/>
                  </a:lnTo>
                  <a:lnTo>
                    <a:pt x="4608676" y="1257873"/>
                  </a:lnTo>
                  <a:lnTo>
                    <a:pt x="4561852" y="1258644"/>
                  </a:lnTo>
                  <a:lnTo>
                    <a:pt x="4515027" y="1258982"/>
                  </a:lnTo>
                  <a:lnTo>
                    <a:pt x="4468203" y="1258901"/>
                  </a:lnTo>
                  <a:lnTo>
                    <a:pt x="4421379" y="1258412"/>
                  </a:lnTo>
                  <a:lnTo>
                    <a:pt x="4374554" y="1257528"/>
                  </a:lnTo>
                  <a:lnTo>
                    <a:pt x="4327730" y="1256262"/>
                  </a:lnTo>
                  <a:lnTo>
                    <a:pt x="4280905" y="1254626"/>
                  </a:lnTo>
                  <a:lnTo>
                    <a:pt x="4234081" y="1252633"/>
                  </a:lnTo>
                  <a:lnTo>
                    <a:pt x="4187256" y="1250295"/>
                  </a:lnTo>
                  <a:lnTo>
                    <a:pt x="4140432" y="1247625"/>
                  </a:lnTo>
                  <a:lnTo>
                    <a:pt x="4093607" y="1244635"/>
                  </a:lnTo>
                  <a:lnTo>
                    <a:pt x="4046782" y="1241338"/>
                  </a:lnTo>
                  <a:lnTo>
                    <a:pt x="3999958" y="1237747"/>
                  </a:lnTo>
                  <a:lnTo>
                    <a:pt x="3953133" y="1233873"/>
                  </a:lnTo>
                  <a:lnTo>
                    <a:pt x="3906309" y="1229730"/>
                  </a:lnTo>
                  <a:lnTo>
                    <a:pt x="3859484" y="1225330"/>
                  </a:lnTo>
                  <a:lnTo>
                    <a:pt x="3812659" y="1220686"/>
                  </a:lnTo>
                  <a:lnTo>
                    <a:pt x="3765834" y="1215809"/>
                  </a:lnTo>
                  <a:lnTo>
                    <a:pt x="3719010" y="1210714"/>
                  </a:lnTo>
                  <a:lnTo>
                    <a:pt x="3672185" y="1205411"/>
                  </a:lnTo>
                  <a:lnTo>
                    <a:pt x="3625360" y="1199914"/>
                  </a:lnTo>
                  <a:lnTo>
                    <a:pt x="3578535" y="1194235"/>
                  </a:lnTo>
                  <a:lnTo>
                    <a:pt x="3531710" y="1188387"/>
                  </a:lnTo>
                  <a:lnTo>
                    <a:pt x="3484886" y="1182383"/>
                  </a:lnTo>
                  <a:lnTo>
                    <a:pt x="3438061" y="1176234"/>
                  </a:lnTo>
                  <a:lnTo>
                    <a:pt x="3391236" y="1169954"/>
                  </a:lnTo>
                  <a:lnTo>
                    <a:pt x="3344411" y="1163554"/>
                  </a:lnTo>
                  <a:lnTo>
                    <a:pt x="3297586" y="1157048"/>
                  </a:lnTo>
                  <a:lnTo>
                    <a:pt x="3250761" y="1150448"/>
                  </a:lnTo>
                  <a:lnTo>
                    <a:pt x="3203936" y="1143767"/>
                  </a:lnTo>
                  <a:lnTo>
                    <a:pt x="3157112" y="1137016"/>
                  </a:lnTo>
                  <a:lnTo>
                    <a:pt x="3110287" y="1130209"/>
                  </a:lnTo>
                  <a:lnTo>
                    <a:pt x="3063462" y="1123358"/>
                  </a:lnTo>
                  <a:lnTo>
                    <a:pt x="3016637" y="1116476"/>
                  </a:lnTo>
                  <a:lnTo>
                    <a:pt x="2969812" y="1109575"/>
                  </a:lnTo>
                  <a:lnTo>
                    <a:pt x="2922987" y="1102668"/>
                  </a:lnTo>
                  <a:lnTo>
                    <a:pt x="2876162" y="1095767"/>
                  </a:lnTo>
                  <a:lnTo>
                    <a:pt x="2829337" y="1088885"/>
                  </a:lnTo>
                  <a:lnTo>
                    <a:pt x="2782512" y="1082035"/>
                  </a:lnTo>
                  <a:lnTo>
                    <a:pt x="2735687" y="1075228"/>
                  </a:lnTo>
                  <a:lnTo>
                    <a:pt x="2688863" y="1068477"/>
                  </a:lnTo>
                  <a:lnTo>
                    <a:pt x="2642038" y="1061796"/>
                  </a:lnTo>
                  <a:lnTo>
                    <a:pt x="2595213" y="1055196"/>
                  </a:lnTo>
                  <a:lnTo>
                    <a:pt x="2548388" y="1048690"/>
                  </a:lnTo>
                  <a:lnTo>
                    <a:pt x="2501563" y="1042290"/>
                  </a:lnTo>
                  <a:lnTo>
                    <a:pt x="2454738" y="1036010"/>
                  </a:lnTo>
                  <a:lnTo>
                    <a:pt x="2407913" y="1029861"/>
                  </a:lnTo>
                  <a:lnTo>
                    <a:pt x="2361089" y="1023856"/>
                  </a:lnTo>
                  <a:lnTo>
                    <a:pt x="2314264" y="1018008"/>
                  </a:lnTo>
                  <a:lnTo>
                    <a:pt x="2267439" y="1012330"/>
                  </a:lnTo>
                  <a:lnTo>
                    <a:pt x="2220614" y="1006833"/>
                  </a:lnTo>
                  <a:lnTo>
                    <a:pt x="2173789" y="1001530"/>
                  </a:lnTo>
                  <a:lnTo>
                    <a:pt x="2126965" y="996434"/>
                  </a:lnTo>
                  <a:lnTo>
                    <a:pt x="2080140" y="991558"/>
                  </a:lnTo>
                  <a:lnTo>
                    <a:pt x="2033315" y="986914"/>
                  </a:lnTo>
                  <a:lnTo>
                    <a:pt x="1986490" y="982514"/>
                  </a:lnTo>
                  <a:lnTo>
                    <a:pt x="1939666" y="978371"/>
                  </a:lnTo>
                  <a:lnTo>
                    <a:pt x="1892841" y="974497"/>
                  </a:lnTo>
                  <a:lnTo>
                    <a:pt x="1846017" y="970906"/>
                  </a:lnTo>
                  <a:lnTo>
                    <a:pt x="1799192" y="967609"/>
                  </a:lnTo>
                  <a:lnTo>
                    <a:pt x="1752367" y="964619"/>
                  </a:lnTo>
                  <a:lnTo>
                    <a:pt x="1705543" y="961949"/>
                  </a:lnTo>
                  <a:lnTo>
                    <a:pt x="1658718" y="959611"/>
                  </a:lnTo>
                  <a:lnTo>
                    <a:pt x="1611894" y="957618"/>
                  </a:lnTo>
                  <a:lnTo>
                    <a:pt x="1565069" y="955982"/>
                  </a:lnTo>
                  <a:lnTo>
                    <a:pt x="1518245" y="954716"/>
                  </a:lnTo>
                  <a:lnTo>
                    <a:pt x="1471420" y="953832"/>
                  </a:lnTo>
                  <a:lnTo>
                    <a:pt x="1424596" y="953343"/>
                  </a:lnTo>
                  <a:lnTo>
                    <a:pt x="1377772" y="953261"/>
                  </a:lnTo>
                  <a:lnTo>
                    <a:pt x="1330947" y="953600"/>
                  </a:lnTo>
                  <a:lnTo>
                    <a:pt x="1284123" y="954371"/>
                  </a:lnTo>
                  <a:lnTo>
                    <a:pt x="1237299" y="955587"/>
                  </a:lnTo>
                  <a:lnTo>
                    <a:pt x="1190475" y="957260"/>
                  </a:lnTo>
                  <a:lnTo>
                    <a:pt x="1143650" y="959404"/>
                  </a:lnTo>
                  <a:lnTo>
                    <a:pt x="1096826" y="962030"/>
                  </a:lnTo>
                  <a:lnTo>
                    <a:pt x="1050002" y="965152"/>
                  </a:lnTo>
                  <a:lnTo>
                    <a:pt x="1003178" y="968781"/>
                  </a:lnTo>
                  <a:lnTo>
                    <a:pt x="956354" y="972930"/>
                  </a:lnTo>
                  <a:lnTo>
                    <a:pt x="909530" y="977612"/>
                  </a:lnTo>
                  <a:lnTo>
                    <a:pt x="862706" y="982839"/>
                  </a:lnTo>
                  <a:lnTo>
                    <a:pt x="815882" y="988625"/>
                  </a:lnTo>
                  <a:lnTo>
                    <a:pt x="769058" y="994980"/>
                  </a:lnTo>
                  <a:lnTo>
                    <a:pt x="722235" y="1001919"/>
                  </a:lnTo>
                  <a:lnTo>
                    <a:pt x="675411" y="1009453"/>
                  </a:lnTo>
                  <a:lnTo>
                    <a:pt x="628587" y="1017595"/>
                  </a:lnTo>
                  <a:lnTo>
                    <a:pt x="581764" y="1026357"/>
                  </a:lnTo>
                  <a:lnTo>
                    <a:pt x="534940" y="1035753"/>
                  </a:lnTo>
                  <a:lnTo>
                    <a:pt x="488116" y="1045794"/>
                  </a:lnTo>
                  <a:lnTo>
                    <a:pt x="441293" y="1056493"/>
                  </a:lnTo>
                  <a:lnTo>
                    <a:pt x="394469" y="1067863"/>
                  </a:lnTo>
                  <a:lnTo>
                    <a:pt x="347646" y="1079916"/>
                  </a:lnTo>
                  <a:lnTo>
                    <a:pt x="300823" y="1092665"/>
                  </a:lnTo>
                  <a:lnTo>
                    <a:pt x="254000" y="1106122"/>
                  </a:lnTo>
                  <a:lnTo>
                    <a:pt x="0" y="152860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44624" y="917447"/>
              <a:ext cx="5078730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222754" y="1029411"/>
            <a:ext cx="450786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/>
              <a:t>Management</a:t>
            </a:r>
            <a:r>
              <a:rPr dirty="0" sz="3600" spc="-35"/>
              <a:t> </a:t>
            </a:r>
            <a:r>
              <a:rPr dirty="0" sz="3600"/>
              <a:t>Functions</a:t>
            </a:r>
            <a:endParaRPr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456827"/>
            <a:ext cx="7231380" cy="461073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84785" marR="86360" indent="-172720">
              <a:lnSpc>
                <a:spcPct val="149000"/>
              </a:lnSpc>
              <a:spcBef>
                <a:spcPts val="1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3000" spc="-15" b="1">
                <a:latin typeface="Calibri"/>
                <a:cs typeface="Calibri"/>
              </a:rPr>
              <a:t>Moral</a:t>
            </a:r>
            <a:r>
              <a:rPr dirty="0" sz="3000" spc="-10" b="1">
                <a:latin typeface="Calibri"/>
                <a:cs typeface="Calibri"/>
              </a:rPr>
              <a:t> </a:t>
            </a:r>
            <a:r>
              <a:rPr dirty="0" sz="3000" spc="-15" b="1">
                <a:latin typeface="Calibri"/>
                <a:cs typeface="Calibri"/>
              </a:rPr>
              <a:t>indifference</a:t>
            </a:r>
            <a:r>
              <a:rPr dirty="0" sz="2800" spc="-15" b="1">
                <a:latin typeface="Calibri"/>
                <a:cs typeface="Calibri"/>
              </a:rPr>
              <a:t>: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occurs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individual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questions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why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morality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even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necessary.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75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3000" spc="-15" b="1">
                <a:latin typeface="Calibri"/>
                <a:cs typeface="Calibri"/>
              </a:rPr>
              <a:t>Moral </a:t>
            </a:r>
            <a:r>
              <a:rPr dirty="0" sz="3000" spc="-10" b="1">
                <a:latin typeface="Calibri"/>
                <a:cs typeface="Calibri"/>
              </a:rPr>
              <a:t>uncertainty</a:t>
            </a:r>
            <a:r>
              <a:rPr dirty="0" sz="3000" spc="-25" b="1">
                <a:latin typeface="Calibri"/>
                <a:cs typeface="Calibri"/>
              </a:rPr>
              <a:t> </a:t>
            </a:r>
            <a:r>
              <a:rPr dirty="0" sz="3000" b="1">
                <a:latin typeface="Calibri"/>
                <a:cs typeface="Calibri"/>
              </a:rPr>
              <a:t>or</a:t>
            </a:r>
            <a:r>
              <a:rPr dirty="0" sz="3000" spc="-5" b="1">
                <a:latin typeface="Calibri"/>
                <a:cs typeface="Calibri"/>
              </a:rPr>
              <a:t> </a:t>
            </a:r>
            <a:r>
              <a:rPr dirty="0" sz="3000" spc="-15" b="1">
                <a:latin typeface="Calibri"/>
                <a:cs typeface="Calibri"/>
              </a:rPr>
              <a:t>moral </a:t>
            </a:r>
            <a:r>
              <a:rPr dirty="0" sz="3000" spc="-10" b="1">
                <a:latin typeface="Calibri"/>
                <a:cs typeface="Calibri"/>
              </a:rPr>
              <a:t>conflict</a:t>
            </a:r>
            <a:r>
              <a:rPr dirty="0" sz="2800" spc="-10" b="1">
                <a:latin typeface="Calibri"/>
                <a:cs typeface="Calibri"/>
              </a:rPr>
              <a:t>: occurs</a:t>
            </a:r>
            <a:endParaRPr sz="2800">
              <a:latin typeface="Calibri"/>
              <a:cs typeface="Calibri"/>
            </a:endParaRPr>
          </a:p>
          <a:p>
            <a:pPr marL="184785" marR="5080">
              <a:lnSpc>
                <a:spcPct val="150000"/>
              </a:lnSpc>
              <a:spcBef>
                <a:spcPts val="45"/>
              </a:spcBef>
            </a:pP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unsure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moral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principles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values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apply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even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include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uncertainty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63752" y="459277"/>
            <a:ext cx="6330950" cy="1076960"/>
            <a:chOff x="1063752" y="459277"/>
            <a:chExt cx="6330950" cy="10769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66800" y="462325"/>
              <a:ext cx="6324600" cy="107026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066800" y="462325"/>
              <a:ext cx="6324600" cy="1070610"/>
            </a:xfrm>
            <a:custGeom>
              <a:avLst/>
              <a:gdLst/>
              <a:ahLst/>
              <a:cxnLst/>
              <a:rect l="l" t="t" r="r" b="b"/>
              <a:pathLst>
                <a:path w="6324600" h="1070610">
                  <a:moveTo>
                    <a:pt x="0" y="130002"/>
                  </a:moveTo>
                  <a:lnTo>
                    <a:pt x="48316" y="119452"/>
                  </a:lnTo>
                  <a:lnTo>
                    <a:pt x="96633" y="109412"/>
                  </a:lnTo>
                  <a:lnTo>
                    <a:pt x="144950" y="99874"/>
                  </a:lnTo>
                  <a:lnTo>
                    <a:pt x="193267" y="90830"/>
                  </a:lnTo>
                  <a:lnTo>
                    <a:pt x="241585" y="82272"/>
                  </a:lnTo>
                  <a:lnTo>
                    <a:pt x="289902" y="74191"/>
                  </a:lnTo>
                  <a:lnTo>
                    <a:pt x="338219" y="66578"/>
                  </a:lnTo>
                  <a:lnTo>
                    <a:pt x="386536" y="59427"/>
                  </a:lnTo>
                  <a:lnTo>
                    <a:pt x="434853" y="52727"/>
                  </a:lnTo>
                  <a:lnTo>
                    <a:pt x="483171" y="46472"/>
                  </a:lnTo>
                  <a:lnTo>
                    <a:pt x="531488" y="40652"/>
                  </a:lnTo>
                  <a:lnTo>
                    <a:pt x="579806" y="35260"/>
                  </a:lnTo>
                  <a:lnTo>
                    <a:pt x="628123" y="30287"/>
                  </a:lnTo>
                  <a:lnTo>
                    <a:pt x="676440" y="25724"/>
                  </a:lnTo>
                  <a:lnTo>
                    <a:pt x="724758" y="21565"/>
                  </a:lnTo>
                  <a:lnTo>
                    <a:pt x="773076" y="17799"/>
                  </a:lnTo>
                  <a:lnTo>
                    <a:pt x="821393" y="14419"/>
                  </a:lnTo>
                  <a:lnTo>
                    <a:pt x="869711" y="11417"/>
                  </a:lnTo>
                  <a:lnTo>
                    <a:pt x="918028" y="8785"/>
                  </a:lnTo>
                  <a:lnTo>
                    <a:pt x="966346" y="6513"/>
                  </a:lnTo>
                  <a:lnTo>
                    <a:pt x="1014664" y="4594"/>
                  </a:lnTo>
                  <a:lnTo>
                    <a:pt x="1062982" y="3019"/>
                  </a:lnTo>
                  <a:lnTo>
                    <a:pt x="1111299" y="1781"/>
                  </a:lnTo>
                  <a:lnTo>
                    <a:pt x="1159617" y="870"/>
                  </a:lnTo>
                  <a:lnTo>
                    <a:pt x="1207935" y="279"/>
                  </a:lnTo>
                  <a:lnTo>
                    <a:pt x="1256253" y="0"/>
                  </a:lnTo>
                  <a:lnTo>
                    <a:pt x="1304571" y="23"/>
                  </a:lnTo>
                  <a:lnTo>
                    <a:pt x="1352889" y="340"/>
                  </a:lnTo>
                  <a:lnTo>
                    <a:pt x="1401207" y="945"/>
                  </a:lnTo>
                  <a:lnTo>
                    <a:pt x="1449525" y="1827"/>
                  </a:lnTo>
                  <a:lnTo>
                    <a:pt x="1497843" y="2979"/>
                  </a:lnTo>
                  <a:lnTo>
                    <a:pt x="1546161" y="4392"/>
                  </a:lnTo>
                  <a:lnTo>
                    <a:pt x="1594479" y="6058"/>
                  </a:lnTo>
                  <a:lnTo>
                    <a:pt x="1642797" y="7970"/>
                  </a:lnTo>
                  <a:lnTo>
                    <a:pt x="1691115" y="10118"/>
                  </a:lnTo>
                  <a:lnTo>
                    <a:pt x="1739433" y="12494"/>
                  </a:lnTo>
                  <a:lnTo>
                    <a:pt x="1787751" y="15090"/>
                  </a:lnTo>
                  <a:lnTo>
                    <a:pt x="1836070" y="17898"/>
                  </a:lnTo>
                  <a:lnTo>
                    <a:pt x="1884388" y="20909"/>
                  </a:lnTo>
                  <a:lnTo>
                    <a:pt x="1932706" y="24115"/>
                  </a:lnTo>
                  <a:lnTo>
                    <a:pt x="1981024" y="27508"/>
                  </a:lnTo>
                  <a:lnTo>
                    <a:pt x="2029343" y="31080"/>
                  </a:lnTo>
                  <a:lnTo>
                    <a:pt x="2077661" y="34821"/>
                  </a:lnTo>
                  <a:lnTo>
                    <a:pt x="2125979" y="38725"/>
                  </a:lnTo>
                  <a:lnTo>
                    <a:pt x="2174297" y="42782"/>
                  </a:lnTo>
                  <a:lnTo>
                    <a:pt x="2222616" y="46984"/>
                  </a:lnTo>
                  <a:lnTo>
                    <a:pt x="2270934" y="51323"/>
                  </a:lnTo>
                  <a:lnTo>
                    <a:pt x="2319252" y="55791"/>
                  </a:lnTo>
                  <a:lnTo>
                    <a:pt x="2367571" y="60379"/>
                  </a:lnTo>
                  <a:lnTo>
                    <a:pt x="2415889" y="65080"/>
                  </a:lnTo>
                  <a:lnTo>
                    <a:pt x="2464207" y="69884"/>
                  </a:lnTo>
                  <a:lnTo>
                    <a:pt x="2512526" y="74784"/>
                  </a:lnTo>
                  <a:lnTo>
                    <a:pt x="2560844" y="79770"/>
                  </a:lnTo>
                  <a:lnTo>
                    <a:pt x="2609163" y="84836"/>
                  </a:lnTo>
                  <a:lnTo>
                    <a:pt x="2657481" y="89972"/>
                  </a:lnTo>
                  <a:lnTo>
                    <a:pt x="2705799" y="95171"/>
                  </a:lnTo>
                  <a:lnTo>
                    <a:pt x="2754118" y="100424"/>
                  </a:lnTo>
                  <a:lnTo>
                    <a:pt x="2802436" y="105722"/>
                  </a:lnTo>
                  <a:lnTo>
                    <a:pt x="2850755" y="111057"/>
                  </a:lnTo>
                  <a:lnTo>
                    <a:pt x="2899073" y="116422"/>
                  </a:lnTo>
                  <a:lnTo>
                    <a:pt x="2947391" y="121808"/>
                  </a:lnTo>
                  <a:lnTo>
                    <a:pt x="2995710" y="127206"/>
                  </a:lnTo>
                  <a:lnTo>
                    <a:pt x="3044028" y="132608"/>
                  </a:lnTo>
                  <a:lnTo>
                    <a:pt x="3092347" y="138006"/>
                  </a:lnTo>
                  <a:lnTo>
                    <a:pt x="3140665" y="143392"/>
                  </a:lnTo>
                  <a:lnTo>
                    <a:pt x="3188983" y="148757"/>
                  </a:lnTo>
                  <a:lnTo>
                    <a:pt x="3237302" y="154093"/>
                  </a:lnTo>
                  <a:lnTo>
                    <a:pt x="3285620" y="159392"/>
                  </a:lnTo>
                  <a:lnTo>
                    <a:pt x="3333939" y="164645"/>
                  </a:lnTo>
                  <a:lnTo>
                    <a:pt x="3382257" y="169844"/>
                  </a:lnTo>
                  <a:lnTo>
                    <a:pt x="3430575" y="174981"/>
                  </a:lnTo>
                  <a:lnTo>
                    <a:pt x="3478894" y="180048"/>
                  </a:lnTo>
                  <a:lnTo>
                    <a:pt x="3527212" y="185036"/>
                  </a:lnTo>
                  <a:lnTo>
                    <a:pt x="3575531" y="189936"/>
                  </a:lnTo>
                  <a:lnTo>
                    <a:pt x="3623849" y="194742"/>
                  </a:lnTo>
                  <a:lnTo>
                    <a:pt x="3672167" y="199443"/>
                  </a:lnTo>
                  <a:lnTo>
                    <a:pt x="3720486" y="204033"/>
                  </a:lnTo>
                  <a:lnTo>
                    <a:pt x="3768804" y="208502"/>
                  </a:lnTo>
                  <a:lnTo>
                    <a:pt x="3817122" y="212843"/>
                  </a:lnTo>
                  <a:lnTo>
                    <a:pt x="3865441" y="217047"/>
                  </a:lnTo>
                  <a:lnTo>
                    <a:pt x="3913759" y="221106"/>
                  </a:lnTo>
                  <a:lnTo>
                    <a:pt x="3962077" y="225011"/>
                  </a:lnTo>
                  <a:lnTo>
                    <a:pt x="4010395" y="228755"/>
                  </a:lnTo>
                  <a:lnTo>
                    <a:pt x="4058714" y="232328"/>
                  </a:lnTo>
                  <a:lnTo>
                    <a:pt x="4107032" y="235723"/>
                  </a:lnTo>
                  <a:lnTo>
                    <a:pt x="4155350" y="238932"/>
                  </a:lnTo>
                  <a:lnTo>
                    <a:pt x="4203668" y="241945"/>
                  </a:lnTo>
                  <a:lnTo>
                    <a:pt x="4251987" y="244756"/>
                  </a:lnTo>
                  <a:lnTo>
                    <a:pt x="4300305" y="247354"/>
                  </a:lnTo>
                  <a:lnTo>
                    <a:pt x="4348623" y="249733"/>
                  </a:lnTo>
                  <a:lnTo>
                    <a:pt x="4396941" y="251884"/>
                  </a:lnTo>
                  <a:lnTo>
                    <a:pt x="4445259" y="253798"/>
                  </a:lnTo>
                  <a:lnTo>
                    <a:pt x="4493577" y="255467"/>
                  </a:lnTo>
                  <a:lnTo>
                    <a:pt x="4541895" y="256884"/>
                  </a:lnTo>
                  <a:lnTo>
                    <a:pt x="4590213" y="258039"/>
                  </a:lnTo>
                  <a:lnTo>
                    <a:pt x="4638531" y="258924"/>
                  </a:lnTo>
                  <a:lnTo>
                    <a:pt x="4686849" y="259531"/>
                  </a:lnTo>
                  <a:lnTo>
                    <a:pt x="4735167" y="259853"/>
                  </a:lnTo>
                  <a:lnTo>
                    <a:pt x="4783485" y="259879"/>
                  </a:lnTo>
                  <a:lnTo>
                    <a:pt x="4831803" y="259603"/>
                  </a:lnTo>
                  <a:lnTo>
                    <a:pt x="4880121" y="259016"/>
                  </a:lnTo>
                  <a:lnTo>
                    <a:pt x="4928439" y="258109"/>
                  </a:lnTo>
                  <a:lnTo>
                    <a:pt x="4976756" y="256875"/>
                  </a:lnTo>
                  <a:lnTo>
                    <a:pt x="5025074" y="255304"/>
                  </a:lnTo>
                  <a:lnTo>
                    <a:pt x="5073392" y="253389"/>
                  </a:lnTo>
                  <a:lnTo>
                    <a:pt x="5121710" y="251122"/>
                  </a:lnTo>
                  <a:lnTo>
                    <a:pt x="5170027" y="248493"/>
                  </a:lnTo>
                  <a:lnTo>
                    <a:pt x="5218345" y="245496"/>
                  </a:lnTo>
                  <a:lnTo>
                    <a:pt x="5266662" y="242120"/>
                  </a:lnTo>
                  <a:lnTo>
                    <a:pt x="5314980" y="238359"/>
                  </a:lnTo>
                  <a:lnTo>
                    <a:pt x="5363298" y="234204"/>
                  </a:lnTo>
                  <a:lnTo>
                    <a:pt x="5411615" y="229647"/>
                  </a:lnTo>
                  <a:lnTo>
                    <a:pt x="5459932" y="224678"/>
                  </a:lnTo>
                  <a:lnTo>
                    <a:pt x="5508250" y="219291"/>
                  </a:lnTo>
                  <a:lnTo>
                    <a:pt x="5556567" y="213476"/>
                  </a:lnTo>
                  <a:lnTo>
                    <a:pt x="5604885" y="207226"/>
                  </a:lnTo>
                  <a:lnTo>
                    <a:pt x="5653202" y="200532"/>
                  </a:lnTo>
                  <a:lnTo>
                    <a:pt x="5701519" y="193386"/>
                  </a:lnTo>
                  <a:lnTo>
                    <a:pt x="5749836" y="185779"/>
                  </a:lnTo>
                  <a:lnTo>
                    <a:pt x="5798153" y="177703"/>
                  </a:lnTo>
                  <a:lnTo>
                    <a:pt x="5846471" y="169150"/>
                  </a:lnTo>
                  <a:lnTo>
                    <a:pt x="5894788" y="160112"/>
                  </a:lnTo>
                  <a:lnTo>
                    <a:pt x="5943105" y="150580"/>
                  </a:lnTo>
                  <a:lnTo>
                    <a:pt x="5991422" y="140546"/>
                  </a:lnTo>
                  <a:lnTo>
                    <a:pt x="6039739" y="130002"/>
                  </a:lnTo>
                  <a:lnTo>
                    <a:pt x="6324600" y="940389"/>
                  </a:lnTo>
                  <a:lnTo>
                    <a:pt x="6276283" y="950933"/>
                  </a:lnTo>
                  <a:lnTo>
                    <a:pt x="6227966" y="960967"/>
                  </a:lnTo>
                  <a:lnTo>
                    <a:pt x="6179649" y="970499"/>
                  </a:lnTo>
                  <a:lnTo>
                    <a:pt x="6131332" y="979537"/>
                  </a:lnTo>
                  <a:lnTo>
                    <a:pt x="6083014" y="988090"/>
                  </a:lnTo>
                  <a:lnTo>
                    <a:pt x="6034697" y="996166"/>
                  </a:lnTo>
                  <a:lnTo>
                    <a:pt x="5986380" y="1003773"/>
                  </a:lnTo>
                  <a:lnTo>
                    <a:pt x="5938063" y="1010919"/>
                  </a:lnTo>
                  <a:lnTo>
                    <a:pt x="5889746" y="1017613"/>
                  </a:lnTo>
                  <a:lnTo>
                    <a:pt x="5841428" y="1023863"/>
                  </a:lnTo>
                  <a:lnTo>
                    <a:pt x="5793111" y="1029678"/>
                  </a:lnTo>
                  <a:lnTo>
                    <a:pt x="5744793" y="1035065"/>
                  </a:lnTo>
                  <a:lnTo>
                    <a:pt x="5696476" y="1040034"/>
                  </a:lnTo>
                  <a:lnTo>
                    <a:pt x="5648159" y="1044591"/>
                  </a:lnTo>
                  <a:lnTo>
                    <a:pt x="5599841" y="1048746"/>
                  </a:lnTo>
                  <a:lnTo>
                    <a:pt x="5551523" y="1052507"/>
                  </a:lnTo>
                  <a:lnTo>
                    <a:pt x="5503206" y="1055883"/>
                  </a:lnTo>
                  <a:lnTo>
                    <a:pt x="5454888" y="1058880"/>
                  </a:lnTo>
                  <a:lnTo>
                    <a:pt x="5406571" y="1061509"/>
                  </a:lnTo>
                  <a:lnTo>
                    <a:pt x="5358253" y="1063776"/>
                  </a:lnTo>
                  <a:lnTo>
                    <a:pt x="5309935" y="1065691"/>
                  </a:lnTo>
                  <a:lnTo>
                    <a:pt x="5261617" y="1067262"/>
                  </a:lnTo>
                  <a:lnTo>
                    <a:pt x="5213300" y="1068496"/>
                  </a:lnTo>
                  <a:lnTo>
                    <a:pt x="5164982" y="1069403"/>
                  </a:lnTo>
                  <a:lnTo>
                    <a:pt x="5116664" y="1069990"/>
                  </a:lnTo>
                  <a:lnTo>
                    <a:pt x="5068346" y="1070266"/>
                  </a:lnTo>
                  <a:lnTo>
                    <a:pt x="5020028" y="1070240"/>
                  </a:lnTo>
                  <a:lnTo>
                    <a:pt x="4971710" y="1069918"/>
                  </a:lnTo>
                  <a:lnTo>
                    <a:pt x="4923392" y="1069311"/>
                  </a:lnTo>
                  <a:lnTo>
                    <a:pt x="4875074" y="1068426"/>
                  </a:lnTo>
                  <a:lnTo>
                    <a:pt x="4826756" y="1067271"/>
                  </a:lnTo>
                  <a:lnTo>
                    <a:pt x="4778438" y="1065854"/>
                  </a:lnTo>
                  <a:lnTo>
                    <a:pt x="4730120" y="1064185"/>
                  </a:lnTo>
                  <a:lnTo>
                    <a:pt x="4681802" y="1062271"/>
                  </a:lnTo>
                  <a:lnTo>
                    <a:pt x="4633484" y="1060120"/>
                  </a:lnTo>
                  <a:lnTo>
                    <a:pt x="4585166" y="1057741"/>
                  </a:lnTo>
                  <a:lnTo>
                    <a:pt x="4536848" y="1055143"/>
                  </a:lnTo>
                  <a:lnTo>
                    <a:pt x="4488529" y="1052332"/>
                  </a:lnTo>
                  <a:lnTo>
                    <a:pt x="4440211" y="1049319"/>
                  </a:lnTo>
                  <a:lnTo>
                    <a:pt x="4391893" y="1046110"/>
                  </a:lnTo>
                  <a:lnTo>
                    <a:pt x="4343575" y="1042715"/>
                  </a:lnTo>
                  <a:lnTo>
                    <a:pt x="4295256" y="1039142"/>
                  </a:lnTo>
                  <a:lnTo>
                    <a:pt x="4246938" y="1035398"/>
                  </a:lnTo>
                  <a:lnTo>
                    <a:pt x="4198620" y="1031493"/>
                  </a:lnTo>
                  <a:lnTo>
                    <a:pt x="4150302" y="1027434"/>
                  </a:lnTo>
                  <a:lnTo>
                    <a:pt x="4101983" y="1023230"/>
                  </a:lnTo>
                  <a:lnTo>
                    <a:pt x="4053665" y="1018889"/>
                  </a:lnTo>
                  <a:lnTo>
                    <a:pt x="4005347" y="1014420"/>
                  </a:lnTo>
                  <a:lnTo>
                    <a:pt x="3957028" y="1009830"/>
                  </a:lnTo>
                  <a:lnTo>
                    <a:pt x="3908710" y="1005129"/>
                  </a:lnTo>
                  <a:lnTo>
                    <a:pt x="3860392" y="1000323"/>
                  </a:lnTo>
                  <a:lnTo>
                    <a:pt x="3812073" y="995423"/>
                  </a:lnTo>
                  <a:lnTo>
                    <a:pt x="3763755" y="990435"/>
                  </a:lnTo>
                  <a:lnTo>
                    <a:pt x="3715436" y="985368"/>
                  </a:lnTo>
                  <a:lnTo>
                    <a:pt x="3667118" y="980231"/>
                  </a:lnTo>
                  <a:lnTo>
                    <a:pt x="3618800" y="975032"/>
                  </a:lnTo>
                  <a:lnTo>
                    <a:pt x="3570481" y="969779"/>
                  </a:lnTo>
                  <a:lnTo>
                    <a:pt x="3522163" y="964480"/>
                  </a:lnTo>
                  <a:lnTo>
                    <a:pt x="3473844" y="959144"/>
                  </a:lnTo>
                  <a:lnTo>
                    <a:pt x="3425526" y="953779"/>
                  </a:lnTo>
                  <a:lnTo>
                    <a:pt x="3377208" y="948393"/>
                  </a:lnTo>
                  <a:lnTo>
                    <a:pt x="3328889" y="942995"/>
                  </a:lnTo>
                  <a:lnTo>
                    <a:pt x="3280571" y="937593"/>
                  </a:lnTo>
                  <a:lnTo>
                    <a:pt x="3232252" y="932195"/>
                  </a:lnTo>
                  <a:lnTo>
                    <a:pt x="3183934" y="926809"/>
                  </a:lnTo>
                  <a:lnTo>
                    <a:pt x="3135616" y="921444"/>
                  </a:lnTo>
                  <a:lnTo>
                    <a:pt x="3087297" y="916109"/>
                  </a:lnTo>
                  <a:lnTo>
                    <a:pt x="3038979" y="910811"/>
                  </a:lnTo>
                  <a:lnTo>
                    <a:pt x="2990660" y="905558"/>
                  </a:lnTo>
                  <a:lnTo>
                    <a:pt x="2942342" y="900359"/>
                  </a:lnTo>
                  <a:lnTo>
                    <a:pt x="2894024" y="895223"/>
                  </a:lnTo>
                  <a:lnTo>
                    <a:pt x="2845705" y="890157"/>
                  </a:lnTo>
                  <a:lnTo>
                    <a:pt x="2797387" y="885171"/>
                  </a:lnTo>
                  <a:lnTo>
                    <a:pt x="2749068" y="880271"/>
                  </a:lnTo>
                  <a:lnTo>
                    <a:pt x="2700750" y="875467"/>
                  </a:lnTo>
                  <a:lnTo>
                    <a:pt x="2652432" y="870766"/>
                  </a:lnTo>
                  <a:lnTo>
                    <a:pt x="2604113" y="866178"/>
                  </a:lnTo>
                  <a:lnTo>
                    <a:pt x="2555795" y="861710"/>
                  </a:lnTo>
                  <a:lnTo>
                    <a:pt x="2507477" y="857371"/>
                  </a:lnTo>
                  <a:lnTo>
                    <a:pt x="2459158" y="853169"/>
                  </a:lnTo>
                  <a:lnTo>
                    <a:pt x="2410840" y="849112"/>
                  </a:lnTo>
                  <a:lnTo>
                    <a:pt x="2362522" y="845208"/>
                  </a:lnTo>
                  <a:lnTo>
                    <a:pt x="2314204" y="841467"/>
                  </a:lnTo>
                  <a:lnTo>
                    <a:pt x="2265885" y="837895"/>
                  </a:lnTo>
                  <a:lnTo>
                    <a:pt x="2217567" y="834502"/>
                  </a:lnTo>
                  <a:lnTo>
                    <a:pt x="2169249" y="831296"/>
                  </a:lnTo>
                  <a:lnTo>
                    <a:pt x="2120931" y="828285"/>
                  </a:lnTo>
                  <a:lnTo>
                    <a:pt x="2072612" y="825477"/>
                  </a:lnTo>
                  <a:lnTo>
                    <a:pt x="2024294" y="822881"/>
                  </a:lnTo>
                  <a:lnTo>
                    <a:pt x="1975976" y="820505"/>
                  </a:lnTo>
                  <a:lnTo>
                    <a:pt x="1927658" y="818357"/>
                  </a:lnTo>
                  <a:lnTo>
                    <a:pt x="1879340" y="816445"/>
                  </a:lnTo>
                  <a:lnTo>
                    <a:pt x="1831022" y="814779"/>
                  </a:lnTo>
                  <a:lnTo>
                    <a:pt x="1782704" y="813366"/>
                  </a:lnTo>
                  <a:lnTo>
                    <a:pt x="1734386" y="812214"/>
                  </a:lnTo>
                  <a:lnTo>
                    <a:pt x="1686068" y="811332"/>
                  </a:lnTo>
                  <a:lnTo>
                    <a:pt x="1637750" y="810727"/>
                  </a:lnTo>
                  <a:lnTo>
                    <a:pt x="1589432" y="810410"/>
                  </a:lnTo>
                  <a:lnTo>
                    <a:pt x="1541114" y="810387"/>
                  </a:lnTo>
                  <a:lnTo>
                    <a:pt x="1492796" y="810666"/>
                  </a:lnTo>
                  <a:lnTo>
                    <a:pt x="1444478" y="811257"/>
                  </a:lnTo>
                  <a:lnTo>
                    <a:pt x="1396160" y="812168"/>
                  </a:lnTo>
                  <a:lnTo>
                    <a:pt x="1347843" y="813406"/>
                  </a:lnTo>
                  <a:lnTo>
                    <a:pt x="1299525" y="814981"/>
                  </a:lnTo>
                  <a:lnTo>
                    <a:pt x="1251207" y="816900"/>
                  </a:lnTo>
                  <a:lnTo>
                    <a:pt x="1202889" y="819172"/>
                  </a:lnTo>
                  <a:lnTo>
                    <a:pt x="1154572" y="821804"/>
                  </a:lnTo>
                  <a:lnTo>
                    <a:pt x="1106254" y="824806"/>
                  </a:lnTo>
                  <a:lnTo>
                    <a:pt x="1057937" y="828186"/>
                  </a:lnTo>
                  <a:lnTo>
                    <a:pt x="1009619" y="831952"/>
                  </a:lnTo>
                  <a:lnTo>
                    <a:pt x="961301" y="836111"/>
                  </a:lnTo>
                  <a:lnTo>
                    <a:pt x="912984" y="840674"/>
                  </a:lnTo>
                  <a:lnTo>
                    <a:pt x="864667" y="845647"/>
                  </a:lnTo>
                  <a:lnTo>
                    <a:pt x="816349" y="851039"/>
                  </a:lnTo>
                  <a:lnTo>
                    <a:pt x="768032" y="856859"/>
                  </a:lnTo>
                  <a:lnTo>
                    <a:pt x="719714" y="863114"/>
                  </a:lnTo>
                  <a:lnTo>
                    <a:pt x="671397" y="869814"/>
                  </a:lnTo>
                  <a:lnTo>
                    <a:pt x="623080" y="876965"/>
                  </a:lnTo>
                  <a:lnTo>
                    <a:pt x="574763" y="884578"/>
                  </a:lnTo>
                  <a:lnTo>
                    <a:pt x="526446" y="892659"/>
                  </a:lnTo>
                  <a:lnTo>
                    <a:pt x="478128" y="901217"/>
                  </a:lnTo>
                  <a:lnTo>
                    <a:pt x="429811" y="910261"/>
                  </a:lnTo>
                  <a:lnTo>
                    <a:pt x="381494" y="919799"/>
                  </a:lnTo>
                  <a:lnTo>
                    <a:pt x="333177" y="929839"/>
                  </a:lnTo>
                  <a:lnTo>
                    <a:pt x="284861" y="940389"/>
                  </a:lnTo>
                  <a:lnTo>
                    <a:pt x="0" y="130002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74088" y="681685"/>
            <a:ext cx="551116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20"/>
              <a:t>Moral</a:t>
            </a:r>
            <a:r>
              <a:rPr dirty="0" sz="3600" spc="-15"/>
              <a:t> </a:t>
            </a:r>
            <a:r>
              <a:rPr dirty="0" sz="3600"/>
              <a:t>Issues</a:t>
            </a:r>
            <a:r>
              <a:rPr dirty="0" sz="3600" spc="-20"/>
              <a:t> </a:t>
            </a:r>
            <a:r>
              <a:rPr dirty="0" sz="3600" spc="-15"/>
              <a:t>faced</a:t>
            </a:r>
            <a:r>
              <a:rPr dirty="0" sz="3600" spc="-10"/>
              <a:t> </a:t>
            </a:r>
            <a:r>
              <a:rPr dirty="0" sz="3600" spc="-15"/>
              <a:t>by</a:t>
            </a:r>
            <a:r>
              <a:rPr dirty="0" sz="3600" spc="-20"/>
              <a:t> </a:t>
            </a:r>
            <a:r>
              <a:rPr dirty="0" sz="3600" spc="-10"/>
              <a:t>Nurses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168" y="1626922"/>
            <a:ext cx="7626984" cy="456628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84785" marR="5080" indent="-172720">
              <a:lnSpc>
                <a:spcPct val="149000"/>
              </a:lnSpc>
              <a:spcBef>
                <a:spcPts val="1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3000" spc="-15" b="1">
                <a:latin typeface="Calibri"/>
                <a:cs typeface="Calibri"/>
              </a:rPr>
              <a:t>Moral </a:t>
            </a:r>
            <a:r>
              <a:rPr dirty="0" sz="3000" spc="-10" b="1">
                <a:latin typeface="Calibri"/>
                <a:cs typeface="Calibri"/>
              </a:rPr>
              <a:t>distress</a:t>
            </a:r>
            <a:r>
              <a:rPr dirty="0" sz="2800" spc="-10" b="1">
                <a:latin typeface="Calibri"/>
                <a:cs typeface="Calibri"/>
              </a:rPr>
              <a:t>: occurs </a:t>
            </a:r>
            <a:r>
              <a:rPr dirty="0" sz="2800" spc="-5" b="1">
                <a:latin typeface="Calibri"/>
                <a:cs typeface="Calibri"/>
              </a:rPr>
              <a:t>when the individual knows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15" b="1">
                <a:latin typeface="Calibri"/>
                <a:cs typeface="Calibri"/>
              </a:rPr>
              <a:t>right </a:t>
            </a:r>
            <a:r>
              <a:rPr dirty="0" sz="2800" spc="-5" b="1">
                <a:latin typeface="Calibri"/>
                <a:cs typeface="Calibri"/>
              </a:rPr>
              <a:t>thing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5" b="1">
                <a:latin typeface="Calibri"/>
                <a:cs typeface="Calibri"/>
              </a:rPr>
              <a:t>do but </a:t>
            </a:r>
            <a:r>
              <a:rPr dirty="0" sz="2800" spc="-15" b="1">
                <a:latin typeface="Calibri"/>
                <a:cs typeface="Calibri"/>
              </a:rPr>
              <a:t>organizational constraints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difficult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take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right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course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-</a:t>
            </a:r>
            <a:endParaRPr sz="2800">
              <a:latin typeface="Calibri"/>
              <a:cs typeface="Calibri"/>
            </a:endParaRPr>
          </a:p>
          <a:p>
            <a:pPr marL="184785" marR="704215">
              <a:lnSpc>
                <a:spcPct val="150000"/>
              </a:lnSpc>
            </a:pPr>
            <a:r>
              <a:rPr dirty="0" sz="2800" spc="-5">
                <a:latin typeface="Wingdings"/>
                <a:cs typeface="Wingdings"/>
              </a:rPr>
              <a:t></a:t>
            </a:r>
            <a:r>
              <a:rPr dirty="0" sz="2800" spc="-65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biological,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emotional,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moral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stress </a:t>
            </a:r>
            <a:r>
              <a:rPr dirty="0" sz="2800" spc="-15" b="1">
                <a:latin typeface="Calibri"/>
                <a:cs typeface="Calibri"/>
              </a:rPr>
              <a:t> (interpersonal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conflict)---</a:t>
            </a:r>
            <a:r>
              <a:rPr dirty="0" sz="2800" spc="-5">
                <a:latin typeface="Wingdings"/>
                <a:cs typeface="Wingdings"/>
              </a:rPr>
              <a:t>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 spc="-45" b="1">
                <a:latin typeface="Calibri"/>
                <a:cs typeface="Calibri"/>
              </a:rPr>
              <a:t>anger,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loneliness,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depression,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guilt,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powerlessness,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anxiety,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emotional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withdrawal--</a:t>
            </a:r>
            <a:r>
              <a:rPr dirty="0" sz="2800" spc="-15">
                <a:latin typeface="Wingdings"/>
                <a:cs typeface="Wingdings"/>
              </a:rPr>
              <a:t>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turnover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292352" y="306877"/>
            <a:ext cx="6330950" cy="1076960"/>
            <a:chOff x="1292352" y="306877"/>
            <a:chExt cx="6330950" cy="10769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95400" y="309925"/>
              <a:ext cx="6324600" cy="107026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295400" y="309925"/>
              <a:ext cx="6324600" cy="1070610"/>
            </a:xfrm>
            <a:custGeom>
              <a:avLst/>
              <a:gdLst/>
              <a:ahLst/>
              <a:cxnLst/>
              <a:rect l="l" t="t" r="r" b="b"/>
              <a:pathLst>
                <a:path w="6324600" h="1070610">
                  <a:moveTo>
                    <a:pt x="0" y="130002"/>
                  </a:moveTo>
                  <a:lnTo>
                    <a:pt x="48316" y="119452"/>
                  </a:lnTo>
                  <a:lnTo>
                    <a:pt x="96633" y="109412"/>
                  </a:lnTo>
                  <a:lnTo>
                    <a:pt x="144950" y="99874"/>
                  </a:lnTo>
                  <a:lnTo>
                    <a:pt x="193267" y="90830"/>
                  </a:lnTo>
                  <a:lnTo>
                    <a:pt x="241585" y="82272"/>
                  </a:lnTo>
                  <a:lnTo>
                    <a:pt x="289902" y="74191"/>
                  </a:lnTo>
                  <a:lnTo>
                    <a:pt x="338219" y="66578"/>
                  </a:lnTo>
                  <a:lnTo>
                    <a:pt x="386536" y="59427"/>
                  </a:lnTo>
                  <a:lnTo>
                    <a:pt x="434853" y="52727"/>
                  </a:lnTo>
                  <a:lnTo>
                    <a:pt x="483171" y="46472"/>
                  </a:lnTo>
                  <a:lnTo>
                    <a:pt x="531488" y="40652"/>
                  </a:lnTo>
                  <a:lnTo>
                    <a:pt x="579806" y="35260"/>
                  </a:lnTo>
                  <a:lnTo>
                    <a:pt x="628123" y="30287"/>
                  </a:lnTo>
                  <a:lnTo>
                    <a:pt x="676440" y="25724"/>
                  </a:lnTo>
                  <a:lnTo>
                    <a:pt x="724758" y="21565"/>
                  </a:lnTo>
                  <a:lnTo>
                    <a:pt x="773076" y="17799"/>
                  </a:lnTo>
                  <a:lnTo>
                    <a:pt x="821393" y="14419"/>
                  </a:lnTo>
                  <a:lnTo>
                    <a:pt x="869711" y="11417"/>
                  </a:lnTo>
                  <a:lnTo>
                    <a:pt x="918028" y="8785"/>
                  </a:lnTo>
                  <a:lnTo>
                    <a:pt x="966346" y="6513"/>
                  </a:lnTo>
                  <a:lnTo>
                    <a:pt x="1014664" y="4594"/>
                  </a:lnTo>
                  <a:lnTo>
                    <a:pt x="1062982" y="3019"/>
                  </a:lnTo>
                  <a:lnTo>
                    <a:pt x="1111299" y="1781"/>
                  </a:lnTo>
                  <a:lnTo>
                    <a:pt x="1159617" y="870"/>
                  </a:lnTo>
                  <a:lnTo>
                    <a:pt x="1207935" y="279"/>
                  </a:lnTo>
                  <a:lnTo>
                    <a:pt x="1256253" y="0"/>
                  </a:lnTo>
                  <a:lnTo>
                    <a:pt x="1304571" y="23"/>
                  </a:lnTo>
                  <a:lnTo>
                    <a:pt x="1352889" y="340"/>
                  </a:lnTo>
                  <a:lnTo>
                    <a:pt x="1401207" y="945"/>
                  </a:lnTo>
                  <a:lnTo>
                    <a:pt x="1449525" y="1827"/>
                  </a:lnTo>
                  <a:lnTo>
                    <a:pt x="1497843" y="2979"/>
                  </a:lnTo>
                  <a:lnTo>
                    <a:pt x="1546161" y="4392"/>
                  </a:lnTo>
                  <a:lnTo>
                    <a:pt x="1594479" y="6058"/>
                  </a:lnTo>
                  <a:lnTo>
                    <a:pt x="1642797" y="7970"/>
                  </a:lnTo>
                  <a:lnTo>
                    <a:pt x="1691115" y="10118"/>
                  </a:lnTo>
                  <a:lnTo>
                    <a:pt x="1739433" y="12494"/>
                  </a:lnTo>
                  <a:lnTo>
                    <a:pt x="1787751" y="15090"/>
                  </a:lnTo>
                  <a:lnTo>
                    <a:pt x="1836070" y="17898"/>
                  </a:lnTo>
                  <a:lnTo>
                    <a:pt x="1884388" y="20909"/>
                  </a:lnTo>
                  <a:lnTo>
                    <a:pt x="1932706" y="24115"/>
                  </a:lnTo>
                  <a:lnTo>
                    <a:pt x="1981024" y="27508"/>
                  </a:lnTo>
                  <a:lnTo>
                    <a:pt x="2029343" y="31080"/>
                  </a:lnTo>
                  <a:lnTo>
                    <a:pt x="2077661" y="34821"/>
                  </a:lnTo>
                  <a:lnTo>
                    <a:pt x="2125979" y="38725"/>
                  </a:lnTo>
                  <a:lnTo>
                    <a:pt x="2174297" y="42782"/>
                  </a:lnTo>
                  <a:lnTo>
                    <a:pt x="2222616" y="46984"/>
                  </a:lnTo>
                  <a:lnTo>
                    <a:pt x="2270934" y="51323"/>
                  </a:lnTo>
                  <a:lnTo>
                    <a:pt x="2319252" y="55791"/>
                  </a:lnTo>
                  <a:lnTo>
                    <a:pt x="2367571" y="60379"/>
                  </a:lnTo>
                  <a:lnTo>
                    <a:pt x="2415889" y="65080"/>
                  </a:lnTo>
                  <a:lnTo>
                    <a:pt x="2464207" y="69884"/>
                  </a:lnTo>
                  <a:lnTo>
                    <a:pt x="2512526" y="74784"/>
                  </a:lnTo>
                  <a:lnTo>
                    <a:pt x="2560844" y="79770"/>
                  </a:lnTo>
                  <a:lnTo>
                    <a:pt x="2609163" y="84836"/>
                  </a:lnTo>
                  <a:lnTo>
                    <a:pt x="2657481" y="89972"/>
                  </a:lnTo>
                  <a:lnTo>
                    <a:pt x="2705799" y="95171"/>
                  </a:lnTo>
                  <a:lnTo>
                    <a:pt x="2754118" y="100424"/>
                  </a:lnTo>
                  <a:lnTo>
                    <a:pt x="2802436" y="105722"/>
                  </a:lnTo>
                  <a:lnTo>
                    <a:pt x="2850755" y="111057"/>
                  </a:lnTo>
                  <a:lnTo>
                    <a:pt x="2899073" y="116422"/>
                  </a:lnTo>
                  <a:lnTo>
                    <a:pt x="2947391" y="121808"/>
                  </a:lnTo>
                  <a:lnTo>
                    <a:pt x="2995710" y="127206"/>
                  </a:lnTo>
                  <a:lnTo>
                    <a:pt x="3044028" y="132608"/>
                  </a:lnTo>
                  <a:lnTo>
                    <a:pt x="3092347" y="138006"/>
                  </a:lnTo>
                  <a:lnTo>
                    <a:pt x="3140665" y="143392"/>
                  </a:lnTo>
                  <a:lnTo>
                    <a:pt x="3188983" y="148757"/>
                  </a:lnTo>
                  <a:lnTo>
                    <a:pt x="3237302" y="154093"/>
                  </a:lnTo>
                  <a:lnTo>
                    <a:pt x="3285620" y="159392"/>
                  </a:lnTo>
                  <a:lnTo>
                    <a:pt x="3333939" y="164645"/>
                  </a:lnTo>
                  <a:lnTo>
                    <a:pt x="3382257" y="169844"/>
                  </a:lnTo>
                  <a:lnTo>
                    <a:pt x="3430575" y="174981"/>
                  </a:lnTo>
                  <a:lnTo>
                    <a:pt x="3478894" y="180048"/>
                  </a:lnTo>
                  <a:lnTo>
                    <a:pt x="3527212" y="185036"/>
                  </a:lnTo>
                  <a:lnTo>
                    <a:pt x="3575531" y="189936"/>
                  </a:lnTo>
                  <a:lnTo>
                    <a:pt x="3623849" y="194742"/>
                  </a:lnTo>
                  <a:lnTo>
                    <a:pt x="3672167" y="199443"/>
                  </a:lnTo>
                  <a:lnTo>
                    <a:pt x="3720486" y="204033"/>
                  </a:lnTo>
                  <a:lnTo>
                    <a:pt x="3768804" y="208502"/>
                  </a:lnTo>
                  <a:lnTo>
                    <a:pt x="3817122" y="212843"/>
                  </a:lnTo>
                  <a:lnTo>
                    <a:pt x="3865441" y="217047"/>
                  </a:lnTo>
                  <a:lnTo>
                    <a:pt x="3913759" y="221106"/>
                  </a:lnTo>
                  <a:lnTo>
                    <a:pt x="3962077" y="225011"/>
                  </a:lnTo>
                  <a:lnTo>
                    <a:pt x="4010395" y="228755"/>
                  </a:lnTo>
                  <a:lnTo>
                    <a:pt x="4058714" y="232328"/>
                  </a:lnTo>
                  <a:lnTo>
                    <a:pt x="4107032" y="235723"/>
                  </a:lnTo>
                  <a:lnTo>
                    <a:pt x="4155350" y="238932"/>
                  </a:lnTo>
                  <a:lnTo>
                    <a:pt x="4203668" y="241945"/>
                  </a:lnTo>
                  <a:lnTo>
                    <a:pt x="4251987" y="244756"/>
                  </a:lnTo>
                  <a:lnTo>
                    <a:pt x="4300305" y="247354"/>
                  </a:lnTo>
                  <a:lnTo>
                    <a:pt x="4348623" y="249733"/>
                  </a:lnTo>
                  <a:lnTo>
                    <a:pt x="4396941" y="251884"/>
                  </a:lnTo>
                  <a:lnTo>
                    <a:pt x="4445259" y="253798"/>
                  </a:lnTo>
                  <a:lnTo>
                    <a:pt x="4493577" y="255467"/>
                  </a:lnTo>
                  <a:lnTo>
                    <a:pt x="4541895" y="256884"/>
                  </a:lnTo>
                  <a:lnTo>
                    <a:pt x="4590213" y="258039"/>
                  </a:lnTo>
                  <a:lnTo>
                    <a:pt x="4638531" y="258924"/>
                  </a:lnTo>
                  <a:lnTo>
                    <a:pt x="4686849" y="259531"/>
                  </a:lnTo>
                  <a:lnTo>
                    <a:pt x="4735167" y="259853"/>
                  </a:lnTo>
                  <a:lnTo>
                    <a:pt x="4783485" y="259879"/>
                  </a:lnTo>
                  <a:lnTo>
                    <a:pt x="4831803" y="259603"/>
                  </a:lnTo>
                  <a:lnTo>
                    <a:pt x="4880121" y="259016"/>
                  </a:lnTo>
                  <a:lnTo>
                    <a:pt x="4928439" y="258109"/>
                  </a:lnTo>
                  <a:lnTo>
                    <a:pt x="4976756" y="256875"/>
                  </a:lnTo>
                  <a:lnTo>
                    <a:pt x="5025074" y="255304"/>
                  </a:lnTo>
                  <a:lnTo>
                    <a:pt x="5073392" y="253389"/>
                  </a:lnTo>
                  <a:lnTo>
                    <a:pt x="5121710" y="251122"/>
                  </a:lnTo>
                  <a:lnTo>
                    <a:pt x="5170027" y="248493"/>
                  </a:lnTo>
                  <a:lnTo>
                    <a:pt x="5218345" y="245496"/>
                  </a:lnTo>
                  <a:lnTo>
                    <a:pt x="5266662" y="242120"/>
                  </a:lnTo>
                  <a:lnTo>
                    <a:pt x="5314980" y="238359"/>
                  </a:lnTo>
                  <a:lnTo>
                    <a:pt x="5363298" y="234204"/>
                  </a:lnTo>
                  <a:lnTo>
                    <a:pt x="5411615" y="229647"/>
                  </a:lnTo>
                  <a:lnTo>
                    <a:pt x="5459932" y="224678"/>
                  </a:lnTo>
                  <a:lnTo>
                    <a:pt x="5508250" y="219291"/>
                  </a:lnTo>
                  <a:lnTo>
                    <a:pt x="5556567" y="213476"/>
                  </a:lnTo>
                  <a:lnTo>
                    <a:pt x="5604885" y="207226"/>
                  </a:lnTo>
                  <a:lnTo>
                    <a:pt x="5653202" y="200532"/>
                  </a:lnTo>
                  <a:lnTo>
                    <a:pt x="5701519" y="193386"/>
                  </a:lnTo>
                  <a:lnTo>
                    <a:pt x="5749836" y="185779"/>
                  </a:lnTo>
                  <a:lnTo>
                    <a:pt x="5798153" y="177703"/>
                  </a:lnTo>
                  <a:lnTo>
                    <a:pt x="5846471" y="169150"/>
                  </a:lnTo>
                  <a:lnTo>
                    <a:pt x="5894788" y="160112"/>
                  </a:lnTo>
                  <a:lnTo>
                    <a:pt x="5943105" y="150580"/>
                  </a:lnTo>
                  <a:lnTo>
                    <a:pt x="5991422" y="140546"/>
                  </a:lnTo>
                  <a:lnTo>
                    <a:pt x="6039739" y="130002"/>
                  </a:lnTo>
                  <a:lnTo>
                    <a:pt x="6324600" y="940389"/>
                  </a:lnTo>
                  <a:lnTo>
                    <a:pt x="6276283" y="950933"/>
                  </a:lnTo>
                  <a:lnTo>
                    <a:pt x="6227966" y="960967"/>
                  </a:lnTo>
                  <a:lnTo>
                    <a:pt x="6179649" y="970499"/>
                  </a:lnTo>
                  <a:lnTo>
                    <a:pt x="6131332" y="979537"/>
                  </a:lnTo>
                  <a:lnTo>
                    <a:pt x="6083014" y="988090"/>
                  </a:lnTo>
                  <a:lnTo>
                    <a:pt x="6034697" y="996166"/>
                  </a:lnTo>
                  <a:lnTo>
                    <a:pt x="5986380" y="1003773"/>
                  </a:lnTo>
                  <a:lnTo>
                    <a:pt x="5938063" y="1010919"/>
                  </a:lnTo>
                  <a:lnTo>
                    <a:pt x="5889746" y="1017613"/>
                  </a:lnTo>
                  <a:lnTo>
                    <a:pt x="5841428" y="1023863"/>
                  </a:lnTo>
                  <a:lnTo>
                    <a:pt x="5793111" y="1029678"/>
                  </a:lnTo>
                  <a:lnTo>
                    <a:pt x="5744793" y="1035065"/>
                  </a:lnTo>
                  <a:lnTo>
                    <a:pt x="5696476" y="1040034"/>
                  </a:lnTo>
                  <a:lnTo>
                    <a:pt x="5648159" y="1044591"/>
                  </a:lnTo>
                  <a:lnTo>
                    <a:pt x="5599841" y="1048746"/>
                  </a:lnTo>
                  <a:lnTo>
                    <a:pt x="5551523" y="1052507"/>
                  </a:lnTo>
                  <a:lnTo>
                    <a:pt x="5503206" y="1055883"/>
                  </a:lnTo>
                  <a:lnTo>
                    <a:pt x="5454888" y="1058880"/>
                  </a:lnTo>
                  <a:lnTo>
                    <a:pt x="5406571" y="1061509"/>
                  </a:lnTo>
                  <a:lnTo>
                    <a:pt x="5358253" y="1063776"/>
                  </a:lnTo>
                  <a:lnTo>
                    <a:pt x="5309935" y="1065691"/>
                  </a:lnTo>
                  <a:lnTo>
                    <a:pt x="5261617" y="1067262"/>
                  </a:lnTo>
                  <a:lnTo>
                    <a:pt x="5213300" y="1068496"/>
                  </a:lnTo>
                  <a:lnTo>
                    <a:pt x="5164982" y="1069403"/>
                  </a:lnTo>
                  <a:lnTo>
                    <a:pt x="5116664" y="1069990"/>
                  </a:lnTo>
                  <a:lnTo>
                    <a:pt x="5068346" y="1070266"/>
                  </a:lnTo>
                  <a:lnTo>
                    <a:pt x="5020028" y="1070240"/>
                  </a:lnTo>
                  <a:lnTo>
                    <a:pt x="4971710" y="1069918"/>
                  </a:lnTo>
                  <a:lnTo>
                    <a:pt x="4923392" y="1069311"/>
                  </a:lnTo>
                  <a:lnTo>
                    <a:pt x="4875074" y="1068426"/>
                  </a:lnTo>
                  <a:lnTo>
                    <a:pt x="4826756" y="1067271"/>
                  </a:lnTo>
                  <a:lnTo>
                    <a:pt x="4778438" y="1065854"/>
                  </a:lnTo>
                  <a:lnTo>
                    <a:pt x="4730120" y="1064185"/>
                  </a:lnTo>
                  <a:lnTo>
                    <a:pt x="4681802" y="1062271"/>
                  </a:lnTo>
                  <a:lnTo>
                    <a:pt x="4633484" y="1060120"/>
                  </a:lnTo>
                  <a:lnTo>
                    <a:pt x="4585166" y="1057741"/>
                  </a:lnTo>
                  <a:lnTo>
                    <a:pt x="4536848" y="1055143"/>
                  </a:lnTo>
                  <a:lnTo>
                    <a:pt x="4488529" y="1052332"/>
                  </a:lnTo>
                  <a:lnTo>
                    <a:pt x="4440211" y="1049319"/>
                  </a:lnTo>
                  <a:lnTo>
                    <a:pt x="4391893" y="1046110"/>
                  </a:lnTo>
                  <a:lnTo>
                    <a:pt x="4343575" y="1042715"/>
                  </a:lnTo>
                  <a:lnTo>
                    <a:pt x="4295256" y="1039142"/>
                  </a:lnTo>
                  <a:lnTo>
                    <a:pt x="4246938" y="1035398"/>
                  </a:lnTo>
                  <a:lnTo>
                    <a:pt x="4198620" y="1031493"/>
                  </a:lnTo>
                  <a:lnTo>
                    <a:pt x="4150302" y="1027434"/>
                  </a:lnTo>
                  <a:lnTo>
                    <a:pt x="4101983" y="1023230"/>
                  </a:lnTo>
                  <a:lnTo>
                    <a:pt x="4053665" y="1018889"/>
                  </a:lnTo>
                  <a:lnTo>
                    <a:pt x="4005347" y="1014420"/>
                  </a:lnTo>
                  <a:lnTo>
                    <a:pt x="3957028" y="1009830"/>
                  </a:lnTo>
                  <a:lnTo>
                    <a:pt x="3908710" y="1005129"/>
                  </a:lnTo>
                  <a:lnTo>
                    <a:pt x="3860392" y="1000323"/>
                  </a:lnTo>
                  <a:lnTo>
                    <a:pt x="3812073" y="995423"/>
                  </a:lnTo>
                  <a:lnTo>
                    <a:pt x="3763755" y="990435"/>
                  </a:lnTo>
                  <a:lnTo>
                    <a:pt x="3715436" y="985368"/>
                  </a:lnTo>
                  <a:lnTo>
                    <a:pt x="3667118" y="980231"/>
                  </a:lnTo>
                  <a:lnTo>
                    <a:pt x="3618800" y="975032"/>
                  </a:lnTo>
                  <a:lnTo>
                    <a:pt x="3570481" y="969779"/>
                  </a:lnTo>
                  <a:lnTo>
                    <a:pt x="3522163" y="964480"/>
                  </a:lnTo>
                  <a:lnTo>
                    <a:pt x="3473844" y="959144"/>
                  </a:lnTo>
                  <a:lnTo>
                    <a:pt x="3425526" y="953779"/>
                  </a:lnTo>
                  <a:lnTo>
                    <a:pt x="3377208" y="948393"/>
                  </a:lnTo>
                  <a:lnTo>
                    <a:pt x="3328889" y="942995"/>
                  </a:lnTo>
                  <a:lnTo>
                    <a:pt x="3280571" y="937593"/>
                  </a:lnTo>
                  <a:lnTo>
                    <a:pt x="3232252" y="932195"/>
                  </a:lnTo>
                  <a:lnTo>
                    <a:pt x="3183934" y="926809"/>
                  </a:lnTo>
                  <a:lnTo>
                    <a:pt x="3135616" y="921444"/>
                  </a:lnTo>
                  <a:lnTo>
                    <a:pt x="3087297" y="916109"/>
                  </a:lnTo>
                  <a:lnTo>
                    <a:pt x="3038979" y="910811"/>
                  </a:lnTo>
                  <a:lnTo>
                    <a:pt x="2990660" y="905558"/>
                  </a:lnTo>
                  <a:lnTo>
                    <a:pt x="2942342" y="900359"/>
                  </a:lnTo>
                  <a:lnTo>
                    <a:pt x="2894024" y="895223"/>
                  </a:lnTo>
                  <a:lnTo>
                    <a:pt x="2845705" y="890157"/>
                  </a:lnTo>
                  <a:lnTo>
                    <a:pt x="2797387" y="885171"/>
                  </a:lnTo>
                  <a:lnTo>
                    <a:pt x="2749068" y="880271"/>
                  </a:lnTo>
                  <a:lnTo>
                    <a:pt x="2700750" y="875467"/>
                  </a:lnTo>
                  <a:lnTo>
                    <a:pt x="2652432" y="870766"/>
                  </a:lnTo>
                  <a:lnTo>
                    <a:pt x="2604113" y="866178"/>
                  </a:lnTo>
                  <a:lnTo>
                    <a:pt x="2555795" y="861710"/>
                  </a:lnTo>
                  <a:lnTo>
                    <a:pt x="2507477" y="857371"/>
                  </a:lnTo>
                  <a:lnTo>
                    <a:pt x="2459158" y="853169"/>
                  </a:lnTo>
                  <a:lnTo>
                    <a:pt x="2410840" y="849112"/>
                  </a:lnTo>
                  <a:lnTo>
                    <a:pt x="2362522" y="845208"/>
                  </a:lnTo>
                  <a:lnTo>
                    <a:pt x="2314204" y="841467"/>
                  </a:lnTo>
                  <a:lnTo>
                    <a:pt x="2265885" y="837895"/>
                  </a:lnTo>
                  <a:lnTo>
                    <a:pt x="2217567" y="834502"/>
                  </a:lnTo>
                  <a:lnTo>
                    <a:pt x="2169249" y="831296"/>
                  </a:lnTo>
                  <a:lnTo>
                    <a:pt x="2120931" y="828285"/>
                  </a:lnTo>
                  <a:lnTo>
                    <a:pt x="2072612" y="825477"/>
                  </a:lnTo>
                  <a:lnTo>
                    <a:pt x="2024294" y="822881"/>
                  </a:lnTo>
                  <a:lnTo>
                    <a:pt x="1975976" y="820505"/>
                  </a:lnTo>
                  <a:lnTo>
                    <a:pt x="1927658" y="818357"/>
                  </a:lnTo>
                  <a:lnTo>
                    <a:pt x="1879340" y="816445"/>
                  </a:lnTo>
                  <a:lnTo>
                    <a:pt x="1831022" y="814779"/>
                  </a:lnTo>
                  <a:lnTo>
                    <a:pt x="1782704" y="813366"/>
                  </a:lnTo>
                  <a:lnTo>
                    <a:pt x="1734386" y="812214"/>
                  </a:lnTo>
                  <a:lnTo>
                    <a:pt x="1686068" y="811332"/>
                  </a:lnTo>
                  <a:lnTo>
                    <a:pt x="1637750" y="810727"/>
                  </a:lnTo>
                  <a:lnTo>
                    <a:pt x="1589432" y="810410"/>
                  </a:lnTo>
                  <a:lnTo>
                    <a:pt x="1541114" y="810387"/>
                  </a:lnTo>
                  <a:lnTo>
                    <a:pt x="1492796" y="810666"/>
                  </a:lnTo>
                  <a:lnTo>
                    <a:pt x="1444478" y="811257"/>
                  </a:lnTo>
                  <a:lnTo>
                    <a:pt x="1396160" y="812168"/>
                  </a:lnTo>
                  <a:lnTo>
                    <a:pt x="1347843" y="813406"/>
                  </a:lnTo>
                  <a:lnTo>
                    <a:pt x="1299525" y="814981"/>
                  </a:lnTo>
                  <a:lnTo>
                    <a:pt x="1251207" y="816900"/>
                  </a:lnTo>
                  <a:lnTo>
                    <a:pt x="1202889" y="819172"/>
                  </a:lnTo>
                  <a:lnTo>
                    <a:pt x="1154572" y="821804"/>
                  </a:lnTo>
                  <a:lnTo>
                    <a:pt x="1106254" y="824806"/>
                  </a:lnTo>
                  <a:lnTo>
                    <a:pt x="1057937" y="828186"/>
                  </a:lnTo>
                  <a:lnTo>
                    <a:pt x="1009619" y="831952"/>
                  </a:lnTo>
                  <a:lnTo>
                    <a:pt x="961301" y="836111"/>
                  </a:lnTo>
                  <a:lnTo>
                    <a:pt x="912984" y="840674"/>
                  </a:lnTo>
                  <a:lnTo>
                    <a:pt x="864667" y="845647"/>
                  </a:lnTo>
                  <a:lnTo>
                    <a:pt x="816349" y="851039"/>
                  </a:lnTo>
                  <a:lnTo>
                    <a:pt x="768032" y="856859"/>
                  </a:lnTo>
                  <a:lnTo>
                    <a:pt x="719714" y="863114"/>
                  </a:lnTo>
                  <a:lnTo>
                    <a:pt x="671397" y="869814"/>
                  </a:lnTo>
                  <a:lnTo>
                    <a:pt x="623080" y="876965"/>
                  </a:lnTo>
                  <a:lnTo>
                    <a:pt x="574763" y="884578"/>
                  </a:lnTo>
                  <a:lnTo>
                    <a:pt x="526446" y="892659"/>
                  </a:lnTo>
                  <a:lnTo>
                    <a:pt x="478128" y="901217"/>
                  </a:lnTo>
                  <a:lnTo>
                    <a:pt x="429811" y="910261"/>
                  </a:lnTo>
                  <a:lnTo>
                    <a:pt x="381494" y="919799"/>
                  </a:lnTo>
                  <a:lnTo>
                    <a:pt x="333177" y="929839"/>
                  </a:lnTo>
                  <a:lnTo>
                    <a:pt x="284861" y="940389"/>
                  </a:lnTo>
                  <a:lnTo>
                    <a:pt x="0" y="130002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02689" y="529285"/>
            <a:ext cx="551434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20"/>
              <a:t>Moral</a:t>
            </a:r>
            <a:r>
              <a:rPr dirty="0" sz="3600" spc="-15"/>
              <a:t> </a:t>
            </a:r>
            <a:r>
              <a:rPr dirty="0" sz="3600"/>
              <a:t>Issues</a:t>
            </a:r>
            <a:r>
              <a:rPr dirty="0" sz="3600" spc="-10"/>
              <a:t> </a:t>
            </a:r>
            <a:r>
              <a:rPr dirty="0" sz="3600" spc="-15"/>
              <a:t>faced</a:t>
            </a:r>
            <a:r>
              <a:rPr dirty="0" sz="3600" spc="-10"/>
              <a:t> </a:t>
            </a:r>
            <a:r>
              <a:rPr dirty="0" sz="3600" spc="-15"/>
              <a:t>by</a:t>
            </a:r>
            <a:r>
              <a:rPr dirty="0" sz="3600" spc="-10"/>
              <a:t> Nurses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632866" y="313436"/>
            <a:ext cx="7776845" cy="5396865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algn="ctr" marL="12065" marR="95250">
              <a:lnSpc>
                <a:spcPct val="90000"/>
              </a:lnSpc>
              <a:spcBef>
                <a:spcPts val="430"/>
              </a:spcBef>
            </a:pPr>
            <a:r>
              <a:rPr dirty="0" sz="2800" spc="-10" b="1">
                <a:latin typeface="Calibri"/>
                <a:cs typeface="Calibri"/>
              </a:rPr>
              <a:t>The </a:t>
            </a:r>
            <a:r>
              <a:rPr dirty="0" sz="2800" spc="-5" b="1">
                <a:latin typeface="Calibri"/>
                <a:cs typeface="Calibri"/>
              </a:rPr>
              <a:t>Main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Affecting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Health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Systems,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affect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Nurses’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Integrity,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Quality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20" b="1">
                <a:latin typeface="Calibri"/>
                <a:cs typeface="Calibri"/>
              </a:rPr>
              <a:t>Patient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300">
              <a:latin typeface="Calibri"/>
              <a:cs typeface="Calibri"/>
            </a:endParaRPr>
          </a:p>
          <a:p>
            <a:pPr marL="259079" marR="632460" indent="-172720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259715" algn="l"/>
              </a:tabLst>
            </a:pPr>
            <a:r>
              <a:rPr dirty="0" sz="2800" spc="-20" b="1">
                <a:latin typeface="Calibri"/>
                <a:cs typeface="Calibri"/>
              </a:rPr>
              <a:t>Moral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outrage: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occurs</a:t>
            </a:r>
            <a:r>
              <a:rPr dirty="0" sz="2800" spc="-5" b="1">
                <a:latin typeface="Calibri"/>
                <a:cs typeface="Calibri"/>
              </a:rPr>
              <a:t> when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witnesses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immoral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another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but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feels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powerless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stop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259079" marR="5080" indent="-172720">
              <a:lnSpc>
                <a:spcPct val="90000"/>
              </a:lnSpc>
              <a:spcBef>
                <a:spcPts val="5"/>
              </a:spcBef>
              <a:buFont typeface="Arial MT"/>
              <a:buChar char="•"/>
              <a:tabLst>
                <a:tab pos="259715" algn="l"/>
              </a:tabLst>
            </a:pP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-5" b="1">
                <a:latin typeface="Calibri"/>
                <a:cs typeface="Calibri"/>
              </a:rPr>
              <a:t> dilemmas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(moral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dilemmas)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can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defined </a:t>
            </a:r>
            <a:r>
              <a:rPr dirty="0" sz="2800" spc="-5" b="1">
                <a:latin typeface="Calibri"/>
                <a:cs typeface="Calibri"/>
              </a:rPr>
              <a:t> 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choose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between </a:t>
            </a:r>
            <a:r>
              <a:rPr dirty="0" sz="2800" spc="-10" b="1">
                <a:latin typeface="Calibri"/>
                <a:cs typeface="Calibri"/>
              </a:rPr>
              <a:t> two</a:t>
            </a:r>
            <a:r>
              <a:rPr dirty="0" sz="2800" spc="-5" b="1">
                <a:latin typeface="Calibri"/>
                <a:cs typeface="Calibri"/>
              </a:rPr>
              <a:t> 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undesirable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alternatives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10" b="1">
                <a:latin typeface="Calibri"/>
                <a:cs typeface="Calibri"/>
              </a:rPr>
              <a:t>occurs </a:t>
            </a:r>
            <a:r>
              <a:rPr dirty="0" sz="2800" spc="-5" b="1">
                <a:latin typeface="Calibri"/>
                <a:cs typeface="Calibri"/>
              </a:rPr>
              <a:t> when </a:t>
            </a:r>
            <a:r>
              <a:rPr dirty="0" sz="2800" spc="-10" b="1">
                <a:latin typeface="Calibri"/>
                <a:cs typeface="Calibri"/>
              </a:rPr>
              <a:t>two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clear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moral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principles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apply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a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4319" y="1803273"/>
            <a:ext cx="7939405" cy="3345179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 marR="61594">
              <a:lnSpc>
                <a:spcPts val="3020"/>
              </a:lnSpc>
              <a:spcBef>
                <a:spcPts val="480"/>
              </a:spcBef>
              <a:buAutoNum type="arabicPlain"/>
              <a:tabLst>
                <a:tab pos="38481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cannot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solved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using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only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empirical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data.</a:t>
            </a:r>
            <a:endParaRPr sz="2800">
              <a:latin typeface="Calibri"/>
              <a:cs typeface="Calibri"/>
            </a:endParaRPr>
          </a:p>
          <a:p>
            <a:pPr marL="12700" marR="332105">
              <a:lnSpc>
                <a:spcPct val="90000"/>
              </a:lnSpc>
              <a:spcBef>
                <a:spcPts val="760"/>
              </a:spcBef>
              <a:buAutoNum type="arabicPlain"/>
              <a:tabLst>
                <a:tab pos="384810" algn="l"/>
              </a:tabLst>
            </a:pP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 </a:t>
            </a:r>
            <a:r>
              <a:rPr dirty="0" sz="2800" spc="-15" b="1">
                <a:latin typeface="Calibri"/>
                <a:cs typeface="Calibri"/>
              </a:rPr>
              <a:t>perplexing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deciding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facts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data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used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making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difficult.</a:t>
            </a:r>
            <a:endParaRPr sz="2800">
              <a:latin typeface="Calibri"/>
              <a:cs typeface="Calibri"/>
            </a:endParaRPr>
          </a:p>
          <a:p>
            <a:pPr marL="12700" marR="5080">
              <a:lnSpc>
                <a:spcPct val="90000"/>
              </a:lnSpc>
              <a:spcBef>
                <a:spcPts val="805"/>
              </a:spcBef>
              <a:buAutoNum type="arabicPlain"/>
              <a:tabLst>
                <a:tab pos="384810" algn="l"/>
              </a:tabLst>
            </a:pP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10" b="1">
                <a:latin typeface="Calibri"/>
                <a:cs typeface="Calibri"/>
              </a:rPr>
              <a:t>results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affect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than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immediate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situation;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should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far-reaching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effects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20851" y="383076"/>
            <a:ext cx="7702550" cy="1076960"/>
            <a:chOff x="720851" y="383076"/>
            <a:chExt cx="7702550" cy="10769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3899" y="386125"/>
              <a:ext cx="7696200" cy="107026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23899" y="386124"/>
              <a:ext cx="7696200" cy="1070610"/>
            </a:xfrm>
            <a:custGeom>
              <a:avLst/>
              <a:gdLst/>
              <a:ahLst/>
              <a:cxnLst/>
              <a:rect l="l" t="t" r="r" b="b"/>
              <a:pathLst>
                <a:path w="7696200" h="1070610">
                  <a:moveTo>
                    <a:pt x="0" y="130003"/>
                  </a:moveTo>
                  <a:lnTo>
                    <a:pt x="49325" y="121117"/>
                  </a:lnTo>
                  <a:lnTo>
                    <a:pt x="98650" y="112592"/>
                  </a:lnTo>
                  <a:lnTo>
                    <a:pt x="147976" y="104422"/>
                  </a:lnTo>
                  <a:lnTo>
                    <a:pt x="197301" y="96602"/>
                  </a:lnTo>
                  <a:lnTo>
                    <a:pt x="246627" y="89128"/>
                  </a:lnTo>
                  <a:lnTo>
                    <a:pt x="295952" y="81994"/>
                  </a:lnTo>
                  <a:lnTo>
                    <a:pt x="345278" y="75196"/>
                  </a:lnTo>
                  <a:lnTo>
                    <a:pt x="394603" y="68728"/>
                  </a:lnTo>
                  <a:lnTo>
                    <a:pt x="443928" y="62587"/>
                  </a:lnTo>
                  <a:lnTo>
                    <a:pt x="493254" y="56766"/>
                  </a:lnTo>
                  <a:lnTo>
                    <a:pt x="542579" y="51262"/>
                  </a:lnTo>
                  <a:lnTo>
                    <a:pt x="591905" y="46069"/>
                  </a:lnTo>
                  <a:lnTo>
                    <a:pt x="641230" y="41182"/>
                  </a:lnTo>
                  <a:lnTo>
                    <a:pt x="690556" y="36596"/>
                  </a:lnTo>
                  <a:lnTo>
                    <a:pt x="739881" y="32307"/>
                  </a:lnTo>
                  <a:lnTo>
                    <a:pt x="789207" y="28309"/>
                  </a:lnTo>
                  <a:lnTo>
                    <a:pt x="838532" y="24598"/>
                  </a:lnTo>
                  <a:lnTo>
                    <a:pt x="887858" y="21169"/>
                  </a:lnTo>
                  <a:lnTo>
                    <a:pt x="937183" y="18016"/>
                  </a:lnTo>
                  <a:lnTo>
                    <a:pt x="986509" y="15136"/>
                  </a:lnTo>
                  <a:lnTo>
                    <a:pt x="1035834" y="12522"/>
                  </a:lnTo>
                  <a:lnTo>
                    <a:pt x="1085160" y="10171"/>
                  </a:lnTo>
                  <a:lnTo>
                    <a:pt x="1134485" y="8077"/>
                  </a:lnTo>
                  <a:lnTo>
                    <a:pt x="1183811" y="6236"/>
                  </a:lnTo>
                  <a:lnTo>
                    <a:pt x="1233136" y="4642"/>
                  </a:lnTo>
                  <a:lnTo>
                    <a:pt x="1282462" y="3290"/>
                  </a:lnTo>
                  <a:lnTo>
                    <a:pt x="1331787" y="2176"/>
                  </a:lnTo>
                  <a:lnTo>
                    <a:pt x="1381113" y="1295"/>
                  </a:lnTo>
                  <a:lnTo>
                    <a:pt x="1430438" y="642"/>
                  </a:lnTo>
                  <a:lnTo>
                    <a:pt x="1479764" y="212"/>
                  </a:lnTo>
                  <a:lnTo>
                    <a:pt x="1529089" y="0"/>
                  </a:lnTo>
                  <a:lnTo>
                    <a:pt x="1578415" y="0"/>
                  </a:lnTo>
                  <a:lnTo>
                    <a:pt x="1627740" y="210"/>
                  </a:lnTo>
                  <a:lnTo>
                    <a:pt x="1677066" y="622"/>
                  </a:lnTo>
                  <a:lnTo>
                    <a:pt x="1726391" y="1233"/>
                  </a:lnTo>
                  <a:lnTo>
                    <a:pt x="1775717" y="2038"/>
                  </a:lnTo>
                  <a:lnTo>
                    <a:pt x="1825043" y="3031"/>
                  </a:lnTo>
                  <a:lnTo>
                    <a:pt x="1874368" y="4208"/>
                  </a:lnTo>
                  <a:lnTo>
                    <a:pt x="1923694" y="5564"/>
                  </a:lnTo>
                  <a:lnTo>
                    <a:pt x="1973019" y="7094"/>
                  </a:lnTo>
                  <a:lnTo>
                    <a:pt x="2022345" y="8793"/>
                  </a:lnTo>
                  <a:lnTo>
                    <a:pt x="2071671" y="10657"/>
                  </a:lnTo>
                  <a:lnTo>
                    <a:pt x="2120996" y="12679"/>
                  </a:lnTo>
                  <a:lnTo>
                    <a:pt x="2170322" y="14856"/>
                  </a:lnTo>
                  <a:lnTo>
                    <a:pt x="2219648" y="17182"/>
                  </a:lnTo>
                  <a:lnTo>
                    <a:pt x="2268973" y="19653"/>
                  </a:lnTo>
                  <a:lnTo>
                    <a:pt x="2318299" y="22264"/>
                  </a:lnTo>
                  <a:lnTo>
                    <a:pt x="2367625" y="25009"/>
                  </a:lnTo>
                  <a:lnTo>
                    <a:pt x="2416950" y="27884"/>
                  </a:lnTo>
                  <a:lnTo>
                    <a:pt x="2466276" y="30884"/>
                  </a:lnTo>
                  <a:lnTo>
                    <a:pt x="2515602" y="34004"/>
                  </a:lnTo>
                  <a:lnTo>
                    <a:pt x="2564928" y="37240"/>
                  </a:lnTo>
                  <a:lnTo>
                    <a:pt x="2614253" y="40586"/>
                  </a:lnTo>
                  <a:lnTo>
                    <a:pt x="2663579" y="44037"/>
                  </a:lnTo>
                  <a:lnTo>
                    <a:pt x="2712905" y="47588"/>
                  </a:lnTo>
                  <a:lnTo>
                    <a:pt x="2762231" y="51235"/>
                  </a:lnTo>
                  <a:lnTo>
                    <a:pt x="2811556" y="54973"/>
                  </a:lnTo>
                  <a:lnTo>
                    <a:pt x="2860882" y="58797"/>
                  </a:lnTo>
                  <a:lnTo>
                    <a:pt x="2910208" y="62701"/>
                  </a:lnTo>
                  <a:lnTo>
                    <a:pt x="2959534" y="66682"/>
                  </a:lnTo>
                  <a:lnTo>
                    <a:pt x="3008860" y="70733"/>
                  </a:lnTo>
                  <a:lnTo>
                    <a:pt x="3058186" y="74851"/>
                  </a:lnTo>
                  <a:lnTo>
                    <a:pt x="3107512" y="79030"/>
                  </a:lnTo>
                  <a:lnTo>
                    <a:pt x="3156837" y="83265"/>
                  </a:lnTo>
                  <a:lnTo>
                    <a:pt x="3206163" y="87552"/>
                  </a:lnTo>
                  <a:lnTo>
                    <a:pt x="3255489" y="91885"/>
                  </a:lnTo>
                  <a:lnTo>
                    <a:pt x="3304815" y="96261"/>
                  </a:lnTo>
                  <a:lnTo>
                    <a:pt x="3354141" y="100672"/>
                  </a:lnTo>
                  <a:lnTo>
                    <a:pt x="3403467" y="105116"/>
                  </a:lnTo>
                  <a:lnTo>
                    <a:pt x="3452793" y="109587"/>
                  </a:lnTo>
                  <a:lnTo>
                    <a:pt x="3502119" y="114080"/>
                  </a:lnTo>
                  <a:lnTo>
                    <a:pt x="3551445" y="118590"/>
                  </a:lnTo>
                  <a:lnTo>
                    <a:pt x="3600771" y="123112"/>
                  </a:lnTo>
                  <a:lnTo>
                    <a:pt x="3650097" y="127642"/>
                  </a:lnTo>
                  <a:lnTo>
                    <a:pt x="3699423" y="132174"/>
                  </a:lnTo>
                  <a:lnTo>
                    <a:pt x="3748750" y="136704"/>
                  </a:lnTo>
                  <a:lnTo>
                    <a:pt x="3798076" y="141226"/>
                  </a:lnTo>
                  <a:lnTo>
                    <a:pt x="3847402" y="145736"/>
                  </a:lnTo>
                  <a:lnTo>
                    <a:pt x="3896728" y="150229"/>
                  </a:lnTo>
                  <a:lnTo>
                    <a:pt x="3946054" y="154700"/>
                  </a:lnTo>
                  <a:lnTo>
                    <a:pt x="3995380" y="159145"/>
                  </a:lnTo>
                  <a:lnTo>
                    <a:pt x="4044706" y="163557"/>
                  </a:lnTo>
                  <a:lnTo>
                    <a:pt x="4094033" y="167933"/>
                  </a:lnTo>
                  <a:lnTo>
                    <a:pt x="4143359" y="172267"/>
                  </a:lnTo>
                  <a:lnTo>
                    <a:pt x="4192685" y="176554"/>
                  </a:lnTo>
                  <a:lnTo>
                    <a:pt x="4242011" y="180790"/>
                  </a:lnTo>
                  <a:lnTo>
                    <a:pt x="4291338" y="184970"/>
                  </a:lnTo>
                  <a:lnTo>
                    <a:pt x="4340664" y="189089"/>
                  </a:lnTo>
                  <a:lnTo>
                    <a:pt x="4389990" y="193141"/>
                  </a:lnTo>
                  <a:lnTo>
                    <a:pt x="4439317" y="197123"/>
                  </a:lnTo>
                  <a:lnTo>
                    <a:pt x="4488643" y="201028"/>
                  </a:lnTo>
                  <a:lnTo>
                    <a:pt x="4537970" y="204853"/>
                  </a:lnTo>
                  <a:lnTo>
                    <a:pt x="4587296" y="208592"/>
                  </a:lnTo>
                  <a:lnTo>
                    <a:pt x="4636622" y="212240"/>
                  </a:lnTo>
                  <a:lnTo>
                    <a:pt x="4685949" y="215793"/>
                  </a:lnTo>
                  <a:lnTo>
                    <a:pt x="4735275" y="219246"/>
                  </a:lnTo>
                  <a:lnTo>
                    <a:pt x="4784602" y="222593"/>
                  </a:lnTo>
                  <a:lnTo>
                    <a:pt x="4833928" y="225830"/>
                  </a:lnTo>
                  <a:lnTo>
                    <a:pt x="4883255" y="228952"/>
                  </a:lnTo>
                  <a:lnTo>
                    <a:pt x="4932582" y="231954"/>
                  </a:lnTo>
                  <a:lnTo>
                    <a:pt x="4981908" y="234831"/>
                  </a:lnTo>
                  <a:lnTo>
                    <a:pt x="5031235" y="237578"/>
                  </a:lnTo>
                  <a:lnTo>
                    <a:pt x="5080561" y="240190"/>
                  </a:lnTo>
                  <a:lnTo>
                    <a:pt x="5129888" y="242663"/>
                  </a:lnTo>
                  <a:lnTo>
                    <a:pt x="5179215" y="244992"/>
                  </a:lnTo>
                  <a:lnTo>
                    <a:pt x="5228541" y="247171"/>
                  </a:lnTo>
                  <a:lnTo>
                    <a:pt x="5277868" y="249195"/>
                  </a:lnTo>
                  <a:lnTo>
                    <a:pt x="5327195" y="251061"/>
                  </a:lnTo>
                  <a:lnTo>
                    <a:pt x="5376522" y="252762"/>
                  </a:lnTo>
                  <a:lnTo>
                    <a:pt x="5425849" y="254294"/>
                  </a:lnTo>
                  <a:lnTo>
                    <a:pt x="5475175" y="255653"/>
                  </a:lnTo>
                  <a:lnTo>
                    <a:pt x="5524502" y="256832"/>
                  </a:lnTo>
                  <a:lnTo>
                    <a:pt x="5573829" y="257828"/>
                  </a:lnTo>
                  <a:lnTo>
                    <a:pt x="5623156" y="258636"/>
                  </a:lnTo>
                  <a:lnTo>
                    <a:pt x="5672483" y="259250"/>
                  </a:lnTo>
                  <a:lnTo>
                    <a:pt x="5721810" y="259665"/>
                  </a:lnTo>
                  <a:lnTo>
                    <a:pt x="5771137" y="259877"/>
                  </a:lnTo>
                  <a:lnTo>
                    <a:pt x="5820464" y="259881"/>
                  </a:lnTo>
                  <a:lnTo>
                    <a:pt x="5869791" y="259672"/>
                  </a:lnTo>
                  <a:lnTo>
                    <a:pt x="5919118" y="259245"/>
                  </a:lnTo>
                  <a:lnTo>
                    <a:pt x="5968445" y="258595"/>
                  </a:lnTo>
                  <a:lnTo>
                    <a:pt x="6017772" y="257717"/>
                  </a:lnTo>
                  <a:lnTo>
                    <a:pt x="6067100" y="256606"/>
                  </a:lnTo>
                  <a:lnTo>
                    <a:pt x="6116427" y="255258"/>
                  </a:lnTo>
                  <a:lnTo>
                    <a:pt x="6165754" y="253667"/>
                  </a:lnTo>
                  <a:lnTo>
                    <a:pt x="6215081" y="251829"/>
                  </a:lnTo>
                  <a:lnTo>
                    <a:pt x="6264409" y="249739"/>
                  </a:lnTo>
                  <a:lnTo>
                    <a:pt x="6313736" y="247391"/>
                  </a:lnTo>
                  <a:lnTo>
                    <a:pt x="6363063" y="244782"/>
                  </a:lnTo>
                  <a:lnTo>
                    <a:pt x="6412391" y="241905"/>
                  </a:lnTo>
                  <a:lnTo>
                    <a:pt x="6461718" y="238756"/>
                  </a:lnTo>
                  <a:lnTo>
                    <a:pt x="6511045" y="235331"/>
                  </a:lnTo>
                  <a:lnTo>
                    <a:pt x="6560373" y="231624"/>
                  </a:lnTo>
                  <a:lnTo>
                    <a:pt x="6609700" y="227630"/>
                  </a:lnTo>
                  <a:lnTo>
                    <a:pt x="6659028" y="223345"/>
                  </a:lnTo>
                  <a:lnTo>
                    <a:pt x="6708355" y="218764"/>
                  </a:lnTo>
                  <a:lnTo>
                    <a:pt x="6757683" y="213881"/>
                  </a:lnTo>
                  <a:lnTo>
                    <a:pt x="6807011" y="208692"/>
                  </a:lnTo>
                  <a:lnTo>
                    <a:pt x="6856338" y="203192"/>
                  </a:lnTo>
                  <a:lnTo>
                    <a:pt x="6905666" y="197376"/>
                  </a:lnTo>
                  <a:lnTo>
                    <a:pt x="6954994" y="191239"/>
                  </a:lnTo>
                  <a:lnTo>
                    <a:pt x="7004321" y="184776"/>
                  </a:lnTo>
                  <a:lnTo>
                    <a:pt x="7053649" y="177983"/>
                  </a:lnTo>
                  <a:lnTo>
                    <a:pt x="7102977" y="170854"/>
                  </a:lnTo>
                  <a:lnTo>
                    <a:pt x="7152305" y="163384"/>
                  </a:lnTo>
                  <a:lnTo>
                    <a:pt x="7201633" y="155569"/>
                  </a:lnTo>
                  <a:lnTo>
                    <a:pt x="7250961" y="147404"/>
                  </a:lnTo>
                  <a:lnTo>
                    <a:pt x="7300289" y="138884"/>
                  </a:lnTo>
                  <a:lnTo>
                    <a:pt x="7349617" y="130003"/>
                  </a:lnTo>
                  <a:lnTo>
                    <a:pt x="7696200" y="940390"/>
                  </a:lnTo>
                  <a:lnTo>
                    <a:pt x="7646874" y="949271"/>
                  </a:lnTo>
                  <a:lnTo>
                    <a:pt x="7597549" y="957791"/>
                  </a:lnTo>
                  <a:lnTo>
                    <a:pt x="7548223" y="965956"/>
                  </a:lnTo>
                  <a:lnTo>
                    <a:pt x="7498898" y="973771"/>
                  </a:lnTo>
                  <a:lnTo>
                    <a:pt x="7449572" y="981241"/>
                  </a:lnTo>
                  <a:lnTo>
                    <a:pt x="7400247" y="988370"/>
                  </a:lnTo>
                  <a:lnTo>
                    <a:pt x="7350921" y="995163"/>
                  </a:lnTo>
                  <a:lnTo>
                    <a:pt x="7301596" y="1001626"/>
                  </a:lnTo>
                  <a:lnTo>
                    <a:pt x="7252271" y="1007763"/>
                  </a:lnTo>
                  <a:lnTo>
                    <a:pt x="7202945" y="1013579"/>
                  </a:lnTo>
                  <a:lnTo>
                    <a:pt x="7153620" y="1019079"/>
                  </a:lnTo>
                  <a:lnTo>
                    <a:pt x="7104294" y="1024268"/>
                  </a:lnTo>
                  <a:lnTo>
                    <a:pt x="7054969" y="1029151"/>
                  </a:lnTo>
                  <a:lnTo>
                    <a:pt x="7005643" y="1033732"/>
                  </a:lnTo>
                  <a:lnTo>
                    <a:pt x="6956318" y="1038017"/>
                  </a:lnTo>
                  <a:lnTo>
                    <a:pt x="6906992" y="1042011"/>
                  </a:lnTo>
                  <a:lnTo>
                    <a:pt x="6857667" y="1045718"/>
                  </a:lnTo>
                  <a:lnTo>
                    <a:pt x="6808342" y="1049143"/>
                  </a:lnTo>
                  <a:lnTo>
                    <a:pt x="6759016" y="1052292"/>
                  </a:lnTo>
                  <a:lnTo>
                    <a:pt x="6709691" y="1055169"/>
                  </a:lnTo>
                  <a:lnTo>
                    <a:pt x="6660365" y="1057778"/>
                  </a:lnTo>
                  <a:lnTo>
                    <a:pt x="6611040" y="1060126"/>
                  </a:lnTo>
                  <a:lnTo>
                    <a:pt x="6561714" y="1062216"/>
                  </a:lnTo>
                  <a:lnTo>
                    <a:pt x="6512389" y="1064054"/>
                  </a:lnTo>
                  <a:lnTo>
                    <a:pt x="6463063" y="1065645"/>
                  </a:lnTo>
                  <a:lnTo>
                    <a:pt x="6413738" y="1066993"/>
                  </a:lnTo>
                  <a:lnTo>
                    <a:pt x="6364412" y="1068104"/>
                  </a:lnTo>
                  <a:lnTo>
                    <a:pt x="6315087" y="1068982"/>
                  </a:lnTo>
                  <a:lnTo>
                    <a:pt x="6265761" y="1069632"/>
                  </a:lnTo>
                  <a:lnTo>
                    <a:pt x="6216436" y="1070059"/>
                  </a:lnTo>
                  <a:lnTo>
                    <a:pt x="6167110" y="1070268"/>
                  </a:lnTo>
                  <a:lnTo>
                    <a:pt x="6117785" y="1070264"/>
                  </a:lnTo>
                  <a:lnTo>
                    <a:pt x="6068459" y="1070052"/>
                  </a:lnTo>
                  <a:lnTo>
                    <a:pt x="6019134" y="1069637"/>
                  </a:lnTo>
                  <a:lnTo>
                    <a:pt x="5969808" y="1069023"/>
                  </a:lnTo>
                  <a:lnTo>
                    <a:pt x="5920483" y="1068215"/>
                  </a:lnTo>
                  <a:lnTo>
                    <a:pt x="5871157" y="1067219"/>
                  </a:lnTo>
                  <a:lnTo>
                    <a:pt x="5821832" y="1066040"/>
                  </a:lnTo>
                  <a:lnTo>
                    <a:pt x="5772506" y="1064681"/>
                  </a:lnTo>
                  <a:lnTo>
                    <a:pt x="5723181" y="1063149"/>
                  </a:lnTo>
                  <a:lnTo>
                    <a:pt x="5673855" y="1061448"/>
                  </a:lnTo>
                  <a:lnTo>
                    <a:pt x="5624530" y="1059582"/>
                  </a:lnTo>
                  <a:lnTo>
                    <a:pt x="5575204" y="1057558"/>
                  </a:lnTo>
                  <a:lnTo>
                    <a:pt x="5525879" y="1055379"/>
                  </a:lnTo>
                  <a:lnTo>
                    <a:pt x="5476553" y="1053050"/>
                  </a:lnTo>
                  <a:lnTo>
                    <a:pt x="5427228" y="1050577"/>
                  </a:lnTo>
                  <a:lnTo>
                    <a:pt x="5377902" y="1047965"/>
                  </a:lnTo>
                  <a:lnTo>
                    <a:pt x="5328576" y="1045218"/>
                  </a:lnTo>
                  <a:lnTo>
                    <a:pt x="5279251" y="1042341"/>
                  </a:lnTo>
                  <a:lnTo>
                    <a:pt x="5229925" y="1039339"/>
                  </a:lnTo>
                  <a:lnTo>
                    <a:pt x="5180600" y="1036217"/>
                  </a:lnTo>
                  <a:lnTo>
                    <a:pt x="5131274" y="1032980"/>
                  </a:lnTo>
                  <a:lnTo>
                    <a:pt x="5081949" y="1029633"/>
                  </a:lnTo>
                  <a:lnTo>
                    <a:pt x="5032623" y="1026180"/>
                  </a:lnTo>
                  <a:lnTo>
                    <a:pt x="4983297" y="1022627"/>
                  </a:lnTo>
                  <a:lnTo>
                    <a:pt x="4933972" y="1018979"/>
                  </a:lnTo>
                  <a:lnTo>
                    <a:pt x="4884646" y="1015240"/>
                  </a:lnTo>
                  <a:lnTo>
                    <a:pt x="4835320" y="1011415"/>
                  </a:lnTo>
                  <a:lnTo>
                    <a:pt x="4785995" y="1007510"/>
                  </a:lnTo>
                  <a:lnTo>
                    <a:pt x="4736669" y="1003528"/>
                  </a:lnTo>
                  <a:lnTo>
                    <a:pt x="4687344" y="999476"/>
                  </a:lnTo>
                  <a:lnTo>
                    <a:pt x="4638018" y="995357"/>
                  </a:lnTo>
                  <a:lnTo>
                    <a:pt x="4588692" y="991177"/>
                  </a:lnTo>
                  <a:lnTo>
                    <a:pt x="4539367" y="986941"/>
                  </a:lnTo>
                  <a:lnTo>
                    <a:pt x="4490041" y="982654"/>
                  </a:lnTo>
                  <a:lnTo>
                    <a:pt x="4440715" y="978320"/>
                  </a:lnTo>
                  <a:lnTo>
                    <a:pt x="4391389" y="973944"/>
                  </a:lnTo>
                  <a:lnTo>
                    <a:pt x="4342064" y="969532"/>
                  </a:lnTo>
                  <a:lnTo>
                    <a:pt x="4292738" y="965087"/>
                  </a:lnTo>
                  <a:lnTo>
                    <a:pt x="4243412" y="960616"/>
                  </a:lnTo>
                  <a:lnTo>
                    <a:pt x="4194087" y="956123"/>
                  </a:lnTo>
                  <a:lnTo>
                    <a:pt x="4144761" y="951613"/>
                  </a:lnTo>
                  <a:lnTo>
                    <a:pt x="4095435" y="947091"/>
                  </a:lnTo>
                  <a:lnTo>
                    <a:pt x="4046109" y="942561"/>
                  </a:lnTo>
                  <a:lnTo>
                    <a:pt x="3996784" y="938029"/>
                  </a:lnTo>
                  <a:lnTo>
                    <a:pt x="3947458" y="933499"/>
                  </a:lnTo>
                  <a:lnTo>
                    <a:pt x="3898132" y="928977"/>
                  </a:lnTo>
                  <a:lnTo>
                    <a:pt x="3848806" y="924467"/>
                  </a:lnTo>
                  <a:lnTo>
                    <a:pt x="3799481" y="919974"/>
                  </a:lnTo>
                  <a:lnTo>
                    <a:pt x="3750155" y="915503"/>
                  </a:lnTo>
                  <a:lnTo>
                    <a:pt x="3700829" y="911059"/>
                  </a:lnTo>
                  <a:lnTo>
                    <a:pt x="3651503" y="906648"/>
                  </a:lnTo>
                  <a:lnTo>
                    <a:pt x="3602177" y="902272"/>
                  </a:lnTo>
                  <a:lnTo>
                    <a:pt x="3552851" y="897939"/>
                  </a:lnTo>
                  <a:lnTo>
                    <a:pt x="3503526" y="893652"/>
                  </a:lnTo>
                  <a:lnTo>
                    <a:pt x="3454200" y="889417"/>
                  </a:lnTo>
                  <a:lnTo>
                    <a:pt x="3404874" y="885238"/>
                  </a:lnTo>
                  <a:lnTo>
                    <a:pt x="3355548" y="881120"/>
                  </a:lnTo>
                  <a:lnTo>
                    <a:pt x="3306222" y="877069"/>
                  </a:lnTo>
                  <a:lnTo>
                    <a:pt x="3256896" y="873088"/>
                  </a:lnTo>
                  <a:lnTo>
                    <a:pt x="3207570" y="869184"/>
                  </a:lnTo>
                  <a:lnTo>
                    <a:pt x="3158244" y="865360"/>
                  </a:lnTo>
                  <a:lnTo>
                    <a:pt x="3108918" y="861622"/>
                  </a:lnTo>
                  <a:lnTo>
                    <a:pt x="3059593" y="857975"/>
                  </a:lnTo>
                  <a:lnTo>
                    <a:pt x="3010267" y="854424"/>
                  </a:lnTo>
                  <a:lnTo>
                    <a:pt x="2960941" y="850973"/>
                  </a:lnTo>
                  <a:lnTo>
                    <a:pt x="2911615" y="847627"/>
                  </a:lnTo>
                  <a:lnTo>
                    <a:pt x="2862289" y="844391"/>
                  </a:lnTo>
                  <a:lnTo>
                    <a:pt x="2812963" y="841271"/>
                  </a:lnTo>
                  <a:lnTo>
                    <a:pt x="2763637" y="838271"/>
                  </a:lnTo>
                  <a:lnTo>
                    <a:pt x="2714311" y="835396"/>
                  </a:lnTo>
                  <a:lnTo>
                    <a:pt x="2664985" y="832651"/>
                  </a:lnTo>
                  <a:lnTo>
                    <a:pt x="2615659" y="830040"/>
                  </a:lnTo>
                  <a:lnTo>
                    <a:pt x="2566333" y="827569"/>
                  </a:lnTo>
                  <a:lnTo>
                    <a:pt x="2517006" y="825243"/>
                  </a:lnTo>
                  <a:lnTo>
                    <a:pt x="2467680" y="823066"/>
                  </a:lnTo>
                  <a:lnTo>
                    <a:pt x="2418354" y="821044"/>
                  </a:lnTo>
                  <a:lnTo>
                    <a:pt x="2369028" y="819180"/>
                  </a:lnTo>
                  <a:lnTo>
                    <a:pt x="2319702" y="817481"/>
                  </a:lnTo>
                  <a:lnTo>
                    <a:pt x="2270376" y="815951"/>
                  </a:lnTo>
                  <a:lnTo>
                    <a:pt x="2221050" y="814595"/>
                  </a:lnTo>
                  <a:lnTo>
                    <a:pt x="2171724" y="813418"/>
                  </a:lnTo>
                  <a:lnTo>
                    <a:pt x="2122398" y="812425"/>
                  </a:lnTo>
                  <a:lnTo>
                    <a:pt x="2073071" y="811620"/>
                  </a:lnTo>
                  <a:lnTo>
                    <a:pt x="2023745" y="811009"/>
                  </a:lnTo>
                  <a:lnTo>
                    <a:pt x="1974419" y="810597"/>
                  </a:lnTo>
                  <a:lnTo>
                    <a:pt x="1925093" y="810387"/>
                  </a:lnTo>
                  <a:lnTo>
                    <a:pt x="1875766" y="810386"/>
                  </a:lnTo>
                  <a:lnTo>
                    <a:pt x="1826440" y="810599"/>
                  </a:lnTo>
                  <a:lnTo>
                    <a:pt x="1777114" y="811029"/>
                  </a:lnTo>
                  <a:lnTo>
                    <a:pt x="1727788" y="811682"/>
                  </a:lnTo>
                  <a:lnTo>
                    <a:pt x="1678461" y="812563"/>
                  </a:lnTo>
                  <a:lnTo>
                    <a:pt x="1629135" y="813677"/>
                  </a:lnTo>
                  <a:lnTo>
                    <a:pt x="1579809" y="815029"/>
                  </a:lnTo>
                  <a:lnTo>
                    <a:pt x="1530482" y="816623"/>
                  </a:lnTo>
                  <a:lnTo>
                    <a:pt x="1481156" y="818464"/>
                  </a:lnTo>
                  <a:lnTo>
                    <a:pt x="1431830" y="820558"/>
                  </a:lnTo>
                  <a:lnTo>
                    <a:pt x="1382503" y="822909"/>
                  </a:lnTo>
                  <a:lnTo>
                    <a:pt x="1333177" y="825523"/>
                  </a:lnTo>
                  <a:lnTo>
                    <a:pt x="1283851" y="828403"/>
                  </a:lnTo>
                  <a:lnTo>
                    <a:pt x="1234524" y="831556"/>
                  </a:lnTo>
                  <a:lnTo>
                    <a:pt x="1185198" y="834985"/>
                  </a:lnTo>
                  <a:lnTo>
                    <a:pt x="1135871" y="838696"/>
                  </a:lnTo>
                  <a:lnTo>
                    <a:pt x="1086545" y="842694"/>
                  </a:lnTo>
                  <a:lnTo>
                    <a:pt x="1037218" y="846983"/>
                  </a:lnTo>
                  <a:lnTo>
                    <a:pt x="987892" y="851569"/>
                  </a:lnTo>
                  <a:lnTo>
                    <a:pt x="938565" y="856456"/>
                  </a:lnTo>
                  <a:lnTo>
                    <a:pt x="889239" y="861649"/>
                  </a:lnTo>
                  <a:lnTo>
                    <a:pt x="839912" y="867153"/>
                  </a:lnTo>
                  <a:lnTo>
                    <a:pt x="790586" y="872974"/>
                  </a:lnTo>
                  <a:lnTo>
                    <a:pt x="741259" y="879115"/>
                  </a:lnTo>
                  <a:lnTo>
                    <a:pt x="691933" y="885583"/>
                  </a:lnTo>
                  <a:lnTo>
                    <a:pt x="642606" y="892381"/>
                  </a:lnTo>
                  <a:lnTo>
                    <a:pt x="593279" y="899515"/>
                  </a:lnTo>
                  <a:lnTo>
                    <a:pt x="543953" y="906989"/>
                  </a:lnTo>
                  <a:lnTo>
                    <a:pt x="494626" y="914809"/>
                  </a:lnTo>
                  <a:lnTo>
                    <a:pt x="445299" y="922979"/>
                  </a:lnTo>
                  <a:lnTo>
                    <a:pt x="395973" y="931504"/>
                  </a:lnTo>
                  <a:lnTo>
                    <a:pt x="346646" y="940390"/>
                  </a:lnTo>
                  <a:lnTo>
                    <a:pt x="0" y="130003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269872" y="605485"/>
            <a:ext cx="6605905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/>
              <a:t>Characteristics</a:t>
            </a:r>
            <a:r>
              <a:rPr dirty="0" sz="3600" spc="-25"/>
              <a:t> </a:t>
            </a:r>
            <a:r>
              <a:rPr dirty="0" sz="3600"/>
              <a:t>of</a:t>
            </a:r>
            <a:r>
              <a:rPr dirty="0" sz="3600" spc="-5"/>
              <a:t> </a:t>
            </a:r>
            <a:r>
              <a:rPr dirty="0" sz="3600" spc="-15"/>
              <a:t>Ethical</a:t>
            </a:r>
            <a:r>
              <a:rPr dirty="0" sz="3600" spc="-5"/>
              <a:t> </a:t>
            </a:r>
            <a:r>
              <a:rPr dirty="0" sz="3600"/>
              <a:t>dilemmas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7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0942" y="203453"/>
            <a:ext cx="662559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Ethical</a:t>
            </a:r>
            <a:r>
              <a:rPr dirty="0" spc="-45"/>
              <a:t> </a:t>
            </a:r>
            <a:r>
              <a:rPr dirty="0" spc="-10"/>
              <a:t>Framework</a:t>
            </a:r>
            <a:r>
              <a:rPr dirty="0" spc="-30"/>
              <a:t> </a:t>
            </a:r>
            <a:r>
              <a:rPr dirty="0" spc="-20"/>
              <a:t>for </a:t>
            </a:r>
            <a:r>
              <a:rPr dirty="0" spc="-10"/>
              <a:t>Decision-Makers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924813"/>
            <a:ext cx="7734300" cy="52774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037965" algn="l"/>
              </a:tabLst>
            </a:pPr>
            <a:r>
              <a:rPr dirty="0" u="heavy" sz="2800" spc="-1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Framework</a:t>
            </a:r>
            <a:r>
              <a:rPr dirty="0" sz="2800" spc="-15" b="1">
                <a:latin typeface="Calibri"/>
                <a:cs typeface="Calibri"/>
              </a:rPr>
              <a:t>	</a:t>
            </a:r>
            <a:r>
              <a:rPr dirty="0" u="heavy" sz="2800" spc="-5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Basic </a:t>
            </a:r>
            <a:r>
              <a:rPr dirty="0" u="heavy" sz="2800" spc="-10" b="1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Premise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50">
              <a:latin typeface="Calibri"/>
              <a:cs typeface="Calibri"/>
            </a:endParaRPr>
          </a:p>
          <a:p>
            <a:pPr marL="184785" marR="5080" indent="-172720">
              <a:lnSpc>
                <a:spcPct val="80000"/>
              </a:lnSpc>
              <a:buFont typeface="Arial MT"/>
              <a:buChar char="•"/>
              <a:tabLst>
                <a:tab pos="185420" algn="l"/>
                <a:tab pos="3705860" algn="l"/>
              </a:tabLst>
            </a:pPr>
            <a:r>
              <a:rPr dirty="0" sz="2600" spc="-5" b="1">
                <a:latin typeface="Calibri"/>
                <a:cs typeface="Calibri"/>
              </a:rPr>
              <a:t>Utilitarian</a:t>
            </a:r>
            <a:r>
              <a:rPr dirty="0" sz="2600" spc="70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(Teleological):	</a:t>
            </a:r>
            <a:r>
              <a:rPr dirty="0" sz="2600" spc="-5" b="1">
                <a:latin typeface="Calibri"/>
                <a:cs typeface="Calibri"/>
              </a:rPr>
              <a:t>Provide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the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greatest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good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for </a:t>
            </a:r>
            <a:r>
              <a:rPr dirty="0" sz="2600" spc="-5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the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greatest</a:t>
            </a:r>
            <a:r>
              <a:rPr dirty="0" sz="2600" b="1">
                <a:latin typeface="Calibri"/>
                <a:cs typeface="Calibri"/>
              </a:rPr>
              <a:t> number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of people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3350">
              <a:latin typeface="Calibri"/>
              <a:cs typeface="Calibri"/>
            </a:endParaRPr>
          </a:p>
          <a:p>
            <a:pPr marL="184785" marR="446405" indent="-172720">
              <a:lnSpc>
                <a:spcPct val="8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600" spc="-5" b="1">
                <a:latin typeface="Calibri"/>
                <a:cs typeface="Calibri"/>
              </a:rPr>
              <a:t>Rights-based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(Deontological):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Individuals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20" b="1">
                <a:latin typeface="Calibri"/>
                <a:cs typeface="Calibri"/>
              </a:rPr>
              <a:t>have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basic </a:t>
            </a:r>
            <a:r>
              <a:rPr dirty="0" sz="2600" spc="-57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inherent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rights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that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should not be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interfered</a:t>
            </a:r>
            <a:r>
              <a:rPr dirty="0" sz="2600" spc="2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with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350">
              <a:latin typeface="Calibri"/>
              <a:cs typeface="Calibri"/>
            </a:endParaRPr>
          </a:p>
          <a:p>
            <a:pPr marL="184785" marR="33020" indent="-172720">
              <a:lnSpc>
                <a:spcPct val="8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600" spc="-5" b="1">
                <a:latin typeface="Calibri"/>
                <a:cs typeface="Calibri"/>
              </a:rPr>
              <a:t>Duty-based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(Deontological):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</a:t>
            </a:r>
            <a:r>
              <a:rPr dirty="0" sz="2600" spc="-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duty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do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something</a:t>
            </a:r>
            <a:r>
              <a:rPr dirty="0" sz="2600" b="1">
                <a:latin typeface="Calibri"/>
                <a:cs typeface="Calibri"/>
              </a:rPr>
              <a:t> or </a:t>
            </a:r>
            <a:r>
              <a:rPr dirty="0" sz="2600" spc="-57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refrain</a:t>
            </a:r>
            <a:r>
              <a:rPr dirty="0" sz="2600" spc="2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from</a:t>
            </a:r>
            <a:r>
              <a:rPr dirty="0" sz="2600" b="1">
                <a:latin typeface="Calibri"/>
                <a:cs typeface="Calibri"/>
              </a:rPr>
              <a:t> doing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something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300">
              <a:latin typeface="Calibri"/>
              <a:cs typeface="Calibri"/>
            </a:endParaRPr>
          </a:p>
          <a:p>
            <a:pPr marL="184785" marR="193040" indent="-172720">
              <a:lnSpc>
                <a:spcPts val="25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600" spc="-5" b="1">
                <a:latin typeface="Calibri"/>
                <a:cs typeface="Calibri"/>
              </a:rPr>
              <a:t>Intuitionist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(Deontological): Each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case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weighed</a:t>
            </a:r>
            <a:r>
              <a:rPr dirty="0" sz="2600" spc="1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on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 </a:t>
            </a:r>
            <a:r>
              <a:rPr dirty="0" sz="2600" spc="5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case-by-case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basis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to</a:t>
            </a:r>
            <a:r>
              <a:rPr dirty="0" sz="2600" spc="-5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determine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5" b="1">
                <a:latin typeface="Calibri"/>
                <a:cs typeface="Calibri"/>
              </a:rPr>
              <a:t>relative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goals,</a:t>
            </a:r>
            <a:r>
              <a:rPr dirty="0" sz="2600" b="1">
                <a:latin typeface="Calibri"/>
                <a:cs typeface="Calibri"/>
              </a:rPr>
              <a:t> </a:t>
            </a:r>
            <a:r>
              <a:rPr dirty="0" sz="2600" spc="-5" b="1">
                <a:latin typeface="Calibri"/>
                <a:cs typeface="Calibri"/>
              </a:rPr>
              <a:t>duties, </a:t>
            </a:r>
            <a:r>
              <a:rPr dirty="0" sz="2600" spc="-570" b="1">
                <a:latin typeface="Calibri"/>
                <a:cs typeface="Calibri"/>
              </a:rPr>
              <a:t> </a:t>
            </a:r>
            <a:r>
              <a:rPr dirty="0" sz="2600" b="1">
                <a:latin typeface="Calibri"/>
                <a:cs typeface="Calibri"/>
              </a:rPr>
              <a:t>and</a:t>
            </a:r>
            <a:r>
              <a:rPr dirty="0" sz="2600" spc="10" b="1">
                <a:latin typeface="Calibri"/>
                <a:cs typeface="Calibri"/>
              </a:rPr>
              <a:t> </a:t>
            </a:r>
            <a:r>
              <a:rPr dirty="0" sz="2600" spc="-10" b="1">
                <a:latin typeface="Calibri"/>
                <a:cs typeface="Calibri"/>
              </a:rPr>
              <a:t>rights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4416" y="1609420"/>
            <a:ext cx="8065770" cy="4316730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84785" marR="1248410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Autonomy: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Promotes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self-determination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freedom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choice</a:t>
            </a:r>
            <a:endParaRPr sz="2800">
              <a:latin typeface="Calibri"/>
              <a:cs typeface="Calibri"/>
            </a:endParaRPr>
          </a:p>
          <a:p>
            <a:pPr marL="184785" marR="1216025" indent="-172720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Beneficence: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effort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promote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good</a:t>
            </a:r>
            <a:endParaRPr sz="2800">
              <a:latin typeface="Calibri"/>
              <a:cs typeface="Calibri"/>
            </a:endParaRPr>
          </a:p>
          <a:p>
            <a:pPr marL="184785" marR="413384" indent="-172720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dirty="0" sz="2800" spc="-5" b="1">
                <a:latin typeface="Calibri"/>
                <a:cs typeface="Calibri"/>
              </a:rPr>
              <a:t>Non-maleficence: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taken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effort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avoid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harm</a:t>
            </a:r>
            <a:endParaRPr sz="2800">
              <a:latin typeface="Calibri"/>
              <a:cs typeface="Calibri"/>
            </a:endParaRPr>
          </a:p>
          <a:p>
            <a:pPr marL="184785" marR="711835" indent="-172720">
              <a:lnSpc>
                <a:spcPts val="3030"/>
              </a:lnSpc>
              <a:spcBef>
                <a:spcPts val="79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Paternalism: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individual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assumes the </a:t>
            </a:r>
            <a:r>
              <a:rPr dirty="0" sz="2800" spc="-10" b="1">
                <a:latin typeface="Calibri"/>
                <a:cs typeface="Calibri"/>
              </a:rPr>
              <a:t>right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make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another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20"/>
              </a:lnSpc>
              <a:spcBef>
                <a:spcPts val="8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Utility: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good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many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outweighs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wants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individual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4151" y="259638"/>
            <a:ext cx="7702550" cy="1078230"/>
            <a:chOff x="454151" y="259638"/>
            <a:chExt cx="7702550" cy="10782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262689"/>
              <a:ext cx="7696200" cy="107177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7199" y="262686"/>
              <a:ext cx="7696200" cy="1071880"/>
            </a:xfrm>
            <a:custGeom>
              <a:avLst/>
              <a:gdLst/>
              <a:ahLst/>
              <a:cxnLst/>
              <a:rect l="l" t="t" r="r" b="b"/>
              <a:pathLst>
                <a:path w="7696200" h="1071880">
                  <a:moveTo>
                    <a:pt x="0" y="130124"/>
                  </a:moveTo>
                  <a:lnTo>
                    <a:pt x="49325" y="121228"/>
                  </a:lnTo>
                  <a:lnTo>
                    <a:pt x="98650" y="112693"/>
                  </a:lnTo>
                  <a:lnTo>
                    <a:pt x="147976" y="104514"/>
                  </a:lnTo>
                  <a:lnTo>
                    <a:pt x="197301" y="96685"/>
                  </a:lnTo>
                  <a:lnTo>
                    <a:pt x="246627" y="89203"/>
                  </a:lnTo>
                  <a:lnTo>
                    <a:pt x="295952" y="82061"/>
                  </a:lnTo>
                  <a:lnTo>
                    <a:pt x="345278" y="75256"/>
                  </a:lnTo>
                  <a:lnTo>
                    <a:pt x="394603" y="68782"/>
                  </a:lnTo>
                  <a:lnTo>
                    <a:pt x="443928" y="62634"/>
                  </a:lnTo>
                  <a:lnTo>
                    <a:pt x="493254" y="56807"/>
                  </a:lnTo>
                  <a:lnTo>
                    <a:pt x="542579" y="51297"/>
                  </a:lnTo>
                  <a:lnTo>
                    <a:pt x="591905" y="46099"/>
                  </a:lnTo>
                  <a:lnTo>
                    <a:pt x="641230" y="41207"/>
                  </a:lnTo>
                  <a:lnTo>
                    <a:pt x="690556" y="36617"/>
                  </a:lnTo>
                  <a:lnTo>
                    <a:pt x="739881" y="32324"/>
                  </a:lnTo>
                  <a:lnTo>
                    <a:pt x="789207" y="28323"/>
                  </a:lnTo>
                  <a:lnTo>
                    <a:pt x="838532" y="24608"/>
                  </a:lnTo>
                  <a:lnTo>
                    <a:pt x="887858" y="21176"/>
                  </a:lnTo>
                  <a:lnTo>
                    <a:pt x="937183" y="18021"/>
                  </a:lnTo>
                  <a:lnTo>
                    <a:pt x="986509" y="15139"/>
                  </a:lnTo>
                  <a:lnTo>
                    <a:pt x="1035834" y="12523"/>
                  </a:lnTo>
                  <a:lnTo>
                    <a:pt x="1085160" y="10171"/>
                  </a:lnTo>
                  <a:lnTo>
                    <a:pt x="1134485" y="8076"/>
                  </a:lnTo>
                  <a:lnTo>
                    <a:pt x="1183811" y="6233"/>
                  </a:lnTo>
                  <a:lnTo>
                    <a:pt x="1233136" y="4639"/>
                  </a:lnTo>
                  <a:lnTo>
                    <a:pt x="1282462" y="3287"/>
                  </a:lnTo>
                  <a:lnTo>
                    <a:pt x="1331787" y="2173"/>
                  </a:lnTo>
                  <a:lnTo>
                    <a:pt x="1381113" y="1292"/>
                  </a:lnTo>
                  <a:lnTo>
                    <a:pt x="1430438" y="640"/>
                  </a:lnTo>
                  <a:lnTo>
                    <a:pt x="1479764" y="210"/>
                  </a:lnTo>
                  <a:lnTo>
                    <a:pt x="1529089" y="0"/>
                  </a:lnTo>
                  <a:lnTo>
                    <a:pt x="1578415" y="2"/>
                  </a:lnTo>
                  <a:lnTo>
                    <a:pt x="1627740" y="213"/>
                  </a:lnTo>
                  <a:lnTo>
                    <a:pt x="1677066" y="628"/>
                  </a:lnTo>
                  <a:lnTo>
                    <a:pt x="1726391" y="1241"/>
                  </a:lnTo>
                  <a:lnTo>
                    <a:pt x="1775717" y="2048"/>
                  </a:lnTo>
                  <a:lnTo>
                    <a:pt x="1825043" y="3044"/>
                  </a:lnTo>
                  <a:lnTo>
                    <a:pt x="1874368" y="4224"/>
                  </a:lnTo>
                  <a:lnTo>
                    <a:pt x="1923694" y="5583"/>
                  </a:lnTo>
                  <a:lnTo>
                    <a:pt x="1973019" y="7116"/>
                  </a:lnTo>
                  <a:lnTo>
                    <a:pt x="2022345" y="8819"/>
                  </a:lnTo>
                  <a:lnTo>
                    <a:pt x="2071671" y="10686"/>
                  </a:lnTo>
                  <a:lnTo>
                    <a:pt x="2120996" y="12712"/>
                  </a:lnTo>
                  <a:lnTo>
                    <a:pt x="2170322" y="14893"/>
                  </a:lnTo>
                  <a:lnTo>
                    <a:pt x="2219648" y="17224"/>
                  </a:lnTo>
                  <a:lnTo>
                    <a:pt x="2268973" y="19699"/>
                  </a:lnTo>
                  <a:lnTo>
                    <a:pt x="2318299" y="22314"/>
                  </a:lnTo>
                  <a:lnTo>
                    <a:pt x="2367625" y="25065"/>
                  </a:lnTo>
                  <a:lnTo>
                    <a:pt x="2416950" y="27945"/>
                  </a:lnTo>
                  <a:lnTo>
                    <a:pt x="2466276" y="30950"/>
                  </a:lnTo>
                  <a:lnTo>
                    <a:pt x="2515602" y="34075"/>
                  </a:lnTo>
                  <a:lnTo>
                    <a:pt x="2564928" y="37316"/>
                  </a:lnTo>
                  <a:lnTo>
                    <a:pt x="2614253" y="40667"/>
                  </a:lnTo>
                  <a:lnTo>
                    <a:pt x="2663579" y="44124"/>
                  </a:lnTo>
                  <a:lnTo>
                    <a:pt x="2712905" y="47681"/>
                  </a:lnTo>
                  <a:lnTo>
                    <a:pt x="2762231" y="51334"/>
                  </a:lnTo>
                  <a:lnTo>
                    <a:pt x="2811556" y="55078"/>
                  </a:lnTo>
                  <a:lnTo>
                    <a:pt x="2860882" y="58907"/>
                  </a:lnTo>
                  <a:lnTo>
                    <a:pt x="2910208" y="62818"/>
                  </a:lnTo>
                  <a:lnTo>
                    <a:pt x="2959534" y="66805"/>
                  </a:lnTo>
                  <a:lnTo>
                    <a:pt x="3008860" y="70862"/>
                  </a:lnTo>
                  <a:lnTo>
                    <a:pt x="3058186" y="74986"/>
                  </a:lnTo>
                  <a:lnTo>
                    <a:pt x="3107512" y="79172"/>
                  </a:lnTo>
                  <a:lnTo>
                    <a:pt x="3156837" y="83413"/>
                  </a:lnTo>
                  <a:lnTo>
                    <a:pt x="3206163" y="87706"/>
                  </a:lnTo>
                  <a:lnTo>
                    <a:pt x="3255489" y="92046"/>
                  </a:lnTo>
                  <a:lnTo>
                    <a:pt x="3304815" y="96428"/>
                  </a:lnTo>
                  <a:lnTo>
                    <a:pt x="3354141" y="100846"/>
                  </a:lnTo>
                  <a:lnTo>
                    <a:pt x="3403467" y="105296"/>
                  </a:lnTo>
                  <a:lnTo>
                    <a:pt x="3452793" y="109774"/>
                  </a:lnTo>
                  <a:lnTo>
                    <a:pt x="3502119" y="114273"/>
                  </a:lnTo>
                  <a:lnTo>
                    <a:pt x="3551445" y="118789"/>
                  </a:lnTo>
                  <a:lnTo>
                    <a:pt x="3600771" y="123318"/>
                  </a:lnTo>
                  <a:lnTo>
                    <a:pt x="3650097" y="127854"/>
                  </a:lnTo>
                  <a:lnTo>
                    <a:pt x="3699423" y="132393"/>
                  </a:lnTo>
                  <a:lnTo>
                    <a:pt x="3748750" y="136929"/>
                  </a:lnTo>
                  <a:lnTo>
                    <a:pt x="3798076" y="141458"/>
                  </a:lnTo>
                  <a:lnTo>
                    <a:pt x="3847402" y="145974"/>
                  </a:lnTo>
                  <a:lnTo>
                    <a:pt x="3896728" y="150473"/>
                  </a:lnTo>
                  <a:lnTo>
                    <a:pt x="3946054" y="154951"/>
                  </a:lnTo>
                  <a:lnTo>
                    <a:pt x="3995380" y="159401"/>
                  </a:lnTo>
                  <a:lnTo>
                    <a:pt x="4044706" y="163819"/>
                  </a:lnTo>
                  <a:lnTo>
                    <a:pt x="4094033" y="168201"/>
                  </a:lnTo>
                  <a:lnTo>
                    <a:pt x="4143359" y="172541"/>
                  </a:lnTo>
                  <a:lnTo>
                    <a:pt x="4192685" y="176834"/>
                  </a:lnTo>
                  <a:lnTo>
                    <a:pt x="4242011" y="181076"/>
                  </a:lnTo>
                  <a:lnTo>
                    <a:pt x="4291338" y="185261"/>
                  </a:lnTo>
                  <a:lnTo>
                    <a:pt x="4340664" y="189385"/>
                  </a:lnTo>
                  <a:lnTo>
                    <a:pt x="4389990" y="193442"/>
                  </a:lnTo>
                  <a:lnTo>
                    <a:pt x="4439317" y="197429"/>
                  </a:lnTo>
                  <a:lnTo>
                    <a:pt x="4488643" y="201340"/>
                  </a:lnTo>
                  <a:lnTo>
                    <a:pt x="4537970" y="205169"/>
                  </a:lnTo>
                  <a:lnTo>
                    <a:pt x="4587296" y="208913"/>
                  </a:lnTo>
                  <a:lnTo>
                    <a:pt x="4636622" y="212566"/>
                  </a:lnTo>
                  <a:lnTo>
                    <a:pt x="4685949" y="216123"/>
                  </a:lnTo>
                  <a:lnTo>
                    <a:pt x="4735275" y="219580"/>
                  </a:lnTo>
                  <a:lnTo>
                    <a:pt x="4784602" y="222931"/>
                  </a:lnTo>
                  <a:lnTo>
                    <a:pt x="4833928" y="226172"/>
                  </a:lnTo>
                  <a:lnTo>
                    <a:pt x="4883255" y="229297"/>
                  </a:lnTo>
                  <a:lnTo>
                    <a:pt x="4932582" y="232302"/>
                  </a:lnTo>
                  <a:lnTo>
                    <a:pt x="4981908" y="235182"/>
                  </a:lnTo>
                  <a:lnTo>
                    <a:pt x="5031235" y="237933"/>
                  </a:lnTo>
                  <a:lnTo>
                    <a:pt x="5080561" y="240548"/>
                  </a:lnTo>
                  <a:lnTo>
                    <a:pt x="5129888" y="243023"/>
                  </a:lnTo>
                  <a:lnTo>
                    <a:pt x="5179215" y="245354"/>
                  </a:lnTo>
                  <a:lnTo>
                    <a:pt x="5228541" y="247535"/>
                  </a:lnTo>
                  <a:lnTo>
                    <a:pt x="5277868" y="249561"/>
                  </a:lnTo>
                  <a:lnTo>
                    <a:pt x="5327195" y="251428"/>
                  </a:lnTo>
                  <a:lnTo>
                    <a:pt x="5376522" y="253131"/>
                  </a:lnTo>
                  <a:lnTo>
                    <a:pt x="5425849" y="254664"/>
                  </a:lnTo>
                  <a:lnTo>
                    <a:pt x="5475175" y="256023"/>
                  </a:lnTo>
                  <a:lnTo>
                    <a:pt x="5524502" y="257203"/>
                  </a:lnTo>
                  <a:lnTo>
                    <a:pt x="5573829" y="258199"/>
                  </a:lnTo>
                  <a:lnTo>
                    <a:pt x="5623156" y="259006"/>
                  </a:lnTo>
                  <a:lnTo>
                    <a:pt x="5672483" y="259620"/>
                  </a:lnTo>
                  <a:lnTo>
                    <a:pt x="5721810" y="260034"/>
                  </a:lnTo>
                  <a:lnTo>
                    <a:pt x="5771137" y="260245"/>
                  </a:lnTo>
                  <a:lnTo>
                    <a:pt x="5820464" y="260248"/>
                  </a:lnTo>
                  <a:lnTo>
                    <a:pt x="5869791" y="260037"/>
                  </a:lnTo>
                  <a:lnTo>
                    <a:pt x="5919118" y="259607"/>
                  </a:lnTo>
                  <a:lnTo>
                    <a:pt x="5968445" y="258955"/>
                  </a:lnTo>
                  <a:lnTo>
                    <a:pt x="6017772" y="258074"/>
                  </a:lnTo>
                  <a:lnTo>
                    <a:pt x="6067100" y="256960"/>
                  </a:lnTo>
                  <a:lnTo>
                    <a:pt x="6116427" y="255608"/>
                  </a:lnTo>
                  <a:lnTo>
                    <a:pt x="6165754" y="254014"/>
                  </a:lnTo>
                  <a:lnTo>
                    <a:pt x="6215081" y="252171"/>
                  </a:lnTo>
                  <a:lnTo>
                    <a:pt x="6264409" y="250076"/>
                  </a:lnTo>
                  <a:lnTo>
                    <a:pt x="6313736" y="247724"/>
                  </a:lnTo>
                  <a:lnTo>
                    <a:pt x="6363063" y="245108"/>
                  </a:lnTo>
                  <a:lnTo>
                    <a:pt x="6412391" y="242226"/>
                  </a:lnTo>
                  <a:lnTo>
                    <a:pt x="6461718" y="239071"/>
                  </a:lnTo>
                  <a:lnTo>
                    <a:pt x="6511045" y="235639"/>
                  </a:lnTo>
                  <a:lnTo>
                    <a:pt x="6560373" y="231925"/>
                  </a:lnTo>
                  <a:lnTo>
                    <a:pt x="6609700" y="227923"/>
                  </a:lnTo>
                  <a:lnTo>
                    <a:pt x="6659028" y="223630"/>
                  </a:lnTo>
                  <a:lnTo>
                    <a:pt x="6708355" y="219040"/>
                  </a:lnTo>
                  <a:lnTo>
                    <a:pt x="6757683" y="214148"/>
                  </a:lnTo>
                  <a:lnTo>
                    <a:pt x="6807011" y="208950"/>
                  </a:lnTo>
                  <a:lnTo>
                    <a:pt x="6856338" y="203440"/>
                  </a:lnTo>
                  <a:lnTo>
                    <a:pt x="6905666" y="197613"/>
                  </a:lnTo>
                  <a:lnTo>
                    <a:pt x="6954994" y="191465"/>
                  </a:lnTo>
                  <a:lnTo>
                    <a:pt x="7004321" y="184991"/>
                  </a:lnTo>
                  <a:lnTo>
                    <a:pt x="7053649" y="178186"/>
                  </a:lnTo>
                  <a:lnTo>
                    <a:pt x="7102977" y="171044"/>
                  </a:lnTo>
                  <a:lnTo>
                    <a:pt x="7152305" y="163562"/>
                  </a:lnTo>
                  <a:lnTo>
                    <a:pt x="7201633" y="155733"/>
                  </a:lnTo>
                  <a:lnTo>
                    <a:pt x="7250961" y="147554"/>
                  </a:lnTo>
                  <a:lnTo>
                    <a:pt x="7300289" y="139019"/>
                  </a:lnTo>
                  <a:lnTo>
                    <a:pt x="7349617" y="130124"/>
                  </a:lnTo>
                  <a:lnTo>
                    <a:pt x="7696200" y="941654"/>
                  </a:lnTo>
                  <a:lnTo>
                    <a:pt x="7646874" y="950549"/>
                  </a:lnTo>
                  <a:lnTo>
                    <a:pt x="7597549" y="959084"/>
                  </a:lnTo>
                  <a:lnTo>
                    <a:pt x="7548223" y="967263"/>
                  </a:lnTo>
                  <a:lnTo>
                    <a:pt x="7498898" y="975092"/>
                  </a:lnTo>
                  <a:lnTo>
                    <a:pt x="7449572" y="982574"/>
                  </a:lnTo>
                  <a:lnTo>
                    <a:pt x="7400247" y="989716"/>
                  </a:lnTo>
                  <a:lnTo>
                    <a:pt x="7350921" y="996521"/>
                  </a:lnTo>
                  <a:lnTo>
                    <a:pt x="7301596" y="1002995"/>
                  </a:lnTo>
                  <a:lnTo>
                    <a:pt x="7252271" y="1009143"/>
                  </a:lnTo>
                  <a:lnTo>
                    <a:pt x="7202945" y="1014970"/>
                  </a:lnTo>
                  <a:lnTo>
                    <a:pt x="7153620" y="1020480"/>
                  </a:lnTo>
                  <a:lnTo>
                    <a:pt x="7104294" y="1025678"/>
                  </a:lnTo>
                  <a:lnTo>
                    <a:pt x="7054969" y="1030570"/>
                  </a:lnTo>
                  <a:lnTo>
                    <a:pt x="7005643" y="1035160"/>
                  </a:lnTo>
                  <a:lnTo>
                    <a:pt x="6956318" y="1039453"/>
                  </a:lnTo>
                  <a:lnTo>
                    <a:pt x="6906992" y="1043455"/>
                  </a:lnTo>
                  <a:lnTo>
                    <a:pt x="6857667" y="1047169"/>
                  </a:lnTo>
                  <a:lnTo>
                    <a:pt x="6808342" y="1050601"/>
                  </a:lnTo>
                  <a:lnTo>
                    <a:pt x="6759016" y="1053756"/>
                  </a:lnTo>
                  <a:lnTo>
                    <a:pt x="6709691" y="1056638"/>
                  </a:lnTo>
                  <a:lnTo>
                    <a:pt x="6660365" y="1059254"/>
                  </a:lnTo>
                  <a:lnTo>
                    <a:pt x="6611040" y="1061606"/>
                  </a:lnTo>
                  <a:lnTo>
                    <a:pt x="6561714" y="1063701"/>
                  </a:lnTo>
                  <a:lnTo>
                    <a:pt x="6512389" y="1065544"/>
                  </a:lnTo>
                  <a:lnTo>
                    <a:pt x="6463063" y="1067138"/>
                  </a:lnTo>
                  <a:lnTo>
                    <a:pt x="6413738" y="1068490"/>
                  </a:lnTo>
                  <a:lnTo>
                    <a:pt x="6364412" y="1069604"/>
                  </a:lnTo>
                  <a:lnTo>
                    <a:pt x="6315087" y="1070485"/>
                  </a:lnTo>
                  <a:lnTo>
                    <a:pt x="6265761" y="1071137"/>
                  </a:lnTo>
                  <a:lnTo>
                    <a:pt x="6216436" y="1071567"/>
                  </a:lnTo>
                  <a:lnTo>
                    <a:pt x="6167110" y="1071778"/>
                  </a:lnTo>
                  <a:lnTo>
                    <a:pt x="6117785" y="1071775"/>
                  </a:lnTo>
                  <a:lnTo>
                    <a:pt x="6068459" y="1071564"/>
                  </a:lnTo>
                  <a:lnTo>
                    <a:pt x="6019134" y="1071150"/>
                  </a:lnTo>
                  <a:lnTo>
                    <a:pt x="5969808" y="1070536"/>
                  </a:lnTo>
                  <a:lnTo>
                    <a:pt x="5920483" y="1069729"/>
                  </a:lnTo>
                  <a:lnTo>
                    <a:pt x="5871157" y="1068733"/>
                  </a:lnTo>
                  <a:lnTo>
                    <a:pt x="5821832" y="1067553"/>
                  </a:lnTo>
                  <a:lnTo>
                    <a:pt x="5772506" y="1066194"/>
                  </a:lnTo>
                  <a:lnTo>
                    <a:pt x="5723181" y="1064661"/>
                  </a:lnTo>
                  <a:lnTo>
                    <a:pt x="5673855" y="1062958"/>
                  </a:lnTo>
                  <a:lnTo>
                    <a:pt x="5624530" y="1061091"/>
                  </a:lnTo>
                  <a:lnTo>
                    <a:pt x="5575204" y="1059065"/>
                  </a:lnTo>
                  <a:lnTo>
                    <a:pt x="5525879" y="1056884"/>
                  </a:lnTo>
                  <a:lnTo>
                    <a:pt x="5476553" y="1054553"/>
                  </a:lnTo>
                  <a:lnTo>
                    <a:pt x="5427228" y="1052078"/>
                  </a:lnTo>
                  <a:lnTo>
                    <a:pt x="5377902" y="1049463"/>
                  </a:lnTo>
                  <a:lnTo>
                    <a:pt x="5328576" y="1046712"/>
                  </a:lnTo>
                  <a:lnTo>
                    <a:pt x="5279251" y="1043832"/>
                  </a:lnTo>
                  <a:lnTo>
                    <a:pt x="5229925" y="1040827"/>
                  </a:lnTo>
                  <a:lnTo>
                    <a:pt x="5180600" y="1037702"/>
                  </a:lnTo>
                  <a:lnTo>
                    <a:pt x="5131274" y="1034461"/>
                  </a:lnTo>
                  <a:lnTo>
                    <a:pt x="5081949" y="1031110"/>
                  </a:lnTo>
                  <a:lnTo>
                    <a:pt x="5032623" y="1027653"/>
                  </a:lnTo>
                  <a:lnTo>
                    <a:pt x="4983297" y="1024096"/>
                  </a:lnTo>
                  <a:lnTo>
                    <a:pt x="4933972" y="1020443"/>
                  </a:lnTo>
                  <a:lnTo>
                    <a:pt x="4884646" y="1016699"/>
                  </a:lnTo>
                  <a:lnTo>
                    <a:pt x="4835320" y="1012870"/>
                  </a:lnTo>
                  <a:lnTo>
                    <a:pt x="4785995" y="1008959"/>
                  </a:lnTo>
                  <a:lnTo>
                    <a:pt x="4736669" y="1004972"/>
                  </a:lnTo>
                  <a:lnTo>
                    <a:pt x="4687344" y="1000915"/>
                  </a:lnTo>
                  <a:lnTo>
                    <a:pt x="4638018" y="996791"/>
                  </a:lnTo>
                  <a:lnTo>
                    <a:pt x="4588692" y="992606"/>
                  </a:lnTo>
                  <a:lnTo>
                    <a:pt x="4539367" y="988364"/>
                  </a:lnTo>
                  <a:lnTo>
                    <a:pt x="4490041" y="984071"/>
                  </a:lnTo>
                  <a:lnTo>
                    <a:pt x="4440715" y="979731"/>
                  </a:lnTo>
                  <a:lnTo>
                    <a:pt x="4391389" y="975349"/>
                  </a:lnTo>
                  <a:lnTo>
                    <a:pt x="4342064" y="970931"/>
                  </a:lnTo>
                  <a:lnTo>
                    <a:pt x="4292738" y="966481"/>
                  </a:lnTo>
                  <a:lnTo>
                    <a:pt x="4243412" y="962003"/>
                  </a:lnTo>
                  <a:lnTo>
                    <a:pt x="4194087" y="957504"/>
                  </a:lnTo>
                  <a:lnTo>
                    <a:pt x="4144761" y="952988"/>
                  </a:lnTo>
                  <a:lnTo>
                    <a:pt x="4095435" y="948459"/>
                  </a:lnTo>
                  <a:lnTo>
                    <a:pt x="4046109" y="943923"/>
                  </a:lnTo>
                  <a:lnTo>
                    <a:pt x="3996784" y="939384"/>
                  </a:lnTo>
                  <a:lnTo>
                    <a:pt x="3947458" y="934848"/>
                  </a:lnTo>
                  <a:lnTo>
                    <a:pt x="3898132" y="930319"/>
                  </a:lnTo>
                  <a:lnTo>
                    <a:pt x="3848806" y="925803"/>
                  </a:lnTo>
                  <a:lnTo>
                    <a:pt x="3799481" y="921304"/>
                  </a:lnTo>
                  <a:lnTo>
                    <a:pt x="3750155" y="916826"/>
                  </a:lnTo>
                  <a:lnTo>
                    <a:pt x="3700829" y="912376"/>
                  </a:lnTo>
                  <a:lnTo>
                    <a:pt x="3651503" y="907958"/>
                  </a:lnTo>
                  <a:lnTo>
                    <a:pt x="3602177" y="903576"/>
                  </a:lnTo>
                  <a:lnTo>
                    <a:pt x="3552851" y="899236"/>
                  </a:lnTo>
                  <a:lnTo>
                    <a:pt x="3503526" y="894943"/>
                  </a:lnTo>
                  <a:lnTo>
                    <a:pt x="3454200" y="890702"/>
                  </a:lnTo>
                  <a:lnTo>
                    <a:pt x="3404874" y="886516"/>
                  </a:lnTo>
                  <a:lnTo>
                    <a:pt x="3355548" y="882392"/>
                  </a:lnTo>
                  <a:lnTo>
                    <a:pt x="3306222" y="878335"/>
                  </a:lnTo>
                  <a:lnTo>
                    <a:pt x="3256896" y="874348"/>
                  </a:lnTo>
                  <a:lnTo>
                    <a:pt x="3207570" y="870437"/>
                  </a:lnTo>
                  <a:lnTo>
                    <a:pt x="3158244" y="866608"/>
                  </a:lnTo>
                  <a:lnTo>
                    <a:pt x="3108918" y="862864"/>
                  </a:lnTo>
                  <a:lnTo>
                    <a:pt x="3059593" y="859211"/>
                  </a:lnTo>
                  <a:lnTo>
                    <a:pt x="3010267" y="855654"/>
                  </a:lnTo>
                  <a:lnTo>
                    <a:pt x="2960941" y="852197"/>
                  </a:lnTo>
                  <a:lnTo>
                    <a:pt x="2911615" y="848846"/>
                  </a:lnTo>
                  <a:lnTo>
                    <a:pt x="2862289" y="845605"/>
                  </a:lnTo>
                  <a:lnTo>
                    <a:pt x="2812963" y="842480"/>
                  </a:lnTo>
                  <a:lnTo>
                    <a:pt x="2763637" y="839475"/>
                  </a:lnTo>
                  <a:lnTo>
                    <a:pt x="2714311" y="836595"/>
                  </a:lnTo>
                  <a:lnTo>
                    <a:pt x="2664985" y="833844"/>
                  </a:lnTo>
                  <a:lnTo>
                    <a:pt x="2615659" y="831229"/>
                  </a:lnTo>
                  <a:lnTo>
                    <a:pt x="2566333" y="828754"/>
                  </a:lnTo>
                  <a:lnTo>
                    <a:pt x="2517006" y="826423"/>
                  </a:lnTo>
                  <a:lnTo>
                    <a:pt x="2467680" y="824242"/>
                  </a:lnTo>
                  <a:lnTo>
                    <a:pt x="2418354" y="822216"/>
                  </a:lnTo>
                  <a:lnTo>
                    <a:pt x="2369028" y="820349"/>
                  </a:lnTo>
                  <a:lnTo>
                    <a:pt x="2319702" y="818646"/>
                  </a:lnTo>
                  <a:lnTo>
                    <a:pt x="2270376" y="817113"/>
                  </a:lnTo>
                  <a:lnTo>
                    <a:pt x="2221050" y="815754"/>
                  </a:lnTo>
                  <a:lnTo>
                    <a:pt x="2171724" y="814574"/>
                  </a:lnTo>
                  <a:lnTo>
                    <a:pt x="2122398" y="813578"/>
                  </a:lnTo>
                  <a:lnTo>
                    <a:pt x="2073071" y="812771"/>
                  </a:lnTo>
                  <a:lnTo>
                    <a:pt x="2023745" y="812158"/>
                  </a:lnTo>
                  <a:lnTo>
                    <a:pt x="1974419" y="811743"/>
                  </a:lnTo>
                  <a:lnTo>
                    <a:pt x="1925093" y="811532"/>
                  </a:lnTo>
                  <a:lnTo>
                    <a:pt x="1875766" y="811529"/>
                  </a:lnTo>
                  <a:lnTo>
                    <a:pt x="1826440" y="811740"/>
                  </a:lnTo>
                  <a:lnTo>
                    <a:pt x="1777114" y="812170"/>
                  </a:lnTo>
                  <a:lnTo>
                    <a:pt x="1727788" y="812822"/>
                  </a:lnTo>
                  <a:lnTo>
                    <a:pt x="1678461" y="813703"/>
                  </a:lnTo>
                  <a:lnTo>
                    <a:pt x="1629135" y="814817"/>
                  </a:lnTo>
                  <a:lnTo>
                    <a:pt x="1579809" y="816169"/>
                  </a:lnTo>
                  <a:lnTo>
                    <a:pt x="1530482" y="817763"/>
                  </a:lnTo>
                  <a:lnTo>
                    <a:pt x="1481156" y="819606"/>
                  </a:lnTo>
                  <a:lnTo>
                    <a:pt x="1431830" y="821701"/>
                  </a:lnTo>
                  <a:lnTo>
                    <a:pt x="1382503" y="824053"/>
                  </a:lnTo>
                  <a:lnTo>
                    <a:pt x="1333177" y="826669"/>
                  </a:lnTo>
                  <a:lnTo>
                    <a:pt x="1283851" y="829551"/>
                  </a:lnTo>
                  <a:lnTo>
                    <a:pt x="1234524" y="832706"/>
                  </a:lnTo>
                  <a:lnTo>
                    <a:pt x="1185198" y="836138"/>
                  </a:lnTo>
                  <a:lnTo>
                    <a:pt x="1135871" y="839853"/>
                  </a:lnTo>
                  <a:lnTo>
                    <a:pt x="1086545" y="843854"/>
                  </a:lnTo>
                  <a:lnTo>
                    <a:pt x="1037218" y="848147"/>
                  </a:lnTo>
                  <a:lnTo>
                    <a:pt x="987892" y="852737"/>
                  </a:lnTo>
                  <a:lnTo>
                    <a:pt x="938565" y="857629"/>
                  </a:lnTo>
                  <a:lnTo>
                    <a:pt x="889239" y="862827"/>
                  </a:lnTo>
                  <a:lnTo>
                    <a:pt x="839912" y="868337"/>
                  </a:lnTo>
                  <a:lnTo>
                    <a:pt x="790586" y="874164"/>
                  </a:lnTo>
                  <a:lnTo>
                    <a:pt x="741259" y="880312"/>
                  </a:lnTo>
                  <a:lnTo>
                    <a:pt x="691933" y="886786"/>
                  </a:lnTo>
                  <a:lnTo>
                    <a:pt x="642606" y="893591"/>
                  </a:lnTo>
                  <a:lnTo>
                    <a:pt x="593279" y="900733"/>
                  </a:lnTo>
                  <a:lnTo>
                    <a:pt x="543953" y="908215"/>
                  </a:lnTo>
                  <a:lnTo>
                    <a:pt x="494626" y="916044"/>
                  </a:lnTo>
                  <a:lnTo>
                    <a:pt x="445299" y="924223"/>
                  </a:lnTo>
                  <a:lnTo>
                    <a:pt x="395973" y="932758"/>
                  </a:lnTo>
                  <a:lnTo>
                    <a:pt x="346646" y="941654"/>
                  </a:lnTo>
                  <a:lnTo>
                    <a:pt x="0" y="130124"/>
                  </a:lnTo>
                  <a:close/>
                </a:path>
              </a:pathLst>
            </a:custGeom>
            <a:ln w="609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414652" y="482853"/>
            <a:ext cx="57810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Principles</a:t>
            </a:r>
            <a:r>
              <a:rPr dirty="0" sz="3600" spc="-30"/>
              <a:t> </a:t>
            </a:r>
            <a:r>
              <a:rPr dirty="0" sz="3600"/>
              <a:t>of</a:t>
            </a:r>
            <a:r>
              <a:rPr dirty="0" sz="3600" spc="-20"/>
              <a:t> </a:t>
            </a:r>
            <a:r>
              <a:rPr dirty="0" sz="3600" spc="-15"/>
              <a:t>Ethical</a:t>
            </a:r>
            <a:r>
              <a:rPr dirty="0" sz="3600" spc="-25"/>
              <a:t> </a:t>
            </a:r>
            <a:r>
              <a:rPr dirty="0" sz="3600" spc="-10"/>
              <a:t>Reasoning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</a:t>
            </a:r>
            <a:r>
              <a:rPr dirty="0"/>
              <a:t>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793189"/>
            <a:ext cx="7618730" cy="296164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84785" marR="5080" indent="-172720">
              <a:lnSpc>
                <a:spcPct val="90000"/>
              </a:lnSpc>
              <a:spcBef>
                <a:spcPts val="434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Ethics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system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conduct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principles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guide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person’s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regard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right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wrong</a:t>
            </a:r>
            <a:r>
              <a:rPr dirty="0" sz="2800" spc="-5" b="1">
                <a:latin typeface="Calibri"/>
                <a:cs typeface="Calibri"/>
              </a:rPr>
              <a:t> 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regard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oneself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society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large.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689610" indent="-172720">
              <a:lnSpc>
                <a:spcPts val="302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Ethics</a:t>
            </a:r>
            <a:r>
              <a:rPr dirty="0" sz="2800" spc="-5" b="1">
                <a:latin typeface="Calibri"/>
                <a:cs typeface="Calibri"/>
              </a:rPr>
              <a:t> 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concerned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right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thing,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although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always</a:t>
            </a:r>
            <a:r>
              <a:rPr dirty="0" sz="2800" spc="-5" b="1">
                <a:latin typeface="Calibri"/>
                <a:cs typeface="Calibri"/>
              </a:rPr>
              <a:t> clear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159251" y="581232"/>
            <a:ext cx="2825750" cy="1111250"/>
            <a:chOff x="3159251" y="581232"/>
            <a:chExt cx="2825750" cy="111125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162299" y="584280"/>
              <a:ext cx="2819400" cy="105647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162299" y="584280"/>
              <a:ext cx="2819400" cy="1056640"/>
            </a:xfrm>
            <a:custGeom>
              <a:avLst/>
              <a:gdLst/>
              <a:ahLst/>
              <a:cxnLst/>
              <a:rect l="l" t="t" r="r" b="b"/>
              <a:pathLst>
                <a:path w="2819400" h="1056639">
                  <a:moveTo>
                    <a:pt x="0" y="128189"/>
                  </a:moveTo>
                  <a:lnTo>
                    <a:pt x="42070" y="108320"/>
                  </a:lnTo>
                  <a:lnTo>
                    <a:pt x="84141" y="90343"/>
                  </a:lnTo>
                  <a:lnTo>
                    <a:pt x="126211" y="74197"/>
                  </a:lnTo>
                  <a:lnTo>
                    <a:pt x="168281" y="59821"/>
                  </a:lnTo>
                  <a:lnTo>
                    <a:pt x="210351" y="47155"/>
                  </a:lnTo>
                  <a:lnTo>
                    <a:pt x="252421" y="36137"/>
                  </a:lnTo>
                  <a:lnTo>
                    <a:pt x="294490" y="26706"/>
                  </a:lnTo>
                  <a:lnTo>
                    <a:pt x="336560" y="18801"/>
                  </a:lnTo>
                  <a:lnTo>
                    <a:pt x="378629" y="12361"/>
                  </a:lnTo>
                  <a:lnTo>
                    <a:pt x="420699" y="7325"/>
                  </a:lnTo>
                  <a:lnTo>
                    <a:pt x="462768" y="3632"/>
                  </a:lnTo>
                  <a:lnTo>
                    <a:pt x="504837" y="1220"/>
                  </a:lnTo>
                  <a:lnTo>
                    <a:pt x="546905" y="30"/>
                  </a:lnTo>
                  <a:lnTo>
                    <a:pt x="588974" y="0"/>
                  </a:lnTo>
                  <a:lnTo>
                    <a:pt x="631043" y="1068"/>
                  </a:lnTo>
                  <a:lnTo>
                    <a:pt x="673111" y="3174"/>
                  </a:lnTo>
                  <a:lnTo>
                    <a:pt x="715180" y="6256"/>
                  </a:lnTo>
                  <a:lnTo>
                    <a:pt x="757248" y="10255"/>
                  </a:lnTo>
                  <a:lnTo>
                    <a:pt x="799317" y="15108"/>
                  </a:lnTo>
                  <a:lnTo>
                    <a:pt x="841385" y="20754"/>
                  </a:lnTo>
                  <a:lnTo>
                    <a:pt x="883453" y="27133"/>
                  </a:lnTo>
                  <a:lnTo>
                    <a:pt x="925521" y="34183"/>
                  </a:lnTo>
                  <a:lnTo>
                    <a:pt x="967589" y="41844"/>
                  </a:lnTo>
                  <a:lnTo>
                    <a:pt x="1009657" y="50055"/>
                  </a:lnTo>
                  <a:lnTo>
                    <a:pt x="1051725" y="58753"/>
                  </a:lnTo>
                  <a:lnTo>
                    <a:pt x="1093793" y="67879"/>
                  </a:lnTo>
                  <a:lnTo>
                    <a:pt x="1135861" y="77371"/>
                  </a:lnTo>
                  <a:lnTo>
                    <a:pt x="1177928" y="87169"/>
                  </a:lnTo>
                  <a:lnTo>
                    <a:pt x="1219996" y="97210"/>
                  </a:lnTo>
                  <a:lnTo>
                    <a:pt x="1262064" y="107435"/>
                  </a:lnTo>
                  <a:lnTo>
                    <a:pt x="1304132" y="117782"/>
                  </a:lnTo>
                  <a:lnTo>
                    <a:pt x="1346200" y="128189"/>
                  </a:lnTo>
                  <a:lnTo>
                    <a:pt x="1388267" y="138597"/>
                  </a:lnTo>
                  <a:lnTo>
                    <a:pt x="1430335" y="148944"/>
                  </a:lnTo>
                  <a:lnTo>
                    <a:pt x="1472403" y="159169"/>
                  </a:lnTo>
                  <a:lnTo>
                    <a:pt x="1514471" y="169210"/>
                  </a:lnTo>
                  <a:lnTo>
                    <a:pt x="1556538" y="179007"/>
                  </a:lnTo>
                  <a:lnTo>
                    <a:pt x="1598606" y="188500"/>
                  </a:lnTo>
                  <a:lnTo>
                    <a:pt x="1640674" y="197626"/>
                  </a:lnTo>
                  <a:lnTo>
                    <a:pt x="1682742" y="206324"/>
                  </a:lnTo>
                  <a:lnTo>
                    <a:pt x="1724810" y="214534"/>
                  </a:lnTo>
                  <a:lnTo>
                    <a:pt x="1766878" y="222195"/>
                  </a:lnTo>
                  <a:lnTo>
                    <a:pt x="1808946" y="229246"/>
                  </a:lnTo>
                  <a:lnTo>
                    <a:pt x="1851014" y="235625"/>
                  </a:lnTo>
                  <a:lnTo>
                    <a:pt x="1893082" y="241271"/>
                  </a:lnTo>
                  <a:lnTo>
                    <a:pt x="1935151" y="246124"/>
                  </a:lnTo>
                  <a:lnTo>
                    <a:pt x="1977219" y="250122"/>
                  </a:lnTo>
                  <a:lnTo>
                    <a:pt x="2019288" y="253205"/>
                  </a:lnTo>
                  <a:lnTo>
                    <a:pt x="2061356" y="255311"/>
                  </a:lnTo>
                  <a:lnTo>
                    <a:pt x="2103425" y="256379"/>
                  </a:lnTo>
                  <a:lnTo>
                    <a:pt x="2145494" y="256349"/>
                  </a:lnTo>
                  <a:lnTo>
                    <a:pt x="2187562" y="255158"/>
                  </a:lnTo>
                  <a:lnTo>
                    <a:pt x="2229631" y="252747"/>
                  </a:lnTo>
                  <a:lnTo>
                    <a:pt x="2271700" y="249054"/>
                  </a:lnTo>
                  <a:lnTo>
                    <a:pt x="2313770" y="244018"/>
                  </a:lnTo>
                  <a:lnTo>
                    <a:pt x="2355839" y="237578"/>
                  </a:lnTo>
                  <a:lnTo>
                    <a:pt x="2397909" y="229673"/>
                  </a:lnTo>
                  <a:lnTo>
                    <a:pt x="2439978" y="220242"/>
                  </a:lnTo>
                  <a:lnTo>
                    <a:pt x="2482048" y="209224"/>
                  </a:lnTo>
                  <a:lnTo>
                    <a:pt x="2524118" y="196557"/>
                  </a:lnTo>
                  <a:lnTo>
                    <a:pt x="2566188" y="182182"/>
                  </a:lnTo>
                  <a:lnTo>
                    <a:pt x="2608258" y="166036"/>
                  </a:lnTo>
                  <a:lnTo>
                    <a:pt x="2650329" y="148059"/>
                  </a:lnTo>
                  <a:lnTo>
                    <a:pt x="2692400" y="128189"/>
                  </a:lnTo>
                  <a:lnTo>
                    <a:pt x="2819400" y="928289"/>
                  </a:lnTo>
                  <a:lnTo>
                    <a:pt x="2777329" y="948159"/>
                  </a:lnTo>
                  <a:lnTo>
                    <a:pt x="2735258" y="966136"/>
                  </a:lnTo>
                  <a:lnTo>
                    <a:pt x="2693188" y="982282"/>
                  </a:lnTo>
                  <a:lnTo>
                    <a:pt x="2651118" y="996657"/>
                  </a:lnTo>
                  <a:lnTo>
                    <a:pt x="2609048" y="1009324"/>
                  </a:lnTo>
                  <a:lnTo>
                    <a:pt x="2566978" y="1020342"/>
                  </a:lnTo>
                  <a:lnTo>
                    <a:pt x="2524909" y="1029773"/>
                  </a:lnTo>
                  <a:lnTo>
                    <a:pt x="2482839" y="1037678"/>
                  </a:lnTo>
                  <a:lnTo>
                    <a:pt x="2440770" y="1044118"/>
                  </a:lnTo>
                  <a:lnTo>
                    <a:pt x="2398700" y="1049154"/>
                  </a:lnTo>
                  <a:lnTo>
                    <a:pt x="2356631" y="1052847"/>
                  </a:lnTo>
                  <a:lnTo>
                    <a:pt x="2314562" y="1055258"/>
                  </a:lnTo>
                  <a:lnTo>
                    <a:pt x="2272494" y="1056449"/>
                  </a:lnTo>
                  <a:lnTo>
                    <a:pt x="2230425" y="1056479"/>
                  </a:lnTo>
                  <a:lnTo>
                    <a:pt x="2188356" y="1055411"/>
                  </a:lnTo>
                  <a:lnTo>
                    <a:pt x="2146288" y="1053305"/>
                  </a:lnTo>
                  <a:lnTo>
                    <a:pt x="2104219" y="1050222"/>
                  </a:lnTo>
                  <a:lnTo>
                    <a:pt x="2062151" y="1046224"/>
                  </a:lnTo>
                  <a:lnTo>
                    <a:pt x="2020082" y="1041371"/>
                  </a:lnTo>
                  <a:lnTo>
                    <a:pt x="1978014" y="1035725"/>
                  </a:lnTo>
                  <a:lnTo>
                    <a:pt x="1935946" y="1029346"/>
                  </a:lnTo>
                  <a:lnTo>
                    <a:pt x="1893878" y="1022295"/>
                  </a:lnTo>
                  <a:lnTo>
                    <a:pt x="1851810" y="1014634"/>
                  </a:lnTo>
                  <a:lnTo>
                    <a:pt x="1809742" y="1006424"/>
                  </a:lnTo>
                  <a:lnTo>
                    <a:pt x="1767674" y="997726"/>
                  </a:lnTo>
                  <a:lnTo>
                    <a:pt x="1725606" y="988600"/>
                  </a:lnTo>
                  <a:lnTo>
                    <a:pt x="1683538" y="979107"/>
                  </a:lnTo>
                  <a:lnTo>
                    <a:pt x="1641471" y="969310"/>
                  </a:lnTo>
                  <a:lnTo>
                    <a:pt x="1599403" y="959269"/>
                  </a:lnTo>
                  <a:lnTo>
                    <a:pt x="1557335" y="949044"/>
                  </a:lnTo>
                  <a:lnTo>
                    <a:pt x="1515267" y="938697"/>
                  </a:lnTo>
                  <a:lnTo>
                    <a:pt x="1473199" y="928289"/>
                  </a:lnTo>
                  <a:lnTo>
                    <a:pt x="1431132" y="917882"/>
                  </a:lnTo>
                  <a:lnTo>
                    <a:pt x="1389064" y="907535"/>
                  </a:lnTo>
                  <a:lnTo>
                    <a:pt x="1346996" y="897310"/>
                  </a:lnTo>
                  <a:lnTo>
                    <a:pt x="1304928" y="887269"/>
                  </a:lnTo>
                  <a:lnTo>
                    <a:pt x="1262861" y="877471"/>
                  </a:lnTo>
                  <a:lnTo>
                    <a:pt x="1220793" y="867979"/>
                  </a:lnTo>
                  <a:lnTo>
                    <a:pt x="1178725" y="858853"/>
                  </a:lnTo>
                  <a:lnTo>
                    <a:pt x="1136657" y="850155"/>
                  </a:lnTo>
                  <a:lnTo>
                    <a:pt x="1094589" y="841944"/>
                  </a:lnTo>
                  <a:lnTo>
                    <a:pt x="1052521" y="834283"/>
                  </a:lnTo>
                  <a:lnTo>
                    <a:pt x="1010453" y="827233"/>
                  </a:lnTo>
                  <a:lnTo>
                    <a:pt x="968385" y="820854"/>
                  </a:lnTo>
                  <a:lnTo>
                    <a:pt x="926317" y="815208"/>
                  </a:lnTo>
                  <a:lnTo>
                    <a:pt x="884248" y="810355"/>
                  </a:lnTo>
                  <a:lnTo>
                    <a:pt x="842180" y="806356"/>
                  </a:lnTo>
                  <a:lnTo>
                    <a:pt x="800111" y="803274"/>
                  </a:lnTo>
                  <a:lnTo>
                    <a:pt x="758043" y="801168"/>
                  </a:lnTo>
                  <a:lnTo>
                    <a:pt x="715974" y="800100"/>
                  </a:lnTo>
                  <a:lnTo>
                    <a:pt x="673905" y="800130"/>
                  </a:lnTo>
                  <a:lnTo>
                    <a:pt x="631837" y="801320"/>
                  </a:lnTo>
                  <a:lnTo>
                    <a:pt x="589768" y="803732"/>
                  </a:lnTo>
                  <a:lnTo>
                    <a:pt x="547699" y="807425"/>
                  </a:lnTo>
                  <a:lnTo>
                    <a:pt x="505629" y="812461"/>
                  </a:lnTo>
                  <a:lnTo>
                    <a:pt x="463560" y="818901"/>
                  </a:lnTo>
                  <a:lnTo>
                    <a:pt x="421490" y="826806"/>
                  </a:lnTo>
                  <a:lnTo>
                    <a:pt x="379421" y="836237"/>
                  </a:lnTo>
                  <a:lnTo>
                    <a:pt x="337351" y="847255"/>
                  </a:lnTo>
                  <a:lnTo>
                    <a:pt x="295281" y="859921"/>
                  </a:lnTo>
                  <a:lnTo>
                    <a:pt x="253211" y="874297"/>
                  </a:lnTo>
                  <a:lnTo>
                    <a:pt x="211141" y="890443"/>
                  </a:lnTo>
                  <a:lnTo>
                    <a:pt x="169070" y="908420"/>
                  </a:lnTo>
                  <a:lnTo>
                    <a:pt x="127000" y="928289"/>
                  </a:lnTo>
                  <a:lnTo>
                    <a:pt x="0" y="128189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27703" y="685800"/>
              <a:ext cx="1703070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006341" y="797178"/>
            <a:ext cx="11328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5"/>
              <a:t>E</a:t>
            </a:r>
            <a:r>
              <a:rPr dirty="0" sz="3600"/>
              <a:t>thics</a:t>
            </a:r>
            <a:endParaRPr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770405"/>
            <a:ext cx="7331709" cy="3866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Justice: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Seek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fairness;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treat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“equals”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equally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treat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“unequal”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according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differences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5" b="1">
                <a:latin typeface="Calibri"/>
                <a:cs typeface="Calibri"/>
              </a:rPr>
              <a:t>Veracity: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Obligation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tell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truth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Fidelity: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keep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promises</a:t>
            </a:r>
            <a:endParaRPr sz="2800">
              <a:latin typeface="Calibri"/>
              <a:cs typeface="Calibri"/>
            </a:endParaRPr>
          </a:p>
          <a:p>
            <a:pPr marL="184785" marR="667385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Confidentiality: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Keep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privileged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private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77952" y="535476"/>
            <a:ext cx="7702550" cy="1076960"/>
            <a:chOff x="377952" y="535476"/>
            <a:chExt cx="7702550" cy="10769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538525"/>
              <a:ext cx="7696200" cy="107026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81000" y="538524"/>
              <a:ext cx="7696200" cy="1070610"/>
            </a:xfrm>
            <a:custGeom>
              <a:avLst/>
              <a:gdLst/>
              <a:ahLst/>
              <a:cxnLst/>
              <a:rect l="l" t="t" r="r" b="b"/>
              <a:pathLst>
                <a:path w="7696200" h="1070610">
                  <a:moveTo>
                    <a:pt x="0" y="130003"/>
                  </a:moveTo>
                  <a:lnTo>
                    <a:pt x="49325" y="121117"/>
                  </a:lnTo>
                  <a:lnTo>
                    <a:pt x="98650" y="112592"/>
                  </a:lnTo>
                  <a:lnTo>
                    <a:pt x="147976" y="104422"/>
                  </a:lnTo>
                  <a:lnTo>
                    <a:pt x="197301" y="96602"/>
                  </a:lnTo>
                  <a:lnTo>
                    <a:pt x="246627" y="89128"/>
                  </a:lnTo>
                  <a:lnTo>
                    <a:pt x="295952" y="81994"/>
                  </a:lnTo>
                  <a:lnTo>
                    <a:pt x="345278" y="75196"/>
                  </a:lnTo>
                  <a:lnTo>
                    <a:pt x="394603" y="68728"/>
                  </a:lnTo>
                  <a:lnTo>
                    <a:pt x="443928" y="62587"/>
                  </a:lnTo>
                  <a:lnTo>
                    <a:pt x="493254" y="56766"/>
                  </a:lnTo>
                  <a:lnTo>
                    <a:pt x="542579" y="51262"/>
                  </a:lnTo>
                  <a:lnTo>
                    <a:pt x="591905" y="46069"/>
                  </a:lnTo>
                  <a:lnTo>
                    <a:pt x="641230" y="41182"/>
                  </a:lnTo>
                  <a:lnTo>
                    <a:pt x="690556" y="36596"/>
                  </a:lnTo>
                  <a:lnTo>
                    <a:pt x="739881" y="32307"/>
                  </a:lnTo>
                  <a:lnTo>
                    <a:pt x="789207" y="28309"/>
                  </a:lnTo>
                  <a:lnTo>
                    <a:pt x="838532" y="24598"/>
                  </a:lnTo>
                  <a:lnTo>
                    <a:pt x="887858" y="21169"/>
                  </a:lnTo>
                  <a:lnTo>
                    <a:pt x="937183" y="18016"/>
                  </a:lnTo>
                  <a:lnTo>
                    <a:pt x="986509" y="15136"/>
                  </a:lnTo>
                  <a:lnTo>
                    <a:pt x="1035834" y="12522"/>
                  </a:lnTo>
                  <a:lnTo>
                    <a:pt x="1085160" y="10171"/>
                  </a:lnTo>
                  <a:lnTo>
                    <a:pt x="1134485" y="8077"/>
                  </a:lnTo>
                  <a:lnTo>
                    <a:pt x="1183811" y="6236"/>
                  </a:lnTo>
                  <a:lnTo>
                    <a:pt x="1233136" y="4642"/>
                  </a:lnTo>
                  <a:lnTo>
                    <a:pt x="1282462" y="3290"/>
                  </a:lnTo>
                  <a:lnTo>
                    <a:pt x="1331787" y="2176"/>
                  </a:lnTo>
                  <a:lnTo>
                    <a:pt x="1381113" y="1295"/>
                  </a:lnTo>
                  <a:lnTo>
                    <a:pt x="1430438" y="642"/>
                  </a:lnTo>
                  <a:lnTo>
                    <a:pt x="1479764" y="212"/>
                  </a:lnTo>
                  <a:lnTo>
                    <a:pt x="1529089" y="0"/>
                  </a:lnTo>
                  <a:lnTo>
                    <a:pt x="1578415" y="0"/>
                  </a:lnTo>
                  <a:lnTo>
                    <a:pt x="1627740" y="210"/>
                  </a:lnTo>
                  <a:lnTo>
                    <a:pt x="1677066" y="622"/>
                  </a:lnTo>
                  <a:lnTo>
                    <a:pt x="1726391" y="1233"/>
                  </a:lnTo>
                  <a:lnTo>
                    <a:pt x="1775717" y="2038"/>
                  </a:lnTo>
                  <a:lnTo>
                    <a:pt x="1825043" y="3031"/>
                  </a:lnTo>
                  <a:lnTo>
                    <a:pt x="1874368" y="4208"/>
                  </a:lnTo>
                  <a:lnTo>
                    <a:pt x="1923694" y="5564"/>
                  </a:lnTo>
                  <a:lnTo>
                    <a:pt x="1973019" y="7094"/>
                  </a:lnTo>
                  <a:lnTo>
                    <a:pt x="2022345" y="8793"/>
                  </a:lnTo>
                  <a:lnTo>
                    <a:pt x="2071671" y="10657"/>
                  </a:lnTo>
                  <a:lnTo>
                    <a:pt x="2120996" y="12679"/>
                  </a:lnTo>
                  <a:lnTo>
                    <a:pt x="2170322" y="14856"/>
                  </a:lnTo>
                  <a:lnTo>
                    <a:pt x="2219648" y="17182"/>
                  </a:lnTo>
                  <a:lnTo>
                    <a:pt x="2268973" y="19653"/>
                  </a:lnTo>
                  <a:lnTo>
                    <a:pt x="2318299" y="22264"/>
                  </a:lnTo>
                  <a:lnTo>
                    <a:pt x="2367625" y="25009"/>
                  </a:lnTo>
                  <a:lnTo>
                    <a:pt x="2416950" y="27884"/>
                  </a:lnTo>
                  <a:lnTo>
                    <a:pt x="2466276" y="30884"/>
                  </a:lnTo>
                  <a:lnTo>
                    <a:pt x="2515602" y="34004"/>
                  </a:lnTo>
                  <a:lnTo>
                    <a:pt x="2564928" y="37240"/>
                  </a:lnTo>
                  <a:lnTo>
                    <a:pt x="2614253" y="40586"/>
                  </a:lnTo>
                  <a:lnTo>
                    <a:pt x="2663579" y="44037"/>
                  </a:lnTo>
                  <a:lnTo>
                    <a:pt x="2712905" y="47588"/>
                  </a:lnTo>
                  <a:lnTo>
                    <a:pt x="2762231" y="51235"/>
                  </a:lnTo>
                  <a:lnTo>
                    <a:pt x="2811556" y="54973"/>
                  </a:lnTo>
                  <a:lnTo>
                    <a:pt x="2860882" y="58797"/>
                  </a:lnTo>
                  <a:lnTo>
                    <a:pt x="2910208" y="62701"/>
                  </a:lnTo>
                  <a:lnTo>
                    <a:pt x="2959534" y="66682"/>
                  </a:lnTo>
                  <a:lnTo>
                    <a:pt x="3008860" y="70733"/>
                  </a:lnTo>
                  <a:lnTo>
                    <a:pt x="3058186" y="74851"/>
                  </a:lnTo>
                  <a:lnTo>
                    <a:pt x="3107512" y="79030"/>
                  </a:lnTo>
                  <a:lnTo>
                    <a:pt x="3156837" y="83265"/>
                  </a:lnTo>
                  <a:lnTo>
                    <a:pt x="3206163" y="87552"/>
                  </a:lnTo>
                  <a:lnTo>
                    <a:pt x="3255489" y="91885"/>
                  </a:lnTo>
                  <a:lnTo>
                    <a:pt x="3304815" y="96261"/>
                  </a:lnTo>
                  <a:lnTo>
                    <a:pt x="3354141" y="100672"/>
                  </a:lnTo>
                  <a:lnTo>
                    <a:pt x="3403467" y="105116"/>
                  </a:lnTo>
                  <a:lnTo>
                    <a:pt x="3452793" y="109587"/>
                  </a:lnTo>
                  <a:lnTo>
                    <a:pt x="3502119" y="114080"/>
                  </a:lnTo>
                  <a:lnTo>
                    <a:pt x="3551445" y="118590"/>
                  </a:lnTo>
                  <a:lnTo>
                    <a:pt x="3600771" y="123112"/>
                  </a:lnTo>
                  <a:lnTo>
                    <a:pt x="3650097" y="127642"/>
                  </a:lnTo>
                  <a:lnTo>
                    <a:pt x="3699423" y="132174"/>
                  </a:lnTo>
                  <a:lnTo>
                    <a:pt x="3748750" y="136704"/>
                  </a:lnTo>
                  <a:lnTo>
                    <a:pt x="3798076" y="141226"/>
                  </a:lnTo>
                  <a:lnTo>
                    <a:pt x="3847402" y="145736"/>
                  </a:lnTo>
                  <a:lnTo>
                    <a:pt x="3896728" y="150229"/>
                  </a:lnTo>
                  <a:lnTo>
                    <a:pt x="3946054" y="154700"/>
                  </a:lnTo>
                  <a:lnTo>
                    <a:pt x="3995380" y="159145"/>
                  </a:lnTo>
                  <a:lnTo>
                    <a:pt x="4044706" y="163557"/>
                  </a:lnTo>
                  <a:lnTo>
                    <a:pt x="4094033" y="167933"/>
                  </a:lnTo>
                  <a:lnTo>
                    <a:pt x="4143359" y="172267"/>
                  </a:lnTo>
                  <a:lnTo>
                    <a:pt x="4192685" y="176554"/>
                  </a:lnTo>
                  <a:lnTo>
                    <a:pt x="4242011" y="180790"/>
                  </a:lnTo>
                  <a:lnTo>
                    <a:pt x="4291338" y="184970"/>
                  </a:lnTo>
                  <a:lnTo>
                    <a:pt x="4340664" y="189089"/>
                  </a:lnTo>
                  <a:lnTo>
                    <a:pt x="4389990" y="193141"/>
                  </a:lnTo>
                  <a:lnTo>
                    <a:pt x="4439317" y="197123"/>
                  </a:lnTo>
                  <a:lnTo>
                    <a:pt x="4488643" y="201028"/>
                  </a:lnTo>
                  <a:lnTo>
                    <a:pt x="4537970" y="204853"/>
                  </a:lnTo>
                  <a:lnTo>
                    <a:pt x="4587296" y="208592"/>
                  </a:lnTo>
                  <a:lnTo>
                    <a:pt x="4636622" y="212240"/>
                  </a:lnTo>
                  <a:lnTo>
                    <a:pt x="4685949" y="215793"/>
                  </a:lnTo>
                  <a:lnTo>
                    <a:pt x="4735275" y="219246"/>
                  </a:lnTo>
                  <a:lnTo>
                    <a:pt x="4784602" y="222593"/>
                  </a:lnTo>
                  <a:lnTo>
                    <a:pt x="4833928" y="225830"/>
                  </a:lnTo>
                  <a:lnTo>
                    <a:pt x="4883255" y="228952"/>
                  </a:lnTo>
                  <a:lnTo>
                    <a:pt x="4932582" y="231954"/>
                  </a:lnTo>
                  <a:lnTo>
                    <a:pt x="4981908" y="234831"/>
                  </a:lnTo>
                  <a:lnTo>
                    <a:pt x="5031235" y="237578"/>
                  </a:lnTo>
                  <a:lnTo>
                    <a:pt x="5080561" y="240190"/>
                  </a:lnTo>
                  <a:lnTo>
                    <a:pt x="5129888" y="242663"/>
                  </a:lnTo>
                  <a:lnTo>
                    <a:pt x="5179215" y="244992"/>
                  </a:lnTo>
                  <a:lnTo>
                    <a:pt x="5228541" y="247171"/>
                  </a:lnTo>
                  <a:lnTo>
                    <a:pt x="5277868" y="249195"/>
                  </a:lnTo>
                  <a:lnTo>
                    <a:pt x="5327195" y="251061"/>
                  </a:lnTo>
                  <a:lnTo>
                    <a:pt x="5376522" y="252762"/>
                  </a:lnTo>
                  <a:lnTo>
                    <a:pt x="5425849" y="254294"/>
                  </a:lnTo>
                  <a:lnTo>
                    <a:pt x="5475175" y="255653"/>
                  </a:lnTo>
                  <a:lnTo>
                    <a:pt x="5524502" y="256832"/>
                  </a:lnTo>
                  <a:lnTo>
                    <a:pt x="5573829" y="257828"/>
                  </a:lnTo>
                  <a:lnTo>
                    <a:pt x="5623156" y="258636"/>
                  </a:lnTo>
                  <a:lnTo>
                    <a:pt x="5672483" y="259250"/>
                  </a:lnTo>
                  <a:lnTo>
                    <a:pt x="5721810" y="259665"/>
                  </a:lnTo>
                  <a:lnTo>
                    <a:pt x="5771137" y="259877"/>
                  </a:lnTo>
                  <a:lnTo>
                    <a:pt x="5820464" y="259881"/>
                  </a:lnTo>
                  <a:lnTo>
                    <a:pt x="5869791" y="259672"/>
                  </a:lnTo>
                  <a:lnTo>
                    <a:pt x="5919118" y="259245"/>
                  </a:lnTo>
                  <a:lnTo>
                    <a:pt x="5968445" y="258595"/>
                  </a:lnTo>
                  <a:lnTo>
                    <a:pt x="6017772" y="257717"/>
                  </a:lnTo>
                  <a:lnTo>
                    <a:pt x="6067100" y="256606"/>
                  </a:lnTo>
                  <a:lnTo>
                    <a:pt x="6116427" y="255258"/>
                  </a:lnTo>
                  <a:lnTo>
                    <a:pt x="6165754" y="253667"/>
                  </a:lnTo>
                  <a:lnTo>
                    <a:pt x="6215081" y="251829"/>
                  </a:lnTo>
                  <a:lnTo>
                    <a:pt x="6264409" y="249739"/>
                  </a:lnTo>
                  <a:lnTo>
                    <a:pt x="6313736" y="247391"/>
                  </a:lnTo>
                  <a:lnTo>
                    <a:pt x="6363063" y="244782"/>
                  </a:lnTo>
                  <a:lnTo>
                    <a:pt x="6412391" y="241905"/>
                  </a:lnTo>
                  <a:lnTo>
                    <a:pt x="6461718" y="238756"/>
                  </a:lnTo>
                  <a:lnTo>
                    <a:pt x="6511045" y="235331"/>
                  </a:lnTo>
                  <a:lnTo>
                    <a:pt x="6560373" y="231624"/>
                  </a:lnTo>
                  <a:lnTo>
                    <a:pt x="6609700" y="227630"/>
                  </a:lnTo>
                  <a:lnTo>
                    <a:pt x="6659028" y="223345"/>
                  </a:lnTo>
                  <a:lnTo>
                    <a:pt x="6708355" y="218764"/>
                  </a:lnTo>
                  <a:lnTo>
                    <a:pt x="6757683" y="213881"/>
                  </a:lnTo>
                  <a:lnTo>
                    <a:pt x="6807011" y="208692"/>
                  </a:lnTo>
                  <a:lnTo>
                    <a:pt x="6856338" y="203192"/>
                  </a:lnTo>
                  <a:lnTo>
                    <a:pt x="6905666" y="197376"/>
                  </a:lnTo>
                  <a:lnTo>
                    <a:pt x="6954994" y="191239"/>
                  </a:lnTo>
                  <a:lnTo>
                    <a:pt x="7004321" y="184776"/>
                  </a:lnTo>
                  <a:lnTo>
                    <a:pt x="7053649" y="177983"/>
                  </a:lnTo>
                  <a:lnTo>
                    <a:pt x="7102977" y="170854"/>
                  </a:lnTo>
                  <a:lnTo>
                    <a:pt x="7152305" y="163384"/>
                  </a:lnTo>
                  <a:lnTo>
                    <a:pt x="7201633" y="155569"/>
                  </a:lnTo>
                  <a:lnTo>
                    <a:pt x="7250961" y="147404"/>
                  </a:lnTo>
                  <a:lnTo>
                    <a:pt x="7300289" y="138884"/>
                  </a:lnTo>
                  <a:lnTo>
                    <a:pt x="7349617" y="130003"/>
                  </a:lnTo>
                  <a:lnTo>
                    <a:pt x="7696200" y="940390"/>
                  </a:lnTo>
                  <a:lnTo>
                    <a:pt x="7646874" y="949271"/>
                  </a:lnTo>
                  <a:lnTo>
                    <a:pt x="7597549" y="957791"/>
                  </a:lnTo>
                  <a:lnTo>
                    <a:pt x="7548223" y="965956"/>
                  </a:lnTo>
                  <a:lnTo>
                    <a:pt x="7498898" y="973771"/>
                  </a:lnTo>
                  <a:lnTo>
                    <a:pt x="7449572" y="981241"/>
                  </a:lnTo>
                  <a:lnTo>
                    <a:pt x="7400247" y="988370"/>
                  </a:lnTo>
                  <a:lnTo>
                    <a:pt x="7350921" y="995163"/>
                  </a:lnTo>
                  <a:lnTo>
                    <a:pt x="7301596" y="1001626"/>
                  </a:lnTo>
                  <a:lnTo>
                    <a:pt x="7252271" y="1007763"/>
                  </a:lnTo>
                  <a:lnTo>
                    <a:pt x="7202945" y="1013579"/>
                  </a:lnTo>
                  <a:lnTo>
                    <a:pt x="7153620" y="1019079"/>
                  </a:lnTo>
                  <a:lnTo>
                    <a:pt x="7104294" y="1024268"/>
                  </a:lnTo>
                  <a:lnTo>
                    <a:pt x="7054969" y="1029151"/>
                  </a:lnTo>
                  <a:lnTo>
                    <a:pt x="7005643" y="1033732"/>
                  </a:lnTo>
                  <a:lnTo>
                    <a:pt x="6956318" y="1038017"/>
                  </a:lnTo>
                  <a:lnTo>
                    <a:pt x="6906992" y="1042011"/>
                  </a:lnTo>
                  <a:lnTo>
                    <a:pt x="6857667" y="1045718"/>
                  </a:lnTo>
                  <a:lnTo>
                    <a:pt x="6808342" y="1049143"/>
                  </a:lnTo>
                  <a:lnTo>
                    <a:pt x="6759016" y="1052292"/>
                  </a:lnTo>
                  <a:lnTo>
                    <a:pt x="6709691" y="1055169"/>
                  </a:lnTo>
                  <a:lnTo>
                    <a:pt x="6660365" y="1057778"/>
                  </a:lnTo>
                  <a:lnTo>
                    <a:pt x="6611040" y="1060126"/>
                  </a:lnTo>
                  <a:lnTo>
                    <a:pt x="6561714" y="1062216"/>
                  </a:lnTo>
                  <a:lnTo>
                    <a:pt x="6512389" y="1064054"/>
                  </a:lnTo>
                  <a:lnTo>
                    <a:pt x="6463063" y="1065645"/>
                  </a:lnTo>
                  <a:lnTo>
                    <a:pt x="6413738" y="1066993"/>
                  </a:lnTo>
                  <a:lnTo>
                    <a:pt x="6364412" y="1068104"/>
                  </a:lnTo>
                  <a:lnTo>
                    <a:pt x="6315087" y="1068982"/>
                  </a:lnTo>
                  <a:lnTo>
                    <a:pt x="6265761" y="1069632"/>
                  </a:lnTo>
                  <a:lnTo>
                    <a:pt x="6216436" y="1070059"/>
                  </a:lnTo>
                  <a:lnTo>
                    <a:pt x="6167110" y="1070268"/>
                  </a:lnTo>
                  <a:lnTo>
                    <a:pt x="6117785" y="1070264"/>
                  </a:lnTo>
                  <a:lnTo>
                    <a:pt x="6068459" y="1070052"/>
                  </a:lnTo>
                  <a:lnTo>
                    <a:pt x="6019134" y="1069637"/>
                  </a:lnTo>
                  <a:lnTo>
                    <a:pt x="5969808" y="1069023"/>
                  </a:lnTo>
                  <a:lnTo>
                    <a:pt x="5920483" y="1068215"/>
                  </a:lnTo>
                  <a:lnTo>
                    <a:pt x="5871157" y="1067219"/>
                  </a:lnTo>
                  <a:lnTo>
                    <a:pt x="5821832" y="1066040"/>
                  </a:lnTo>
                  <a:lnTo>
                    <a:pt x="5772506" y="1064681"/>
                  </a:lnTo>
                  <a:lnTo>
                    <a:pt x="5723181" y="1063149"/>
                  </a:lnTo>
                  <a:lnTo>
                    <a:pt x="5673855" y="1061448"/>
                  </a:lnTo>
                  <a:lnTo>
                    <a:pt x="5624530" y="1059582"/>
                  </a:lnTo>
                  <a:lnTo>
                    <a:pt x="5575204" y="1057558"/>
                  </a:lnTo>
                  <a:lnTo>
                    <a:pt x="5525879" y="1055379"/>
                  </a:lnTo>
                  <a:lnTo>
                    <a:pt x="5476553" y="1053050"/>
                  </a:lnTo>
                  <a:lnTo>
                    <a:pt x="5427228" y="1050577"/>
                  </a:lnTo>
                  <a:lnTo>
                    <a:pt x="5377902" y="1047965"/>
                  </a:lnTo>
                  <a:lnTo>
                    <a:pt x="5328576" y="1045218"/>
                  </a:lnTo>
                  <a:lnTo>
                    <a:pt x="5279251" y="1042341"/>
                  </a:lnTo>
                  <a:lnTo>
                    <a:pt x="5229925" y="1039339"/>
                  </a:lnTo>
                  <a:lnTo>
                    <a:pt x="5180600" y="1036217"/>
                  </a:lnTo>
                  <a:lnTo>
                    <a:pt x="5131274" y="1032980"/>
                  </a:lnTo>
                  <a:lnTo>
                    <a:pt x="5081949" y="1029633"/>
                  </a:lnTo>
                  <a:lnTo>
                    <a:pt x="5032623" y="1026180"/>
                  </a:lnTo>
                  <a:lnTo>
                    <a:pt x="4983297" y="1022627"/>
                  </a:lnTo>
                  <a:lnTo>
                    <a:pt x="4933972" y="1018979"/>
                  </a:lnTo>
                  <a:lnTo>
                    <a:pt x="4884646" y="1015240"/>
                  </a:lnTo>
                  <a:lnTo>
                    <a:pt x="4835320" y="1011415"/>
                  </a:lnTo>
                  <a:lnTo>
                    <a:pt x="4785995" y="1007510"/>
                  </a:lnTo>
                  <a:lnTo>
                    <a:pt x="4736669" y="1003528"/>
                  </a:lnTo>
                  <a:lnTo>
                    <a:pt x="4687344" y="999476"/>
                  </a:lnTo>
                  <a:lnTo>
                    <a:pt x="4638018" y="995357"/>
                  </a:lnTo>
                  <a:lnTo>
                    <a:pt x="4588692" y="991177"/>
                  </a:lnTo>
                  <a:lnTo>
                    <a:pt x="4539367" y="986941"/>
                  </a:lnTo>
                  <a:lnTo>
                    <a:pt x="4490041" y="982654"/>
                  </a:lnTo>
                  <a:lnTo>
                    <a:pt x="4440715" y="978320"/>
                  </a:lnTo>
                  <a:lnTo>
                    <a:pt x="4391389" y="973944"/>
                  </a:lnTo>
                  <a:lnTo>
                    <a:pt x="4342064" y="969532"/>
                  </a:lnTo>
                  <a:lnTo>
                    <a:pt x="4292738" y="965087"/>
                  </a:lnTo>
                  <a:lnTo>
                    <a:pt x="4243412" y="960616"/>
                  </a:lnTo>
                  <a:lnTo>
                    <a:pt x="4194087" y="956123"/>
                  </a:lnTo>
                  <a:lnTo>
                    <a:pt x="4144761" y="951613"/>
                  </a:lnTo>
                  <a:lnTo>
                    <a:pt x="4095435" y="947091"/>
                  </a:lnTo>
                  <a:lnTo>
                    <a:pt x="4046109" y="942561"/>
                  </a:lnTo>
                  <a:lnTo>
                    <a:pt x="3996784" y="938029"/>
                  </a:lnTo>
                  <a:lnTo>
                    <a:pt x="3947458" y="933499"/>
                  </a:lnTo>
                  <a:lnTo>
                    <a:pt x="3898132" y="928977"/>
                  </a:lnTo>
                  <a:lnTo>
                    <a:pt x="3848806" y="924467"/>
                  </a:lnTo>
                  <a:lnTo>
                    <a:pt x="3799481" y="919974"/>
                  </a:lnTo>
                  <a:lnTo>
                    <a:pt x="3750155" y="915503"/>
                  </a:lnTo>
                  <a:lnTo>
                    <a:pt x="3700829" y="911059"/>
                  </a:lnTo>
                  <a:lnTo>
                    <a:pt x="3651503" y="906648"/>
                  </a:lnTo>
                  <a:lnTo>
                    <a:pt x="3602177" y="902272"/>
                  </a:lnTo>
                  <a:lnTo>
                    <a:pt x="3552851" y="897939"/>
                  </a:lnTo>
                  <a:lnTo>
                    <a:pt x="3503526" y="893652"/>
                  </a:lnTo>
                  <a:lnTo>
                    <a:pt x="3454200" y="889417"/>
                  </a:lnTo>
                  <a:lnTo>
                    <a:pt x="3404874" y="885238"/>
                  </a:lnTo>
                  <a:lnTo>
                    <a:pt x="3355548" y="881120"/>
                  </a:lnTo>
                  <a:lnTo>
                    <a:pt x="3306222" y="877069"/>
                  </a:lnTo>
                  <a:lnTo>
                    <a:pt x="3256896" y="873088"/>
                  </a:lnTo>
                  <a:lnTo>
                    <a:pt x="3207570" y="869184"/>
                  </a:lnTo>
                  <a:lnTo>
                    <a:pt x="3158244" y="865360"/>
                  </a:lnTo>
                  <a:lnTo>
                    <a:pt x="3108918" y="861622"/>
                  </a:lnTo>
                  <a:lnTo>
                    <a:pt x="3059593" y="857975"/>
                  </a:lnTo>
                  <a:lnTo>
                    <a:pt x="3010267" y="854424"/>
                  </a:lnTo>
                  <a:lnTo>
                    <a:pt x="2960941" y="850973"/>
                  </a:lnTo>
                  <a:lnTo>
                    <a:pt x="2911615" y="847627"/>
                  </a:lnTo>
                  <a:lnTo>
                    <a:pt x="2862289" y="844391"/>
                  </a:lnTo>
                  <a:lnTo>
                    <a:pt x="2812963" y="841271"/>
                  </a:lnTo>
                  <a:lnTo>
                    <a:pt x="2763637" y="838271"/>
                  </a:lnTo>
                  <a:lnTo>
                    <a:pt x="2714311" y="835396"/>
                  </a:lnTo>
                  <a:lnTo>
                    <a:pt x="2664985" y="832651"/>
                  </a:lnTo>
                  <a:lnTo>
                    <a:pt x="2615659" y="830040"/>
                  </a:lnTo>
                  <a:lnTo>
                    <a:pt x="2566333" y="827569"/>
                  </a:lnTo>
                  <a:lnTo>
                    <a:pt x="2517006" y="825243"/>
                  </a:lnTo>
                  <a:lnTo>
                    <a:pt x="2467680" y="823066"/>
                  </a:lnTo>
                  <a:lnTo>
                    <a:pt x="2418354" y="821044"/>
                  </a:lnTo>
                  <a:lnTo>
                    <a:pt x="2369028" y="819180"/>
                  </a:lnTo>
                  <a:lnTo>
                    <a:pt x="2319702" y="817481"/>
                  </a:lnTo>
                  <a:lnTo>
                    <a:pt x="2270376" y="815951"/>
                  </a:lnTo>
                  <a:lnTo>
                    <a:pt x="2221050" y="814595"/>
                  </a:lnTo>
                  <a:lnTo>
                    <a:pt x="2171724" y="813418"/>
                  </a:lnTo>
                  <a:lnTo>
                    <a:pt x="2122398" y="812425"/>
                  </a:lnTo>
                  <a:lnTo>
                    <a:pt x="2073071" y="811620"/>
                  </a:lnTo>
                  <a:lnTo>
                    <a:pt x="2023745" y="811009"/>
                  </a:lnTo>
                  <a:lnTo>
                    <a:pt x="1974419" y="810597"/>
                  </a:lnTo>
                  <a:lnTo>
                    <a:pt x="1925093" y="810387"/>
                  </a:lnTo>
                  <a:lnTo>
                    <a:pt x="1875766" y="810386"/>
                  </a:lnTo>
                  <a:lnTo>
                    <a:pt x="1826440" y="810599"/>
                  </a:lnTo>
                  <a:lnTo>
                    <a:pt x="1777114" y="811029"/>
                  </a:lnTo>
                  <a:lnTo>
                    <a:pt x="1727788" y="811682"/>
                  </a:lnTo>
                  <a:lnTo>
                    <a:pt x="1678461" y="812563"/>
                  </a:lnTo>
                  <a:lnTo>
                    <a:pt x="1629135" y="813677"/>
                  </a:lnTo>
                  <a:lnTo>
                    <a:pt x="1579809" y="815029"/>
                  </a:lnTo>
                  <a:lnTo>
                    <a:pt x="1530482" y="816623"/>
                  </a:lnTo>
                  <a:lnTo>
                    <a:pt x="1481156" y="818464"/>
                  </a:lnTo>
                  <a:lnTo>
                    <a:pt x="1431830" y="820558"/>
                  </a:lnTo>
                  <a:lnTo>
                    <a:pt x="1382503" y="822909"/>
                  </a:lnTo>
                  <a:lnTo>
                    <a:pt x="1333177" y="825523"/>
                  </a:lnTo>
                  <a:lnTo>
                    <a:pt x="1283851" y="828403"/>
                  </a:lnTo>
                  <a:lnTo>
                    <a:pt x="1234524" y="831556"/>
                  </a:lnTo>
                  <a:lnTo>
                    <a:pt x="1185198" y="834985"/>
                  </a:lnTo>
                  <a:lnTo>
                    <a:pt x="1135871" y="838696"/>
                  </a:lnTo>
                  <a:lnTo>
                    <a:pt x="1086545" y="842694"/>
                  </a:lnTo>
                  <a:lnTo>
                    <a:pt x="1037218" y="846983"/>
                  </a:lnTo>
                  <a:lnTo>
                    <a:pt x="987892" y="851569"/>
                  </a:lnTo>
                  <a:lnTo>
                    <a:pt x="938565" y="856456"/>
                  </a:lnTo>
                  <a:lnTo>
                    <a:pt x="889239" y="861649"/>
                  </a:lnTo>
                  <a:lnTo>
                    <a:pt x="839912" y="867153"/>
                  </a:lnTo>
                  <a:lnTo>
                    <a:pt x="790586" y="872974"/>
                  </a:lnTo>
                  <a:lnTo>
                    <a:pt x="741259" y="879115"/>
                  </a:lnTo>
                  <a:lnTo>
                    <a:pt x="691933" y="885583"/>
                  </a:lnTo>
                  <a:lnTo>
                    <a:pt x="642606" y="892381"/>
                  </a:lnTo>
                  <a:lnTo>
                    <a:pt x="593279" y="899515"/>
                  </a:lnTo>
                  <a:lnTo>
                    <a:pt x="543953" y="906989"/>
                  </a:lnTo>
                  <a:lnTo>
                    <a:pt x="494626" y="914809"/>
                  </a:lnTo>
                  <a:lnTo>
                    <a:pt x="445299" y="922979"/>
                  </a:lnTo>
                  <a:lnTo>
                    <a:pt x="395973" y="931504"/>
                  </a:lnTo>
                  <a:lnTo>
                    <a:pt x="346646" y="940390"/>
                  </a:lnTo>
                  <a:lnTo>
                    <a:pt x="0" y="130003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38452" y="757250"/>
            <a:ext cx="578231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Principles</a:t>
            </a:r>
            <a:r>
              <a:rPr dirty="0" sz="3600" spc="-30"/>
              <a:t> </a:t>
            </a:r>
            <a:r>
              <a:rPr dirty="0" sz="3600"/>
              <a:t>of</a:t>
            </a:r>
            <a:r>
              <a:rPr dirty="0" sz="3600" spc="-20"/>
              <a:t> </a:t>
            </a:r>
            <a:r>
              <a:rPr dirty="0" sz="3600" spc="-15"/>
              <a:t>Ethical</a:t>
            </a:r>
            <a:r>
              <a:rPr dirty="0" sz="3600" spc="-25"/>
              <a:t> </a:t>
            </a:r>
            <a:r>
              <a:rPr dirty="0" sz="3600" spc="-10"/>
              <a:t>Reasoning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283067" y="6466621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20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8093" y="1534794"/>
            <a:ext cx="7503795" cy="4273550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marL="184785" marR="295910" indent="-172720">
              <a:lnSpc>
                <a:spcPts val="2690"/>
              </a:lnSpc>
              <a:spcBef>
                <a:spcPts val="74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Massage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dilemma: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collect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data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about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spc="-5" b="1">
                <a:latin typeface="Calibri"/>
                <a:cs typeface="Calibri"/>
              </a:rPr>
              <a:t> should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involved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DM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process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marR="187325" indent="-172720">
              <a:lnSpc>
                <a:spcPts val="269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Outline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options;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identify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alternative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analyze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causes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consequences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each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3500">
              <a:latin typeface="Calibri"/>
              <a:cs typeface="Calibri"/>
            </a:endParaRPr>
          </a:p>
          <a:p>
            <a:pPr marL="184785" marR="5080" indent="-172720">
              <a:lnSpc>
                <a:spcPct val="80000"/>
              </a:lnSpc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dirty="0" sz="2800" spc="-20" b="1">
                <a:latin typeface="Calibri"/>
                <a:cs typeface="Calibri"/>
              </a:rPr>
              <a:t>Review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criteria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resolve: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weigh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options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against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values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those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involved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decision.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done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through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weighing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grid.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54151" y="319053"/>
            <a:ext cx="7702550" cy="1076325"/>
            <a:chOff x="454151" y="319053"/>
            <a:chExt cx="7702550" cy="10763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322105"/>
              <a:ext cx="7696200" cy="107021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7199" y="322101"/>
              <a:ext cx="7696200" cy="1070610"/>
            </a:xfrm>
            <a:custGeom>
              <a:avLst/>
              <a:gdLst/>
              <a:ahLst/>
              <a:cxnLst/>
              <a:rect l="l" t="t" r="r" b="b"/>
              <a:pathLst>
                <a:path w="7696200" h="1070610">
                  <a:moveTo>
                    <a:pt x="0" y="129891"/>
                  </a:moveTo>
                  <a:lnTo>
                    <a:pt x="49325" y="121010"/>
                  </a:lnTo>
                  <a:lnTo>
                    <a:pt x="98650" y="112490"/>
                  </a:lnTo>
                  <a:lnTo>
                    <a:pt x="147976" y="104324"/>
                  </a:lnTo>
                  <a:lnTo>
                    <a:pt x="197301" y="96509"/>
                  </a:lnTo>
                  <a:lnTo>
                    <a:pt x="246627" y="89040"/>
                  </a:lnTo>
                  <a:lnTo>
                    <a:pt x="295952" y="81910"/>
                  </a:lnTo>
                  <a:lnTo>
                    <a:pt x="345278" y="75117"/>
                  </a:lnTo>
                  <a:lnTo>
                    <a:pt x="394603" y="68654"/>
                  </a:lnTo>
                  <a:lnTo>
                    <a:pt x="443928" y="62516"/>
                  </a:lnTo>
                  <a:lnTo>
                    <a:pt x="493254" y="56700"/>
                  </a:lnTo>
                  <a:lnTo>
                    <a:pt x="542579" y="51200"/>
                  </a:lnTo>
                  <a:lnTo>
                    <a:pt x="591905" y="46010"/>
                  </a:lnTo>
                  <a:lnTo>
                    <a:pt x="641230" y="41127"/>
                  </a:lnTo>
                  <a:lnTo>
                    <a:pt x="690556" y="36545"/>
                  </a:lnTo>
                  <a:lnTo>
                    <a:pt x="739881" y="32260"/>
                  </a:lnTo>
                  <a:lnTo>
                    <a:pt x="789207" y="28266"/>
                  </a:lnTo>
                  <a:lnTo>
                    <a:pt x="838532" y="24558"/>
                  </a:lnTo>
                  <a:lnTo>
                    <a:pt x="887858" y="21132"/>
                  </a:lnTo>
                  <a:lnTo>
                    <a:pt x="937183" y="17983"/>
                  </a:lnTo>
                  <a:lnTo>
                    <a:pt x="986509" y="15106"/>
                  </a:lnTo>
                  <a:lnTo>
                    <a:pt x="1035834" y="12496"/>
                  </a:lnTo>
                  <a:lnTo>
                    <a:pt x="1085160" y="10148"/>
                  </a:lnTo>
                  <a:lnTo>
                    <a:pt x="1134485" y="8057"/>
                  </a:lnTo>
                  <a:lnTo>
                    <a:pt x="1183811" y="6218"/>
                  </a:lnTo>
                  <a:lnTo>
                    <a:pt x="1233136" y="4627"/>
                  </a:lnTo>
                  <a:lnTo>
                    <a:pt x="1282462" y="3278"/>
                  </a:lnTo>
                  <a:lnTo>
                    <a:pt x="1331787" y="2167"/>
                  </a:lnTo>
                  <a:lnTo>
                    <a:pt x="1381113" y="1288"/>
                  </a:lnTo>
                  <a:lnTo>
                    <a:pt x="1430438" y="637"/>
                  </a:lnTo>
                  <a:lnTo>
                    <a:pt x="1479764" y="209"/>
                  </a:lnTo>
                  <a:lnTo>
                    <a:pt x="1529089" y="0"/>
                  </a:lnTo>
                  <a:lnTo>
                    <a:pt x="1578415" y="3"/>
                  </a:lnTo>
                  <a:lnTo>
                    <a:pt x="1627740" y="214"/>
                  </a:lnTo>
                  <a:lnTo>
                    <a:pt x="1677066" y="629"/>
                  </a:lnTo>
                  <a:lnTo>
                    <a:pt x="1726391" y="1242"/>
                  </a:lnTo>
                  <a:lnTo>
                    <a:pt x="1775717" y="2048"/>
                  </a:lnTo>
                  <a:lnTo>
                    <a:pt x="1825043" y="3043"/>
                  </a:lnTo>
                  <a:lnTo>
                    <a:pt x="1874368" y="4222"/>
                  </a:lnTo>
                  <a:lnTo>
                    <a:pt x="1923694" y="5580"/>
                  </a:lnTo>
                  <a:lnTo>
                    <a:pt x="1973019" y="7111"/>
                  </a:lnTo>
                  <a:lnTo>
                    <a:pt x="2022345" y="8812"/>
                  </a:lnTo>
                  <a:lnTo>
                    <a:pt x="2071671" y="10677"/>
                  </a:lnTo>
                  <a:lnTo>
                    <a:pt x="2120996" y="12700"/>
                  </a:lnTo>
                  <a:lnTo>
                    <a:pt x="2170322" y="14878"/>
                  </a:lnTo>
                  <a:lnTo>
                    <a:pt x="2219648" y="17206"/>
                  </a:lnTo>
                  <a:lnTo>
                    <a:pt x="2268973" y="19678"/>
                  </a:lnTo>
                  <a:lnTo>
                    <a:pt x="2318299" y="22290"/>
                  </a:lnTo>
                  <a:lnTo>
                    <a:pt x="2367625" y="25036"/>
                  </a:lnTo>
                  <a:lnTo>
                    <a:pt x="2416950" y="27912"/>
                  </a:lnTo>
                  <a:lnTo>
                    <a:pt x="2466276" y="30913"/>
                  </a:lnTo>
                  <a:lnTo>
                    <a:pt x="2515602" y="34034"/>
                  </a:lnTo>
                  <a:lnTo>
                    <a:pt x="2564928" y="37270"/>
                  </a:lnTo>
                  <a:lnTo>
                    <a:pt x="2614253" y="40617"/>
                  </a:lnTo>
                  <a:lnTo>
                    <a:pt x="2663579" y="44068"/>
                  </a:lnTo>
                  <a:lnTo>
                    <a:pt x="2712905" y="47620"/>
                  </a:lnTo>
                  <a:lnTo>
                    <a:pt x="2762231" y="51268"/>
                  </a:lnTo>
                  <a:lnTo>
                    <a:pt x="2811556" y="55006"/>
                  </a:lnTo>
                  <a:lnTo>
                    <a:pt x="2860882" y="58830"/>
                  </a:lnTo>
                  <a:lnTo>
                    <a:pt x="2910208" y="62735"/>
                  </a:lnTo>
                  <a:lnTo>
                    <a:pt x="2959534" y="66715"/>
                  </a:lnTo>
                  <a:lnTo>
                    <a:pt x="3008860" y="70767"/>
                  </a:lnTo>
                  <a:lnTo>
                    <a:pt x="3058186" y="74885"/>
                  </a:lnTo>
                  <a:lnTo>
                    <a:pt x="3107512" y="79064"/>
                  </a:lnTo>
                  <a:lnTo>
                    <a:pt x="3156837" y="83299"/>
                  </a:lnTo>
                  <a:lnTo>
                    <a:pt x="3206163" y="87586"/>
                  </a:lnTo>
                  <a:lnTo>
                    <a:pt x="3255489" y="91919"/>
                  </a:lnTo>
                  <a:lnTo>
                    <a:pt x="3304815" y="96294"/>
                  </a:lnTo>
                  <a:lnTo>
                    <a:pt x="3354141" y="100706"/>
                  </a:lnTo>
                  <a:lnTo>
                    <a:pt x="3403467" y="105149"/>
                  </a:lnTo>
                  <a:lnTo>
                    <a:pt x="3452793" y="109620"/>
                  </a:lnTo>
                  <a:lnTo>
                    <a:pt x="3502119" y="114112"/>
                  </a:lnTo>
                  <a:lnTo>
                    <a:pt x="3551445" y="118622"/>
                  </a:lnTo>
                  <a:lnTo>
                    <a:pt x="3600771" y="123143"/>
                  </a:lnTo>
                  <a:lnTo>
                    <a:pt x="3650097" y="127672"/>
                  </a:lnTo>
                  <a:lnTo>
                    <a:pt x="3699423" y="132204"/>
                  </a:lnTo>
                  <a:lnTo>
                    <a:pt x="3748750" y="136733"/>
                  </a:lnTo>
                  <a:lnTo>
                    <a:pt x="3798076" y="141255"/>
                  </a:lnTo>
                  <a:lnTo>
                    <a:pt x="3847402" y="145764"/>
                  </a:lnTo>
                  <a:lnTo>
                    <a:pt x="3896728" y="150256"/>
                  </a:lnTo>
                  <a:lnTo>
                    <a:pt x="3946054" y="154727"/>
                  </a:lnTo>
                  <a:lnTo>
                    <a:pt x="3995380" y="159170"/>
                  </a:lnTo>
                  <a:lnTo>
                    <a:pt x="4044706" y="163581"/>
                  </a:lnTo>
                  <a:lnTo>
                    <a:pt x="4094033" y="167956"/>
                  </a:lnTo>
                  <a:lnTo>
                    <a:pt x="4143359" y="172289"/>
                  </a:lnTo>
                  <a:lnTo>
                    <a:pt x="4192685" y="176575"/>
                  </a:lnTo>
                  <a:lnTo>
                    <a:pt x="4242011" y="180810"/>
                  </a:lnTo>
                  <a:lnTo>
                    <a:pt x="4291338" y="184989"/>
                  </a:lnTo>
                  <a:lnTo>
                    <a:pt x="4340664" y="189106"/>
                  </a:lnTo>
                  <a:lnTo>
                    <a:pt x="4389990" y="193157"/>
                  </a:lnTo>
                  <a:lnTo>
                    <a:pt x="4439317" y="197137"/>
                  </a:lnTo>
                  <a:lnTo>
                    <a:pt x="4488643" y="201042"/>
                  </a:lnTo>
                  <a:lnTo>
                    <a:pt x="4537970" y="204865"/>
                  </a:lnTo>
                  <a:lnTo>
                    <a:pt x="4587296" y="208602"/>
                  </a:lnTo>
                  <a:lnTo>
                    <a:pt x="4636622" y="212249"/>
                  </a:lnTo>
                  <a:lnTo>
                    <a:pt x="4685949" y="215801"/>
                  </a:lnTo>
                  <a:lnTo>
                    <a:pt x="4735275" y="219252"/>
                  </a:lnTo>
                  <a:lnTo>
                    <a:pt x="4784602" y="222597"/>
                  </a:lnTo>
                  <a:lnTo>
                    <a:pt x="4833928" y="225833"/>
                  </a:lnTo>
                  <a:lnTo>
                    <a:pt x="4883255" y="228953"/>
                  </a:lnTo>
                  <a:lnTo>
                    <a:pt x="4932582" y="231953"/>
                  </a:lnTo>
                  <a:lnTo>
                    <a:pt x="4981908" y="234828"/>
                  </a:lnTo>
                  <a:lnTo>
                    <a:pt x="5031235" y="237574"/>
                  </a:lnTo>
                  <a:lnTo>
                    <a:pt x="5080561" y="240184"/>
                  </a:lnTo>
                  <a:lnTo>
                    <a:pt x="5129888" y="242655"/>
                  </a:lnTo>
                  <a:lnTo>
                    <a:pt x="5179215" y="244982"/>
                  </a:lnTo>
                  <a:lnTo>
                    <a:pt x="5228541" y="247159"/>
                  </a:lnTo>
                  <a:lnTo>
                    <a:pt x="5277868" y="249182"/>
                  </a:lnTo>
                  <a:lnTo>
                    <a:pt x="5327195" y="251045"/>
                  </a:lnTo>
                  <a:lnTo>
                    <a:pt x="5376522" y="252744"/>
                  </a:lnTo>
                  <a:lnTo>
                    <a:pt x="5425849" y="254275"/>
                  </a:lnTo>
                  <a:lnTo>
                    <a:pt x="5475175" y="255631"/>
                  </a:lnTo>
                  <a:lnTo>
                    <a:pt x="5524502" y="256809"/>
                  </a:lnTo>
                  <a:lnTo>
                    <a:pt x="5573829" y="257803"/>
                  </a:lnTo>
                  <a:lnTo>
                    <a:pt x="5623156" y="258608"/>
                  </a:lnTo>
                  <a:lnTo>
                    <a:pt x="5672483" y="259219"/>
                  </a:lnTo>
                  <a:lnTo>
                    <a:pt x="5721810" y="259633"/>
                  </a:lnTo>
                  <a:lnTo>
                    <a:pt x="5771137" y="259843"/>
                  </a:lnTo>
                  <a:lnTo>
                    <a:pt x="5820464" y="259844"/>
                  </a:lnTo>
                  <a:lnTo>
                    <a:pt x="5869791" y="259633"/>
                  </a:lnTo>
                  <a:lnTo>
                    <a:pt x="5919118" y="259204"/>
                  </a:lnTo>
                  <a:lnTo>
                    <a:pt x="5968445" y="258551"/>
                  </a:lnTo>
                  <a:lnTo>
                    <a:pt x="6017772" y="257671"/>
                  </a:lnTo>
                  <a:lnTo>
                    <a:pt x="6067100" y="256558"/>
                  </a:lnTo>
                  <a:lnTo>
                    <a:pt x="6116427" y="255208"/>
                  </a:lnTo>
                  <a:lnTo>
                    <a:pt x="6165754" y="253615"/>
                  </a:lnTo>
                  <a:lnTo>
                    <a:pt x="6215081" y="251774"/>
                  </a:lnTo>
                  <a:lnTo>
                    <a:pt x="6264409" y="249681"/>
                  </a:lnTo>
                  <a:lnTo>
                    <a:pt x="6313736" y="247331"/>
                  </a:lnTo>
                  <a:lnTo>
                    <a:pt x="6363063" y="244719"/>
                  </a:lnTo>
                  <a:lnTo>
                    <a:pt x="6412391" y="241840"/>
                  </a:lnTo>
                  <a:lnTo>
                    <a:pt x="6461718" y="238689"/>
                  </a:lnTo>
                  <a:lnTo>
                    <a:pt x="6511045" y="235262"/>
                  </a:lnTo>
                  <a:lnTo>
                    <a:pt x="6560373" y="231552"/>
                  </a:lnTo>
                  <a:lnTo>
                    <a:pt x="6609700" y="227556"/>
                  </a:lnTo>
                  <a:lnTo>
                    <a:pt x="6659028" y="223268"/>
                  </a:lnTo>
                  <a:lnTo>
                    <a:pt x="6708355" y="218684"/>
                  </a:lnTo>
                  <a:lnTo>
                    <a:pt x="6757683" y="213799"/>
                  </a:lnTo>
                  <a:lnTo>
                    <a:pt x="6807011" y="208608"/>
                  </a:lnTo>
                  <a:lnTo>
                    <a:pt x="6856338" y="203105"/>
                  </a:lnTo>
                  <a:lnTo>
                    <a:pt x="6905666" y="197286"/>
                  </a:lnTo>
                  <a:lnTo>
                    <a:pt x="6954994" y="191147"/>
                  </a:lnTo>
                  <a:lnTo>
                    <a:pt x="7004321" y="184681"/>
                  </a:lnTo>
                  <a:lnTo>
                    <a:pt x="7053649" y="177885"/>
                  </a:lnTo>
                  <a:lnTo>
                    <a:pt x="7102977" y="170754"/>
                  </a:lnTo>
                  <a:lnTo>
                    <a:pt x="7152305" y="163282"/>
                  </a:lnTo>
                  <a:lnTo>
                    <a:pt x="7201633" y="155464"/>
                  </a:lnTo>
                  <a:lnTo>
                    <a:pt x="7250961" y="147297"/>
                  </a:lnTo>
                  <a:lnTo>
                    <a:pt x="7300289" y="138774"/>
                  </a:lnTo>
                  <a:lnTo>
                    <a:pt x="7349617" y="129891"/>
                  </a:lnTo>
                  <a:lnTo>
                    <a:pt x="7696200" y="940278"/>
                  </a:lnTo>
                  <a:lnTo>
                    <a:pt x="7646874" y="949161"/>
                  </a:lnTo>
                  <a:lnTo>
                    <a:pt x="7597549" y="957683"/>
                  </a:lnTo>
                  <a:lnTo>
                    <a:pt x="7548223" y="965851"/>
                  </a:lnTo>
                  <a:lnTo>
                    <a:pt x="7498898" y="973669"/>
                  </a:lnTo>
                  <a:lnTo>
                    <a:pt x="7449572" y="981140"/>
                  </a:lnTo>
                  <a:lnTo>
                    <a:pt x="7400247" y="988272"/>
                  </a:lnTo>
                  <a:lnTo>
                    <a:pt x="7350921" y="995068"/>
                  </a:lnTo>
                  <a:lnTo>
                    <a:pt x="7301596" y="1001533"/>
                  </a:lnTo>
                  <a:lnTo>
                    <a:pt x="7252271" y="1007672"/>
                  </a:lnTo>
                  <a:lnTo>
                    <a:pt x="7202945" y="1013490"/>
                  </a:lnTo>
                  <a:lnTo>
                    <a:pt x="7153620" y="1018993"/>
                  </a:lnTo>
                  <a:lnTo>
                    <a:pt x="7104294" y="1024184"/>
                  </a:lnTo>
                  <a:lnTo>
                    <a:pt x="7054969" y="1029069"/>
                  </a:lnTo>
                  <a:lnTo>
                    <a:pt x="7005643" y="1033652"/>
                  </a:lnTo>
                  <a:lnTo>
                    <a:pt x="6956318" y="1037939"/>
                  </a:lnTo>
                  <a:lnTo>
                    <a:pt x="6906992" y="1041935"/>
                  </a:lnTo>
                  <a:lnTo>
                    <a:pt x="6857667" y="1045644"/>
                  </a:lnTo>
                  <a:lnTo>
                    <a:pt x="6808342" y="1049071"/>
                  </a:lnTo>
                  <a:lnTo>
                    <a:pt x="6759016" y="1052222"/>
                  </a:lnTo>
                  <a:lnTo>
                    <a:pt x="6709691" y="1055100"/>
                  </a:lnTo>
                  <a:lnTo>
                    <a:pt x="6660365" y="1057712"/>
                  </a:lnTo>
                  <a:lnTo>
                    <a:pt x="6611040" y="1060061"/>
                  </a:lnTo>
                  <a:lnTo>
                    <a:pt x="6561714" y="1062153"/>
                  </a:lnTo>
                  <a:lnTo>
                    <a:pt x="6512389" y="1063993"/>
                  </a:lnTo>
                  <a:lnTo>
                    <a:pt x="6463063" y="1065586"/>
                  </a:lnTo>
                  <a:lnTo>
                    <a:pt x="6413738" y="1066936"/>
                  </a:lnTo>
                  <a:lnTo>
                    <a:pt x="6364412" y="1068048"/>
                  </a:lnTo>
                  <a:lnTo>
                    <a:pt x="6315087" y="1068927"/>
                  </a:lnTo>
                  <a:lnTo>
                    <a:pt x="6265761" y="1069579"/>
                  </a:lnTo>
                  <a:lnTo>
                    <a:pt x="6216436" y="1070008"/>
                  </a:lnTo>
                  <a:lnTo>
                    <a:pt x="6167110" y="1070218"/>
                  </a:lnTo>
                  <a:lnTo>
                    <a:pt x="6117785" y="1070216"/>
                  </a:lnTo>
                  <a:lnTo>
                    <a:pt x="6068459" y="1070005"/>
                  </a:lnTo>
                  <a:lnTo>
                    <a:pt x="6019134" y="1069591"/>
                  </a:lnTo>
                  <a:lnTo>
                    <a:pt x="5969808" y="1068979"/>
                  </a:lnTo>
                  <a:lnTo>
                    <a:pt x="5920483" y="1068173"/>
                  </a:lnTo>
                  <a:lnTo>
                    <a:pt x="5871157" y="1067178"/>
                  </a:lnTo>
                  <a:lnTo>
                    <a:pt x="5821832" y="1066000"/>
                  </a:lnTo>
                  <a:lnTo>
                    <a:pt x="5772506" y="1064642"/>
                  </a:lnTo>
                  <a:lnTo>
                    <a:pt x="5723181" y="1063111"/>
                  </a:lnTo>
                  <a:lnTo>
                    <a:pt x="5673855" y="1061411"/>
                  </a:lnTo>
                  <a:lnTo>
                    <a:pt x="5624530" y="1059547"/>
                  </a:lnTo>
                  <a:lnTo>
                    <a:pt x="5575204" y="1057523"/>
                  </a:lnTo>
                  <a:lnTo>
                    <a:pt x="5525879" y="1055345"/>
                  </a:lnTo>
                  <a:lnTo>
                    <a:pt x="5476553" y="1053018"/>
                  </a:lnTo>
                  <a:lnTo>
                    <a:pt x="5427228" y="1050546"/>
                  </a:lnTo>
                  <a:lnTo>
                    <a:pt x="5377902" y="1047935"/>
                  </a:lnTo>
                  <a:lnTo>
                    <a:pt x="5328576" y="1045189"/>
                  </a:lnTo>
                  <a:lnTo>
                    <a:pt x="5279251" y="1042312"/>
                  </a:lnTo>
                  <a:lnTo>
                    <a:pt x="5229925" y="1039311"/>
                  </a:lnTo>
                  <a:lnTo>
                    <a:pt x="5180600" y="1036190"/>
                  </a:lnTo>
                  <a:lnTo>
                    <a:pt x="5131274" y="1032954"/>
                  </a:lnTo>
                  <a:lnTo>
                    <a:pt x="5081949" y="1029608"/>
                  </a:lnTo>
                  <a:lnTo>
                    <a:pt x="5032623" y="1026156"/>
                  </a:lnTo>
                  <a:lnTo>
                    <a:pt x="4983297" y="1022604"/>
                  </a:lnTo>
                  <a:lnTo>
                    <a:pt x="4933972" y="1018956"/>
                  </a:lnTo>
                  <a:lnTo>
                    <a:pt x="4884646" y="1015217"/>
                  </a:lnTo>
                  <a:lnTo>
                    <a:pt x="4835320" y="1011393"/>
                  </a:lnTo>
                  <a:lnTo>
                    <a:pt x="4785995" y="1007488"/>
                  </a:lnTo>
                  <a:lnTo>
                    <a:pt x="4736669" y="1003507"/>
                  </a:lnTo>
                  <a:lnTo>
                    <a:pt x="4687344" y="999455"/>
                  </a:lnTo>
                  <a:lnTo>
                    <a:pt x="4638018" y="995337"/>
                  </a:lnTo>
                  <a:lnTo>
                    <a:pt x="4588692" y="991158"/>
                  </a:lnTo>
                  <a:lnTo>
                    <a:pt x="4539367" y="986922"/>
                  </a:lnTo>
                  <a:lnTo>
                    <a:pt x="4490041" y="982635"/>
                  </a:lnTo>
                  <a:lnTo>
                    <a:pt x="4440715" y="978301"/>
                  </a:lnTo>
                  <a:lnTo>
                    <a:pt x="4391389" y="973926"/>
                  </a:lnTo>
                  <a:lnTo>
                    <a:pt x="4342064" y="969514"/>
                  </a:lnTo>
                  <a:lnTo>
                    <a:pt x="4292738" y="965070"/>
                  </a:lnTo>
                  <a:lnTo>
                    <a:pt x="4243412" y="960599"/>
                  </a:lnTo>
                  <a:lnTo>
                    <a:pt x="4194087" y="956106"/>
                  </a:lnTo>
                  <a:lnTo>
                    <a:pt x="4144761" y="951596"/>
                  </a:lnTo>
                  <a:lnTo>
                    <a:pt x="4095435" y="947073"/>
                  </a:lnTo>
                  <a:lnTo>
                    <a:pt x="4046109" y="942544"/>
                  </a:lnTo>
                  <a:lnTo>
                    <a:pt x="3996784" y="938011"/>
                  </a:lnTo>
                  <a:lnTo>
                    <a:pt x="3947458" y="933482"/>
                  </a:lnTo>
                  <a:lnTo>
                    <a:pt x="3898132" y="928959"/>
                  </a:lnTo>
                  <a:lnTo>
                    <a:pt x="3848806" y="924449"/>
                  </a:lnTo>
                  <a:lnTo>
                    <a:pt x="3799481" y="919956"/>
                  </a:lnTo>
                  <a:lnTo>
                    <a:pt x="3750155" y="915485"/>
                  </a:lnTo>
                  <a:lnTo>
                    <a:pt x="3700829" y="911041"/>
                  </a:lnTo>
                  <a:lnTo>
                    <a:pt x="3651503" y="906629"/>
                  </a:lnTo>
                  <a:lnTo>
                    <a:pt x="3602177" y="902254"/>
                  </a:lnTo>
                  <a:lnTo>
                    <a:pt x="3552851" y="897920"/>
                  </a:lnTo>
                  <a:lnTo>
                    <a:pt x="3503526" y="893633"/>
                  </a:lnTo>
                  <a:lnTo>
                    <a:pt x="3454200" y="889397"/>
                  </a:lnTo>
                  <a:lnTo>
                    <a:pt x="3404874" y="885218"/>
                  </a:lnTo>
                  <a:lnTo>
                    <a:pt x="3355548" y="881100"/>
                  </a:lnTo>
                  <a:lnTo>
                    <a:pt x="3306222" y="877048"/>
                  </a:lnTo>
                  <a:lnTo>
                    <a:pt x="3256896" y="873067"/>
                  </a:lnTo>
                  <a:lnTo>
                    <a:pt x="3207570" y="869162"/>
                  </a:lnTo>
                  <a:lnTo>
                    <a:pt x="3158244" y="865338"/>
                  </a:lnTo>
                  <a:lnTo>
                    <a:pt x="3108918" y="861599"/>
                  </a:lnTo>
                  <a:lnTo>
                    <a:pt x="3059593" y="857951"/>
                  </a:lnTo>
                  <a:lnTo>
                    <a:pt x="3010267" y="854399"/>
                  </a:lnTo>
                  <a:lnTo>
                    <a:pt x="2960941" y="850947"/>
                  </a:lnTo>
                  <a:lnTo>
                    <a:pt x="2911615" y="847601"/>
                  </a:lnTo>
                  <a:lnTo>
                    <a:pt x="2862289" y="844365"/>
                  </a:lnTo>
                  <a:lnTo>
                    <a:pt x="2812963" y="841244"/>
                  </a:lnTo>
                  <a:lnTo>
                    <a:pt x="2763637" y="838243"/>
                  </a:lnTo>
                  <a:lnTo>
                    <a:pt x="2714311" y="835367"/>
                  </a:lnTo>
                  <a:lnTo>
                    <a:pt x="2664985" y="832620"/>
                  </a:lnTo>
                  <a:lnTo>
                    <a:pt x="2615659" y="830009"/>
                  </a:lnTo>
                  <a:lnTo>
                    <a:pt x="2566333" y="827537"/>
                  </a:lnTo>
                  <a:lnTo>
                    <a:pt x="2517006" y="825210"/>
                  </a:lnTo>
                  <a:lnTo>
                    <a:pt x="2467680" y="823032"/>
                  </a:lnTo>
                  <a:lnTo>
                    <a:pt x="2418354" y="821008"/>
                  </a:lnTo>
                  <a:lnTo>
                    <a:pt x="2369028" y="819144"/>
                  </a:lnTo>
                  <a:lnTo>
                    <a:pt x="2319702" y="817444"/>
                  </a:lnTo>
                  <a:lnTo>
                    <a:pt x="2270376" y="815913"/>
                  </a:lnTo>
                  <a:lnTo>
                    <a:pt x="2221050" y="814555"/>
                  </a:lnTo>
                  <a:lnTo>
                    <a:pt x="2171724" y="813377"/>
                  </a:lnTo>
                  <a:lnTo>
                    <a:pt x="2122398" y="812382"/>
                  </a:lnTo>
                  <a:lnTo>
                    <a:pt x="2073071" y="811576"/>
                  </a:lnTo>
                  <a:lnTo>
                    <a:pt x="2023745" y="810964"/>
                  </a:lnTo>
                  <a:lnTo>
                    <a:pt x="1974419" y="810550"/>
                  </a:lnTo>
                  <a:lnTo>
                    <a:pt x="1925093" y="810339"/>
                  </a:lnTo>
                  <a:lnTo>
                    <a:pt x="1875766" y="810337"/>
                  </a:lnTo>
                  <a:lnTo>
                    <a:pt x="1826440" y="810547"/>
                  </a:lnTo>
                  <a:lnTo>
                    <a:pt x="1777114" y="810976"/>
                  </a:lnTo>
                  <a:lnTo>
                    <a:pt x="1727788" y="811628"/>
                  </a:lnTo>
                  <a:lnTo>
                    <a:pt x="1678461" y="812507"/>
                  </a:lnTo>
                  <a:lnTo>
                    <a:pt x="1629135" y="813620"/>
                  </a:lnTo>
                  <a:lnTo>
                    <a:pt x="1579809" y="814969"/>
                  </a:lnTo>
                  <a:lnTo>
                    <a:pt x="1530482" y="816562"/>
                  </a:lnTo>
                  <a:lnTo>
                    <a:pt x="1481156" y="818402"/>
                  </a:lnTo>
                  <a:lnTo>
                    <a:pt x="1431830" y="820494"/>
                  </a:lnTo>
                  <a:lnTo>
                    <a:pt x="1382503" y="822843"/>
                  </a:lnTo>
                  <a:lnTo>
                    <a:pt x="1333177" y="825455"/>
                  </a:lnTo>
                  <a:lnTo>
                    <a:pt x="1283851" y="828333"/>
                  </a:lnTo>
                  <a:lnTo>
                    <a:pt x="1234524" y="831484"/>
                  </a:lnTo>
                  <a:lnTo>
                    <a:pt x="1185198" y="834911"/>
                  </a:lnTo>
                  <a:lnTo>
                    <a:pt x="1135871" y="838620"/>
                  </a:lnTo>
                  <a:lnTo>
                    <a:pt x="1086545" y="842616"/>
                  </a:lnTo>
                  <a:lnTo>
                    <a:pt x="1037218" y="846903"/>
                  </a:lnTo>
                  <a:lnTo>
                    <a:pt x="987892" y="851486"/>
                  </a:lnTo>
                  <a:lnTo>
                    <a:pt x="938565" y="856371"/>
                  </a:lnTo>
                  <a:lnTo>
                    <a:pt x="889239" y="861562"/>
                  </a:lnTo>
                  <a:lnTo>
                    <a:pt x="839912" y="867065"/>
                  </a:lnTo>
                  <a:lnTo>
                    <a:pt x="790586" y="872883"/>
                  </a:lnTo>
                  <a:lnTo>
                    <a:pt x="741259" y="879022"/>
                  </a:lnTo>
                  <a:lnTo>
                    <a:pt x="691933" y="885487"/>
                  </a:lnTo>
                  <a:lnTo>
                    <a:pt x="642606" y="892283"/>
                  </a:lnTo>
                  <a:lnTo>
                    <a:pt x="593279" y="899415"/>
                  </a:lnTo>
                  <a:lnTo>
                    <a:pt x="543953" y="906887"/>
                  </a:lnTo>
                  <a:lnTo>
                    <a:pt x="494626" y="914704"/>
                  </a:lnTo>
                  <a:lnTo>
                    <a:pt x="445299" y="922872"/>
                  </a:lnTo>
                  <a:lnTo>
                    <a:pt x="395973" y="931394"/>
                  </a:lnTo>
                  <a:lnTo>
                    <a:pt x="346646" y="940278"/>
                  </a:lnTo>
                  <a:lnTo>
                    <a:pt x="0" y="12989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33678" y="541096"/>
            <a:ext cx="6541134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</a:t>
            </a:r>
            <a:r>
              <a:rPr dirty="0" sz="3600" spc="-15"/>
              <a:t> </a:t>
            </a:r>
            <a:r>
              <a:rPr dirty="0" sz="3600" spc="-20"/>
              <a:t>Moral</a:t>
            </a:r>
            <a:r>
              <a:rPr dirty="0" sz="3600" spc="-10"/>
              <a:t> </a:t>
            </a:r>
            <a:r>
              <a:rPr dirty="0" sz="3600" spc="-5"/>
              <a:t>Decision</a:t>
            </a:r>
            <a:r>
              <a:rPr dirty="0" sz="3600" spc="-10"/>
              <a:t> </a:t>
            </a:r>
            <a:r>
              <a:rPr dirty="0" sz="3600" spc="-5"/>
              <a:t>Making</a:t>
            </a:r>
            <a:r>
              <a:rPr dirty="0" sz="3600" spc="-10"/>
              <a:t> </a:t>
            </a:r>
            <a:r>
              <a:rPr dirty="0" sz="3600" spc="-5"/>
              <a:t>Model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793189"/>
            <a:ext cx="7982584" cy="1809114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marL="184785" marR="5080" indent="-172720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Affirm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position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act: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develop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implementation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strategy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45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Look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back: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evaluate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DM.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377952" y="567465"/>
            <a:ext cx="7702550" cy="1076325"/>
            <a:chOff x="377952" y="567465"/>
            <a:chExt cx="7702550" cy="10763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81000" y="570517"/>
              <a:ext cx="7696200" cy="107021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81000" y="570513"/>
              <a:ext cx="7696200" cy="1070610"/>
            </a:xfrm>
            <a:custGeom>
              <a:avLst/>
              <a:gdLst/>
              <a:ahLst/>
              <a:cxnLst/>
              <a:rect l="l" t="t" r="r" b="b"/>
              <a:pathLst>
                <a:path w="7696200" h="1070610">
                  <a:moveTo>
                    <a:pt x="0" y="129891"/>
                  </a:moveTo>
                  <a:lnTo>
                    <a:pt x="49325" y="121010"/>
                  </a:lnTo>
                  <a:lnTo>
                    <a:pt x="98650" y="112490"/>
                  </a:lnTo>
                  <a:lnTo>
                    <a:pt x="147976" y="104324"/>
                  </a:lnTo>
                  <a:lnTo>
                    <a:pt x="197301" y="96509"/>
                  </a:lnTo>
                  <a:lnTo>
                    <a:pt x="246627" y="89040"/>
                  </a:lnTo>
                  <a:lnTo>
                    <a:pt x="295952" y="81910"/>
                  </a:lnTo>
                  <a:lnTo>
                    <a:pt x="345278" y="75117"/>
                  </a:lnTo>
                  <a:lnTo>
                    <a:pt x="394603" y="68654"/>
                  </a:lnTo>
                  <a:lnTo>
                    <a:pt x="443928" y="62516"/>
                  </a:lnTo>
                  <a:lnTo>
                    <a:pt x="493254" y="56700"/>
                  </a:lnTo>
                  <a:lnTo>
                    <a:pt x="542579" y="51200"/>
                  </a:lnTo>
                  <a:lnTo>
                    <a:pt x="591905" y="46010"/>
                  </a:lnTo>
                  <a:lnTo>
                    <a:pt x="641230" y="41127"/>
                  </a:lnTo>
                  <a:lnTo>
                    <a:pt x="690556" y="36545"/>
                  </a:lnTo>
                  <a:lnTo>
                    <a:pt x="739881" y="32260"/>
                  </a:lnTo>
                  <a:lnTo>
                    <a:pt x="789207" y="28266"/>
                  </a:lnTo>
                  <a:lnTo>
                    <a:pt x="838532" y="24558"/>
                  </a:lnTo>
                  <a:lnTo>
                    <a:pt x="887858" y="21132"/>
                  </a:lnTo>
                  <a:lnTo>
                    <a:pt x="937183" y="17983"/>
                  </a:lnTo>
                  <a:lnTo>
                    <a:pt x="986509" y="15106"/>
                  </a:lnTo>
                  <a:lnTo>
                    <a:pt x="1035834" y="12496"/>
                  </a:lnTo>
                  <a:lnTo>
                    <a:pt x="1085160" y="10148"/>
                  </a:lnTo>
                  <a:lnTo>
                    <a:pt x="1134485" y="8057"/>
                  </a:lnTo>
                  <a:lnTo>
                    <a:pt x="1183811" y="6218"/>
                  </a:lnTo>
                  <a:lnTo>
                    <a:pt x="1233136" y="4627"/>
                  </a:lnTo>
                  <a:lnTo>
                    <a:pt x="1282462" y="3278"/>
                  </a:lnTo>
                  <a:lnTo>
                    <a:pt x="1331787" y="2167"/>
                  </a:lnTo>
                  <a:lnTo>
                    <a:pt x="1381113" y="1288"/>
                  </a:lnTo>
                  <a:lnTo>
                    <a:pt x="1430438" y="637"/>
                  </a:lnTo>
                  <a:lnTo>
                    <a:pt x="1479764" y="209"/>
                  </a:lnTo>
                  <a:lnTo>
                    <a:pt x="1529089" y="0"/>
                  </a:lnTo>
                  <a:lnTo>
                    <a:pt x="1578415" y="3"/>
                  </a:lnTo>
                  <a:lnTo>
                    <a:pt x="1627740" y="214"/>
                  </a:lnTo>
                  <a:lnTo>
                    <a:pt x="1677066" y="629"/>
                  </a:lnTo>
                  <a:lnTo>
                    <a:pt x="1726391" y="1242"/>
                  </a:lnTo>
                  <a:lnTo>
                    <a:pt x="1775717" y="2048"/>
                  </a:lnTo>
                  <a:lnTo>
                    <a:pt x="1825043" y="3043"/>
                  </a:lnTo>
                  <a:lnTo>
                    <a:pt x="1874368" y="4222"/>
                  </a:lnTo>
                  <a:lnTo>
                    <a:pt x="1923694" y="5580"/>
                  </a:lnTo>
                  <a:lnTo>
                    <a:pt x="1973019" y="7111"/>
                  </a:lnTo>
                  <a:lnTo>
                    <a:pt x="2022345" y="8812"/>
                  </a:lnTo>
                  <a:lnTo>
                    <a:pt x="2071671" y="10677"/>
                  </a:lnTo>
                  <a:lnTo>
                    <a:pt x="2120996" y="12700"/>
                  </a:lnTo>
                  <a:lnTo>
                    <a:pt x="2170322" y="14878"/>
                  </a:lnTo>
                  <a:lnTo>
                    <a:pt x="2219648" y="17206"/>
                  </a:lnTo>
                  <a:lnTo>
                    <a:pt x="2268973" y="19678"/>
                  </a:lnTo>
                  <a:lnTo>
                    <a:pt x="2318299" y="22290"/>
                  </a:lnTo>
                  <a:lnTo>
                    <a:pt x="2367625" y="25036"/>
                  </a:lnTo>
                  <a:lnTo>
                    <a:pt x="2416950" y="27912"/>
                  </a:lnTo>
                  <a:lnTo>
                    <a:pt x="2466276" y="30913"/>
                  </a:lnTo>
                  <a:lnTo>
                    <a:pt x="2515602" y="34034"/>
                  </a:lnTo>
                  <a:lnTo>
                    <a:pt x="2564928" y="37270"/>
                  </a:lnTo>
                  <a:lnTo>
                    <a:pt x="2614253" y="40617"/>
                  </a:lnTo>
                  <a:lnTo>
                    <a:pt x="2663579" y="44068"/>
                  </a:lnTo>
                  <a:lnTo>
                    <a:pt x="2712905" y="47620"/>
                  </a:lnTo>
                  <a:lnTo>
                    <a:pt x="2762231" y="51268"/>
                  </a:lnTo>
                  <a:lnTo>
                    <a:pt x="2811556" y="55006"/>
                  </a:lnTo>
                  <a:lnTo>
                    <a:pt x="2860882" y="58830"/>
                  </a:lnTo>
                  <a:lnTo>
                    <a:pt x="2910208" y="62735"/>
                  </a:lnTo>
                  <a:lnTo>
                    <a:pt x="2959534" y="66715"/>
                  </a:lnTo>
                  <a:lnTo>
                    <a:pt x="3008860" y="70767"/>
                  </a:lnTo>
                  <a:lnTo>
                    <a:pt x="3058186" y="74885"/>
                  </a:lnTo>
                  <a:lnTo>
                    <a:pt x="3107512" y="79064"/>
                  </a:lnTo>
                  <a:lnTo>
                    <a:pt x="3156837" y="83299"/>
                  </a:lnTo>
                  <a:lnTo>
                    <a:pt x="3206163" y="87586"/>
                  </a:lnTo>
                  <a:lnTo>
                    <a:pt x="3255489" y="91919"/>
                  </a:lnTo>
                  <a:lnTo>
                    <a:pt x="3304815" y="96294"/>
                  </a:lnTo>
                  <a:lnTo>
                    <a:pt x="3354141" y="100706"/>
                  </a:lnTo>
                  <a:lnTo>
                    <a:pt x="3403467" y="105149"/>
                  </a:lnTo>
                  <a:lnTo>
                    <a:pt x="3452793" y="109620"/>
                  </a:lnTo>
                  <a:lnTo>
                    <a:pt x="3502119" y="114112"/>
                  </a:lnTo>
                  <a:lnTo>
                    <a:pt x="3551445" y="118622"/>
                  </a:lnTo>
                  <a:lnTo>
                    <a:pt x="3600771" y="123143"/>
                  </a:lnTo>
                  <a:lnTo>
                    <a:pt x="3650097" y="127672"/>
                  </a:lnTo>
                  <a:lnTo>
                    <a:pt x="3699423" y="132204"/>
                  </a:lnTo>
                  <a:lnTo>
                    <a:pt x="3748750" y="136733"/>
                  </a:lnTo>
                  <a:lnTo>
                    <a:pt x="3798076" y="141255"/>
                  </a:lnTo>
                  <a:lnTo>
                    <a:pt x="3847402" y="145764"/>
                  </a:lnTo>
                  <a:lnTo>
                    <a:pt x="3896728" y="150256"/>
                  </a:lnTo>
                  <a:lnTo>
                    <a:pt x="3946054" y="154727"/>
                  </a:lnTo>
                  <a:lnTo>
                    <a:pt x="3995380" y="159170"/>
                  </a:lnTo>
                  <a:lnTo>
                    <a:pt x="4044706" y="163581"/>
                  </a:lnTo>
                  <a:lnTo>
                    <a:pt x="4094033" y="167956"/>
                  </a:lnTo>
                  <a:lnTo>
                    <a:pt x="4143359" y="172289"/>
                  </a:lnTo>
                  <a:lnTo>
                    <a:pt x="4192685" y="176575"/>
                  </a:lnTo>
                  <a:lnTo>
                    <a:pt x="4242011" y="180810"/>
                  </a:lnTo>
                  <a:lnTo>
                    <a:pt x="4291338" y="184989"/>
                  </a:lnTo>
                  <a:lnTo>
                    <a:pt x="4340664" y="189106"/>
                  </a:lnTo>
                  <a:lnTo>
                    <a:pt x="4389990" y="193157"/>
                  </a:lnTo>
                  <a:lnTo>
                    <a:pt x="4439317" y="197137"/>
                  </a:lnTo>
                  <a:lnTo>
                    <a:pt x="4488643" y="201042"/>
                  </a:lnTo>
                  <a:lnTo>
                    <a:pt x="4537970" y="204865"/>
                  </a:lnTo>
                  <a:lnTo>
                    <a:pt x="4587296" y="208602"/>
                  </a:lnTo>
                  <a:lnTo>
                    <a:pt x="4636622" y="212249"/>
                  </a:lnTo>
                  <a:lnTo>
                    <a:pt x="4685949" y="215801"/>
                  </a:lnTo>
                  <a:lnTo>
                    <a:pt x="4735275" y="219252"/>
                  </a:lnTo>
                  <a:lnTo>
                    <a:pt x="4784602" y="222597"/>
                  </a:lnTo>
                  <a:lnTo>
                    <a:pt x="4833928" y="225833"/>
                  </a:lnTo>
                  <a:lnTo>
                    <a:pt x="4883255" y="228953"/>
                  </a:lnTo>
                  <a:lnTo>
                    <a:pt x="4932582" y="231953"/>
                  </a:lnTo>
                  <a:lnTo>
                    <a:pt x="4981908" y="234828"/>
                  </a:lnTo>
                  <a:lnTo>
                    <a:pt x="5031235" y="237574"/>
                  </a:lnTo>
                  <a:lnTo>
                    <a:pt x="5080561" y="240184"/>
                  </a:lnTo>
                  <a:lnTo>
                    <a:pt x="5129888" y="242655"/>
                  </a:lnTo>
                  <a:lnTo>
                    <a:pt x="5179215" y="244982"/>
                  </a:lnTo>
                  <a:lnTo>
                    <a:pt x="5228541" y="247159"/>
                  </a:lnTo>
                  <a:lnTo>
                    <a:pt x="5277868" y="249182"/>
                  </a:lnTo>
                  <a:lnTo>
                    <a:pt x="5327195" y="251045"/>
                  </a:lnTo>
                  <a:lnTo>
                    <a:pt x="5376522" y="252744"/>
                  </a:lnTo>
                  <a:lnTo>
                    <a:pt x="5425849" y="254275"/>
                  </a:lnTo>
                  <a:lnTo>
                    <a:pt x="5475175" y="255631"/>
                  </a:lnTo>
                  <a:lnTo>
                    <a:pt x="5524502" y="256809"/>
                  </a:lnTo>
                  <a:lnTo>
                    <a:pt x="5573829" y="257803"/>
                  </a:lnTo>
                  <a:lnTo>
                    <a:pt x="5623156" y="258608"/>
                  </a:lnTo>
                  <a:lnTo>
                    <a:pt x="5672483" y="259219"/>
                  </a:lnTo>
                  <a:lnTo>
                    <a:pt x="5721810" y="259633"/>
                  </a:lnTo>
                  <a:lnTo>
                    <a:pt x="5771137" y="259843"/>
                  </a:lnTo>
                  <a:lnTo>
                    <a:pt x="5820464" y="259844"/>
                  </a:lnTo>
                  <a:lnTo>
                    <a:pt x="5869791" y="259633"/>
                  </a:lnTo>
                  <a:lnTo>
                    <a:pt x="5919118" y="259204"/>
                  </a:lnTo>
                  <a:lnTo>
                    <a:pt x="5968445" y="258551"/>
                  </a:lnTo>
                  <a:lnTo>
                    <a:pt x="6017772" y="257671"/>
                  </a:lnTo>
                  <a:lnTo>
                    <a:pt x="6067100" y="256558"/>
                  </a:lnTo>
                  <a:lnTo>
                    <a:pt x="6116427" y="255208"/>
                  </a:lnTo>
                  <a:lnTo>
                    <a:pt x="6165754" y="253615"/>
                  </a:lnTo>
                  <a:lnTo>
                    <a:pt x="6215081" y="251774"/>
                  </a:lnTo>
                  <a:lnTo>
                    <a:pt x="6264409" y="249681"/>
                  </a:lnTo>
                  <a:lnTo>
                    <a:pt x="6313736" y="247331"/>
                  </a:lnTo>
                  <a:lnTo>
                    <a:pt x="6363063" y="244719"/>
                  </a:lnTo>
                  <a:lnTo>
                    <a:pt x="6412391" y="241840"/>
                  </a:lnTo>
                  <a:lnTo>
                    <a:pt x="6461718" y="238689"/>
                  </a:lnTo>
                  <a:lnTo>
                    <a:pt x="6511045" y="235262"/>
                  </a:lnTo>
                  <a:lnTo>
                    <a:pt x="6560373" y="231552"/>
                  </a:lnTo>
                  <a:lnTo>
                    <a:pt x="6609700" y="227556"/>
                  </a:lnTo>
                  <a:lnTo>
                    <a:pt x="6659028" y="223268"/>
                  </a:lnTo>
                  <a:lnTo>
                    <a:pt x="6708355" y="218684"/>
                  </a:lnTo>
                  <a:lnTo>
                    <a:pt x="6757683" y="213799"/>
                  </a:lnTo>
                  <a:lnTo>
                    <a:pt x="6807011" y="208608"/>
                  </a:lnTo>
                  <a:lnTo>
                    <a:pt x="6856338" y="203105"/>
                  </a:lnTo>
                  <a:lnTo>
                    <a:pt x="6905666" y="197286"/>
                  </a:lnTo>
                  <a:lnTo>
                    <a:pt x="6954994" y="191147"/>
                  </a:lnTo>
                  <a:lnTo>
                    <a:pt x="7004321" y="184681"/>
                  </a:lnTo>
                  <a:lnTo>
                    <a:pt x="7053649" y="177885"/>
                  </a:lnTo>
                  <a:lnTo>
                    <a:pt x="7102977" y="170754"/>
                  </a:lnTo>
                  <a:lnTo>
                    <a:pt x="7152305" y="163282"/>
                  </a:lnTo>
                  <a:lnTo>
                    <a:pt x="7201633" y="155464"/>
                  </a:lnTo>
                  <a:lnTo>
                    <a:pt x="7250961" y="147297"/>
                  </a:lnTo>
                  <a:lnTo>
                    <a:pt x="7300289" y="138774"/>
                  </a:lnTo>
                  <a:lnTo>
                    <a:pt x="7349617" y="129891"/>
                  </a:lnTo>
                  <a:lnTo>
                    <a:pt x="7696200" y="940278"/>
                  </a:lnTo>
                  <a:lnTo>
                    <a:pt x="7646874" y="949161"/>
                  </a:lnTo>
                  <a:lnTo>
                    <a:pt x="7597549" y="957683"/>
                  </a:lnTo>
                  <a:lnTo>
                    <a:pt x="7548223" y="965851"/>
                  </a:lnTo>
                  <a:lnTo>
                    <a:pt x="7498898" y="973669"/>
                  </a:lnTo>
                  <a:lnTo>
                    <a:pt x="7449572" y="981140"/>
                  </a:lnTo>
                  <a:lnTo>
                    <a:pt x="7400247" y="988272"/>
                  </a:lnTo>
                  <a:lnTo>
                    <a:pt x="7350921" y="995068"/>
                  </a:lnTo>
                  <a:lnTo>
                    <a:pt x="7301596" y="1001533"/>
                  </a:lnTo>
                  <a:lnTo>
                    <a:pt x="7252271" y="1007672"/>
                  </a:lnTo>
                  <a:lnTo>
                    <a:pt x="7202945" y="1013490"/>
                  </a:lnTo>
                  <a:lnTo>
                    <a:pt x="7153620" y="1018993"/>
                  </a:lnTo>
                  <a:lnTo>
                    <a:pt x="7104294" y="1024184"/>
                  </a:lnTo>
                  <a:lnTo>
                    <a:pt x="7054969" y="1029069"/>
                  </a:lnTo>
                  <a:lnTo>
                    <a:pt x="7005643" y="1033652"/>
                  </a:lnTo>
                  <a:lnTo>
                    <a:pt x="6956318" y="1037939"/>
                  </a:lnTo>
                  <a:lnTo>
                    <a:pt x="6906992" y="1041935"/>
                  </a:lnTo>
                  <a:lnTo>
                    <a:pt x="6857667" y="1045644"/>
                  </a:lnTo>
                  <a:lnTo>
                    <a:pt x="6808342" y="1049071"/>
                  </a:lnTo>
                  <a:lnTo>
                    <a:pt x="6759016" y="1052222"/>
                  </a:lnTo>
                  <a:lnTo>
                    <a:pt x="6709691" y="1055100"/>
                  </a:lnTo>
                  <a:lnTo>
                    <a:pt x="6660365" y="1057712"/>
                  </a:lnTo>
                  <a:lnTo>
                    <a:pt x="6611040" y="1060061"/>
                  </a:lnTo>
                  <a:lnTo>
                    <a:pt x="6561714" y="1062153"/>
                  </a:lnTo>
                  <a:lnTo>
                    <a:pt x="6512389" y="1063993"/>
                  </a:lnTo>
                  <a:lnTo>
                    <a:pt x="6463063" y="1065586"/>
                  </a:lnTo>
                  <a:lnTo>
                    <a:pt x="6413738" y="1066936"/>
                  </a:lnTo>
                  <a:lnTo>
                    <a:pt x="6364412" y="1068048"/>
                  </a:lnTo>
                  <a:lnTo>
                    <a:pt x="6315087" y="1068927"/>
                  </a:lnTo>
                  <a:lnTo>
                    <a:pt x="6265761" y="1069579"/>
                  </a:lnTo>
                  <a:lnTo>
                    <a:pt x="6216436" y="1070008"/>
                  </a:lnTo>
                  <a:lnTo>
                    <a:pt x="6167110" y="1070218"/>
                  </a:lnTo>
                  <a:lnTo>
                    <a:pt x="6117785" y="1070216"/>
                  </a:lnTo>
                  <a:lnTo>
                    <a:pt x="6068459" y="1070005"/>
                  </a:lnTo>
                  <a:lnTo>
                    <a:pt x="6019134" y="1069591"/>
                  </a:lnTo>
                  <a:lnTo>
                    <a:pt x="5969808" y="1068979"/>
                  </a:lnTo>
                  <a:lnTo>
                    <a:pt x="5920483" y="1068173"/>
                  </a:lnTo>
                  <a:lnTo>
                    <a:pt x="5871157" y="1067178"/>
                  </a:lnTo>
                  <a:lnTo>
                    <a:pt x="5821832" y="1066000"/>
                  </a:lnTo>
                  <a:lnTo>
                    <a:pt x="5772506" y="1064642"/>
                  </a:lnTo>
                  <a:lnTo>
                    <a:pt x="5723181" y="1063111"/>
                  </a:lnTo>
                  <a:lnTo>
                    <a:pt x="5673855" y="1061411"/>
                  </a:lnTo>
                  <a:lnTo>
                    <a:pt x="5624530" y="1059547"/>
                  </a:lnTo>
                  <a:lnTo>
                    <a:pt x="5575204" y="1057523"/>
                  </a:lnTo>
                  <a:lnTo>
                    <a:pt x="5525879" y="1055345"/>
                  </a:lnTo>
                  <a:lnTo>
                    <a:pt x="5476553" y="1053018"/>
                  </a:lnTo>
                  <a:lnTo>
                    <a:pt x="5427228" y="1050546"/>
                  </a:lnTo>
                  <a:lnTo>
                    <a:pt x="5377902" y="1047935"/>
                  </a:lnTo>
                  <a:lnTo>
                    <a:pt x="5328576" y="1045189"/>
                  </a:lnTo>
                  <a:lnTo>
                    <a:pt x="5279251" y="1042312"/>
                  </a:lnTo>
                  <a:lnTo>
                    <a:pt x="5229925" y="1039311"/>
                  </a:lnTo>
                  <a:lnTo>
                    <a:pt x="5180600" y="1036190"/>
                  </a:lnTo>
                  <a:lnTo>
                    <a:pt x="5131274" y="1032954"/>
                  </a:lnTo>
                  <a:lnTo>
                    <a:pt x="5081949" y="1029608"/>
                  </a:lnTo>
                  <a:lnTo>
                    <a:pt x="5032623" y="1026156"/>
                  </a:lnTo>
                  <a:lnTo>
                    <a:pt x="4983297" y="1022604"/>
                  </a:lnTo>
                  <a:lnTo>
                    <a:pt x="4933972" y="1018956"/>
                  </a:lnTo>
                  <a:lnTo>
                    <a:pt x="4884646" y="1015217"/>
                  </a:lnTo>
                  <a:lnTo>
                    <a:pt x="4835320" y="1011393"/>
                  </a:lnTo>
                  <a:lnTo>
                    <a:pt x="4785995" y="1007488"/>
                  </a:lnTo>
                  <a:lnTo>
                    <a:pt x="4736669" y="1003507"/>
                  </a:lnTo>
                  <a:lnTo>
                    <a:pt x="4687344" y="999455"/>
                  </a:lnTo>
                  <a:lnTo>
                    <a:pt x="4638018" y="995337"/>
                  </a:lnTo>
                  <a:lnTo>
                    <a:pt x="4588692" y="991158"/>
                  </a:lnTo>
                  <a:lnTo>
                    <a:pt x="4539367" y="986922"/>
                  </a:lnTo>
                  <a:lnTo>
                    <a:pt x="4490041" y="982635"/>
                  </a:lnTo>
                  <a:lnTo>
                    <a:pt x="4440715" y="978301"/>
                  </a:lnTo>
                  <a:lnTo>
                    <a:pt x="4391389" y="973926"/>
                  </a:lnTo>
                  <a:lnTo>
                    <a:pt x="4342064" y="969514"/>
                  </a:lnTo>
                  <a:lnTo>
                    <a:pt x="4292738" y="965070"/>
                  </a:lnTo>
                  <a:lnTo>
                    <a:pt x="4243412" y="960599"/>
                  </a:lnTo>
                  <a:lnTo>
                    <a:pt x="4194087" y="956106"/>
                  </a:lnTo>
                  <a:lnTo>
                    <a:pt x="4144761" y="951596"/>
                  </a:lnTo>
                  <a:lnTo>
                    <a:pt x="4095435" y="947073"/>
                  </a:lnTo>
                  <a:lnTo>
                    <a:pt x="4046109" y="942544"/>
                  </a:lnTo>
                  <a:lnTo>
                    <a:pt x="3996784" y="938011"/>
                  </a:lnTo>
                  <a:lnTo>
                    <a:pt x="3947458" y="933482"/>
                  </a:lnTo>
                  <a:lnTo>
                    <a:pt x="3898132" y="928959"/>
                  </a:lnTo>
                  <a:lnTo>
                    <a:pt x="3848806" y="924449"/>
                  </a:lnTo>
                  <a:lnTo>
                    <a:pt x="3799481" y="919956"/>
                  </a:lnTo>
                  <a:lnTo>
                    <a:pt x="3750155" y="915485"/>
                  </a:lnTo>
                  <a:lnTo>
                    <a:pt x="3700829" y="911041"/>
                  </a:lnTo>
                  <a:lnTo>
                    <a:pt x="3651503" y="906629"/>
                  </a:lnTo>
                  <a:lnTo>
                    <a:pt x="3602177" y="902254"/>
                  </a:lnTo>
                  <a:lnTo>
                    <a:pt x="3552851" y="897920"/>
                  </a:lnTo>
                  <a:lnTo>
                    <a:pt x="3503526" y="893633"/>
                  </a:lnTo>
                  <a:lnTo>
                    <a:pt x="3454200" y="889397"/>
                  </a:lnTo>
                  <a:lnTo>
                    <a:pt x="3404874" y="885218"/>
                  </a:lnTo>
                  <a:lnTo>
                    <a:pt x="3355548" y="881100"/>
                  </a:lnTo>
                  <a:lnTo>
                    <a:pt x="3306222" y="877048"/>
                  </a:lnTo>
                  <a:lnTo>
                    <a:pt x="3256896" y="873067"/>
                  </a:lnTo>
                  <a:lnTo>
                    <a:pt x="3207570" y="869162"/>
                  </a:lnTo>
                  <a:lnTo>
                    <a:pt x="3158244" y="865338"/>
                  </a:lnTo>
                  <a:lnTo>
                    <a:pt x="3108918" y="861599"/>
                  </a:lnTo>
                  <a:lnTo>
                    <a:pt x="3059593" y="857951"/>
                  </a:lnTo>
                  <a:lnTo>
                    <a:pt x="3010267" y="854399"/>
                  </a:lnTo>
                  <a:lnTo>
                    <a:pt x="2960941" y="850947"/>
                  </a:lnTo>
                  <a:lnTo>
                    <a:pt x="2911615" y="847601"/>
                  </a:lnTo>
                  <a:lnTo>
                    <a:pt x="2862289" y="844365"/>
                  </a:lnTo>
                  <a:lnTo>
                    <a:pt x="2812963" y="841244"/>
                  </a:lnTo>
                  <a:lnTo>
                    <a:pt x="2763637" y="838243"/>
                  </a:lnTo>
                  <a:lnTo>
                    <a:pt x="2714311" y="835367"/>
                  </a:lnTo>
                  <a:lnTo>
                    <a:pt x="2664985" y="832620"/>
                  </a:lnTo>
                  <a:lnTo>
                    <a:pt x="2615659" y="830009"/>
                  </a:lnTo>
                  <a:lnTo>
                    <a:pt x="2566333" y="827537"/>
                  </a:lnTo>
                  <a:lnTo>
                    <a:pt x="2517006" y="825210"/>
                  </a:lnTo>
                  <a:lnTo>
                    <a:pt x="2467680" y="823032"/>
                  </a:lnTo>
                  <a:lnTo>
                    <a:pt x="2418354" y="821008"/>
                  </a:lnTo>
                  <a:lnTo>
                    <a:pt x="2369028" y="819144"/>
                  </a:lnTo>
                  <a:lnTo>
                    <a:pt x="2319702" y="817444"/>
                  </a:lnTo>
                  <a:lnTo>
                    <a:pt x="2270376" y="815913"/>
                  </a:lnTo>
                  <a:lnTo>
                    <a:pt x="2221050" y="814555"/>
                  </a:lnTo>
                  <a:lnTo>
                    <a:pt x="2171724" y="813377"/>
                  </a:lnTo>
                  <a:lnTo>
                    <a:pt x="2122398" y="812382"/>
                  </a:lnTo>
                  <a:lnTo>
                    <a:pt x="2073071" y="811576"/>
                  </a:lnTo>
                  <a:lnTo>
                    <a:pt x="2023745" y="810964"/>
                  </a:lnTo>
                  <a:lnTo>
                    <a:pt x="1974419" y="810550"/>
                  </a:lnTo>
                  <a:lnTo>
                    <a:pt x="1925093" y="810339"/>
                  </a:lnTo>
                  <a:lnTo>
                    <a:pt x="1875766" y="810337"/>
                  </a:lnTo>
                  <a:lnTo>
                    <a:pt x="1826440" y="810547"/>
                  </a:lnTo>
                  <a:lnTo>
                    <a:pt x="1777114" y="810976"/>
                  </a:lnTo>
                  <a:lnTo>
                    <a:pt x="1727788" y="811628"/>
                  </a:lnTo>
                  <a:lnTo>
                    <a:pt x="1678461" y="812507"/>
                  </a:lnTo>
                  <a:lnTo>
                    <a:pt x="1629135" y="813620"/>
                  </a:lnTo>
                  <a:lnTo>
                    <a:pt x="1579809" y="814969"/>
                  </a:lnTo>
                  <a:lnTo>
                    <a:pt x="1530482" y="816562"/>
                  </a:lnTo>
                  <a:lnTo>
                    <a:pt x="1481156" y="818402"/>
                  </a:lnTo>
                  <a:lnTo>
                    <a:pt x="1431830" y="820494"/>
                  </a:lnTo>
                  <a:lnTo>
                    <a:pt x="1382503" y="822843"/>
                  </a:lnTo>
                  <a:lnTo>
                    <a:pt x="1333177" y="825455"/>
                  </a:lnTo>
                  <a:lnTo>
                    <a:pt x="1283851" y="828333"/>
                  </a:lnTo>
                  <a:lnTo>
                    <a:pt x="1234524" y="831484"/>
                  </a:lnTo>
                  <a:lnTo>
                    <a:pt x="1185198" y="834911"/>
                  </a:lnTo>
                  <a:lnTo>
                    <a:pt x="1135871" y="838620"/>
                  </a:lnTo>
                  <a:lnTo>
                    <a:pt x="1086545" y="842616"/>
                  </a:lnTo>
                  <a:lnTo>
                    <a:pt x="1037218" y="846903"/>
                  </a:lnTo>
                  <a:lnTo>
                    <a:pt x="987892" y="851486"/>
                  </a:lnTo>
                  <a:lnTo>
                    <a:pt x="938565" y="856371"/>
                  </a:lnTo>
                  <a:lnTo>
                    <a:pt x="889239" y="861562"/>
                  </a:lnTo>
                  <a:lnTo>
                    <a:pt x="839912" y="867065"/>
                  </a:lnTo>
                  <a:lnTo>
                    <a:pt x="790586" y="872883"/>
                  </a:lnTo>
                  <a:lnTo>
                    <a:pt x="741259" y="879022"/>
                  </a:lnTo>
                  <a:lnTo>
                    <a:pt x="691933" y="885487"/>
                  </a:lnTo>
                  <a:lnTo>
                    <a:pt x="642606" y="892283"/>
                  </a:lnTo>
                  <a:lnTo>
                    <a:pt x="593279" y="899415"/>
                  </a:lnTo>
                  <a:lnTo>
                    <a:pt x="543953" y="906887"/>
                  </a:lnTo>
                  <a:lnTo>
                    <a:pt x="494626" y="914704"/>
                  </a:lnTo>
                  <a:lnTo>
                    <a:pt x="445299" y="922872"/>
                  </a:lnTo>
                  <a:lnTo>
                    <a:pt x="395973" y="931394"/>
                  </a:lnTo>
                  <a:lnTo>
                    <a:pt x="346646" y="940278"/>
                  </a:lnTo>
                  <a:lnTo>
                    <a:pt x="0" y="12989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57478" y="790194"/>
            <a:ext cx="654177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</a:t>
            </a:r>
            <a:r>
              <a:rPr dirty="0" sz="3600" spc="-20"/>
              <a:t> Moral</a:t>
            </a:r>
            <a:r>
              <a:rPr dirty="0" sz="3600" spc="-10"/>
              <a:t> </a:t>
            </a:r>
            <a:r>
              <a:rPr dirty="0" sz="3600" spc="-5"/>
              <a:t>Decision</a:t>
            </a:r>
            <a:r>
              <a:rPr dirty="0" sz="3600" spc="5"/>
              <a:t> </a:t>
            </a:r>
            <a:r>
              <a:rPr dirty="0" sz="3600" spc="-5"/>
              <a:t>Making</a:t>
            </a:r>
            <a:r>
              <a:rPr dirty="0" sz="3600" spc="-15"/>
              <a:t> </a:t>
            </a:r>
            <a:r>
              <a:rPr dirty="0" sz="3600" spc="-5"/>
              <a:t>Model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2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134620" marR="5080" indent="22860">
              <a:lnSpc>
                <a:spcPts val="3460"/>
              </a:lnSpc>
              <a:spcBef>
                <a:spcPts val="535"/>
              </a:spcBef>
            </a:pPr>
            <a:r>
              <a:rPr dirty="0" spc="-15"/>
              <a:t>Strategies </a:t>
            </a:r>
            <a:r>
              <a:rPr dirty="0" spc="-10"/>
              <a:t>Leader-Managers can </a:t>
            </a:r>
            <a:r>
              <a:rPr dirty="0"/>
              <a:t>use </a:t>
            </a:r>
            <a:r>
              <a:rPr dirty="0" spc="-20"/>
              <a:t>to </a:t>
            </a:r>
            <a:r>
              <a:rPr dirty="0" spc="-710"/>
              <a:t> </a:t>
            </a:r>
            <a:r>
              <a:rPr dirty="0" spc="-10"/>
              <a:t>promote</a:t>
            </a:r>
            <a:r>
              <a:rPr dirty="0" spc="-25"/>
              <a:t> </a:t>
            </a:r>
            <a:r>
              <a:rPr dirty="0" spc="-10"/>
              <a:t>ethical</a:t>
            </a:r>
            <a:r>
              <a:rPr dirty="0" spc="-15"/>
              <a:t> behaviors</a:t>
            </a:r>
            <a:r>
              <a:rPr dirty="0" spc="-20"/>
              <a:t> </a:t>
            </a:r>
            <a:r>
              <a:rPr dirty="0"/>
              <a:t>as</a:t>
            </a:r>
            <a:r>
              <a:rPr dirty="0" spc="5"/>
              <a:t> </a:t>
            </a:r>
            <a:r>
              <a:rPr dirty="0" spc="-5"/>
              <a:t>the norm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70405"/>
            <a:ext cx="7375525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5753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Separating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Legal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Decision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Making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(difficult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)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20" b="1">
                <a:latin typeface="Calibri"/>
                <a:cs typeface="Calibri"/>
              </a:rPr>
              <a:t>Collaborate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through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committees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institutional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review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boards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appropriately</a:t>
            </a:r>
            <a:endParaRPr sz="2800">
              <a:latin typeface="Calibri"/>
              <a:cs typeface="Calibri"/>
            </a:endParaRPr>
          </a:p>
          <a:p>
            <a:pPr marL="184785" indent="-17272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Creating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foster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Work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Environment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3598" y="1773941"/>
            <a:ext cx="7997190" cy="2585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best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protection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against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malpractice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know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circumstances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where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most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risk,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then </a:t>
            </a:r>
            <a:r>
              <a:rPr dirty="0" sz="2800" spc="-20" b="1">
                <a:latin typeface="Calibri"/>
                <a:cs typeface="Calibri"/>
              </a:rPr>
              <a:t>make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sure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avoid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any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mistakes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functioning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them.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31291" y="489741"/>
            <a:ext cx="7702550" cy="1076325"/>
            <a:chOff x="431291" y="489741"/>
            <a:chExt cx="7702550" cy="10763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4339" y="492793"/>
              <a:ext cx="7696200" cy="107021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34339" y="492789"/>
              <a:ext cx="7696200" cy="1070610"/>
            </a:xfrm>
            <a:custGeom>
              <a:avLst/>
              <a:gdLst/>
              <a:ahLst/>
              <a:cxnLst/>
              <a:rect l="l" t="t" r="r" b="b"/>
              <a:pathLst>
                <a:path w="7696200" h="1070610">
                  <a:moveTo>
                    <a:pt x="0" y="129891"/>
                  </a:moveTo>
                  <a:lnTo>
                    <a:pt x="49325" y="121010"/>
                  </a:lnTo>
                  <a:lnTo>
                    <a:pt x="98650" y="112490"/>
                  </a:lnTo>
                  <a:lnTo>
                    <a:pt x="147976" y="104324"/>
                  </a:lnTo>
                  <a:lnTo>
                    <a:pt x="197301" y="96509"/>
                  </a:lnTo>
                  <a:lnTo>
                    <a:pt x="246627" y="89040"/>
                  </a:lnTo>
                  <a:lnTo>
                    <a:pt x="295952" y="81910"/>
                  </a:lnTo>
                  <a:lnTo>
                    <a:pt x="345278" y="75117"/>
                  </a:lnTo>
                  <a:lnTo>
                    <a:pt x="394603" y="68654"/>
                  </a:lnTo>
                  <a:lnTo>
                    <a:pt x="443928" y="62516"/>
                  </a:lnTo>
                  <a:lnTo>
                    <a:pt x="493254" y="56700"/>
                  </a:lnTo>
                  <a:lnTo>
                    <a:pt x="542579" y="51200"/>
                  </a:lnTo>
                  <a:lnTo>
                    <a:pt x="591905" y="46010"/>
                  </a:lnTo>
                  <a:lnTo>
                    <a:pt x="641230" y="41127"/>
                  </a:lnTo>
                  <a:lnTo>
                    <a:pt x="690556" y="36545"/>
                  </a:lnTo>
                  <a:lnTo>
                    <a:pt x="739881" y="32260"/>
                  </a:lnTo>
                  <a:lnTo>
                    <a:pt x="789207" y="28266"/>
                  </a:lnTo>
                  <a:lnTo>
                    <a:pt x="838532" y="24558"/>
                  </a:lnTo>
                  <a:lnTo>
                    <a:pt x="887858" y="21132"/>
                  </a:lnTo>
                  <a:lnTo>
                    <a:pt x="937183" y="17983"/>
                  </a:lnTo>
                  <a:lnTo>
                    <a:pt x="986509" y="15106"/>
                  </a:lnTo>
                  <a:lnTo>
                    <a:pt x="1035834" y="12496"/>
                  </a:lnTo>
                  <a:lnTo>
                    <a:pt x="1085160" y="10148"/>
                  </a:lnTo>
                  <a:lnTo>
                    <a:pt x="1134485" y="8057"/>
                  </a:lnTo>
                  <a:lnTo>
                    <a:pt x="1183811" y="6218"/>
                  </a:lnTo>
                  <a:lnTo>
                    <a:pt x="1233136" y="4627"/>
                  </a:lnTo>
                  <a:lnTo>
                    <a:pt x="1282462" y="3278"/>
                  </a:lnTo>
                  <a:lnTo>
                    <a:pt x="1331787" y="2167"/>
                  </a:lnTo>
                  <a:lnTo>
                    <a:pt x="1381113" y="1288"/>
                  </a:lnTo>
                  <a:lnTo>
                    <a:pt x="1430438" y="637"/>
                  </a:lnTo>
                  <a:lnTo>
                    <a:pt x="1479764" y="209"/>
                  </a:lnTo>
                  <a:lnTo>
                    <a:pt x="1529089" y="0"/>
                  </a:lnTo>
                  <a:lnTo>
                    <a:pt x="1578415" y="3"/>
                  </a:lnTo>
                  <a:lnTo>
                    <a:pt x="1627740" y="214"/>
                  </a:lnTo>
                  <a:lnTo>
                    <a:pt x="1677066" y="629"/>
                  </a:lnTo>
                  <a:lnTo>
                    <a:pt x="1726391" y="1242"/>
                  </a:lnTo>
                  <a:lnTo>
                    <a:pt x="1775717" y="2048"/>
                  </a:lnTo>
                  <a:lnTo>
                    <a:pt x="1825043" y="3043"/>
                  </a:lnTo>
                  <a:lnTo>
                    <a:pt x="1874368" y="4222"/>
                  </a:lnTo>
                  <a:lnTo>
                    <a:pt x="1923694" y="5580"/>
                  </a:lnTo>
                  <a:lnTo>
                    <a:pt x="1973019" y="7111"/>
                  </a:lnTo>
                  <a:lnTo>
                    <a:pt x="2022345" y="8812"/>
                  </a:lnTo>
                  <a:lnTo>
                    <a:pt x="2071671" y="10677"/>
                  </a:lnTo>
                  <a:lnTo>
                    <a:pt x="2120996" y="12700"/>
                  </a:lnTo>
                  <a:lnTo>
                    <a:pt x="2170322" y="14878"/>
                  </a:lnTo>
                  <a:lnTo>
                    <a:pt x="2219648" y="17206"/>
                  </a:lnTo>
                  <a:lnTo>
                    <a:pt x="2268973" y="19678"/>
                  </a:lnTo>
                  <a:lnTo>
                    <a:pt x="2318299" y="22290"/>
                  </a:lnTo>
                  <a:lnTo>
                    <a:pt x="2367625" y="25036"/>
                  </a:lnTo>
                  <a:lnTo>
                    <a:pt x="2416950" y="27912"/>
                  </a:lnTo>
                  <a:lnTo>
                    <a:pt x="2466276" y="30913"/>
                  </a:lnTo>
                  <a:lnTo>
                    <a:pt x="2515602" y="34034"/>
                  </a:lnTo>
                  <a:lnTo>
                    <a:pt x="2564928" y="37270"/>
                  </a:lnTo>
                  <a:lnTo>
                    <a:pt x="2614253" y="40617"/>
                  </a:lnTo>
                  <a:lnTo>
                    <a:pt x="2663579" y="44068"/>
                  </a:lnTo>
                  <a:lnTo>
                    <a:pt x="2712905" y="47620"/>
                  </a:lnTo>
                  <a:lnTo>
                    <a:pt x="2762231" y="51268"/>
                  </a:lnTo>
                  <a:lnTo>
                    <a:pt x="2811556" y="55006"/>
                  </a:lnTo>
                  <a:lnTo>
                    <a:pt x="2860882" y="58830"/>
                  </a:lnTo>
                  <a:lnTo>
                    <a:pt x="2910208" y="62735"/>
                  </a:lnTo>
                  <a:lnTo>
                    <a:pt x="2959534" y="66715"/>
                  </a:lnTo>
                  <a:lnTo>
                    <a:pt x="3008860" y="70767"/>
                  </a:lnTo>
                  <a:lnTo>
                    <a:pt x="3058186" y="74885"/>
                  </a:lnTo>
                  <a:lnTo>
                    <a:pt x="3107512" y="79064"/>
                  </a:lnTo>
                  <a:lnTo>
                    <a:pt x="3156837" y="83299"/>
                  </a:lnTo>
                  <a:lnTo>
                    <a:pt x="3206163" y="87586"/>
                  </a:lnTo>
                  <a:lnTo>
                    <a:pt x="3255489" y="91919"/>
                  </a:lnTo>
                  <a:lnTo>
                    <a:pt x="3304815" y="96294"/>
                  </a:lnTo>
                  <a:lnTo>
                    <a:pt x="3354141" y="100706"/>
                  </a:lnTo>
                  <a:lnTo>
                    <a:pt x="3403467" y="105149"/>
                  </a:lnTo>
                  <a:lnTo>
                    <a:pt x="3452793" y="109620"/>
                  </a:lnTo>
                  <a:lnTo>
                    <a:pt x="3502119" y="114112"/>
                  </a:lnTo>
                  <a:lnTo>
                    <a:pt x="3551445" y="118622"/>
                  </a:lnTo>
                  <a:lnTo>
                    <a:pt x="3600771" y="123143"/>
                  </a:lnTo>
                  <a:lnTo>
                    <a:pt x="3650097" y="127672"/>
                  </a:lnTo>
                  <a:lnTo>
                    <a:pt x="3699423" y="132204"/>
                  </a:lnTo>
                  <a:lnTo>
                    <a:pt x="3748750" y="136733"/>
                  </a:lnTo>
                  <a:lnTo>
                    <a:pt x="3798076" y="141255"/>
                  </a:lnTo>
                  <a:lnTo>
                    <a:pt x="3847402" y="145764"/>
                  </a:lnTo>
                  <a:lnTo>
                    <a:pt x="3896728" y="150256"/>
                  </a:lnTo>
                  <a:lnTo>
                    <a:pt x="3946054" y="154727"/>
                  </a:lnTo>
                  <a:lnTo>
                    <a:pt x="3995380" y="159170"/>
                  </a:lnTo>
                  <a:lnTo>
                    <a:pt x="4044706" y="163581"/>
                  </a:lnTo>
                  <a:lnTo>
                    <a:pt x="4094033" y="167956"/>
                  </a:lnTo>
                  <a:lnTo>
                    <a:pt x="4143359" y="172289"/>
                  </a:lnTo>
                  <a:lnTo>
                    <a:pt x="4192685" y="176575"/>
                  </a:lnTo>
                  <a:lnTo>
                    <a:pt x="4242011" y="180810"/>
                  </a:lnTo>
                  <a:lnTo>
                    <a:pt x="4291338" y="184989"/>
                  </a:lnTo>
                  <a:lnTo>
                    <a:pt x="4340664" y="189106"/>
                  </a:lnTo>
                  <a:lnTo>
                    <a:pt x="4389990" y="193157"/>
                  </a:lnTo>
                  <a:lnTo>
                    <a:pt x="4439317" y="197137"/>
                  </a:lnTo>
                  <a:lnTo>
                    <a:pt x="4488643" y="201042"/>
                  </a:lnTo>
                  <a:lnTo>
                    <a:pt x="4537970" y="204865"/>
                  </a:lnTo>
                  <a:lnTo>
                    <a:pt x="4587296" y="208602"/>
                  </a:lnTo>
                  <a:lnTo>
                    <a:pt x="4636622" y="212249"/>
                  </a:lnTo>
                  <a:lnTo>
                    <a:pt x="4685949" y="215801"/>
                  </a:lnTo>
                  <a:lnTo>
                    <a:pt x="4735275" y="219252"/>
                  </a:lnTo>
                  <a:lnTo>
                    <a:pt x="4784602" y="222597"/>
                  </a:lnTo>
                  <a:lnTo>
                    <a:pt x="4833928" y="225833"/>
                  </a:lnTo>
                  <a:lnTo>
                    <a:pt x="4883255" y="228953"/>
                  </a:lnTo>
                  <a:lnTo>
                    <a:pt x="4932582" y="231953"/>
                  </a:lnTo>
                  <a:lnTo>
                    <a:pt x="4981908" y="234828"/>
                  </a:lnTo>
                  <a:lnTo>
                    <a:pt x="5031235" y="237574"/>
                  </a:lnTo>
                  <a:lnTo>
                    <a:pt x="5080561" y="240184"/>
                  </a:lnTo>
                  <a:lnTo>
                    <a:pt x="5129888" y="242655"/>
                  </a:lnTo>
                  <a:lnTo>
                    <a:pt x="5179215" y="244982"/>
                  </a:lnTo>
                  <a:lnTo>
                    <a:pt x="5228541" y="247159"/>
                  </a:lnTo>
                  <a:lnTo>
                    <a:pt x="5277868" y="249182"/>
                  </a:lnTo>
                  <a:lnTo>
                    <a:pt x="5327195" y="251045"/>
                  </a:lnTo>
                  <a:lnTo>
                    <a:pt x="5376522" y="252744"/>
                  </a:lnTo>
                  <a:lnTo>
                    <a:pt x="5425849" y="254275"/>
                  </a:lnTo>
                  <a:lnTo>
                    <a:pt x="5475175" y="255631"/>
                  </a:lnTo>
                  <a:lnTo>
                    <a:pt x="5524502" y="256809"/>
                  </a:lnTo>
                  <a:lnTo>
                    <a:pt x="5573829" y="257803"/>
                  </a:lnTo>
                  <a:lnTo>
                    <a:pt x="5623156" y="258608"/>
                  </a:lnTo>
                  <a:lnTo>
                    <a:pt x="5672483" y="259219"/>
                  </a:lnTo>
                  <a:lnTo>
                    <a:pt x="5721810" y="259633"/>
                  </a:lnTo>
                  <a:lnTo>
                    <a:pt x="5771137" y="259843"/>
                  </a:lnTo>
                  <a:lnTo>
                    <a:pt x="5820464" y="259844"/>
                  </a:lnTo>
                  <a:lnTo>
                    <a:pt x="5869791" y="259633"/>
                  </a:lnTo>
                  <a:lnTo>
                    <a:pt x="5919118" y="259204"/>
                  </a:lnTo>
                  <a:lnTo>
                    <a:pt x="5968445" y="258551"/>
                  </a:lnTo>
                  <a:lnTo>
                    <a:pt x="6017772" y="257671"/>
                  </a:lnTo>
                  <a:lnTo>
                    <a:pt x="6067100" y="256558"/>
                  </a:lnTo>
                  <a:lnTo>
                    <a:pt x="6116427" y="255208"/>
                  </a:lnTo>
                  <a:lnTo>
                    <a:pt x="6165754" y="253615"/>
                  </a:lnTo>
                  <a:lnTo>
                    <a:pt x="6215081" y="251774"/>
                  </a:lnTo>
                  <a:lnTo>
                    <a:pt x="6264409" y="249681"/>
                  </a:lnTo>
                  <a:lnTo>
                    <a:pt x="6313736" y="247331"/>
                  </a:lnTo>
                  <a:lnTo>
                    <a:pt x="6363063" y="244719"/>
                  </a:lnTo>
                  <a:lnTo>
                    <a:pt x="6412391" y="241840"/>
                  </a:lnTo>
                  <a:lnTo>
                    <a:pt x="6461718" y="238689"/>
                  </a:lnTo>
                  <a:lnTo>
                    <a:pt x="6511045" y="235262"/>
                  </a:lnTo>
                  <a:lnTo>
                    <a:pt x="6560373" y="231552"/>
                  </a:lnTo>
                  <a:lnTo>
                    <a:pt x="6609700" y="227556"/>
                  </a:lnTo>
                  <a:lnTo>
                    <a:pt x="6659028" y="223268"/>
                  </a:lnTo>
                  <a:lnTo>
                    <a:pt x="6708355" y="218684"/>
                  </a:lnTo>
                  <a:lnTo>
                    <a:pt x="6757683" y="213799"/>
                  </a:lnTo>
                  <a:lnTo>
                    <a:pt x="6807011" y="208608"/>
                  </a:lnTo>
                  <a:lnTo>
                    <a:pt x="6856338" y="203105"/>
                  </a:lnTo>
                  <a:lnTo>
                    <a:pt x="6905666" y="197286"/>
                  </a:lnTo>
                  <a:lnTo>
                    <a:pt x="6954994" y="191147"/>
                  </a:lnTo>
                  <a:lnTo>
                    <a:pt x="7004321" y="184681"/>
                  </a:lnTo>
                  <a:lnTo>
                    <a:pt x="7053649" y="177885"/>
                  </a:lnTo>
                  <a:lnTo>
                    <a:pt x="7102977" y="170754"/>
                  </a:lnTo>
                  <a:lnTo>
                    <a:pt x="7152305" y="163282"/>
                  </a:lnTo>
                  <a:lnTo>
                    <a:pt x="7201633" y="155464"/>
                  </a:lnTo>
                  <a:lnTo>
                    <a:pt x="7250961" y="147297"/>
                  </a:lnTo>
                  <a:lnTo>
                    <a:pt x="7300289" y="138774"/>
                  </a:lnTo>
                  <a:lnTo>
                    <a:pt x="7349616" y="129891"/>
                  </a:lnTo>
                  <a:lnTo>
                    <a:pt x="7696200" y="940278"/>
                  </a:lnTo>
                  <a:lnTo>
                    <a:pt x="7646874" y="949161"/>
                  </a:lnTo>
                  <a:lnTo>
                    <a:pt x="7597549" y="957683"/>
                  </a:lnTo>
                  <a:lnTo>
                    <a:pt x="7548223" y="965851"/>
                  </a:lnTo>
                  <a:lnTo>
                    <a:pt x="7498898" y="973669"/>
                  </a:lnTo>
                  <a:lnTo>
                    <a:pt x="7449572" y="981140"/>
                  </a:lnTo>
                  <a:lnTo>
                    <a:pt x="7400247" y="988272"/>
                  </a:lnTo>
                  <a:lnTo>
                    <a:pt x="7350921" y="995068"/>
                  </a:lnTo>
                  <a:lnTo>
                    <a:pt x="7301596" y="1001533"/>
                  </a:lnTo>
                  <a:lnTo>
                    <a:pt x="7252271" y="1007672"/>
                  </a:lnTo>
                  <a:lnTo>
                    <a:pt x="7202945" y="1013490"/>
                  </a:lnTo>
                  <a:lnTo>
                    <a:pt x="7153620" y="1018993"/>
                  </a:lnTo>
                  <a:lnTo>
                    <a:pt x="7104294" y="1024184"/>
                  </a:lnTo>
                  <a:lnTo>
                    <a:pt x="7054969" y="1029069"/>
                  </a:lnTo>
                  <a:lnTo>
                    <a:pt x="7005643" y="1033652"/>
                  </a:lnTo>
                  <a:lnTo>
                    <a:pt x="6956318" y="1037939"/>
                  </a:lnTo>
                  <a:lnTo>
                    <a:pt x="6906992" y="1041935"/>
                  </a:lnTo>
                  <a:lnTo>
                    <a:pt x="6857667" y="1045644"/>
                  </a:lnTo>
                  <a:lnTo>
                    <a:pt x="6808342" y="1049071"/>
                  </a:lnTo>
                  <a:lnTo>
                    <a:pt x="6759016" y="1052222"/>
                  </a:lnTo>
                  <a:lnTo>
                    <a:pt x="6709691" y="1055100"/>
                  </a:lnTo>
                  <a:lnTo>
                    <a:pt x="6660365" y="1057712"/>
                  </a:lnTo>
                  <a:lnTo>
                    <a:pt x="6611040" y="1060061"/>
                  </a:lnTo>
                  <a:lnTo>
                    <a:pt x="6561714" y="1062153"/>
                  </a:lnTo>
                  <a:lnTo>
                    <a:pt x="6512389" y="1063993"/>
                  </a:lnTo>
                  <a:lnTo>
                    <a:pt x="6463063" y="1065586"/>
                  </a:lnTo>
                  <a:lnTo>
                    <a:pt x="6413738" y="1066936"/>
                  </a:lnTo>
                  <a:lnTo>
                    <a:pt x="6364412" y="1068048"/>
                  </a:lnTo>
                  <a:lnTo>
                    <a:pt x="6315087" y="1068927"/>
                  </a:lnTo>
                  <a:lnTo>
                    <a:pt x="6265761" y="1069579"/>
                  </a:lnTo>
                  <a:lnTo>
                    <a:pt x="6216436" y="1070008"/>
                  </a:lnTo>
                  <a:lnTo>
                    <a:pt x="6167110" y="1070218"/>
                  </a:lnTo>
                  <a:lnTo>
                    <a:pt x="6117785" y="1070216"/>
                  </a:lnTo>
                  <a:lnTo>
                    <a:pt x="6068459" y="1070005"/>
                  </a:lnTo>
                  <a:lnTo>
                    <a:pt x="6019134" y="1069591"/>
                  </a:lnTo>
                  <a:lnTo>
                    <a:pt x="5969808" y="1068979"/>
                  </a:lnTo>
                  <a:lnTo>
                    <a:pt x="5920483" y="1068173"/>
                  </a:lnTo>
                  <a:lnTo>
                    <a:pt x="5871157" y="1067178"/>
                  </a:lnTo>
                  <a:lnTo>
                    <a:pt x="5821832" y="1066000"/>
                  </a:lnTo>
                  <a:lnTo>
                    <a:pt x="5772506" y="1064642"/>
                  </a:lnTo>
                  <a:lnTo>
                    <a:pt x="5723181" y="1063111"/>
                  </a:lnTo>
                  <a:lnTo>
                    <a:pt x="5673855" y="1061411"/>
                  </a:lnTo>
                  <a:lnTo>
                    <a:pt x="5624530" y="1059547"/>
                  </a:lnTo>
                  <a:lnTo>
                    <a:pt x="5575204" y="1057523"/>
                  </a:lnTo>
                  <a:lnTo>
                    <a:pt x="5525879" y="1055345"/>
                  </a:lnTo>
                  <a:lnTo>
                    <a:pt x="5476553" y="1053018"/>
                  </a:lnTo>
                  <a:lnTo>
                    <a:pt x="5427228" y="1050546"/>
                  </a:lnTo>
                  <a:lnTo>
                    <a:pt x="5377902" y="1047935"/>
                  </a:lnTo>
                  <a:lnTo>
                    <a:pt x="5328576" y="1045189"/>
                  </a:lnTo>
                  <a:lnTo>
                    <a:pt x="5279251" y="1042312"/>
                  </a:lnTo>
                  <a:lnTo>
                    <a:pt x="5229925" y="1039311"/>
                  </a:lnTo>
                  <a:lnTo>
                    <a:pt x="5180600" y="1036190"/>
                  </a:lnTo>
                  <a:lnTo>
                    <a:pt x="5131274" y="1032954"/>
                  </a:lnTo>
                  <a:lnTo>
                    <a:pt x="5081949" y="1029608"/>
                  </a:lnTo>
                  <a:lnTo>
                    <a:pt x="5032623" y="1026156"/>
                  </a:lnTo>
                  <a:lnTo>
                    <a:pt x="4983297" y="1022604"/>
                  </a:lnTo>
                  <a:lnTo>
                    <a:pt x="4933972" y="1018956"/>
                  </a:lnTo>
                  <a:lnTo>
                    <a:pt x="4884646" y="1015217"/>
                  </a:lnTo>
                  <a:lnTo>
                    <a:pt x="4835320" y="1011393"/>
                  </a:lnTo>
                  <a:lnTo>
                    <a:pt x="4785995" y="1007488"/>
                  </a:lnTo>
                  <a:lnTo>
                    <a:pt x="4736669" y="1003507"/>
                  </a:lnTo>
                  <a:lnTo>
                    <a:pt x="4687344" y="999455"/>
                  </a:lnTo>
                  <a:lnTo>
                    <a:pt x="4638018" y="995337"/>
                  </a:lnTo>
                  <a:lnTo>
                    <a:pt x="4588692" y="991158"/>
                  </a:lnTo>
                  <a:lnTo>
                    <a:pt x="4539367" y="986922"/>
                  </a:lnTo>
                  <a:lnTo>
                    <a:pt x="4490041" y="982635"/>
                  </a:lnTo>
                  <a:lnTo>
                    <a:pt x="4440715" y="978301"/>
                  </a:lnTo>
                  <a:lnTo>
                    <a:pt x="4391389" y="973926"/>
                  </a:lnTo>
                  <a:lnTo>
                    <a:pt x="4342064" y="969514"/>
                  </a:lnTo>
                  <a:lnTo>
                    <a:pt x="4292738" y="965070"/>
                  </a:lnTo>
                  <a:lnTo>
                    <a:pt x="4243412" y="960599"/>
                  </a:lnTo>
                  <a:lnTo>
                    <a:pt x="4194087" y="956106"/>
                  </a:lnTo>
                  <a:lnTo>
                    <a:pt x="4144761" y="951596"/>
                  </a:lnTo>
                  <a:lnTo>
                    <a:pt x="4095435" y="947073"/>
                  </a:lnTo>
                  <a:lnTo>
                    <a:pt x="4046109" y="942544"/>
                  </a:lnTo>
                  <a:lnTo>
                    <a:pt x="3996784" y="938011"/>
                  </a:lnTo>
                  <a:lnTo>
                    <a:pt x="3947458" y="933482"/>
                  </a:lnTo>
                  <a:lnTo>
                    <a:pt x="3898132" y="928959"/>
                  </a:lnTo>
                  <a:lnTo>
                    <a:pt x="3848806" y="924449"/>
                  </a:lnTo>
                  <a:lnTo>
                    <a:pt x="3799481" y="919956"/>
                  </a:lnTo>
                  <a:lnTo>
                    <a:pt x="3750155" y="915485"/>
                  </a:lnTo>
                  <a:lnTo>
                    <a:pt x="3700829" y="911041"/>
                  </a:lnTo>
                  <a:lnTo>
                    <a:pt x="3651503" y="906629"/>
                  </a:lnTo>
                  <a:lnTo>
                    <a:pt x="3602177" y="902254"/>
                  </a:lnTo>
                  <a:lnTo>
                    <a:pt x="3552851" y="897920"/>
                  </a:lnTo>
                  <a:lnTo>
                    <a:pt x="3503526" y="893633"/>
                  </a:lnTo>
                  <a:lnTo>
                    <a:pt x="3454200" y="889397"/>
                  </a:lnTo>
                  <a:lnTo>
                    <a:pt x="3404874" y="885218"/>
                  </a:lnTo>
                  <a:lnTo>
                    <a:pt x="3355548" y="881100"/>
                  </a:lnTo>
                  <a:lnTo>
                    <a:pt x="3306222" y="877048"/>
                  </a:lnTo>
                  <a:lnTo>
                    <a:pt x="3256896" y="873067"/>
                  </a:lnTo>
                  <a:lnTo>
                    <a:pt x="3207570" y="869162"/>
                  </a:lnTo>
                  <a:lnTo>
                    <a:pt x="3158244" y="865338"/>
                  </a:lnTo>
                  <a:lnTo>
                    <a:pt x="3108918" y="861599"/>
                  </a:lnTo>
                  <a:lnTo>
                    <a:pt x="3059593" y="857951"/>
                  </a:lnTo>
                  <a:lnTo>
                    <a:pt x="3010267" y="854399"/>
                  </a:lnTo>
                  <a:lnTo>
                    <a:pt x="2960941" y="850947"/>
                  </a:lnTo>
                  <a:lnTo>
                    <a:pt x="2911615" y="847601"/>
                  </a:lnTo>
                  <a:lnTo>
                    <a:pt x="2862289" y="844365"/>
                  </a:lnTo>
                  <a:lnTo>
                    <a:pt x="2812963" y="841244"/>
                  </a:lnTo>
                  <a:lnTo>
                    <a:pt x="2763637" y="838243"/>
                  </a:lnTo>
                  <a:lnTo>
                    <a:pt x="2714311" y="835367"/>
                  </a:lnTo>
                  <a:lnTo>
                    <a:pt x="2664985" y="832620"/>
                  </a:lnTo>
                  <a:lnTo>
                    <a:pt x="2615659" y="830009"/>
                  </a:lnTo>
                  <a:lnTo>
                    <a:pt x="2566333" y="827537"/>
                  </a:lnTo>
                  <a:lnTo>
                    <a:pt x="2517006" y="825210"/>
                  </a:lnTo>
                  <a:lnTo>
                    <a:pt x="2467680" y="823032"/>
                  </a:lnTo>
                  <a:lnTo>
                    <a:pt x="2418354" y="821008"/>
                  </a:lnTo>
                  <a:lnTo>
                    <a:pt x="2369028" y="819144"/>
                  </a:lnTo>
                  <a:lnTo>
                    <a:pt x="2319702" y="817444"/>
                  </a:lnTo>
                  <a:lnTo>
                    <a:pt x="2270376" y="815913"/>
                  </a:lnTo>
                  <a:lnTo>
                    <a:pt x="2221050" y="814555"/>
                  </a:lnTo>
                  <a:lnTo>
                    <a:pt x="2171724" y="813377"/>
                  </a:lnTo>
                  <a:lnTo>
                    <a:pt x="2122398" y="812382"/>
                  </a:lnTo>
                  <a:lnTo>
                    <a:pt x="2073071" y="811576"/>
                  </a:lnTo>
                  <a:lnTo>
                    <a:pt x="2023745" y="810964"/>
                  </a:lnTo>
                  <a:lnTo>
                    <a:pt x="1974419" y="810550"/>
                  </a:lnTo>
                  <a:lnTo>
                    <a:pt x="1925093" y="810339"/>
                  </a:lnTo>
                  <a:lnTo>
                    <a:pt x="1875766" y="810337"/>
                  </a:lnTo>
                  <a:lnTo>
                    <a:pt x="1826440" y="810547"/>
                  </a:lnTo>
                  <a:lnTo>
                    <a:pt x="1777114" y="810976"/>
                  </a:lnTo>
                  <a:lnTo>
                    <a:pt x="1727788" y="811628"/>
                  </a:lnTo>
                  <a:lnTo>
                    <a:pt x="1678461" y="812507"/>
                  </a:lnTo>
                  <a:lnTo>
                    <a:pt x="1629135" y="813620"/>
                  </a:lnTo>
                  <a:lnTo>
                    <a:pt x="1579809" y="814969"/>
                  </a:lnTo>
                  <a:lnTo>
                    <a:pt x="1530482" y="816562"/>
                  </a:lnTo>
                  <a:lnTo>
                    <a:pt x="1481156" y="818402"/>
                  </a:lnTo>
                  <a:lnTo>
                    <a:pt x="1431830" y="820494"/>
                  </a:lnTo>
                  <a:lnTo>
                    <a:pt x="1382503" y="822843"/>
                  </a:lnTo>
                  <a:lnTo>
                    <a:pt x="1333177" y="825455"/>
                  </a:lnTo>
                  <a:lnTo>
                    <a:pt x="1283851" y="828333"/>
                  </a:lnTo>
                  <a:lnTo>
                    <a:pt x="1234524" y="831484"/>
                  </a:lnTo>
                  <a:lnTo>
                    <a:pt x="1185198" y="834911"/>
                  </a:lnTo>
                  <a:lnTo>
                    <a:pt x="1135871" y="838620"/>
                  </a:lnTo>
                  <a:lnTo>
                    <a:pt x="1086545" y="842616"/>
                  </a:lnTo>
                  <a:lnTo>
                    <a:pt x="1037218" y="846903"/>
                  </a:lnTo>
                  <a:lnTo>
                    <a:pt x="987892" y="851486"/>
                  </a:lnTo>
                  <a:lnTo>
                    <a:pt x="938565" y="856371"/>
                  </a:lnTo>
                  <a:lnTo>
                    <a:pt x="889239" y="861562"/>
                  </a:lnTo>
                  <a:lnTo>
                    <a:pt x="839912" y="867065"/>
                  </a:lnTo>
                  <a:lnTo>
                    <a:pt x="790586" y="872883"/>
                  </a:lnTo>
                  <a:lnTo>
                    <a:pt x="741259" y="879022"/>
                  </a:lnTo>
                  <a:lnTo>
                    <a:pt x="691933" y="885487"/>
                  </a:lnTo>
                  <a:lnTo>
                    <a:pt x="642606" y="892283"/>
                  </a:lnTo>
                  <a:lnTo>
                    <a:pt x="593279" y="899415"/>
                  </a:lnTo>
                  <a:lnTo>
                    <a:pt x="543953" y="906887"/>
                  </a:lnTo>
                  <a:lnTo>
                    <a:pt x="494626" y="914704"/>
                  </a:lnTo>
                  <a:lnTo>
                    <a:pt x="445299" y="922872"/>
                  </a:lnTo>
                  <a:lnTo>
                    <a:pt x="395973" y="931394"/>
                  </a:lnTo>
                  <a:lnTo>
                    <a:pt x="346646" y="940278"/>
                  </a:lnTo>
                  <a:lnTo>
                    <a:pt x="0" y="12989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50314" y="711784"/>
            <a:ext cx="506476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/>
              <a:t>Legal</a:t>
            </a:r>
            <a:r>
              <a:rPr dirty="0" sz="3600" spc="-10"/>
              <a:t> </a:t>
            </a:r>
            <a:r>
              <a:rPr dirty="0" sz="3600"/>
              <a:t>and</a:t>
            </a:r>
            <a:r>
              <a:rPr dirty="0" sz="3600" spc="-10"/>
              <a:t> legislative </a:t>
            </a:r>
            <a:r>
              <a:rPr dirty="0" sz="3600"/>
              <a:t>issues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4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2289" y="1925599"/>
            <a:ext cx="7706359" cy="3227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Negligence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defined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omission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do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something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reasonable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person,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guided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considerations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ordinarily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regulate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human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affairs,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would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something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reasonable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prudent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would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31291" y="489741"/>
            <a:ext cx="7702550" cy="1076325"/>
            <a:chOff x="431291" y="489741"/>
            <a:chExt cx="7702550" cy="10763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34339" y="492793"/>
              <a:ext cx="7696200" cy="107021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34339" y="492789"/>
              <a:ext cx="7696200" cy="1070610"/>
            </a:xfrm>
            <a:custGeom>
              <a:avLst/>
              <a:gdLst/>
              <a:ahLst/>
              <a:cxnLst/>
              <a:rect l="l" t="t" r="r" b="b"/>
              <a:pathLst>
                <a:path w="7696200" h="1070610">
                  <a:moveTo>
                    <a:pt x="0" y="129891"/>
                  </a:moveTo>
                  <a:lnTo>
                    <a:pt x="49325" y="121010"/>
                  </a:lnTo>
                  <a:lnTo>
                    <a:pt x="98650" y="112490"/>
                  </a:lnTo>
                  <a:lnTo>
                    <a:pt x="147976" y="104324"/>
                  </a:lnTo>
                  <a:lnTo>
                    <a:pt x="197301" y="96509"/>
                  </a:lnTo>
                  <a:lnTo>
                    <a:pt x="246627" y="89040"/>
                  </a:lnTo>
                  <a:lnTo>
                    <a:pt x="295952" y="81910"/>
                  </a:lnTo>
                  <a:lnTo>
                    <a:pt x="345278" y="75117"/>
                  </a:lnTo>
                  <a:lnTo>
                    <a:pt x="394603" y="68654"/>
                  </a:lnTo>
                  <a:lnTo>
                    <a:pt x="443928" y="62516"/>
                  </a:lnTo>
                  <a:lnTo>
                    <a:pt x="493254" y="56700"/>
                  </a:lnTo>
                  <a:lnTo>
                    <a:pt x="542579" y="51200"/>
                  </a:lnTo>
                  <a:lnTo>
                    <a:pt x="591905" y="46010"/>
                  </a:lnTo>
                  <a:lnTo>
                    <a:pt x="641230" y="41127"/>
                  </a:lnTo>
                  <a:lnTo>
                    <a:pt x="690556" y="36545"/>
                  </a:lnTo>
                  <a:lnTo>
                    <a:pt x="739881" y="32260"/>
                  </a:lnTo>
                  <a:lnTo>
                    <a:pt x="789207" y="28266"/>
                  </a:lnTo>
                  <a:lnTo>
                    <a:pt x="838532" y="24558"/>
                  </a:lnTo>
                  <a:lnTo>
                    <a:pt x="887858" y="21132"/>
                  </a:lnTo>
                  <a:lnTo>
                    <a:pt x="937183" y="17983"/>
                  </a:lnTo>
                  <a:lnTo>
                    <a:pt x="986509" y="15106"/>
                  </a:lnTo>
                  <a:lnTo>
                    <a:pt x="1035834" y="12496"/>
                  </a:lnTo>
                  <a:lnTo>
                    <a:pt x="1085160" y="10148"/>
                  </a:lnTo>
                  <a:lnTo>
                    <a:pt x="1134485" y="8057"/>
                  </a:lnTo>
                  <a:lnTo>
                    <a:pt x="1183811" y="6218"/>
                  </a:lnTo>
                  <a:lnTo>
                    <a:pt x="1233136" y="4627"/>
                  </a:lnTo>
                  <a:lnTo>
                    <a:pt x="1282462" y="3278"/>
                  </a:lnTo>
                  <a:lnTo>
                    <a:pt x="1331787" y="2167"/>
                  </a:lnTo>
                  <a:lnTo>
                    <a:pt x="1381113" y="1288"/>
                  </a:lnTo>
                  <a:lnTo>
                    <a:pt x="1430438" y="637"/>
                  </a:lnTo>
                  <a:lnTo>
                    <a:pt x="1479764" y="209"/>
                  </a:lnTo>
                  <a:lnTo>
                    <a:pt x="1529089" y="0"/>
                  </a:lnTo>
                  <a:lnTo>
                    <a:pt x="1578415" y="3"/>
                  </a:lnTo>
                  <a:lnTo>
                    <a:pt x="1627740" y="214"/>
                  </a:lnTo>
                  <a:lnTo>
                    <a:pt x="1677066" y="629"/>
                  </a:lnTo>
                  <a:lnTo>
                    <a:pt x="1726391" y="1242"/>
                  </a:lnTo>
                  <a:lnTo>
                    <a:pt x="1775717" y="2048"/>
                  </a:lnTo>
                  <a:lnTo>
                    <a:pt x="1825043" y="3043"/>
                  </a:lnTo>
                  <a:lnTo>
                    <a:pt x="1874368" y="4222"/>
                  </a:lnTo>
                  <a:lnTo>
                    <a:pt x="1923694" y="5580"/>
                  </a:lnTo>
                  <a:lnTo>
                    <a:pt x="1973019" y="7111"/>
                  </a:lnTo>
                  <a:lnTo>
                    <a:pt x="2022345" y="8812"/>
                  </a:lnTo>
                  <a:lnTo>
                    <a:pt x="2071671" y="10677"/>
                  </a:lnTo>
                  <a:lnTo>
                    <a:pt x="2120996" y="12700"/>
                  </a:lnTo>
                  <a:lnTo>
                    <a:pt x="2170322" y="14878"/>
                  </a:lnTo>
                  <a:lnTo>
                    <a:pt x="2219648" y="17206"/>
                  </a:lnTo>
                  <a:lnTo>
                    <a:pt x="2268973" y="19678"/>
                  </a:lnTo>
                  <a:lnTo>
                    <a:pt x="2318299" y="22290"/>
                  </a:lnTo>
                  <a:lnTo>
                    <a:pt x="2367625" y="25036"/>
                  </a:lnTo>
                  <a:lnTo>
                    <a:pt x="2416950" y="27912"/>
                  </a:lnTo>
                  <a:lnTo>
                    <a:pt x="2466276" y="30913"/>
                  </a:lnTo>
                  <a:lnTo>
                    <a:pt x="2515602" y="34034"/>
                  </a:lnTo>
                  <a:lnTo>
                    <a:pt x="2564928" y="37270"/>
                  </a:lnTo>
                  <a:lnTo>
                    <a:pt x="2614253" y="40617"/>
                  </a:lnTo>
                  <a:lnTo>
                    <a:pt x="2663579" y="44068"/>
                  </a:lnTo>
                  <a:lnTo>
                    <a:pt x="2712905" y="47620"/>
                  </a:lnTo>
                  <a:lnTo>
                    <a:pt x="2762231" y="51268"/>
                  </a:lnTo>
                  <a:lnTo>
                    <a:pt x="2811556" y="55006"/>
                  </a:lnTo>
                  <a:lnTo>
                    <a:pt x="2860882" y="58830"/>
                  </a:lnTo>
                  <a:lnTo>
                    <a:pt x="2910208" y="62735"/>
                  </a:lnTo>
                  <a:lnTo>
                    <a:pt x="2959534" y="66715"/>
                  </a:lnTo>
                  <a:lnTo>
                    <a:pt x="3008860" y="70767"/>
                  </a:lnTo>
                  <a:lnTo>
                    <a:pt x="3058186" y="74885"/>
                  </a:lnTo>
                  <a:lnTo>
                    <a:pt x="3107512" y="79064"/>
                  </a:lnTo>
                  <a:lnTo>
                    <a:pt x="3156837" y="83299"/>
                  </a:lnTo>
                  <a:lnTo>
                    <a:pt x="3206163" y="87586"/>
                  </a:lnTo>
                  <a:lnTo>
                    <a:pt x="3255489" y="91919"/>
                  </a:lnTo>
                  <a:lnTo>
                    <a:pt x="3304815" y="96294"/>
                  </a:lnTo>
                  <a:lnTo>
                    <a:pt x="3354141" y="100706"/>
                  </a:lnTo>
                  <a:lnTo>
                    <a:pt x="3403467" y="105149"/>
                  </a:lnTo>
                  <a:lnTo>
                    <a:pt x="3452793" y="109620"/>
                  </a:lnTo>
                  <a:lnTo>
                    <a:pt x="3502119" y="114112"/>
                  </a:lnTo>
                  <a:lnTo>
                    <a:pt x="3551445" y="118622"/>
                  </a:lnTo>
                  <a:lnTo>
                    <a:pt x="3600771" y="123143"/>
                  </a:lnTo>
                  <a:lnTo>
                    <a:pt x="3650097" y="127672"/>
                  </a:lnTo>
                  <a:lnTo>
                    <a:pt x="3699423" y="132204"/>
                  </a:lnTo>
                  <a:lnTo>
                    <a:pt x="3748750" y="136733"/>
                  </a:lnTo>
                  <a:lnTo>
                    <a:pt x="3798076" y="141255"/>
                  </a:lnTo>
                  <a:lnTo>
                    <a:pt x="3847402" y="145764"/>
                  </a:lnTo>
                  <a:lnTo>
                    <a:pt x="3896728" y="150256"/>
                  </a:lnTo>
                  <a:lnTo>
                    <a:pt x="3946054" y="154727"/>
                  </a:lnTo>
                  <a:lnTo>
                    <a:pt x="3995380" y="159170"/>
                  </a:lnTo>
                  <a:lnTo>
                    <a:pt x="4044706" y="163581"/>
                  </a:lnTo>
                  <a:lnTo>
                    <a:pt x="4094033" y="167956"/>
                  </a:lnTo>
                  <a:lnTo>
                    <a:pt x="4143359" y="172289"/>
                  </a:lnTo>
                  <a:lnTo>
                    <a:pt x="4192685" y="176575"/>
                  </a:lnTo>
                  <a:lnTo>
                    <a:pt x="4242011" y="180810"/>
                  </a:lnTo>
                  <a:lnTo>
                    <a:pt x="4291338" y="184989"/>
                  </a:lnTo>
                  <a:lnTo>
                    <a:pt x="4340664" y="189106"/>
                  </a:lnTo>
                  <a:lnTo>
                    <a:pt x="4389990" y="193157"/>
                  </a:lnTo>
                  <a:lnTo>
                    <a:pt x="4439317" y="197137"/>
                  </a:lnTo>
                  <a:lnTo>
                    <a:pt x="4488643" y="201042"/>
                  </a:lnTo>
                  <a:lnTo>
                    <a:pt x="4537970" y="204865"/>
                  </a:lnTo>
                  <a:lnTo>
                    <a:pt x="4587296" y="208602"/>
                  </a:lnTo>
                  <a:lnTo>
                    <a:pt x="4636622" y="212249"/>
                  </a:lnTo>
                  <a:lnTo>
                    <a:pt x="4685949" y="215801"/>
                  </a:lnTo>
                  <a:lnTo>
                    <a:pt x="4735275" y="219252"/>
                  </a:lnTo>
                  <a:lnTo>
                    <a:pt x="4784602" y="222597"/>
                  </a:lnTo>
                  <a:lnTo>
                    <a:pt x="4833928" y="225833"/>
                  </a:lnTo>
                  <a:lnTo>
                    <a:pt x="4883255" y="228953"/>
                  </a:lnTo>
                  <a:lnTo>
                    <a:pt x="4932582" y="231953"/>
                  </a:lnTo>
                  <a:lnTo>
                    <a:pt x="4981908" y="234828"/>
                  </a:lnTo>
                  <a:lnTo>
                    <a:pt x="5031235" y="237574"/>
                  </a:lnTo>
                  <a:lnTo>
                    <a:pt x="5080561" y="240184"/>
                  </a:lnTo>
                  <a:lnTo>
                    <a:pt x="5129888" y="242655"/>
                  </a:lnTo>
                  <a:lnTo>
                    <a:pt x="5179215" y="244982"/>
                  </a:lnTo>
                  <a:lnTo>
                    <a:pt x="5228541" y="247159"/>
                  </a:lnTo>
                  <a:lnTo>
                    <a:pt x="5277868" y="249182"/>
                  </a:lnTo>
                  <a:lnTo>
                    <a:pt x="5327195" y="251045"/>
                  </a:lnTo>
                  <a:lnTo>
                    <a:pt x="5376522" y="252744"/>
                  </a:lnTo>
                  <a:lnTo>
                    <a:pt x="5425849" y="254275"/>
                  </a:lnTo>
                  <a:lnTo>
                    <a:pt x="5475175" y="255631"/>
                  </a:lnTo>
                  <a:lnTo>
                    <a:pt x="5524502" y="256809"/>
                  </a:lnTo>
                  <a:lnTo>
                    <a:pt x="5573829" y="257803"/>
                  </a:lnTo>
                  <a:lnTo>
                    <a:pt x="5623156" y="258608"/>
                  </a:lnTo>
                  <a:lnTo>
                    <a:pt x="5672483" y="259219"/>
                  </a:lnTo>
                  <a:lnTo>
                    <a:pt x="5721810" y="259633"/>
                  </a:lnTo>
                  <a:lnTo>
                    <a:pt x="5771137" y="259843"/>
                  </a:lnTo>
                  <a:lnTo>
                    <a:pt x="5820464" y="259844"/>
                  </a:lnTo>
                  <a:lnTo>
                    <a:pt x="5869791" y="259633"/>
                  </a:lnTo>
                  <a:lnTo>
                    <a:pt x="5919118" y="259204"/>
                  </a:lnTo>
                  <a:lnTo>
                    <a:pt x="5968445" y="258551"/>
                  </a:lnTo>
                  <a:lnTo>
                    <a:pt x="6017772" y="257671"/>
                  </a:lnTo>
                  <a:lnTo>
                    <a:pt x="6067100" y="256558"/>
                  </a:lnTo>
                  <a:lnTo>
                    <a:pt x="6116427" y="255208"/>
                  </a:lnTo>
                  <a:lnTo>
                    <a:pt x="6165754" y="253615"/>
                  </a:lnTo>
                  <a:lnTo>
                    <a:pt x="6215081" y="251774"/>
                  </a:lnTo>
                  <a:lnTo>
                    <a:pt x="6264409" y="249681"/>
                  </a:lnTo>
                  <a:lnTo>
                    <a:pt x="6313736" y="247331"/>
                  </a:lnTo>
                  <a:lnTo>
                    <a:pt x="6363063" y="244719"/>
                  </a:lnTo>
                  <a:lnTo>
                    <a:pt x="6412391" y="241840"/>
                  </a:lnTo>
                  <a:lnTo>
                    <a:pt x="6461718" y="238689"/>
                  </a:lnTo>
                  <a:lnTo>
                    <a:pt x="6511045" y="235262"/>
                  </a:lnTo>
                  <a:lnTo>
                    <a:pt x="6560373" y="231552"/>
                  </a:lnTo>
                  <a:lnTo>
                    <a:pt x="6609700" y="227556"/>
                  </a:lnTo>
                  <a:lnTo>
                    <a:pt x="6659028" y="223268"/>
                  </a:lnTo>
                  <a:lnTo>
                    <a:pt x="6708355" y="218684"/>
                  </a:lnTo>
                  <a:lnTo>
                    <a:pt x="6757683" y="213799"/>
                  </a:lnTo>
                  <a:lnTo>
                    <a:pt x="6807011" y="208608"/>
                  </a:lnTo>
                  <a:lnTo>
                    <a:pt x="6856338" y="203105"/>
                  </a:lnTo>
                  <a:lnTo>
                    <a:pt x="6905666" y="197286"/>
                  </a:lnTo>
                  <a:lnTo>
                    <a:pt x="6954994" y="191147"/>
                  </a:lnTo>
                  <a:lnTo>
                    <a:pt x="7004321" y="184681"/>
                  </a:lnTo>
                  <a:lnTo>
                    <a:pt x="7053649" y="177885"/>
                  </a:lnTo>
                  <a:lnTo>
                    <a:pt x="7102977" y="170754"/>
                  </a:lnTo>
                  <a:lnTo>
                    <a:pt x="7152305" y="163282"/>
                  </a:lnTo>
                  <a:lnTo>
                    <a:pt x="7201633" y="155464"/>
                  </a:lnTo>
                  <a:lnTo>
                    <a:pt x="7250961" y="147297"/>
                  </a:lnTo>
                  <a:lnTo>
                    <a:pt x="7300289" y="138774"/>
                  </a:lnTo>
                  <a:lnTo>
                    <a:pt x="7349616" y="129891"/>
                  </a:lnTo>
                  <a:lnTo>
                    <a:pt x="7696200" y="940278"/>
                  </a:lnTo>
                  <a:lnTo>
                    <a:pt x="7646874" y="949161"/>
                  </a:lnTo>
                  <a:lnTo>
                    <a:pt x="7597549" y="957683"/>
                  </a:lnTo>
                  <a:lnTo>
                    <a:pt x="7548223" y="965851"/>
                  </a:lnTo>
                  <a:lnTo>
                    <a:pt x="7498898" y="973669"/>
                  </a:lnTo>
                  <a:lnTo>
                    <a:pt x="7449572" y="981140"/>
                  </a:lnTo>
                  <a:lnTo>
                    <a:pt x="7400247" y="988272"/>
                  </a:lnTo>
                  <a:lnTo>
                    <a:pt x="7350921" y="995068"/>
                  </a:lnTo>
                  <a:lnTo>
                    <a:pt x="7301596" y="1001533"/>
                  </a:lnTo>
                  <a:lnTo>
                    <a:pt x="7252271" y="1007672"/>
                  </a:lnTo>
                  <a:lnTo>
                    <a:pt x="7202945" y="1013490"/>
                  </a:lnTo>
                  <a:lnTo>
                    <a:pt x="7153620" y="1018993"/>
                  </a:lnTo>
                  <a:lnTo>
                    <a:pt x="7104294" y="1024184"/>
                  </a:lnTo>
                  <a:lnTo>
                    <a:pt x="7054969" y="1029069"/>
                  </a:lnTo>
                  <a:lnTo>
                    <a:pt x="7005643" y="1033652"/>
                  </a:lnTo>
                  <a:lnTo>
                    <a:pt x="6956318" y="1037939"/>
                  </a:lnTo>
                  <a:lnTo>
                    <a:pt x="6906992" y="1041935"/>
                  </a:lnTo>
                  <a:lnTo>
                    <a:pt x="6857667" y="1045644"/>
                  </a:lnTo>
                  <a:lnTo>
                    <a:pt x="6808342" y="1049071"/>
                  </a:lnTo>
                  <a:lnTo>
                    <a:pt x="6759016" y="1052222"/>
                  </a:lnTo>
                  <a:lnTo>
                    <a:pt x="6709691" y="1055100"/>
                  </a:lnTo>
                  <a:lnTo>
                    <a:pt x="6660365" y="1057712"/>
                  </a:lnTo>
                  <a:lnTo>
                    <a:pt x="6611040" y="1060061"/>
                  </a:lnTo>
                  <a:lnTo>
                    <a:pt x="6561714" y="1062153"/>
                  </a:lnTo>
                  <a:lnTo>
                    <a:pt x="6512389" y="1063993"/>
                  </a:lnTo>
                  <a:lnTo>
                    <a:pt x="6463063" y="1065586"/>
                  </a:lnTo>
                  <a:lnTo>
                    <a:pt x="6413738" y="1066936"/>
                  </a:lnTo>
                  <a:lnTo>
                    <a:pt x="6364412" y="1068048"/>
                  </a:lnTo>
                  <a:lnTo>
                    <a:pt x="6315087" y="1068927"/>
                  </a:lnTo>
                  <a:lnTo>
                    <a:pt x="6265761" y="1069579"/>
                  </a:lnTo>
                  <a:lnTo>
                    <a:pt x="6216436" y="1070008"/>
                  </a:lnTo>
                  <a:lnTo>
                    <a:pt x="6167110" y="1070218"/>
                  </a:lnTo>
                  <a:lnTo>
                    <a:pt x="6117785" y="1070216"/>
                  </a:lnTo>
                  <a:lnTo>
                    <a:pt x="6068459" y="1070005"/>
                  </a:lnTo>
                  <a:lnTo>
                    <a:pt x="6019134" y="1069591"/>
                  </a:lnTo>
                  <a:lnTo>
                    <a:pt x="5969808" y="1068979"/>
                  </a:lnTo>
                  <a:lnTo>
                    <a:pt x="5920483" y="1068173"/>
                  </a:lnTo>
                  <a:lnTo>
                    <a:pt x="5871157" y="1067178"/>
                  </a:lnTo>
                  <a:lnTo>
                    <a:pt x="5821832" y="1066000"/>
                  </a:lnTo>
                  <a:lnTo>
                    <a:pt x="5772506" y="1064642"/>
                  </a:lnTo>
                  <a:lnTo>
                    <a:pt x="5723181" y="1063111"/>
                  </a:lnTo>
                  <a:lnTo>
                    <a:pt x="5673855" y="1061411"/>
                  </a:lnTo>
                  <a:lnTo>
                    <a:pt x="5624530" y="1059547"/>
                  </a:lnTo>
                  <a:lnTo>
                    <a:pt x="5575204" y="1057523"/>
                  </a:lnTo>
                  <a:lnTo>
                    <a:pt x="5525879" y="1055345"/>
                  </a:lnTo>
                  <a:lnTo>
                    <a:pt x="5476553" y="1053018"/>
                  </a:lnTo>
                  <a:lnTo>
                    <a:pt x="5427228" y="1050546"/>
                  </a:lnTo>
                  <a:lnTo>
                    <a:pt x="5377902" y="1047935"/>
                  </a:lnTo>
                  <a:lnTo>
                    <a:pt x="5328576" y="1045189"/>
                  </a:lnTo>
                  <a:lnTo>
                    <a:pt x="5279251" y="1042312"/>
                  </a:lnTo>
                  <a:lnTo>
                    <a:pt x="5229925" y="1039311"/>
                  </a:lnTo>
                  <a:lnTo>
                    <a:pt x="5180600" y="1036190"/>
                  </a:lnTo>
                  <a:lnTo>
                    <a:pt x="5131274" y="1032954"/>
                  </a:lnTo>
                  <a:lnTo>
                    <a:pt x="5081949" y="1029608"/>
                  </a:lnTo>
                  <a:lnTo>
                    <a:pt x="5032623" y="1026156"/>
                  </a:lnTo>
                  <a:lnTo>
                    <a:pt x="4983297" y="1022604"/>
                  </a:lnTo>
                  <a:lnTo>
                    <a:pt x="4933972" y="1018956"/>
                  </a:lnTo>
                  <a:lnTo>
                    <a:pt x="4884646" y="1015217"/>
                  </a:lnTo>
                  <a:lnTo>
                    <a:pt x="4835320" y="1011393"/>
                  </a:lnTo>
                  <a:lnTo>
                    <a:pt x="4785995" y="1007488"/>
                  </a:lnTo>
                  <a:lnTo>
                    <a:pt x="4736669" y="1003507"/>
                  </a:lnTo>
                  <a:lnTo>
                    <a:pt x="4687344" y="999455"/>
                  </a:lnTo>
                  <a:lnTo>
                    <a:pt x="4638018" y="995337"/>
                  </a:lnTo>
                  <a:lnTo>
                    <a:pt x="4588692" y="991158"/>
                  </a:lnTo>
                  <a:lnTo>
                    <a:pt x="4539367" y="986922"/>
                  </a:lnTo>
                  <a:lnTo>
                    <a:pt x="4490041" y="982635"/>
                  </a:lnTo>
                  <a:lnTo>
                    <a:pt x="4440715" y="978301"/>
                  </a:lnTo>
                  <a:lnTo>
                    <a:pt x="4391389" y="973926"/>
                  </a:lnTo>
                  <a:lnTo>
                    <a:pt x="4342064" y="969514"/>
                  </a:lnTo>
                  <a:lnTo>
                    <a:pt x="4292738" y="965070"/>
                  </a:lnTo>
                  <a:lnTo>
                    <a:pt x="4243412" y="960599"/>
                  </a:lnTo>
                  <a:lnTo>
                    <a:pt x="4194087" y="956106"/>
                  </a:lnTo>
                  <a:lnTo>
                    <a:pt x="4144761" y="951596"/>
                  </a:lnTo>
                  <a:lnTo>
                    <a:pt x="4095435" y="947073"/>
                  </a:lnTo>
                  <a:lnTo>
                    <a:pt x="4046109" y="942544"/>
                  </a:lnTo>
                  <a:lnTo>
                    <a:pt x="3996784" y="938011"/>
                  </a:lnTo>
                  <a:lnTo>
                    <a:pt x="3947458" y="933482"/>
                  </a:lnTo>
                  <a:lnTo>
                    <a:pt x="3898132" y="928959"/>
                  </a:lnTo>
                  <a:lnTo>
                    <a:pt x="3848806" y="924449"/>
                  </a:lnTo>
                  <a:lnTo>
                    <a:pt x="3799481" y="919956"/>
                  </a:lnTo>
                  <a:lnTo>
                    <a:pt x="3750155" y="915485"/>
                  </a:lnTo>
                  <a:lnTo>
                    <a:pt x="3700829" y="911041"/>
                  </a:lnTo>
                  <a:lnTo>
                    <a:pt x="3651503" y="906629"/>
                  </a:lnTo>
                  <a:lnTo>
                    <a:pt x="3602177" y="902254"/>
                  </a:lnTo>
                  <a:lnTo>
                    <a:pt x="3552851" y="897920"/>
                  </a:lnTo>
                  <a:lnTo>
                    <a:pt x="3503526" y="893633"/>
                  </a:lnTo>
                  <a:lnTo>
                    <a:pt x="3454200" y="889397"/>
                  </a:lnTo>
                  <a:lnTo>
                    <a:pt x="3404874" y="885218"/>
                  </a:lnTo>
                  <a:lnTo>
                    <a:pt x="3355548" y="881100"/>
                  </a:lnTo>
                  <a:lnTo>
                    <a:pt x="3306222" y="877048"/>
                  </a:lnTo>
                  <a:lnTo>
                    <a:pt x="3256896" y="873067"/>
                  </a:lnTo>
                  <a:lnTo>
                    <a:pt x="3207570" y="869162"/>
                  </a:lnTo>
                  <a:lnTo>
                    <a:pt x="3158244" y="865338"/>
                  </a:lnTo>
                  <a:lnTo>
                    <a:pt x="3108918" y="861599"/>
                  </a:lnTo>
                  <a:lnTo>
                    <a:pt x="3059593" y="857951"/>
                  </a:lnTo>
                  <a:lnTo>
                    <a:pt x="3010267" y="854399"/>
                  </a:lnTo>
                  <a:lnTo>
                    <a:pt x="2960941" y="850947"/>
                  </a:lnTo>
                  <a:lnTo>
                    <a:pt x="2911615" y="847601"/>
                  </a:lnTo>
                  <a:lnTo>
                    <a:pt x="2862289" y="844365"/>
                  </a:lnTo>
                  <a:lnTo>
                    <a:pt x="2812963" y="841244"/>
                  </a:lnTo>
                  <a:lnTo>
                    <a:pt x="2763637" y="838243"/>
                  </a:lnTo>
                  <a:lnTo>
                    <a:pt x="2714311" y="835367"/>
                  </a:lnTo>
                  <a:lnTo>
                    <a:pt x="2664985" y="832620"/>
                  </a:lnTo>
                  <a:lnTo>
                    <a:pt x="2615659" y="830009"/>
                  </a:lnTo>
                  <a:lnTo>
                    <a:pt x="2566333" y="827537"/>
                  </a:lnTo>
                  <a:lnTo>
                    <a:pt x="2517006" y="825210"/>
                  </a:lnTo>
                  <a:lnTo>
                    <a:pt x="2467680" y="823032"/>
                  </a:lnTo>
                  <a:lnTo>
                    <a:pt x="2418354" y="821008"/>
                  </a:lnTo>
                  <a:lnTo>
                    <a:pt x="2369028" y="819144"/>
                  </a:lnTo>
                  <a:lnTo>
                    <a:pt x="2319702" y="817444"/>
                  </a:lnTo>
                  <a:lnTo>
                    <a:pt x="2270376" y="815913"/>
                  </a:lnTo>
                  <a:lnTo>
                    <a:pt x="2221050" y="814555"/>
                  </a:lnTo>
                  <a:lnTo>
                    <a:pt x="2171724" y="813377"/>
                  </a:lnTo>
                  <a:lnTo>
                    <a:pt x="2122398" y="812382"/>
                  </a:lnTo>
                  <a:lnTo>
                    <a:pt x="2073071" y="811576"/>
                  </a:lnTo>
                  <a:lnTo>
                    <a:pt x="2023745" y="810964"/>
                  </a:lnTo>
                  <a:lnTo>
                    <a:pt x="1974419" y="810550"/>
                  </a:lnTo>
                  <a:lnTo>
                    <a:pt x="1925093" y="810339"/>
                  </a:lnTo>
                  <a:lnTo>
                    <a:pt x="1875766" y="810337"/>
                  </a:lnTo>
                  <a:lnTo>
                    <a:pt x="1826440" y="810547"/>
                  </a:lnTo>
                  <a:lnTo>
                    <a:pt x="1777114" y="810976"/>
                  </a:lnTo>
                  <a:lnTo>
                    <a:pt x="1727788" y="811628"/>
                  </a:lnTo>
                  <a:lnTo>
                    <a:pt x="1678461" y="812507"/>
                  </a:lnTo>
                  <a:lnTo>
                    <a:pt x="1629135" y="813620"/>
                  </a:lnTo>
                  <a:lnTo>
                    <a:pt x="1579809" y="814969"/>
                  </a:lnTo>
                  <a:lnTo>
                    <a:pt x="1530482" y="816562"/>
                  </a:lnTo>
                  <a:lnTo>
                    <a:pt x="1481156" y="818402"/>
                  </a:lnTo>
                  <a:lnTo>
                    <a:pt x="1431830" y="820494"/>
                  </a:lnTo>
                  <a:lnTo>
                    <a:pt x="1382503" y="822843"/>
                  </a:lnTo>
                  <a:lnTo>
                    <a:pt x="1333177" y="825455"/>
                  </a:lnTo>
                  <a:lnTo>
                    <a:pt x="1283851" y="828333"/>
                  </a:lnTo>
                  <a:lnTo>
                    <a:pt x="1234524" y="831484"/>
                  </a:lnTo>
                  <a:lnTo>
                    <a:pt x="1185198" y="834911"/>
                  </a:lnTo>
                  <a:lnTo>
                    <a:pt x="1135871" y="838620"/>
                  </a:lnTo>
                  <a:lnTo>
                    <a:pt x="1086545" y="842616"/>
                  </a:lnTo>
                  <a:lnTo>
                    <a:pt x="1037218" y="846903"/>
                  </a:lnTo>
                  <a:lnTo>
                    <a:pt x="987892" y="851486"/>
                  </a:lnTo>
                  <a:lnTo>
                    <a:pt x="938565" y="856371"/>
                  </a:lnTo>
                  <a:lnTo>
                    <a:pt x="889239" y="861562"/>
                  </a:lnTo>
                  <a:lnTo>
                    <a:pt x="839912" y="867065"/>
                  </a:lnTo>
                  <a:lnTo>
                    <a:pt x="790586" y="872883"/>
                  </a:lnTo>
                  <a:lnTo>
                    <a:pt x="741259" y="879022"/>
                  </a:lnTo>
                  <a:lnTo>
                    <a:pt x="691933" y="885487"/>
                  </a:lnTo>
                  <a:lnTo>
                    <a:pt x="642606" y="892283"/>
                  </a:lnTo>
                  <a:lnTo>
                    <a:pt x="593279" y="899415"/>
                  </a:lnTo>
                  <a:lnTo>
                    <a:pt x="543953" y="906887"/>
                  </a:lnTo>
                  <a:lnTo>
                    <a:pt x="494626" y="914704"/>
                  </a:lnTo>
                  <a:lnTo>
                    <a:pt x="445299" y="922872"/>
                  </a:lnTo>
                  <a:lnTo>
                    <a:pt x="395973" y="931394"/>
                  </a:lnTo>
                  <a:lnTo>
                    <a:pt x="346646" y="940278"/>
                  </a:lnTo>
                  <a:lnTo>
                    <a:pt x="0" y="12989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017014" y="711784"/>
            <a:ext cx="4528820" cy="5746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/>
              <a:t>Professional</a:t>
            </a:r>
            <a:r>
              <a:rPr dirty="0" sz="3600" spc="-65"/>
              <a:t> </a:t>
            </a:r>
            <a:r>
              <a:rPr dirty="0" sz="3600" spc="-5"/>
              <a:t>Negligence</a:t>
            </a:r>
            <a:endParaRPr sz="3600"/>
          </a:p>
        </p:txBody>
      </p:sp>
      <p:sp>
        <p:nvSpPr>
          <p:cNvPr id="7" name="object 7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5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542" y="1770405"/>
            <a:ext cx="6945630" cy="258635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dirty="0" sz="2800" spc="-10"/>
              <a:t>Malpractice—the</a:t>
            </a:r>
            <a:r>
              <a:rPr dirty="0" sz="2800" spc="55"/>
              <a:t> </a:t>
            </a:r>
            <a:r>
              <a:rPr dirty="0" sz="2800" spc="-20"/>
              <a:t>failure</a:t>
            </a:r>
            <a:r>
              <a:rPr dirty="0" sz="2800" spc="30"/>
              <a:t> </a:t>
            </a:r>
            <a:r>
              <a:rPr dirty="0" sz="2800" spc="-5"/>
              <a:t>of</a:t>
            </a:r>
            <a:r>
              <a:rPr dirty="0" sz="2800"/>
              <a:t> </a:t>
            </a:r>
            <a:r>
              <a:rPr dirty="0" sz="2800" spc="-5"/>
              <a:t>a</a:t>
            </a:r>
            <a:r>
              <a:rPr dirty="0" sz="2800"/>
              <a:t> </a:t>
            </a:r>
            <a:r>
              <a:rPr dirty="0" sz="2800" spc="-10"/>
              <a:t>person</a:t>
            </a:r>
            <a:r>
              <a:rPr dirty="0" sz="2800" spc="10"/>
              <a:t> </a:t>
            </a:r>
            <a:r>
              <a:rPr dirty="0" sz="2800" spc="-10"/>
              <a:t>with </a:t>
            </a:r>
            <a:r>
              <a:rPr dirty="0" sz="2800" spc="-5"/>
              <a:t> </a:t>
            </a:r>
            <a:r>
              <a:rPr dirty="0" sz="2800" spc="-15"/>
              <a:t>professional</a:t>
            </a:r>
            <a:r>
              <a:rPr dirty="0" sz="2800" spc="20"/>
              <a:t> </a:t>
            </a:r>
            <a:r>
              <a:rPr dirty="0" sz="2800" spc="-15"/>
              <a:t>training</a:t>
            </a:r>
            <a:r>
              <a:rPr dirty="0" sz="2800" spc="25"/>
              <a:t> </a:t>
            </a:r>
            <a:r>
              <a:rPr dirty="0" sz="2800" spc="-15"/>
              <a:t>to</a:t>
            </a:r>
            <a:r>
              <a:rPr dirty="0" sz="2800" spc="5"/>
              <a:t> </a:t>
            </a:r>
            <a:r>
              <a:rPr dirty="0" sz="2800" spc="-5"/>
              <a:t>act</a:t>
            </a:r>
            <a:r>
              <a:rPr dirty="0" sz="2800" spc="25"/>
              <a:t> </a:t>
            </a:r>
            <a:r>
              <a:rPr dirty="0" sz="2800" spc="-5"/>
              <a:t>in</a:t>
            </a:r>
            <a:r>
              <a:rPr dirty="0" sz="2800"/>
              <a:t> </a:t>
            </a:r>
            <a:r>
              <a:rPr dirty="0" sz="2800" spc="-5"/>
              <a:t>a</a:t>
            </a:r>
            <a:r>
              <a:rPr dirty="0" sz="2800" spc="15"/>
              <a:t> </a:t>
            </a:r>
            <a:r>
              <a:rPr dirty="0" sz="2800" spc="-10"/>
              <a:t>reasonable</a:t>
            </a:r>
            <a:r>
              <a:rPr dirty="0" sz="2800" spc="45"/>
              <a:t> </a:t>
            </a:r>
            <a:r>
              <a:rPr dirty="0" sz="2800" spc="-5"/>
              <a:t>and </a:t>
            </a:r>
            <a:r>
              <a:rPr dirty="0" sz="2800" spc="-620"/>
              <a:t> </a:t>
            </a:r>
            <a:r>
              <a:rPr dirty="0" sz="2800" spc="-10"/>
              <a:t>prudent</a:t>
            </a:r>
            <a:r>
              <a:rPr dirty="0" sz="2800" spc="5"/>
              <a:t> </a:t>
            </a:r>
            <a:r>
              <a:rPr dirty="0" sz="2800" spc="-5"/>
              <a:t>manner—also</a:t>
            </a:r>
            <a:r>
              <a:rPr dirty="0" sz="2800" spc="25"/>
              <a:t> </a:t>
            </a:r>
            <a:r>
              <a:rPr dirty="0" sz="2800" spc="-5"/>
              <a:t>is</a:t>
            </a:r>
            <a:r>
              <a:rPr dirty="0" sz="2800"/>
              <a:t> </a:t>
            </a:r>
            <a:r>
              <a:rPr dirty="0" sz="2800" spc="-5"/>
              <a:t>called</a:t>
            </a:r>
            <a:r>
              <a:rPr dirty="0" sz="2800" spc="5"/>
              <a:t> </a:t>
            </a:r>
            <a:r>
              <a:rPr dirty="0" sz="2800" spc="-15"/>
              <a:t>professional </a:t>
            </a:r>
            <a:r>
              <a:rPr dirty="0" sz="2800" spc="-10"/>
              <a:t> negligence.</a:t>
            </a:r>
            <a:endParaRPr sz="28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4889" y="720928"/>
            <a:ext cx="455168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Avoiding</a:t>
            </a:r>
            <a:r>
              <a:rPr dirty="0" spc="-50"/>
              <a:t> </a:t>
            </a:r>
            <a:r>
              <a:rPr dirty="0" spc="-10"/>
              <a:t>malpractice</a:t>
            </a:r>
            <a:r>
              <a:rPr dirty="0" spc="-45"/>
              <a:t> </a:t>
            </a:r>
            <a:r>
              <a:rPr dirty="0" spc="-5"/>
              <a:t>claim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32771"/>
            <a:ext cx="7926705" cy="3224530"/>
          </a:xfrm>
          <a:prstGeom prst="rect">
            <a:avLst/>
          </a:prstGeom>
        </p:spPr>
        <p:txBody>
          <a:bodyPr wrap="square" lIns="0" tIns="73025" rIns="0" bIns="0" rtlCol="0" vert="horz">
            <a:spAutoFit/>
          </a:bodyPr>
          <a:lstStyle/>
          <a:p>
            <a:pPr marL="184785" indent="-172720">
              <a:lnSpc>
                <a:spcPct val="100000"/>
              </a:lnSpc>
              <a:spcBef>
                <a:spcPts val="57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Practice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scope 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act.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470"/>
              </a:spcBef>
              <a:buChar char="•"/>
              <a:tabLst>
                <a:tab pos="271780" algn="l"/>
              </a:tabLst>
            </a:pPr>
            <a:r>
              <a:rPr dirty="0" sz="2800" spc="-10" b="1">
                <a:latin typeface="Calibri"/>
                <a:cs typeface="Calibri"/>
              </a:rPr>
              <a:t>Observe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agency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policies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procedures.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465"/>
              </a:spcBef>
              <a:buChar char="•"/>
              <a:tabLst>
                <a:tab pos="271780" algn="l"/>
              </a:tabLst>
            </a:pPr>
            <a:r>
              <a:rPr dirty="0" sz="2800" spc="-10" b="1">
                <a:latin typeface="Calibri"/>
                <a:cs typeface="Calibri"/>
              </a:rPr>
              <a:t>Model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after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established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standards.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459"/>
              </a:spcBef>
              <a:buChar char="•"/>
              <a:tabLst>
                <a:tab pos="271780" algn="l"/>
              </a:tabLst>
            </a:pPr>
            <a:r>
              <a:rPr dirty="0" sz="2800" spc="-10" b="1">
                <a:latin typeface="Calibri"/>
                <a:cs typeface="Calibri"/>
              </a:rPr>
              <a:t>Put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patient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rights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welfare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first.</a:t>
            </a:r>
            <a:endParaRPr sz="2800">
              <a:latin typeface="Calibri"/>
              <a:cs typeface="Calibri"/>
            </a:endParaRPr>
          </a:p>
          <a:p>
            <a:pPr marL="271780" marR="536575" indent="-271780">
              <a:lnSpc>
                <a:spcPct val="90000"/>
              </a:lnSpc>
              <a:spcBef>
                <a:spcPts val="805"/>
              </a:spcBef>
              <a:buChar char="•"/>
              <a:tabLst>
                <a:tab pos="271780" algn="l"/>
              </a:tabLst>
            </a:pP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aware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relevant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law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legal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doctrines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combine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sciences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form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basis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rational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707542" y="1508277"/>
            <a:ext cx="7677150" cy="27374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205740" indent="-193675">
              <a:lnSpc>
                <a:spcPct val="100000"/>
              </a:lnSpc>
              <a:spcBef>
                <a:spcPts val="565"/>
              </a:spcBef>
              <a:buSzPct val="75000"/>
              <a:buFont typeface="Calibri"/>
              <a:buChar char="•"/>
              <a:tabLst>
                <a:tab pos="206375" algn="l"/>
              </a:tabLst>
            </a:pPr>
            <a:r>
              <a:rPr dirty="0" sz="2800" spc="-10" b="1">
                <a:latin typeface="Calibri"/>
                <a:cs typeface="Calibri"/>
              </a:rPr>
              <a:t>Practice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area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individual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competence.</a:t>
            </a:r>
            <a:endParaRPr sz="2800">
              <a:latin typeface="Calibri"/>
              <a:cs typeface="Calibri"/>
            </a:endParaRPr>
          </a:p>
          <a:p>
            <a:pPr marL="245745" marR="163830" indent="-233679">
              <a:lnSpc>
                <a:spcPct val="90000"/>
              </a:lnSpc>
              <a:spcBef>
                <a:spcPts val="805"/>
              </a:spcBef>
              <a:buFont typeface="Calibri"/>
              <a:buChar char="•"/>
              <a:tabLst>
                <a:tab pos="271780" algn="l"/>
              </a:tabLst>
            </a:pPr>
            <a:r>
              <a:rPr dirty="0"/>
              <a:t>	</a:t>
            </a:r>
            <a:r>
              <a:rPr dirty="0" sz="2800" spc="-15" b="1">
                <a:latin typeface="Calibri"/>
                <a:cs typeface="Calibri"/>
              </a:rPr>
              <a:t>Upgrade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technical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consistently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attending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continuing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education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programs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seeking </a:t>
            </a:r>
            <a:r>
              <a:rPr dirty="0" sz="2800" spc="-5" b="1">
                <a:latin typeface="Calibri"/>
                <a:cs typeface="Calibri"/>
              </a:rPr>
              <a:t> specialty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certification.</a:t>
            </a:r>
            <a:endParaRPr sz="2800">
              <a:latin typeface="Calibri"/>
              <a:cs typeface="Calibri"/>
            </a:endParaRPr>
          </a:p>
          <a:p>
            <a:pPr marL="254635" marR="5080" indent="-242570">
              <a:lnSpc>
                <a:spcPct val="113599"/>
              </a:lnSpc>
              <a:spcBef>
                <a:spcPts val="10"/>
              </a:spcBef>
              <a:buChar char="•"/>
              <a:tabLst>
                <a:tab pos="271780" algn="l"/>
              </a:tabLst>
            </a:pPr>
            <a:r>
              <a:rPr dirty="0" sz="2800" spc="-10" b="1">
                <a:latin typeface="Calibri"/>
                <a:cs typeface="Calibri"/>
              </a:rPr>
              <a:t>Purchase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professional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liability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insurance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fully 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limits 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individual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policy.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2</a:t>
            </a:r>
            <a:r>
              <a:rPr dirty="0"/>
              <a:t>9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1610" y="720928"/>
            <a:ext cx="370205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Extending</a:t>
            </a:r>
            <a:r>
              <a:rPr dirty="0" spc="-55"/>
              <a:t> </a:t>
            </a:r>
            <a:r>
              <a:rPr dirty="0"/>
              <a:t>the</a:t>
            </a:r>
            <a:r>
              <a:rPr dirty="0" spc="-35"/>
              <a:t> </a:t>
            </a:r>
            <a:r>
              <a:rPr dirty="0"/>
              <a:t>liability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770405"/>
            <a:ext cx="7242809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  <a:tabLst>
                <a:tab pos="2153920" algn="l"/>
              </a:tabLst>
            </a:pPr>
            <a:r>
              <a:rPr dirty="0" sz="2800" spc="-15" b="1">
                <a:latin typeface="Calibri"/>
                <a:cs typeface="Calibri"/>
              </a:rPr>
              <a:t>Joint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liability:	in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spc="-5" b="1">
                <a:latin typeface="Calibri"/>
                <a:cs typeface="Calibri"/>
              </a:rPr>
              <a:t> 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physician,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employing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organization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held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liable,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become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current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position 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Legal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system.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probably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more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accurately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reflects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higher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level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accountability.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770405"/>
            <a:ext cx="7526655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 nurse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different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responsibility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than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clinical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clearly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defined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10" b="1">
                <a:latin typeface="Calibri"/>
                <a:cs typeface="Calibri"/>
              </a:rPr>
              <a:t>foundation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use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 a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base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reasoning.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604516" y="581110"/>
            <a:ext cx="3854450" cy="1111885"/>
            <a:chOff x="2604516" y="581110"/>
            <a:chExt cx="3854450" cy="111188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07564" y="584158"/>
              <a:ext cx="3848100" cy="105672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607564" y="584158"/>
              <a:ext cx="3848100" cy="1057275"/>
            </a:xfrm>
            <a:custGeom>
              <a:avLst/>
              <a:gdLst/>
              <a:ahLst/>
              <a:cxnLst/>
              <a:rect l="l" t="t" r="r" b="b"/>
              <a:pathLst>
                <a:path w="3848100" h="1057275">
                  <a:moveTo>
                    <a:pt x="0" y="128311"/>
                  </a:moveTo>
                  <a:lnTo>
                    <a:pt x="45367" y="112453"/>
                  </a:lnTo>
                  <a:lnTo>
                    <a:pt x="90734" y="97784"/>
                  </a:lnTo>
                  <a:lnTo>
                    <a:pt x="136101" y="84274"/>
                  </a:lnTo>
                  <a:lnTo>
                    <a:pt x="181468" y="71894"/>
                  </a:lnTo>
                  <a:lnTo>
                    <a:pt x="226836" y="60612"/>
                  </a:lnTo>
                  <a:lnTo>
                    <a:pt x="272203" y="50400"/>
                  </a:lnTo>
                  <a:lnTo>
                    <a:pt x="317570" y="41226"/>
                  </a:lnTo>
                  <a:lnTo>
                    <a:pt x="362937" y="33061"/>
                  </a:lnTo>
                  <a:lnTo>
                    <a:pt x="408305" y="25875"/>
                  </a:lnTo>
                  <a:lnTo>
                    <a:pt x="453672" y="19637"/>
                  </a:lnTo>
                  <a:lnTo>
                    <a:pt x="499039" y="14317"/>
                  </a:lnTo>
                  <a:lnTo>
                    <a:pt x="544406" y="9886"/>
                  </a:lnTo>
                  <a:lnTo>
                    <a:pt x="589773" y="6313"/>
                  </a:lnTo>
                  <a:lnTo>
                    <a:pt x="635141" y="3568"/>
                  </a:lnTo>
                  <a:lnTo>
                    <a:pt x="680508" y="1620"/>
                  </a:lnTo>
                  <a:lnTo>
                    <a:pt x="725875" y="441"/>
                  </a:lnTo>
                  <a:lnTo>
                    <a:pt x="771242" y="0"/>
                  </a:lnTo>
                  <a:lnTo>
                    <a:pt x="816609" y="265"/>
                  </a:lnTo>
                  <a:lnTo>
                    <a:pt x="861977" y="1209"/>
                  </a:lnTo>
                  <a:lnTo>
                    <a:pt x="907344" y="2800"/>
                  </a:lnTo>
                  <a:lnTo>
                    <a:pt x="952711" y="5008"/>
                  </a:lnTo>
                  <a:lnTo>
                    <a:pt x="998078" y="7803"/>
                  </a:lnTo>
                  <a:lnTo>
                    <a:pt x="1043446" y="11155"/>
                  </a:lnTo>
                  <a:lnTo>
                    <a:pt x="1088813" y="15035"/>
                  </a:lnTo>
                  <a:lnTo>
                    <a:pt x="1134180" y="19411"/>
                  </a:lnTo>
                  <a:lnTo>
                    <a:pt x="1179547" y="24254"/>
                  </a:lnTo>
                  <a:lnTo>
                    <a:pt x="1224914" y="29533"/>
                  </a:lnTo>
                  <a:lnTo>
                    <a:pt x="1270282" y="35219"/>
                  </a:lnTo>
                  <a:lnTo>
                    <a:pt x="1315649" y="41281"/>
                  </a:lnTo>
                  <a:lnTo>
                    <a:pt x="1361016" y="47690"/>
                  </a:lnTo>
                  <a:lnTo>
                    <a:pt x="1406383" y="54414"/>
                  </a:lnTo>
                  <a:lnTo>
                    <a:pt x="1451751" y="61425"/>
                  </a:lnTo>
                  <a:lnTo>
                    <a:pt x="1497118" y="68692"/>
                  </a:lnTo>
                  <a:lnTo>
                    <a:pt x="1542485" y="76184"/>
                  </a:lnTo>
                  <a:lnTo>
                    <a:pt x="1587852" y="83873"/>
                  </a:lnTo>
                  <a:lnTo>
                    <a:pt x="1633219" y="91726"/>
                  </a:lnTo>
                  <a:lnTo>
                    <a:pt x="1678587" y="99716"/>
                  </a:lnTo>
                  <a:lnTo>
                    <a:pt x="1723954" y="107810"/>
                  </a:lnTo>
                  <a:lnTo>
                    <a:pt x="1769321" y="115980"/>
                  </a:lnTo>
                  <a:lnTo>
                    <a:pt x="1814688" y="124196"/>
                  </a:lnTo>
                  <a:lnTo>
                    <a:pt x="1860056" y="132426"/>
                  </a:lnTo>
                  <a:lnTo>
                    <a:pt x="1905423" y="140641"/>
                  </a:lnTo>
                  <a:lnTo>
                    <a:pt x="1950790" y="148811"/>
                  </a:lnTo>
                  <a:lnTo>
                    <a:pt x="1996157" y="156906"/>
                  </a:lnTo>
                  <a:lnTo>
                    <a:pt x="2041524" y="164895"/>
                  </a:lnTo>
                  <a:lnTo>
                    <a:pt x="2086892" y="172749"/>
                  </a:lnTo>
                  <a:lnTo>
                    <a:pt x="2132259" y="180437"/>
                  </a:lnTo>
                  <a:lnTo>
                    <a:pt x="2177626" y="187930"/>
                  </a:lnTo>
                  <a:lnTo>
                    <a:pt x="2222993" y="195196"/>
                  </a:lnTo>
                  <a:lnTo>
                    <a:pt x="2268361" y="202207"/>
                  </a:lnTo>
                  <a:lnTo>
                    <a:pt x="2313728" y="208932"/>
                  </a:lnTo>
                  <a:lnTo>
                    <a:pt x="2359095" y="215340"/>
                  </a:lnTo>
                  <a:lnTo>
                    <a:pt x="2404462" y="221403"/>
                  </a:lnTo>
                  <a:lnTo>
                    <a:pt x="2449829" y="227089"/>
                  </a:lnTo>
                  <a:lnTo>
                    <a:pt x="2495197" y="232368"/>
                  </a:lnTo>
                  <a:lnTo>
                    <a:pt x="2540564" y="237211"/>
                  </a:lnTo>
                  <a:lnTo>
                    <a:pt x="2585931" y="241587"/>
                  </a:lnTo>
                  <a:lnTo>
                    <a:pt x="2631298" y="245466"/>
                  </a:lnTo>
                  <a:lnTo>
                    <a:pt x="2676666" y="248818"/>
                  </a:lnTo>
                  <a:lnTo>
                    <a:pt x="2722033" y="251614"/>
                  </a:lnTo>
                  <a:lnTo>
                    <a:pt x="2767400" y="253822"/>
                  </a:lnTo>
                  <a:lnTo>
                    <a:pt x="2812767" y="255413"/>
                  </a:lnTo>
                  <a:lnTo>
                    <a:pt x="2858134" y="256356"/>
                  </a:lnTo>
                  <a:lnTo>
                    <a:pt x="2903502" y="256622"/>
                  </a:lnTo>
                  <a:lnTo>
                    <a:pt x="2948869" y="256180"/>
                  </a:lnTo>
                  <a:lnTo>
                    <a:pt x="2994236" y="255001"/>
                  </a:lnTo>
                  <a:lnTo>
                    <a:pt x="3039603" y="253054"/>
                  </a:lnTo>
                  <a:lnTo>
                    <a:pt x="3084971" y="250309"/>
                  </a:lnTo>
                  <a:lnTo>
                    <a:pt x="3130338" y="246736"/>
                  </a:lnTo>
                  <a:lnTo>
                    <a:pt x="3175705" y="242304"/>
                  </a:lnTo>
                  <a:lnTo>
                    <a:pt x="3221072" y="236985"/>
                  </a:lnTo>
                  <a:lnTo>
                    <a:pt x="3266439" y="230747"/>
                  </a:lnTo>
                  <a:lnTo>
                    <a:pt x="3311807" y="223561"/>
                  </a:lnTo>
                  <a:lnTo>
                    <a:pt x="3357174" y="215396"/>
                  </a:lnTo>
                  <a:lnTo>
                    <a:pt x="3402541" y="206222"/>
                  </a:lnTo>
                  <a:lnTo>
                    <a:pt x="3447908" y="196009"/>
                  </a:lnTo>
                  <a:lnTo>
                    <a:pt x="3493276" y="184728"/>
                  </a:lnTo>
                  <a:lnTo>
                    <a:pt x="3538643" y="172347"/>
                  </a:lnTo>
                  <a:lnTo>
                    <a:pt x="3584010" y="158838"/>
                  </a:lnTo>
                  <a:lnTo>
                    <a:pt x="3629377" y="144169"/>
                  </a:lnTo>
                  <a:lnTo>
                    <a:pt x="3674745" y="128311"/>
                  </a:lnTo>
                  <a:lnTo>
                    <a:pt x="3848100" y="928411"/>
                  </a:lnTo>
                  <a:lnTo>
                    <a:pt x="3802732" y="944269"/>
                  </a:lnTo>
                  <a:lnTo>
                    <a:pt x="3757365" y="958938"/>
                  </a:lnTo>
                  <a:lnTo>
                    <a:pt x="3711998" y="972447"/>
                  </a:lnTo>
                  <a:lnTo>
                    <a:pt x="3666631" y="984828"/>
                  </a:lnTo>
                  <a:lnTo>
                    <a:pt x="3621263" y="996109"/>
                  </a:lnTo>
                  <a:lnTo>
                    <a:pt x="3575896" y="1006322"/>
                  </a:lnTo>
                  <a:lnTo>
                    <a:pt x="3530529" y="1015496"/>
                  </a:lnTo>
                  <a:lnTo>
                    <a:pt x="3485162" y="1023661"/>
                  </a:lnTo>
                  <a:lnTo>
                    <a:pt x="3439795" y="1030847"/>
                  </a:lnTo>
                  <a:lnTo>
                    <a:pt x="3394427" y="1037085"/>
                  </a:lnTo>
                  <a:lnTo>
                    <a:pt x="3349060" y="1042404"/>
                  </a:lnTo>
                  <a:lnTo>
                    <a:pt x="3303693" y="1046836"/>
                  </a:lnTo>
                  <a:lnTo>
                    <a:pt x="3258326" y="1050409"/>
                  </a:lnTo>
                  <a:lnTo>
                    <a:pt x="3212958" y="1053154"/>
                  </a:lnTo>
                  <a:lnTo>
                    <a:pt x="3167591" y="1055101"/>
                  </a:lnTo>
                  <a:lnTo>
                    <a:pt x="3122224" y="1056280"/>
                  </a:lnTo>
                  <a:lnTo>
                    <a:pt x="3076857" y="1056722"/>
                  </a:lnTo>
                  <a:lnTo>
                    <a:pt x="3031490" y="1056456"/>
                  </a:lnTo>
                  <a:lnTo>
                    <a:pt x="2986122" y="1055513"/>
                  </a:lnTo>
                  <a:lnTo>
                    <a:pt x="2940755" y="1053922"/>
                  </a:lnTo>
                  <a:lnTo>
                    <a:pt x="2895388" y="1051714"/>
                  </a:lnTo>
                  <a:lnTo>
                    <a:pt x="2850021" y="1048918"/>
                  </a:lnTo>
                  <a:lnTo>
                    <a:pt x="2804653" y="1045566"/>
                  </a:lnTo>
                  <a:lnTo>
                    <a:pt x="2759286" y="1041687"/>
                  </a:lnTo>
                  <a:lnTo>
                    <a:pt x="2713919" y="1037311"/>
                  </a:lnTo>
                  <a:lnTo>
                    <a:pt x="2668552" y="1032468"/>
                  </a:lnTo>
                  <a:lnTo>
                    <a:pt x="2623185" y="1027189"/>
                  </a:lnTo>
                  <a:lnTo>
                    <a:pt x="2577817" y="1021503"/>
                  </a:lnTo>
                  <a:lnTo>
                    <a:pt x="2532450" y="1015440"/>
                  </a:lnTo>
                  <a:lnTo>
                    <a:pt x="2487083" y="1009032"/>
                  </a:lnTo>
                  <a:lnTo>
                    <a:pt x="2441716" y="1002307"/>
                  </a:lnTo>
                  <a:lnTo>
                    <a:pt x="2396348" y="995296"/>
                  </a:lnTo>
                  <a:lnTo>
                    <a:pt x="2350981" y="988030"/>
                  </a:lnTo>
                  <a:lnTo>
                    <a:pt x="2305614" y="980537"/>
                  </a:lnTo>
                  <a:lnTo>
                    <a:pt x="2260247" y="972849"/>
                  </a:lnTo>
                  <a:lnTo>
                    <a:pt x="2214880" y="964995"/>
                  </a:lnTo>
                  <a:lnTo>
                    <a:pt x="2169512" y="957006"/>
                  </a:lnTo>
                  <a:lnTo>
                    <a:pt x="2124145" y="948911"/>
                  </a:lnTo>
                  <a:lnTo>
                    <a:pt x="2078778" y="940741"/>
                  </a:lnTo>
                  <a:lnTo>
                    <a:pt x="2033411" y="932526"/>
                  </a:lnTo>
                  <a:lnTo>
                    <a:pt x="1988043" y="924296"/>
                  </a:lnTo>
                  <a:lnTo>
                    <a:pt x="1942676" y="916080"/>
                  </a:lnTo>
                  <a:lnTo>
                    <a:pt x="1897309" y="907910"/>
                  </a:lnTo>
                  <a:lnTo>
                    <a:pt x="1851942" y="899816"/>
                  </a:lnTo>
                  <a:lnTo>
                    <a:pt x="1806575" y="891826"/>
                  </a:lnTo>
                  <a:lnTo>
                    <a:pt x="1761207" y="883973"/>
                  </a:lnTo>
                  <a:lnTo>
                    <a:pt x="1715840" y="876284"/>
                  </a:lnTo>
                  <a:lnTo>
                    <a:pt x="1670473" y="868792"/>
                  </a:lnTo>
                  <a:lnTo>
                    <a:pt x="1625106" y="861525"/>
                  </a:lnTo>
                  <a:lnTo>
                    <a:pt x="1579738" y="854514"/>
                  </a:lnTo>
                  <a:lnTo>
                    <a:pt x="1534371" y="847790"/>
                  </a:lnTo>
                  <a:lnTo>
                    <a:pt x="1489004" y="841381"/>
                  </a:lnTo>
                  <a:lnTo>
                    <a:pt x="1443637" y="835319"/>
                  </a:lnTo>
                  <a:lnTo>
                    <a:pt x="1398270" y="829633"/>
                  </a:lnTo>
                  <a:lnTo>
                    <a:pt x="1352902" y="824354"/>
                  </a:lnTo>
                  <a:lnTo>
                    <a:pt x="1307535" y="819511"/>
                  </a:lnTo>
                  <a:lnTo>
                    <a:pt x="1262168" y="815135"/>
                  </a:lnTo>
                  <a:lnTo>
                    <a:pt x="1216801" y="811255"/>
                  </a:lnTo>
                  <a:lnTo>
                    <a:pt x="1171433" y="807903"/>
                  </a:lnTo>
                  <a:lnTo>
                    <a:pt x="1126066" y="805108"/>
                  </a:lnTo>
                  <a:lnTo>
                    <a:pt x="1080699" y="802900"/>
                  </a:lnTo>
                  <a:lnTo>
                    <a:pt x="1035332" y="801309"/>
                  </a:lnTo>
                  <a:lnTo>
                    <a:pt x="989965" y="800365"/>
                  </a:lnTo>
                  <a:lnTo>
                    <a:pt x="944597" y="800100"/>
                  </a:lnTo>
                  <a:lnTo>
                    <a:pt x="899230" y="800541"/>
                  </a:lnTo>
                  <a:lnTo>
                    <a:pt x="853863" y="801720"/>
                  </a:lnTo>
                  <a:lnTo>
                    <a:pt x="808496" y="803668"/>
                  </a:lnTo>
                  <a:lnTo>
                    <a:pt x="763128" y="806413"/>
                  </a:lnTo>
                  <a:lnTo>
                    <a:pt x="717761" y="809986"/>
                  </a:lnTo>
                  <a:lnTo>
                    <a:pt x="672394" y="814417"/>
                  </a:lnTo>
                  <a:lnTo>
                    <a:pt x="627027" y="819737"/>
                  </a:lnTo>
                  <a:lnTo>
                    <a:pt x="581660" y="825975"/>
                  </a:lnTo>
                  <a:lnTo>
                    <a:pt x="536292" y="833161"/>
                  </a:lnTo>
                  <a:lnTo>
                    <a:pt x="490925" y="841326"/>
                  </a:lnTo>
                  <a:lnTo>
                    <a:pt x="445558" y="850500"/>
                  </a:lnTo>
                  <a:lnTo>
                    <a:pt x="400191" y="860712"/>
                  </a:lnTo>
                  <a:lnTo>
                    <a:pt x="354823" y="871994"/>
                  </a:lnTo>
                  <a:lnTo>
                    <a:pt x="309456" y="884374"/>
                  </a:lnTo>
                  <a:lnTo>
                    <a:pt x="264089" y="897884"/>
                  </a:lnTo>
                  <a:lnTo>
                    <a:pt x="218722" y="912553"/>
                  </a:lnTo>
                  <a:lnTo>
                    <a:pt x="173355" y="928411"/>
                  </a:lnTo>
                  <a:lnTo>
                    <a:pt x="0" y="12831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900172" y="685800"/>
              <a:ext cx="3277362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178301" y="797178"/>
            <a:ext cx="270573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/>
              <a:t>Applied</a:t>
            </a:r>
            <a:r>
              <a:rPr dirty="0" sz="3600" spc="-75"/>
              <a:t> </a:t>
            </a:r>
            <a:r>
              <a:rPr dirty="0" sz="3600" spc="-10"/>
              <a:t>Ethics</a:t>
            </a:r>
            <a:endParaRPr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83067" y="6466621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30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5644" y="996822"/>
            <a:ext cx="671131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Incident</a:t>
            </a:r>
            <a:r>
              <a:rPr dirty="0" spc="-20"/>
              <a:t> </a:t>
            </a:r>
            <a:r>
              <a:rPr dirty="0" spc="-10"/>
              <a:t>reports</a:t>
            </a:r>
            <a:r>
              <a:rPr dirty="0" spc="-5"/>
              <a:t> </a:t>
            </a:r>
            <a:r>
              <a:rPr dirty="0"/>
              <a:t>&amp;</a:t>
            </a:r>
            <a:r>
              <a:rPr dirty="0" spc="-10"/>
              <a:t> </a:t>
            </a:r>
            <a:r>
              <a:rPr dirty="0" spc="-15"/>
              <a:t>Adverse </a:t>
            </a:r>
            <a:r>
              <a:rPr dirty="0" spc="-35"/>
              <a:t>Event</a:t>
            </a:r>
            <a:r>
              <a:rPr dirty="0" spc="-15"/>
              <a:t> </a:t>
            </a:r>
            <a:r>
              <a:rPr dirty="0" spc="-5"/>
              <a:t>Forms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2111988"/>
            <a:ext cx="7367270" cy="1306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records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unusual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unexpected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incidents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occur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course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patient’s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treatment.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1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83382" y="660603"/>
            <a:ext cx="277749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Intentional</a:t>
            </a:r>
            <a:r>
              <a:rPr dirty="0" spc="-110"/>
              <a:t> </a:t>
            </a:r>
            <a:r>
              <a:rPr dirty="0" spc="-5"/>
              <a:t>torts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21640" y="1492123"/>
            <a:ext cx="8217534" cy="43160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84785" marR="5080" indent="-172720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5" b="1">
                <a:latin typeface="Calibri"/>
                <a:cs typeface="Calibri"/>
              </a:rPr>
              <a:t>Torts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legal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wrongs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committed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against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property,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independent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contract,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render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commits</a:t>
            </a:r>
            <a:r>
              <a:rPr dirty="0" sz="2800" spc="-5" b="1">
                <a:latin typeface="Calibri"/>
                <a:cs typeface="Calibri"/>
              </a:rPr>
              <a:t> them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liable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damages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civil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184785" marR="69215" indent="-172720">
              <a:lnSpc>
                <a:spcPts val="303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Assault,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battery,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false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imprisonment,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invasion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privacy,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defamation,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slander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intentional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torts.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3750">
              <a:latin typeface="Calibri"/>
              <a:cs typeface="Calibri"/>
            </a:endParaRPr>
          </a:p>
          <a:p>
            <a:pPr marL="184785" marR="523240" indent="-172720">
              <a:lnSpc>
                <a:spcPts val="303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Intentional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torts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direct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invasion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someone’s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legal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rights.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1161" y="660603"/>
            <a:ext cx="276479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Assault</a:t>
            </a:r>
            <a:r>
              <a:rPr dirty="0" spc="-70"/>
              <a:t> </a:t>
            </a:r>
            <a:r>
              <a:rPr dirty="0" spc="-15"/>
              <a:t>/Battery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40739" y="1454790"/>
            <a:ext cx="7520305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95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dirty="0" sz="2800" spc="-5" b="1" i="1">
                <a:latin typeface="Calibri"/>
                <a:cs typeface="Calibri"/>
              </a:rPr>
              <a:t>Assault</a:t>
            </a:r>
            <a:r>
              <a:rPr dirty="0" sz="2800" b="1" i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conduct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makes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fearful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produces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reasonable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apprehension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harm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endParaRPr sz="2800">
              <a:latin typeface="Calibri"/>
              <a:cs typeface="Calibri"/>
            </a:endParaRPr>
          </a:p>
          <a:p>
            <a:pPr marL="184785" marR="356870" indent="-172720">
              <a:lnSpc>
                <a:spcPct val="150000"/>
              </a:lnSpc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dirty="0" sz="2800" spc="-10" b="1" i="1">
                <a:latin typeface="Calibri"/>
                <a:cs typeface="Calibri"/>
              </a:rPr>
              <a:t>Battery</a:t>
            </a:r>
            <a:r>
              <a:rPr dirty="0" sz="2800" spc="25" b="1" i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intentional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wrongful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physical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contact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entails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b="1">
                <a:latin typeface="Calibri"/>
                <a:cs typeface="Calibri"/>
              </a:rPr>
              <a:t> injury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offensive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touching.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9120" y="736803"/>
            <a:ext cx="276479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Assault</a:t>
            </a:r>
            <a:r>
              <a:rPr dirty="0" spc="-70"/>
              <a:t> </a:t>
            </a:r>
            <a:r>
              <a:rPr dirty="0" spc="-15"/>
              <a:t>/Battery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2185" y="1599824"/>
            <a:ext cx="7444105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95"/>
              </a:spcBef>
              <a:buSzPct val="96428"/>
              <a:buFont typeface="Wingdings"/>
              <a:buChar char=""/>
              <a:tabLst>
                <a:tab pos="295910" algn="l"/>
              </a:tabLst>
            </a:pPr>
            <a:r>
              <a:rPr dirty="0" sz="2800" spc="-10" b="1" i="1">
                <a:latin typeface="Calibri"/>
                <a:cs typeface="Calibri"/>
              </a:rPr>
              <a:t>Defamation</a:t>
            </a:r>
            <a:r>
              <a:rPr dirty="0" sz="2800" spc="25" b="1" i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communicating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third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party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false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information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injures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person’s </a:t>
            </a:r>
            <a:r>
              <a:rPr dirty="0" sz="2800" spc="-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reputation;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causes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economic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damage;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diminishes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esteem,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respect,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goodwill,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confidence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person;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causes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adverse,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30" b="1">
                <a:latin typeface="Calibri"/>
                <a:cs typeface="Calibri"/>
              </a:rPr>
              <a:t>derogatory,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unpleasant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opinions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him.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3501" y="724915"/>
            <a:ext cx="305435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Informed</a:t>
            </a:r>
            <a:r>
              <a:rPr dirty="0" spc="-75"/>
              <a:t> </a:t>
            </a:r>
            <a:r>
              <a:rPr dirty="0" spc="-10"/>
              <a:t>Consent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683744"/>
            <a:ext cx="7540625" cy="32277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Informed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consent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spc="-10" b="1">
                <a:latin typeface="Calibri"/>
                <a:cs typeface="Calibri"/>
              </a:rPr>
              <a:t>obtained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only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after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patient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receives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full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disclosure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pertinent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information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regarding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surgery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procedure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only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understand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potential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benefits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0" b="1">
                <a:latin typeface="Calibri"/>
                <a:cs typeface="Calibri"/>
              </a:rPr>
              <a:t>risks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associated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17877" y="720928"/>
            <a:ext cx="5506720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Guidelines</a:t>
            </a:r>
            <a:r>
              <a:rPr dirty="0" spc="-45"/>
              <a:t> </a:t>
            </a:r>
            <a:r>
              <a:rPr dirty="0" spc="-20"/>
              <a:t>for</a:t>
            </a:r>
            <a:r>
              <a:rPr dirty="0" spc="5"/>
              <a:t> </a:t>
            </a:r>
            <a:r>
              <a:rPr dirty="0" spc="-10"/>
              <a:t>Informed</a:t>
            </a:r>
            <a:r>
              <a:rPr dirty="0" spc="-35"/>
              <a:t> </a:t>
            </a:r>
            <a:r>
              <a:rPr dirty="0" spc="-10"/>
              <a:t>Consent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07542" y="1572006"/>
            <a:ext cx="7817484" cy="332549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person(s)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giving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consent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fully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comprehend:</a:t>
            </a:r>
            <a:endParaRPr sz="2800">
              <a:latin typeface="Calibri"/>
              <a:cs typeface="Calibri"/>
            </a:endParaRPr>
          </a:p>
          <a:p>
            <a:pPr marL="364490" indent="-352425">
              <a:lnSpc>
                <a:spcPct val="100000"/>
              </a:lnSpc>
              <a:spcBef>
                <a:spcPts val="465"/>
              </a:spcBef>
              <a:buAutoNum type="alphaLcPeriod"/>
              <a:tabLst>
                <a:tab pos="365125" algn="l"/>
              </a:tabLst>
            </a:pP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procedure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performed</a:t>
            </a:r>
            <a:endParaRPr sz="2800">
              <a:latin typeface="Calibri"/>
              <a:cs typeface="Calibri"/>
            </a:endParaRPr>
          </a:p>
          <a:p>
            <a:pPr marL="379730" indent="-367665">
              <a:lnSpc>
                <a:spcPct val="100000"/>
              </a:lnSpc>
              <a:spcBef>
                <a:spcPts val="470"/>
              </a:spcBef>
              <a:buAutoNum type="alphaLcPeriod"/>
              <a:tabLst>
                <a:tab pos="380365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risks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involved</a:t>
            </a:r>
            <a:endParaRPr sz="2800">
              <a:latin typeface="Calibri"/>
              <a:cs typeface="Calibri"/>
            </a:endParaRPr>
          </a:p>
          <a:p>
            <a:pPr marL="337820" indent="-325755">
              <a:lnSpc>
                <a:spcPct val="100000"/>
              </a:lnSpc>
              <a:spcBef>
                <a:spcPts val="459"/>
              </a:spcBef>
              <a:buAutoNum type="alphaLcPeriod"/>
              <a:tabLst>
                <a:tab pos="338455" algn="l"/>
              </a:tabLst>
            </a:pPr>
            <a:r>
              <a:rPr dirty="0" sz="2800" spc="-10" b="1">
                <a:latin typeface="Calibri"/>
                <a:cs typeface="Calibri"/>
              </a:rPr>
              <a:t>Expected</a:t>
            </a:r>
            <a:r>
              <a:rPr dirty="0" sz="2800" spc="-5" b="1">
                <a:latin typeface="Calibri"/>
                <a:cs typeface="Calibri"/>
              </a:rPr>
              <a:t> 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desired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outcomes</a:t>
            </a:r>
            <a:endParaRPr sz="2800">
              <a:latin typeface="Calibri"/>
              <a:cs typeface="Calibri"/>
            </a:endParaRPr>
          </a:p>
          <a:p>
            <a:pPr marL="335280" marR="412750" indent="-323215">
              <a:lnSpc>
                <a:spcPts val="3020"/>
              </a:lnSpc>
              <a:spcBef>
                <a:spcPts val="855"/>
              </a:spcBef>
              <a:buFont typeface="Calibri"/>
              <a:buAutoNum type="alphaLcPeriod"/>
              <a:tabLst>
                <a:tab pos="380365" algn="l"/>
              </a:tabLst>
            </a:pPr>
            <a:r>
              <a:rPr dirty="0"/>
              <a:t>	</a:t>
            </a:r>
            <a:r>
              <a:rPr dirty="0" sz="2800" spc="-10" b="1">
                <a:latin typeface="Calibri"/>
                <a:cs typeface="Calibri"/>
              </a:rPr>
              <a:t>Expected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complications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side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effects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occur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result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treatment</a:t>
            </a:r>
            <a:endParaRPr sz="2800">
              <a:latin typeface="Calibri"/>
              <a:cs typeface="Calibri"/>
            </a:endParaRPr>
          </a:p>
          <a:p>
            <a:pPr marL="366395" indent="-354330">
              <a:lnSpc>
                <a:spcPct val="100000"/>
              </a:lnSpc>
              <a:spcBef>
                <a:spcPts val="425"/>
              </a:spcBef>
              <a:buAutoNum type="alphaLcPeriod"/>
              <a:tabLst>
                <a:tab pos="367030" algn="l"/>
              </a:tabLst>
            </a:pPr>
            <a:r>
              <a:rPr dirty="0" sz="2800" spc="-15" b="1">
                <a:latin typeface="Calibri"/>
                <a:cs typeface="Calibri"/>
              </a:rPr>
              <a:t>Alternative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treatments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available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612140" y="898652"/>
            <a:ext cx="7098665" cy="38106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2800" spc="-10" b="1">
                <a:latin typeface="Calibri"/>
                <a:cs typeface="Calibri"/>
              </a:rPr>
              <a:t>Consent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may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 </a:t>
            </a:r>
            <a:r>
              <a:rPr dirty="0" sz="2800" spc="-15" b="1">
                <a:latin typeface="Calibri"/>
                <a:cs typeface="Calibri"/>
              </a:rPr>
              <a:t>given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by:</a:t>
            </a:r>
            <a:endParaRPr sz="2800">
              <a:latin typeface="Calibri"/>
              <a:cs typeface="Calibri"/>
            </a:endParaRPr>
          </a:p>
          <a:p>
            <a:pPr marL="364490" indent="-352425">
              <a:lnSpc>
                <a:spcPct val="100000"/>
              </a:lnSpc>
              <a:spcBef>
                <a:spcPts val="465"/>
              </a:spcBef>
              <a:buAutoNum type="alphaLcPeriod"/>
              <a:tabLst>
                <a:tab pos="365125" algn="l"/>
              </a:tabLst>
            </a:pP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competent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adult</a:t>
            </a:r>
            <a:endParaRPr sz="2800">
              <a:latin typeface="Calibri"/>
              <a:cs typeface="Calibri"/>
            </a:endParaRPr>
          </a:p>
          <a:p>
            <a:pPr marL="335915" marR="5080" indent="-323850">
              <a:lnSpc>
                <a:spcPts val="3020"/>
              </a:lnSpc>
              <a:spcBef>
                <a:spcPts val="855"/>
              </a:spcBef>
              <a:buFont typeface="Calibri"/>
              <a:buAutoNum type="alphaLcPeriod"/>
              <a:tabLst>
                <a:tab pos="380365" algn="l"/>
              </a:tabLst>
            </a:pPr>
            <a:r>
              <a:rPr dirty="0"/>
              <a:t>	</a:t>
            </a:r>
            <a:r>
              <a:rPr dirty="0" sz="2800" spc="-5" b="1">
                <a:latin typeface="Calibri"/>
                <a:cs typeface="Calibri"/>
              </a:rPr>
              <a:t>A </a:t>
            </a:r>
            <a:r>
              <a:rPr dirty="0" sz="2800" spc="-15" b="1">
                <a:latin typeface="Calibri"/>
                <a:cs typeface="Calibri"/>
              </a:rPr>
              <a:t>legal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guardian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individual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holding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durable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power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attorney</a:t>
            </a:r>
            <a:endParaRPr sz="2800">
              <a:latin typeface="Calibri"/>
              <a:cs typeface="Calibri"/>
            </a:endParaRPr>
          </a:p>
          <a:p>
            <a:pPr marL="337820" indent="-325755">
              <a:lnSpc>
                <a:spcPct val="100000"/>
              </a:lnSpc>
              <a:spcBef>
                <a:spcPts val="420"/>
              </a:spcBef>
              <a:buAutoNum type="alphaLcPeriod"/>
              <a:tabLst>
                <a:tab pos="338455" algn="l"/>
              </a:tabLst>
            </a:pP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emancipated,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married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minor</a:t>
            </a:r>
            <a:endParaRPr sz="2800">
              <a:latin typeface="Calibri"/>
              <a:cs typeface="Calibri"/>
            </a:endParaRPr>
          </a:p>
          <a:p>
            <a:pPr marL="379730" indent="-367665">
              <a:lnSpc>
                <a:spcPct val="100000"/>
              </a:lnSpc>
              <a:spcBef>
                <a:spcPts val="470"/>
              </a:spcBef>
              <a:buAutoNum type="alphaLcPeriod"/>
              <a:tabLst>
                <a:tab pos="380365" algn="l"/>
              </a:tabLst>
            </a:pPr>
            <a:r>
              <a:rPr dirty="0" sz="2800" spc="-15" b="1">
                <a:latin typeface="Calibri"/>
                <a:cs typeface="Calibri"/>
              </a:rPr>
              <a:t>Mature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minor (varies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state)</a:t>
            </a:r>
            <a:endParaRPr sz="2800">
              <a:latin typeface="Calibri"/>
              <a:cs typeface="Calibri"/>
            </a:endParaRPr>
          </a:p>
          <a:p>
            <a:pPr marL="366395" indent="-354330">
              <a:lnSpc>
                <a:spcPct val="100000"/>
              </a:lnSpc>
              <a:spcBef>
                <a:spcPts val="465"/>
              </a:spcBef>
              <a:buAutoNum type="alphaLcPeriod"/>
              <a:tabLst>
                <a:tab pos="367030" algn="l"/>
              </a:tabLst>
            </a:pPr>
            <a:r>
              <a:rPr dirty="0" sz="2800" spc="-25" b="1">
                <a:latin typeface="Calibri"/>
                <a:cs typeface="Calibri"/>
              </a:rPr>
              <a:t>Parent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 minor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child</a:t>
            </a:r>
            <a:endParaRPr sz="2800">
              <a:latin typeface="Calibri"/>
              <a:cs typeface="Calibri"/>
            </a:endParaRPr>
          </a:p>
          <a:p>
            <a:pPr marL="281940" indent="-269875">
              <a:lnSpc>
                <a:spcPct val="100000"/>
              </a:lnSpc>
              <a:spcBef>
                <a:spcPts val="459"/>
              </a:spcBef>
              <a:buAutoNum type="alphaLcPeriod"/>
              <a:tabLst>
                <a:tab pos="282575" algn="l"/>
              </a:tabLst>
            </a:pPr>
            <a:r>
              <a:rPr dirty="0" sz="2800" spc="-10" b="1">
                <a:latin typeface="Calibri"/>
                <a:cs typeface="Calibri"/>
              </a:rPr>
              <a:t>Court order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72714" y="720928"/>
            <a:ext cx="280098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Medical</a:t>
            </a:r>
            <a:r>
              <a:rPr dirty="0" spc="-70"/>
              <a:t> </a:t>
            </a:r>
            <a:r>
              <a:rPr dirty="0" spc="-15"/>
              <a:t>Records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dirty="0" spc="-10"/>
              <a:t>Nurses</a:t>
            </a:r>
            <a:r>
              <a:rPr dirty="0" spc="15"/>
              <a:t> </a:t>
            </a:r>
            <a:r>
              <a:rPr dirty="0" spc="-20"/>
              <a:t>have</a:t>
            </a:r>
            <a:r>
              <a:rPr dirty="0"/>
              <a:t> </a:t>
            </a:r>
            <a:r>
              <a:rPr dirty="0" spc="-5"/>
              <a:t>a</a:t>
            </a:r>
            <a:r>
              <a:rPr dirty="0" spc="10"/>
              <a:t> </a:t>
            </a:r>
            <a:r>
              <a:rPr dirty="0" spc="-15"/>
              <a:t>legal</a:t>
            </a:r>
            <a:r>
              <a:rPr dirty="0" spc="25"/>
              <a:t> </a:t>
            </a:r>
            <a:r>
              <a:rPr dirty="0" spc="-10"/>
              <a:t>responsibility</a:t>
            </a:r>
            <a:r>
              <a:rPr dirty="0" spc="10"/>
              <a:t> </a:t>
            </a:r>
            <a:r>
              <a:rPr dirty="0" spc="-20"/>
              <a:t>for</a:t>
            </a:r>
            <a:r>
              <a:rPr dirty="0" spc="5"/>
              <a:t> </a:t>
            </a:r>
            <a:r>
              <a:rPr dirty="0" spc="-15"/>
              <a:t>accurately </a:t>
            </a:r>
            <a:r>
              <a:rPr dirty="0" spc="-10"/>
              <a:t> </a:t>
            </a:r>
            <a:r>
              <a:rPr dirty="0" spc="-15"/>
              <a:t>recording</a:t>
            </a:r>
            <a:r>
              <a:rPr dirty="0" spc="25"/>
              <a:t> </a:t>
            </a:r>
            <a:r>
              <a:rPr dirty="0" spc="-15"/>
              <a:t>appropriate</a:t>
            </a:r>
            <a:r>
              <a:rPr dirty="0" spc="30"/>
              <a:t> </a:t>
            </a:r>
            <a:r>
              <a:rPr dirty="0" spc="-10"/>
              <a:t>information</a:t>
            </a:r>
            <a:r>
              <a:rPr dirty="0" spc="15"/>
              <a:t> </a:t>
            </a:r>
            <a:r>
              <a:rPr dirty="0" spc="-5"/>
              <a:t>in</a:t>
            </a:r>
            <a:r>
              <a:rPr dirty="0"/>
              <a:t> </a:t>
            </a:r>
            <a:r>
              <a:rPr dirty="0" spc="-5"/>
              <a:t>the</a:t>
            </a:r>
            <a:r>
              <a:rPr dirty="0" spc="15"/>
              <a:t> </a:t>
            </a:r>
            <a:r>
              <a:rPr dirty="0" spc="-20"/>
              <a:t>patient’s </a:t>
            </a:r>
            <a:r>
              <a:rPr dirty="0" spc="-620"/>
              <a:t> </a:t>
            </a:r>
            <a:r>
              <a:rPr dirty="0" spc="-10"/>
              <a:t>medical</a:t>
            </a:r>
            <a:r>
              <a:rPr dirty="0" spc="5"/>
              <a:t> </a:t>
            </a:r>
            <a:r>
              <a:rPr dirty="0" spc="-20"/>
              <a:t>record.</a:t>
            </a:r>
            <a:r>
              <a:rPr dirty="0" spc="40"/>
              <a:t> </a:t>
            </a:r>
            <a:r>
              <a:rPr dirty="0" spc="-10"/>
              <a:t>The</a:t>
            </a:r>
            <a:r>
              <a:rPr dirty="0"/>
              <a:t> </a:t>
            </a:r>
            <a:r>
              <a:rPr dirty="0" spc="-15"/>
              <a:t>alteration</a:t>
            </a:r>
            <a:r>
              <a:rPr dirty="0" spc="40"/>
              <a:t> </a:t>
            </a:r>
            <a:r>
              <a:rPr dirty="0" spc="-5"/>
              <a:t>of</a:t>
            </a:r>
            <a:r>
              <a:rPr dirty="0" spc="5"/>
              <a:t> </a:t>
            </a:r>
            <a:r>
              <a:rPr dirty="0" spc="-10"/>
              <a:t>medical</a:t>
            </a:r>
            <a:r>
              <a:rPr dirty="0" spc="30"/>
              <a:t> </a:t>
            </a:r>
            <a:r>
              <a:rPr dirty="0" spc="-20"/>
              <a:t>records </a:t>
            </a:r>
            <a:r>
              <a:rPr dirty="0" spc="-15"/>
              <a:t> </a:t>
            </a:r>
            <a:r>
              <a:rPr dirty="0" spc="-10"/>
              <a:t>can</a:t>
            </a:r>
            <a:r>
              <a:rPr dirty="0" spc="-5"/>
              <a:t> </a:t>
            </a:r>
            <a:r>
              <a:rPr dirty="0" spc="-15"/>
              <a:t>result</a:t>
            </a:r>
            <a:r>
              <a:rPr dirty="0" spc="15"/>
              <a:t> </a:t>
            </a:r>
            <a:r>
              <a:rPr dirty="0" spc="-5"/>
              <a:t>in</a:t>
            </a:r>
            <a:r>
              <a:rPr dirty="0" spc="10"/>
              <a:t> </a:t>
            </a:r>
            <a:r>
              <a:rPr dirty="0" spc="-5"/>
              <a:t>license</a:t>
            </a:r>
            <a:r>
              <a:rPr dirty="0" spc="5"/>
              <a:t> </a:t>
            </a:r>
            <a:r>
              <a:rPr dirty="0" spc="-5"/>
              <a:t>suspension</a:t>
            </a:r>
            <a:r>
              <a:rPr dirty="0" spc="5"/>
              <a:t> </a:t>
            </a:r>
            <a:r>
              <a:rPr dirty="0" spc="-5"/>
              <a:t>or</a:t>
            </a:r>
            <a:r>
              <a:rPr dirty="0" spc="5"/>
              <a:t> </a:t>
            </a:r>
            <a:r>
              <a:rPr dirty="0" spc="-15"/>
              <a:t>revocation.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8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1427" y="588009"/>
            <a:ext cx="712025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Professional </a:t>
            </a:r>
            <a:r>
              <a:rPr dirty="0" spc="-40"/>
              <a:t>Versus</a:t>
            </a:r>
            <a:r>
              <a:rPr dirty="0" spc="-35"/>
              <a:t> </a:t>
            </a:r>
            <a:r>
              <a:rPr dirty="0" spc="-5"/>
              <a:t>Institutional</a:t>
            </a:r>
            <a:r>
              <a:rPr dirty="0" spc="-10"/>
              <a:t> </a:t>
            </a:r>
            <a:r>
              <a:rPr dirty="0" spc="-5"/>
              <a:t>Licensure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07593" y="1495171"/>
            <a:ext cx="8042909" cy="3729354"/>
          </a:xfrm>
          <a:prstGeom prst="rect">
            <a:avLst/>
          </a:prstGeom>
        </p:spPr>
        <p:txBody>
          <a:bodyPr wrap="square" lIns="0" tIns="54610" rIns="0" bIns="0" rtlCol="0" vert="horz">
            <a:spAutoFit/>
          </a:bodyPr>
          <a:lstStyle/>
          <a:p>
            <a:pPr marL="352425" marR="45720" indent="-340360">
              <a:lnSpc>
                <a:spcPct val="90000"/>
              </a:lnSpc>
              <a:spcBef>
                <a:spcPts val="430"/>
              </a:spcBef>
              <a:buFont typeface="Wingdings"/>
              <a:buChar char=""/>
              <a:tabLst>
                <a:tab pos="352425" algn="l"/>
                <a:tab pos="353060" algn="l"/>
              </a:tabLst>
            </a:pP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license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legal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document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permits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offer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special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skills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knowledge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public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particular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jurisdiction.</a:t>
            </a:r>
            <a:endParaRPr sz="2800">
              <a:latin typeface="Calibri"/>
              <a:cs typeface="Calibri"/>
            </a:endParaRPr>
          </a:p>
          <a:p>
            <a:pPr marL="352425" marR="163195" indent="-340360">
              <a:lnSpc>
                <a:spcPct val="90000"/>
              </a:lnSpc>
              <a:spcBef>
                <a:spcPts val="805"/>
              </a:spcBef>
              <a:buFont typeface="Wingdings"/>
              <a:buChar char=""/>
              <a:tabLst>
                <a:tab pos="352425" algn="l"/>
                <a:tab pos="353060" algn="l"/>
              </a:tabLst>
            </a:pPr>
            <a:r>
              <a:rPr dirty="0" sz="2800" spc="-10" b="1">
                <a:latin typeface="Calibri"/>
                <a:cs typeface="Calibri"/>
              </a:rPr>
              <a:t>Licensure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establishes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standards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entry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into </a:t>
            </a:r>
            <a:r>
              <a:rPr dirty="0" sz="2800" spc="-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practice,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defines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scope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practice,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allows </a:t>
            </a:r>
            <a:r>
              <a:rPr dirty="0" sz="2800" spc="-20" b="1">
                <a:latin typeface="Calibri"/>
                <a:cs typeface="Calibri"/>
              </a:rPr>
              <a:t>for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disciplinary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action.</a:t>
            </a:r>
            <a:endParaRPr sz="2800">
              <a:latin typeface="Calibri"/>
              <a:cs typeface="Calibri"/>
            </a:endParaRPr>
          </a:p>
          <a:p>
            <a:pPr marL="352425" marR="5080" indent="-340360">
              <a:lnSpc>
                <a:spcPts val="3030"/>
              </a:lnSpc>
              <a:spcBef>
                <a:spcPts val="845"/>
              </a:spcBef>
              <a:buFont typeface="Wingdings"/>
              <a:buChar char=""/>
              <a:tabLst>
                <a:tab pos="352425" algn="l"/>
                <a:tab pos="35306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responsible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monitoring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licensed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valid,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appropriate,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current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license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3</a:t>
            </a:r>
            <a:r>
              <a:rPr dirty="0"/>
              <a:t>9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8062" y="655065"/>
            <a:ext cx="6796405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570230" marR="5080" indent="-558165">
              <a:lnSpc>
                <a:spcPts val="3460"/>
              </a:lnSpc>
              <a:spcBef>
                <a:spcPts val="535"/>
              </a:spcBef>
            </a:pPr>
            <a:r>
              <a:rPr dirty="0" spc="-5"/>
              <a:t>Common Causes </a:t>
            </a:r>
            <a:r>
              <a:rPr dirty="0"/>
              <a:t>of </a:t>
            </a:r>
            <a:r>
              <a:rPr dirty="0" spc="-10"/>
              <a:t>Professional </a:t>
            </a:r>
            <a:r>
              <a:rPr dirty="0" spc="-5"/>
              <a:t>Nursing </a:t>
            </a:r>
            <a:r>
              <a:rPr dirty="0" spc="-710"/>
              <a:t> </a:t>
            </a:r>
            <a:r>
              <a:rPr dirty="0"/>
              <a:t>License</a:t>
            </a:r>
            <a:r>
              <a:rPr dirty="0" spc="-25"/>
              <a:t> </a:t>
            </a:r>
            <a:r>
              <a:rPr dirty="0"/>
              <a:t>Suspension</a:t>
            </a:r>
            <a:r>
              <a:rPr dirty="0" spc="-50"/>
              <a:t> </a:t>
            </a:r>
            <a:r>
              <a:rPr dirty="0"/>
              <a:t>or </a:t>
            </a:r>
            <a:r>
              <a:rPr dirty="0" spc="-15"/>
              <a:t>Revocation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6392" y="1965833"/>
            <a:ext cx="8406130" cy="322326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292100" indent="-280035">
              <a:lnSpc>
                <a:spcPct val="100000"/>
              </a:lnSpc>
              <a:spcBef>
                <a:spcPts val="565"/>
              </a:spcBef>
              <a:buSzPct val="96428"/>
              <a:buFont typeface="Wingdings"/>
              <a:buChar char=""/>
              <a:tabLst>
                <a:tab pos="292735" algn="l"/>
              </a:tabLst>
            </a:pPr>
            <a:r>
              <a:rPr dirty="0" sz="2800" spc="-15" b="1">
                <a:latin typeface="Calibri"/>
                <a:cs typeface="Calibri"/>
              </a:rPr>
              <a:t>Professional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negligence</a:t>
            </a:r>
            <a:endParaRPr sz="2800">
              <a:latin typeface="Calibri"/>
              <a:cs typeface="Calibri"/>
            </a:endParaRPr>
          </a:p>
          <a:p>
            <a:pPr marL="292100" indent="-280035">
              <a:lnSpc>
                <a:spcPct val="100000"/>
              </a:lnSpc>
              <a:spcBef>
                <a:spcPts val="465"/>
              </a:spcBef>
              <a:buSzPct val="96428"/>
              <a:buFont typeface="Wingdings"/>
              <a:buChar char=""/>
              <a:tabLst>
                <a:tab pos="292735" algn="l"/>
              </a:tabLst>
            </a:pPr>
            <a:r>
              <a:rPr dirty="0" sz="2800" spc="-10" b="1">
                <a:latin typeface="Calibri"/>
                <a:cs typeface="Calibri"/>
              </a:rPr>
              <a:t>Practicing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medicine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without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license</a:t>
            </a:r>
            <a:endParaRPr sz="2800">
              <a:latin typeface="Calibri"/>
              <a:cs typeface="Calibri"/>
            </a:endParaRPr>
          </a:p>
          <a:p>
            <a:pPr marL="352425" marR="5080" indent="-340360">
              <a:lnSpc>
                <a:spcPts val="3020"/>
              </a:lnSpc>
              <a:spcBef>
                <a:spcPts val="855"/>
              </a:spcBef>
              <a:buSzPct val="96428"/>
              <a:buFont typeface="Wingdings"/>
              <a:buChar char=""/>
              <a:tabLst>
                <a:tab pos="353060" algn="l"/>
                <a:tab pos="824230" algn="l"/>
              </a:tabLst>
            </a:pPr>
            <a:r>
              <a:rPr dirty="0" sz="2800" spc="-10" b="1">
                <a:latin typeface="Calibri"/>
                <a:cs typeface="Calibri"/>
              </a:rPr>
              <a:t>Obtaining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license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fraud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allowing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	</a:t>
            </a:r>
            <a:r>
              <a:rPr dirty="0" sz="2800" spc="-5" b="1">
                <a:latin typeface="Calibri"/>
                <a:cs typeface="Calibri"/>
              </a:rPr>
              <a:t>use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your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license</a:t>
            </a:r>
            <a:endParaRPr sz="2800">
              <a:latin typeface="Calibri"/>
              <a:cs typeface="Calibri"/>
            </a:endParaRPr>
          </a:p>
          <a:p>
            <a:pPr marL="352425" marR="102870" indent="-340360">
              <a:lnSpc>
                <a:spcPts val="3030"/>
              </a:lnSpc>
              <a:spcBef>
                <a:spcPts val="795"/>
              </a:spcBef>
              <a:buSzPct val="96428"/>
              <a:buFont typeface="Wingdings"/>
              <a:buChar char=""/>
              <a:tabLst>
                <a:tab pos="353060" algn="l"/>
              </a:tabLst>
            </a:pPr>
            <a:r>
              <a:rPr dirty="0" sz="2800" spc="-25" b="1">
                <a:latin typeface="Calibri"/>
                <a:cs typeface="Calibri"/>
              </a:rPr>
              <a:t>Felony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conviction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any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offense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substantially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related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function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duties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registered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endParaRPr sz="2800">
              <a:latin typeface="Calibri"/>
              <a:cs typeface="Calibri"/>
            </a:endParaRPr>
          </a:p>
          <a:p>
            <a:pPr marL="292100" indent="-280035">
              <a:lnSpc>
                <a:spcPct val="100000"/>
              </a:lnSpc>
              <a:spcBef>
                <a:spcPts val="415"/>
              </a:spcBef>
              <a:buSzPct val="96428"/>
              <a:buFont typeface="Wingdings"/>
              <a:buChar char=""/>
              <a:tabLst>
                <a:tab pos="292735" algn="l"/>
              </a:tabLst>
            </a:pPr>
            <a:r>
              <a:rPr dirty="0" sz="2800" spc="-10" b="1">
                <a:latin typeface="Calibri"/>
                <a:cs typeface="Calibri"/>
              </a:rPr>
              <a:t>Participating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professionally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criminal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abortions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88340" y="1010263"/>
            <a:ext cx="7780655" cy="386778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5"/>
              </a:spcBef>
              <a:buFont typeface="Arial MT"/>
              <a:buChar char="•"/>
              <a:tabLst>
                <a:tab pos="266065" algn="l"/>
              </a:tabLst>
            </a:pPr>
            <a:r>
              <a:rPr dirty="0"/>
              <a:t>	</a:t>
            </a:r>
            <a:r>
              <a:rPr dirty="0" sz="2800" spc="-15" b="1">
                <a:latin typeface="Calibri"/>
                <a:cs typeface="Calibri"/>
              </a:rPr>
              <a:t>Management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discipline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profession,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it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lacks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specific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set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norms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guide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 </a:t>
            </a:r>
            <a:r>
              <a:rPr dirty="0" sz="2800" spc="-5" b="1">
                <a:latin typeface="Calibri"/>
                <a:cs typeface="Calibri"/>
              </a:rPr>
              <a:t> decision-making.</a:t>
            </a:r>
            <a:endParaRPr sz="2800">
              <a:latin typeface="Calibri"/>
              <a:cs typeface="Calibri"/>
            </a:endParaRPr>
          </a:p>
          <a:p>
            <a:pPr marL="184785" marR="154305" indent="-172720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reflects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norms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values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manager,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personal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values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reflected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through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283067" y="6466621"/>
            <a:ext cx="153670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40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58062" y="883665"/>
            <a:ext cx="6796405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570230" marR="5080" indent="-558165">
              <a:lnSpc>
                <a:spcPts val="3460"/>
              </a:lnSpc>
              <a:spcBef>
                <a:spcPts val="535"/>
              </a:spcBef>
            </a:pPr>
            <a:r>
              <a:rPr dirty="0" spc="-5"/>
              <a:t>Common Causes </a:t>
            </a:r>
            <a:r>
              <a:rPr dirty="0"/>
              <a:t>of </a:t>
            </a:r>
            <a:r>
              <a:rPr dirty="0" spc="-10"/>
              <a:t>Professional </a:t>
            </a:r>
            <a:r>
              <a:rPr dirty="0" spc="-5"/>
              <a:t>Nursing </a:t>
            </a:r>
            <a:r>
              <a:rPr dirty="0" spc="-710"/>
              <a:t> </a:t>
            </a:r>
            <a:r>
              <a:rPr dirty="0"/>
              <a:t>License</a:t>
            </a:r>
            <a:r>
              <a:rPr dirty="0" spc="-25"/>
              <a:t> </a:t>
            </a:r>
            <a:r>
              <a:rPr dirty="0"/>
              <a:t>Suspension</a:t>
            </a:r>
            <a:r>
              <a:rPr dirty="0" spc="-50"/>
              <a:t> </a:t>
            </a:r>
            <a:r>
              <a:rPr dirty="0"/>
              <a:t>or </a:t>
            </a:r>
            <a:r>
              <a:rPr dirty="0" spc="-15"/>
              <a:t>Revocation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2042033"/>
            <a:ext cx="7806055" cy="273748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292100" indent="-280035">
              <a:lnSpc>
                <a:spcPct val="100000"/>
              </a:lnSpc>
              <a:spcBef>
                <a:spcPts val="565"/>
              </a:spcBef>
              <a:buSzPct val="96428"/>
              <a:buFont typeface="Wingdings"/>
              <a:buChar char=""/>
              <a:tabLst>
                <a:tab pos="292735" algn="l"/>
              </a:tabLst>
            </a:pPr>
            <a:r>
              <a:rPr dirty="0" sz="2800" spc="-5" b="1">
                <a:latin typeface="Calibri"/>
                <a:cs typeface="Calibri"/>
              </a:rPr>
              <a:t>Not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reporting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substandard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medical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ts val="3030"/>
              </a:lnSpc>
              <a:spcBef>
                <a:spcPts val="845"/>
              </a:spcBef>
              <a:buSzPct val="96428"/>
              <a:buFont typeface="Wingdings"/>
              <a:buChar char=""/>
              <a:tabLst>
                <a:tab pos="292735" algn="l"/>
              </a:tabLst>
            </a:pPr>
            <a:r>
              <a:rPr dirty="0" sz="2800" spc="-15" b="1">
                <a:latin typeface="Calibri"/>
                <a:cs typeface="Calibri"/>
              </a:rPr>
              <a:t>Providing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while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under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influence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drugs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alcohol</a:t>
            </a:r>
            <a:endParaRPr sz="2800">
              <a:latin typeface="Calibri"/>
              <a:cs typeface="Calibri"/>
            </a:endParaRPr>
          </a:p>
          <a:p>
            <a:pPr marL="292100" indent="-280035">
              <a:lnSpc>
                <a:spcPct val="100000"/>
              </a:lnSpc>
              <a:spcBef>
                <a:spcPts val="415"/>
              </a:spcBef>
              <a:buSzPct val="96428"/>
              <a:buFont typeface="Wingdings"/>
              <a:buChar char=""/>
              <a:tabLst>
                <a:tab pos="292735" algn="l"/>
              </a:tabLst>
            </a:pPr>
            <a:r>
              <a:rPr dirty="0" sz="2800" spc="-10" b="1">
                <a:latin typeface="Calibri"/>
                <a:cs typeface="Calibri"/>
              </a:rPr>
              <a:t>Giving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narcotic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drugs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without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order</a:t>
            </a:r>
            <a:endParaRPr sz="2800">
              <a:latin typeface="Calibri"/>
              <a:cs typeface="Calibri"/>
            </a:endParaRPr>
          </a:p>
          <a:p>
            <a:pPr marL="184785" marR="508000" indent="-172720">
              <a:lnSpc>
                <a:spcPts val="3020"/>
              </a:lnSpc>
              <a:spcBef>
                <a:spcPts val="844"/>
              </a:spcBef>
              <a:buSzPct val="96428"/>
              <a:buFont typeface="Wingdings"/>
              <a:buChar char=""/>
              <a:tabLst>
                <a:tab pos="292735" algn="l"/>
              </a:tabLst>
            </a:pPr>
            <a:r>
              <a:rPr dirty="0" sz="2800" spc="-15" b="1">
                <a:latin typeface="Calibri"/>
                <a:cs typeface="Calibri"/>
              </a:rPr>
              <a:t>Falsely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holding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oneself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out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public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healthcare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practitioner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“nurse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practitioner”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4</a:t>
            </a:r>
            <a:r>
              <a:rPr dirty="0"/>
              <a:t>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532282" y="1240053"/>
            <a:ext cx="8257540" cy="5147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72644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Advocacy—helping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grow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fulfill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potential.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5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Nurse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leaders–managers</a:t>
            </a:r>
            <a:r>
              <a:rPr dirty="0" sz="2800" spc="7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often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find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themselves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advocating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subordinates,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profession.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actions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advocate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inform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others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their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rights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ascertain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they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sufficient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information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 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base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2282" y="216255"/>
            <a:ext cx="8169275" cy="111125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236595" marR="5080" indent="-3224530">
              <a:lnSpc>
                <a:spcPct val="111300"/>
              </a:lnSpc>
              <a:spcBef>
                <a:spcPts val="100"/>
              </a:spcBef>
            </a:pPr>
            <a:r>
              <a:rPr dirty="0" spc="-15"/>
              <a:t>Patient, </a:t>
            </a:r>
            <a:r>
              <a:rPr dirty="0" spc="-10"/>
              <a:t>Subordinate, </a:t>
            </a:r>
            <a:r>
              <a:rPr dirty="0"/>
              <a:t>and </a:t>
            </a:r>
            <a:r>
              <a:rPr dirty="0" spc="-10"/>
              <a:t>Professional Advocacy </a:t>
            </a:r>
            <a:r>
              <a:rPr dirty="0" spc="-710"/>
              <a:t> </a:t>
            </a:r>
            <a:r>
              <a:rPr dirty="0" spc="-5"/>
              <a:t>Advocacy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4</a:t>
            </a:r>
            <a:r>
              <a:rPr dirty="0"/>
              <a:t>2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2602865" marR="5080" indent="-2588895">
              <a:lnSpc>
                <a:spcPts val="3460"/>
              </a:lnSpc>
              <a:spcBef>
                <a:spcPts val="535"/>
              </a:spcBef>
            </a:pPr>
            <a:r>
              <a:rPr dirty="0" spc="-5"/>
              <a:t>Common </a:t>
            </a:r>
            <a:r>
              <a:rPr dirty="0" spc="-10"/>
              <a:t>Areas Requiring Nurse–Patient </a:t>
            </a:r>
            <a:r>
              <a:rPr dirty="0" spc="-710"/>
              <a:t> </a:t>
            </a:r>
            <a:r>
              <a:rPr dirty="0" spc="-5"/>
              <a:t>Advocacy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844167"/>
            <a:ext cx="7444105" cy="3399154"/>
          </a:xfrm>
          <a:prstGeom prst="rect">
            <a:avLst/>
          </a:prstGeom>
        </p:spPr>
        <p:txBody>
          <a:bodyPr wrap="square" lIns="0" tIns="91440" rIns="0" bIns="0" rtlCol="0" vert="horz">
            <a:spAutoFit/>
          </a:bodyPr>
          <a:lstStyle/>
          <a:p>
            <a:pPr marL="265430" indent="-253365">
              <a:lnSpc>
                <a:spcPct val="100000"/>
              </a:lnSpc>
              <a:spcBef>
                <a:spcPts val="720"/>
              </a:spcBef>
              <a:buSzPct val="116666"/>
              <a:buFont typeface="Wingdings"/>
              <a:buChar char=""/>
              <a:tabLst>
                <a:tab pos="266065" algn="l"/>
              </a:tabLst>
            </a:pPr>
            <a:r>
              <a:rPr dirty="0" sz="2400" spc="-10" b="1">
                <a:latin typeface="Calibri"/>
                <a:cs typeface="Calibri"/>
              </a:rPr>
              <a:t>End-of-life</a:t>
            </a:r>
            <a:r>
              <a:rPr dirty="0" sz="2400" spc="-2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decisions</a:t>
            </a:r>
            <a:endParaRPr sz="2400">
              <a:latin typeface="Calibri"/>
              <a:cs typeface="Calibri"/>
            </a:endParaRPr>
          </a:p>
          <a:p>
            <a:pPr marL="253365" indent="-241300">
              <a:lnSpc>
                <a:spcPct val="100000"/>
              </a:lnSpc>
              <a:spcBef>
                <a:spcPts val="625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20" b="1">
                <a:latin typeface="Calibri"/>
                <a:cs typeface="Calibri"/>
              </a:rPr>
              <a:t>Technological</a:t>
            </a:r>
            <a:r>
              <a:rPr dirty="0" sz="2400" spc="-7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advances</a:t>
            </a:r>
            <a:endParaRPr sz="2400">
              <a:latin typeface="Calibri"/>
              <a:cs typeface="Calibri"/>
            </a:endParaRPr>
          </a:p>
          <a:p>
            <a:pPr marL="253365" indent="-241300">
              <a:lnSpc>
                <a:spcPct val="100000"/>
              </a:lnSpc>
              <a:spcBef>
                <a:spcPts val="520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5" b="1">
                <a:latin typeface="Calibri"/>
                <a:cs typeface="Calibri"/>
              </a:rPr>
              <a:t>Healthcare</a:t>
            </a:r>
            <a:r>
              <a:rPr dirty="0" sz="2400" spc="-4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reimbursement</a:t>
            </a:r>
            <a:endParaRPr sz="2400">
              <a:latin typeface="Calibri"/>
              <a:cs typeface="Calibri"/>
            </a:endParaRPr>
          </a:p>
          <a:p>
            <a:pPr marL="253365" indent="-241300">
              <a:lnSpc>
                <a:spcPct val="100000"/>
              </a:lnSpc>
              <a:spcBef>
                <a:spcPts val="505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5" b="1">
                <a:latin typeface="Calibri"/>
                <a:cs typeface="Calibri"/>
              </a:rPr>
              <a:t>Access</a:t>
            </a:r>
            <a:r>
              <a:rPr dirty="0" sz="2400" spc="-30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to</a:t>
            </a:r>
            <a:r>
              <a:rPr dirty="0" sz="2400" spc="-3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healthcare</a:t>
            </a:r>
            <a:endParaRPr sz="2400">
              <a:latin typeface="Calibri"/>
              <a:cs typeface="Calibri"/>
            </a:endParaRPr>
          </a:p>
          <a:p>
            <a:pPr marL="253365" marR="426720" indent="-241300">
              <a:lnSpc>
                <a:spcPts val="2590"/>
              </a:lnSpc>
              <a:spcBef>
                <a:spcPts val="840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10" b="1">
                <a:latin typeface="Calibri"/>
                <a:cs typeface="Calibri"/>
              </a:rPr>
              <a:t>Provider–patient</a:t>
            </a:r>
            <a:r>
              <a:rPr dirty="0" sz="2400" spc="-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conflicts</a:t>
            </a:r>
            <a:r>
              <a:rPr dirty="0" sz="2400" spc="-5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regarding</a:t>
            </a:r>
            <a:r>
              <a:rPr dirty="0" sz="2400" spc="-3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expectations</a:t>
            </a:r>
            <a:r>
              <a:rPr dirty="0" sz="2400" spc="1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and </a:t>
            </a:r>
            <a:r>
              <a:rPr dirty="0" sz="2400" spc="-53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desired</a:t>
            </a:r>
            <a:r>
              <a:rPr dirty="0" sz="2400" spc="-10" b="1">
                <a:latin typeface="Calibri"/>
                <a:cs typeface="Calibri"/>
              </a:rPr>
              <a:t> outcomes</a:t>
            </a:r>
            <a:endParaRPr sz="2400">
              <a:latin typeface="Calibri"/>
              <a:cs typeface="Calibri"/>
            </a:endParaRPr>
          </a:p>
          <a:p>
            <a:pPr marL="253365" indent="-241300">
              <a:lnSpc>
                <a:spcPct val="100000"/>
              </a:lnSpc>
              <a:spcBef>
                <a:spcPts val="484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5" b="1">
                <a:latin typeface="Calibri"/>
                <a:cs typeface="Calibri"/>
              </a:rPr>
              <a:t>Withholding</a:t>
            </a:r>
            <a:r>
              <a:rPr dirty="0" sz="2400" b="1">
                <a:latin typeface="Calibri"/>
                <a:cs typeface="Calibri"/>
              </a:rPr>
              <a:t> of</a:t>
            </a:r>
            <a:r>
              <a:rPr dirty="0" sz="2400" spc="-2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information</a:t>
            </a:r>
            <a:r>
              <a:rPr dirty="0" sz="2400" b="1">
                <a:latin typeface="Calibri"/>
                <a:cs typeface="Calibri"/>
              </a:rPr>
              <a:t> or</a:t>
            </a:r>
            <a:r>
              <a:rPr dirty="0" sz="2400" spc="-20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blatant</a:t>
            </a:r>
            <a:r>
              <a:rPr dirty="0" sz="2400" spc="15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lying</a:t>
            </a:r>
            <a:r>
              <a:rPr dirty="0" sz="2400" spc="-10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to </a:t>
            </a:r>
            <a:r>
              <a:rPr dirty="0" sz="2400" spc="-10" b="1">
                <a:latin typeface="Calibri"/>
                <a:cs typeface="Calibri"/>
              </a:rPr>
              <a:t>patients</a:t>
            </a:r>
            <a:endParaRPr sz="2400">
              <a:latin typeface="Calibri"/>
              <a:cs typeface="Calibri"/>
            </a:endParaRPr>
          </a:p>
          <a:p>
            <a:pPr marL="253365" indent="-241300">
              <a:lnSpc>
                <a:spcPct val="100000"/>
              </a:lnSpc>
              <a:spcBef>
                <a:spcPts val="505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10" b="1">
                <a:latin typeface="Calibri"/>
                <a:cs typeface="Calibri"/>
              </a:rPr>
              <a:t>Insurance </a:t>
            </a:r>
            <a:r>
              <a:rPr dirty="0" sz="2400" spc="-5" b="1">
                <a:latin typeface="Calibri"/>
                <a:cs typeface="Calibri"/>
              </a:rPr>
              <a:t>authorizations,</a:t>
            </a:r>
            <a:r>
              <a:rPr dirty="0" sz="240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denials,</a:t>
            </a:r>
            <a:r>
              <a:rPr dirty="0" sz="2400" b="1">
                <a:latin typeface="Calibri"/>
                <a:cs typeface="Calibri"/>
              </a:rPr>
              <a:t> and</a:t>
            </a:r>
            <a:r>
              <a:rPr dirty="0" sz="2400" spc="-15" b="1">
                <a:latin typeface="Calibri"/>
                <a:cs typeface="Calibri"/>
              </a:rPr>
              <a:t> delays</a:t>
            </a:r>
            <a:r>
              <a:rPr dirty="0" sz="2400" spc="-1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in</a:t>
            </a:r>
            <a:r>
              <a:rPr dirty="0" sz="2400" spc="5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coverage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4</a:t>
            </a:r>
            <a:r>
              <a:rPr dirty="0"/>
              <a:t>3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3302" y="593547"/>
            <a:ext cx="6809740" cy="953769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marL="2600325" marR="5080" indent="-2588260">
              <a:lnSpc>
                <a:spcPts val="3460"/>
              </a:lnSpc>
              <a:spcBef>
                <a:spcPts val="535"/>
              </a:spcBef>
            </a:pPr>
            <a:r>
              <a:rPr dirty="0" spc="-5"/>
              <a:t>Common </a:t>
            </a:r>
            <a:r>
              <a:rPr dirty="0" spc="-10"/>
              <a:t>Areas Requiring Nurse–Patient </a:t>
            </a:r>
            <a:r>
              <a:rPr dirty="0" spc="-710"/>
              <a:t> </a:t>
            </a:r>
            <a:r>
              <a:rPr dirty="0" spc="-5"/>
              <a:t>Advocacy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6542" y="1683512"/>
            <a:ext cx="7910195" cy="4374515"/>
          </a:xfrm>
          <a:prstGeom prst="rect">
            <a:avLst/>
          </a:prstGeom>
        </p:spPr>
        <p:txBody>
          <a:bodyPr wrap="square" lIns="0" tIns="97790" rIns="0" bIns="0" rtlCol="0" vert="horz">
            <a:spAutoFit/>
          </a:bodyPr>
          <a:lstStyle/>
          <a:p>
            <a:pPr marL="273050" indent="-260985">
              <a:lnSpc>
                <a:spcPct val="100000"/>
              </a:lnSpc>
              <a:spcBef>
                <a:spcPts val="770"/>
              </a:spcBef>
              <a:buSzPct val="125000"/>
              <a:buFont typeface="Wingdings"/>
              <a:buChar char=""/>
              <a:tabLst>
                <a:tab pos="273685" algn="l"/>
              </a:tabLst>
            </a:pPr>
            <a:r>
              <a:rPr dirty="0" sz="2400" spc="-5" b="1">
                <a:latin typeface="Calibri"/>
                <a:cs typeface="Calibri"/>
              </a:rPr>
              <a:t>Medical</a:t>
            </a:r>
            <a:r>
              <a:rPr dirty="0" sz="2400" spc="-5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errors</a:t>
            </a:r>
            <a:endParaRPr sz="2400">
              <a:latin typeface="Calibri"/>
              <a:cs typeface="Calibri"/>
            </a:endParaRPr>
          </a:p>
          <a:p>
            <a:pPr marL="253365" indent="-241300">
              <a:lnSpc>
                <a:spcPct val="100000"/>
              </a:lnSpc>
              <a:spcBef>
                <a:spcPts val="670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20" b="1">
                <a:latin typeface="Calibri"/>
                <a:cs typeface="Calibri"/>
              </a:rPr>
              <a:t>Patient</a:t>
            </a:r>
            <a:r>
              <a:rPr dirty="0" sz="2400" spc="2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information</a:t>
            </a:r>
            <a:r>
              <a:rPr dirty="0" sz="2400" spc="1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disclosure</a:t>
            </a:r>
            <a:r>
              <a:rPr dirty="0" sz="2400" spc="-1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(privacy</a:t>
            </a:r>
            <a:r>
              <a:rPr dirty="0" sz="2400" spc="1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and</a:t>
            </a:r>
            <a:r>
              <a:rPr dirty="0" sz="2400" spc="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confidentiality)</a:t>
            </a:r>
            <a:endParaRPr sz="2400">
              <a:latin typeface="Calibri"/>
              <a:cs typeface="Calibri"/>
            </a:endParaRPr>
          </a:p>
          <a:p>
            <a:pPr marL="253365" indent="-241300">
              <a:lnSpc>
                <a:spcPct val="100000"/>
              </a:lnSpc>
              <a:spcBef>
                <a:spcPts val="520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20" b="1">
                <a:latin typeface="Calibri"/>
                <a:cs typeface="Calibri"/>
              </a:rPr>
              <a:t>Patient</a:t>
            </a:r>
            <a:r>
              <a:rPr dirty="0" sz="2400" spc="1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grievance </a:t>
            </a:r>
            <a:r>
              <a:rPr dirty="0" sz="2400" b="1">
                <a:latin typeface="Calibri"/>
                <a:cs typeface="Calibri"/>
              </a:rPr>
              <a:t>and</a:t>
            </a:r>
            <a:r>
              <a:rPr dirty="0" sz="2400" spc="-1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appeals</a:t>
            </a:r>
            <a:r>
              <a:rPr dirty="0" sz="240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processes</a:t>
            </a:r>
            <a:endParaRPr sz="2400">
              <a:latin typeface="Calibri"/>
              <a:cs typeface="Calibri"/>
            </a:endParaRPr>
          </a:p>
          <a:p>
            <a:pPr marL="253365" indent="-241300">
              <a:lnSpc>
                <a:spcPct val="100000"/>
              </a:lnSpc>
              <a:spcBef>
                <a:spcPts val="505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15" b="1">
                <a:latin typeface="Calibri"/>
                <a:cs typeface="Calibri"/>
              </a:rPr>
              <a:t>Cultural</a:t>
            </a:r>
            <a:r>
              <a:rPr dirty="0" sz="2400" spc="10" b="1">
                <a:latin typeface="Calibri"/>
                <a:cs typeface="Calibri"/>
              </a:rPr>
              <a:t> </a:t>
            </a:r>
            <a:r>
              <a:rPr dirty="0" sz="2400" b="1">
                <a:latin typeface="Calibri"/>
                <a:cs typeface="Calibri"/>
              </a:rPr>
              <a:t>and</a:t>
            </a:r>
            <a:r>
              <a:rPr dirty="0" sz="2400" spc="-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ethnic</a:t>
            </a:r>
            <a:r>
              <a:rPr dirty="0" sz="2400" spc="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diversity</a:t>
            </a:r>
            <a:r>
              <a:rPr dirty="0" sz="2400" spc="5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and sensitivity</a:t>
            </a:r>
            <a:endParaRPr sz="2400">
              <a:latin typeface="Calibri"/>
              <a:cs typeface="Calibri"/>
            </a:endParaRPr>
          </a:p>
          <a:p>
            <a:pPr marL="253365" indent="-241300">
              <a:lnSpc>
                <a:spcPct val="100000"/>
              </a:lnSpc>
              <a:spcBef>
                <a:spcPts val="515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10" b="1">
                <a:latin typeface="Calibri"/>
                <a:cs typeface="Calibri"/>
              </a:rPr>
              <a:t>Respect</a:t>
            </a:r>
            <a:r>
              <a:rPr dirty="0" sz="2400" spc="-30" b="1">
                <a:latin typeface="Calibri"/>
                <a:cs typeface="Calibri"/>
              </a:rPr>
              <a:t> </a:t>
            </a:r>
            <a:r>
              <a:rPr dirty="0" sz="2400" spc="-15" b="1">
                <a:latin typeface="Calibri"/>
                <a:cs typeface="Calibri"/>
              </a:rPr>
              <a:t>for</a:t>
            </a:r>
            <a:r>
              <a:rPr dirty="0" sz="2400" spc="-2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patient</a:t>
            </a:r>
            <a:r>
              <a:rPr dirty="0" sz="2400" spc="-5" b="1">
                <a:latin typeface="Calibri"/>
                <a:cs typeface="Calibri"/>
              </a:rPr>
              <a:t> dignity</a:t>
            </a:r>
            <a:endParaRPr sz="2400">
              <a:latin typeface="Calibri"/>
              <a:cs typeface="Calibri"/>
            </a:endParaRPr>
          </a:p>
          <a:p>
            <a:pPr marL="253365" indent="-241300">
              <a:lnSpc>
                <a:spcPct val="100000"/>
              </a:lnSpc>
              <a:spcBef>
                <a:spcPts val="515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10" b="1">
                <a:latin typeface="Calibri"/>
                <a:cs typeface="Calibri"/>
              </a:rPr>
              <a:t>Informed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consent</a:t>
            </a:r>
            <a:endParaRPr sz="2400">
              <a:latin typeface="Calibri"/>
              <a:cs typeface="Calibri"/>
            </a:endParaRPr>
          </a:p>
          <a:p>
            <a:pPr marL="253365" indent="-241300">
              <a:lnSpc>
                <a:spcPct val="100000"/>
              </a:lnSpc>
              <a:spcBef>
                <a:spcPts val="509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10" b="1">
                <a:latin typeface="Calibri"/>
                <a:cs typeface="Calibri"/>
              </a:rPr>
              <a:t>Incompetent</a:t>
            </a:r>
            <a:r>
              <a:rPr dirty="0" sz="2400" spc="-3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healthcare</a:t>
            </a:r>
            <a:r>
              <a:rPr dirty="0" sz="2400" spc="-30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providers</a:t>
            </a:r>
            <a:endParaRPr sz="2400">
              <a:latin typeface="Calibri"/>
              <a:cs typeface="Calibri"/>
            </a:endParaRPr>
          </a:p>
          <a:p>
            <a:pPr marL="254000" marR="5080" indent="-254000">
              <a:lnSpc>
                <a:spcPts val="3400"/>
              </a:lnSpc>
              <a:spcBef>
                <a:spcPts val="195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10" b="1">
                <a:latin typeface="Calibri"/>
                <a:cs typeface="Calibri"/>
              </a:rPr>
              <a:t>Complex </a:t>
            </a:r>
            <a:r>
              <a:rPr dirty="0" sz="2400" spc="-5" b="1">
                <a:latin typeface="Calibri"/>
                <a:cs typeface="Calibri"/>
              </a:rPr>
              <a:t>social problems including AIDS, </a:t>
            </a:r>
            <a:r>
              <a:rPr dirty="0" sz="2400" spc="-10" b="1">
                <a:latin typeface="Calibri"/>
                <a:cs typeface="Calibri"/>
              </a:rPr>
              <a:t>teenage </a:t>
            </a:r>
            <a:r>
              <a:rPr dirty="0" sz="2400" spc="-20" b="1">
                <a:latin typeface="Calibri"/>
                <a:cs typeface="Calibri"/>
              </a:rPr>
              <a:t>pregnancy, </a:t>
            </a:r>
            <a:r>
              <a:rPr dirty="0" sz="2400" spc="-53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violence,</a:t>
            </a:r>
            <a:r>
              <a:rPr dirty="0" sz="2400" spc="-15" b="1">
                <a:latin typeface="Calibri"/>
                <a:cs typeface="Calibri"/>
              </a:rPr>
              <a:t> </a:t>
            </a:r>
            <a:r>
              <a:rPr dirty="0" sz="2400" spc="-10" b="1">
                <a:latin typeface="Calibri"/>
                <a:cs typeface="Calibri"/>
              </a:rPr>
              <a:t>poverty</a:t>
            </a:r>
            <a:endParaRPr sz="2400">
              <a:latin typeface="Calibri"/>
              <a:cs typeface="Calibri"/>
            </a:endParaRPr>
          </a:p>
          <a:p>
            <a:pPr marL="253365" indent="-241300">
              <a:lnSpc>
                <a:spcPct val="100000"/>
              </a:lnSpc>
              <a:spcBef>
                <a:spcPts val="300"/>
              </a:spcBef>
              <a:buFont typeface="Wingdings"/>
              <a:buChar char=""/>
              <a:tabLst>
                <a:tab pos="254000" algn="l"/>
              </a:tabLst>
            </a:pPr>
            <a:r>
              <a:rPr dirty="0" sz="2400" spc="-5" b="1">
                <a:latin typeface="Calibri"/>
                <a:cs typeface="Calibri"/>
              </a:rPr>
              <a:t>Aging</a:t>
            </a:r>
            <a:r>
              <a:rPr dirty="0" sz="2400" spc="-50" b="1">
                <a:latin typeface="Calibri"/>
                <a:cs typeface="Calibri"/>
              </a:rPr>
              <a:t> </a:t>
            </a:r>
            <a:r>
              <a:rPr dirty="0" sz="2400" spc="-5" b="1">
                <a:latin typeface="Calibri"/>
                <a:cs typeface="Calibri"/>
              </a:rPr>
              <a:t>population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4</a:t>
            </a:r>
            <a:r>
              <a:rPr dirty="0"/>
              <a:t>4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89121" y="822706"/>
            <a:ext cx="236664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Patient</a:t>
            </a:r>
            <a:r>
              <a:rPr dirty="0" spc="-95"/>
              <a:t> </a:t>
            </a:r>
            <a:r>
              <a:rPr dirty="0" spc="-5"/>
              <a:t>Rights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42597"/>
            <a:ext cx="7813675" cy="2587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1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legislative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controls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primarily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protect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rights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patients.</a:t>
            </a:r>
            <a:endParaRPr sz="2800">
              <a:latin typeface="Calibri"/>
              <a:cs typeface="Calibri"/>
            </a:endParaRPr>
          </a:p>
          <a:p>
            <a:pPr marL="184785" marR="694690">
              <a:lnSpc>
                <a:spcPts val="5040"/>
              </a:lnSpc>
              <a:spcBef>
                <a:spcPts val="250"/>
              </a:spcBef>
            </a:pPr>
            <a:r>
              <a:rPr dirty="0" sz="2800" spc="-15" b="1">
                <a:latin typeface="Calibri"/>
                <a:cs typeface="Calibri"/>
              </a:rPr>
              <a:t>Many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healthcare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5" b="1">
                <a:latin typeface="Calibri"/>
                <a:cs typeface="Calibri"/>
              </a:rPr>
              <a:t>states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have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passed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bill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rights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patients</a:t>
            </a:r>
            <a:r>
              <a:rPr dirty="0" sz="2800" spc="-1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4</a:t>
            </a:r>
            <a:r>
              <a:rPr dirty="0"/>
              <a:t>5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10789" y="604469"/>
            <a:ext cx="378269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Subordinate</a:t>
            </a:r>
            <a:r>
              <a:rPr dirty="0" spc="-100"/>
              <a:t> </a:t>
            </a:r>
            <a:r>
              <a:rPr dirty="0" spc="-5"/>
              <a:t>Advocacy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1601" y="1568323"/>
            <a:ext cx="7407275" cy="413448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 marR="624840">
              <a:lnSpc>
                <a:spcPts val="3020"/>
              </a:lnSpc>
              <a:spcBef>
                <a:spcPts val="480"/>
              </a:spcBef>
            </a:pPr>
            <a:r>
              <a:rPr dirty="0" sz="2800" spc="-15" b="1">
                <a:latin typeface="Calibri"/>
                <a:cs typeface="Calibri"/>
              </a:rPr>
              <a:t>Nurse–managers</a:t>
            </a:r>
            <a:r>
              <a:rPr dirty="0" sz="2800" spc="6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advocate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through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following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steps: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425"/>
              </a:spcBef>
              <a:buChar char="•"/>
              <a:tabLst>
                <a:tab pos="271780" algn="l"/>
              </a:tabLst>
            </a:pPr>
            <a:r>
              <a:rPr dirty="0" sz="2800" spc="-20" b="1">
                <a:latin typeface="Calibri"/>
                <a:cs typeface="Calibri"/>
              </a:rPr>
              <a:t>Invite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collaborative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making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470"/>
              </a:spcBef>
              <a:buChar char="•"/>
              <a:tabLst>
                <a:tab pos="271780" algn="l"/>
              </a:tabLst>
            </a:pPr>
            <a:r>
              <a:rPr dirty="0" sz="2800" spc="-15" b="1">
                <a:latin typeface="Calibri"/>
                <a:cs typeface="Calibri"/>
              </a:rPr>
              <a:t>Listen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needs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455"/>
              </a:spcBef>
              <a:buChar char="•"/>
              <a:tabLst>
                <a:tab pos="271780" algn="l"/>
              </a:tabLst>
            </a:pPr>
            <a:r>
              <a:rPr dirty="0" sz="2800" spc="-15" b="1">
                <a:latin typeface="Calibri"/>
                <a:cs typeface="Calibri"/>
              </a:rPr>
              <a:t>Get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know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personally</a:t>
            </a:r>
            <a:endParaRPr sz="2800">
              <a:latin typeface="Calibri"/>
              <a:cs typeface="Calibri"/>
            </a:endParaRPr>
          </a:p>
          <a:p>
            <a:pPr marL="254635" marR="5080" indent="-242570">
              <a:lnSpc>
                <a:spcPts val="3030"/>
              </a:lnSpc>
              <a:spcBef>
                <a:spcPts val="844"/>
              </a:spcBef>
              <a:buChar char="•"/>
              <a:tabLst>
                <a:tab pos="271780" algn="l"/>
              </a:tabLst>
            </a:pPr>
            <a:r>
              <a:rPr dirty="0" sz="2800" spc="-75" b="1">
                <a:latin typeface="Calibri"/>
                <a:cs typeface="Calibri"/>
              </a:rPr>
              <a:t>Take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b="1">
                <a:latin typeface="Calibri"/>
                <a:cs typeface="Calibri"/>
              </a:rPr>
              <a:t>time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understand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challenges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faced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by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delivering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care.</a:t>
            </a:r>
            <a:endParaRPr sz="2800">
              <a:latin typeface="Calibri"/>
              <a:cs typeface="Calibri"/>
            </a:endParaRPr>
          </a:p>
          <a:p>
            <a:pPr marL="271780" indent="-259079">
              <a:lnSpc>
                <a:spcPct val="100000"/>
              </a:lnSpc>
              <a:spcBef>
                <a:spcPts val="420"/>
              </a:spcBef>
              <a:buChar char="•"/>
              <a:tabLst>
                <a:tab pos="271780" algn="l"/>
              </a:tabLst>
            </a:pPr>
            <a:r>
              <a:rPr dirty="0" sz="2800" spc="-20" b="1">
                <a:latin typeface="Calibri"/>
                <a:cs typeface="Calibri"/>
              </a:rPr>
              <a:t>Face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challenges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solve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problems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together</a:t>
            </a:r>
            <a:endParaRPr sz="2800">
              <a:latin typeface="Calibri"/>
              <a:cs typeface="Calibri"/>
            </a:endParaRPr>
          </a:p>
          <a:p>
            <a:pPr marL="271145" indent="-259079">
              <a:lnSpc>
                <a:spcPct val="100000"/>
              </a:lnSpc>
              <a:spcBef>
                <a:spcPts val="459"/>
              </a:spcBef>
              <a:buChar char="•"/>
              <a:tabLst>
                <a:tab pos="271780" algn="l"/>
              </a:tabLst>
            </a:pPr>
            <a:r>
              <a:rPr dirty="0" sz="2800" spc="-20" b="1">
                <a:latin typeface="Calibri"/>
                <a:cs typeface="Calibri"/>
              </a:rPr>
              <a:t>“Go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5" b="1">
                <a:latin typeface="Calibri"/>
                <a:cs typeface="Calibri"/>
              </a:rPr>
              <a:t>bat’’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staff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when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needed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4</a:t>
            </a:r>
            <a:r>
              <a:rPr dirty="0"/>
              <a:t>6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30754" y="630377"/>
            <a:ext cx="352996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Workplace</a:t>
            </a:r>
            <a:r>
              <a:rPr dirty="0" spc="-70"/>
              <a:t> </a:t>
            </a:r>
            <a:r>
              <a:rPr dirty="0" spc="-5"/>
              <a:t>Advocacy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568323"/>
            <a:ext cx="8291830" cy="296100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0"/>
              </a:spcBef>
            </a:pPr>
            <a:r>
              <a:rPr dirty="0" sz="2800" spc="-10" b="1">
                <a:latin typeface="Calibri"/>
                <a:cs typeface="Calibri"/>
              </a:rPr>
              <a:t>The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manager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works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see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work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environment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both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safe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conducive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professional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personal 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growth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750">
              <a:latin typeface="Calibri"/>
              <a:cs typeface="Calibri"/>
            </a:endParaRPr>
          </a:p>
          <a:p>
            <a:pPr algn="just" marL="12700" marR="753110">
              <a:lnSpc>
                <a:spcPct val="90000"/>
              </a:lnSpc>
            </a:pPr>
            <a:r>
              <a:rPr dirty="0" sz="2800" spc="-10" b="1">
                <a:latin typeface="Calibri"/>
                <a:cs typeface="Calibri"/>
              </a:rPr>
              <a:t>Occupational </a:t>
            </a:r>
            <a:r>
              <a:rPr dirty="0" sz="2800" spc="-5" b="1">
                <a:latin typeface="Calibri"/>
                <a:cs typeface="Calibri"/>
              </a:rPr>
              <a:t>health and </a:t>
            </a:r>
            <a:r>
              <a:rPr dirty="0" sz="2800" spc="-20" b="1">
                <a:latin typeface="Calibri"/>
                <a:cs typeface="Calibri"/>
              </a:rPr>
              <a:t>safety </a:t>
            </a:r>
            <a:r>
              <a:rPr dirty="0" sz="2800" spc="-15" b="1">
                <a:latin typeface="Calibri"/>
                <a:cs typeface="Calibri"/>
              </a:rPr>
              <a:t>must </a:t>
            </a:r>
            <a:r>
              <a:rPr dirty="0" sz="2800" spc="-5" b="1">
                <a:latin typeface="Calibri"/>
                <a:cs typeface="Calibri"/>
              </a:rPr>
              <a:t>be </a:t>
            </a:r>
            <a:r>
              <a:rPr dirty="0" sz="2800" spc="-10" b="1">
                <a:latin typeface="Calibri"/>
                <a:cs typeface="Calibri"/>
              </a:rPr>
              <a:t>assured by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interventions </a:t>
            </a:r>
            <a:r>
              <a:rPr dirty="0" sz="2800" spc="-5" b="1">
                <a:latin typeface="Calibri"/>
                <a:cs typeface="Calibri"/>
              </a:rPr>
              <a:t>such as </a:t>
            </a:r>
            <a:r>
              <a:rPr dirty="0" sz="2800" spc="-10" b="1">
                <a:latin typeface="Calibri"/>
                <a:cs typeface="Calibri"/>
              </a:rPr>
              <a:t>reducing </a:t>
            </a:r>
            <a:r>
              <a:rPr dirty="0" sz="2800" spc="-20" b="1">
                <a:latin typeface="Calibri"/>
                <a:cs typeface="Calibri"/>
              </a:rPr>
              <a:t>worker exposure </a:t>
            </a:r>
            <a:r>
              <a:rPr dirty="0" sz="2800" spc="-15" b="1">
                <a:latin typeface="Calibri"/>
                <a:cs typeface="Calibri"/>
              </a:rPr>
              <a:t>to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needle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sticks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or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blood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body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fluids.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4</a:t>
            </a:r>
            <a:r>
              <a:rPr dirty="0"/>
              <a:t>7</a:t>
            </a: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80461" y="720928"/>
            <a:ext cx="378523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Professional</a:t>
            </a:r>
            <a:r>
              <a:rPr dirty="0" spc="-45"/>
              <a:t> </a:t>
            </a:r>
            <a:r>
              <a:rPr dirty="0" spc="-10"/>
              <a:t>Advocacy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7620" marR="5080">
              <a:lnSpc>
                <a:spcPct val="150000"/>
              </a:lnSpc>
              <a:spcBef>
                <a:spcPts val="105"/>
              </a:spcBef>
            </a:pPr>
            <a:r>
              <a:rPr dirty="0" spc="-5"/>
              <a:t>In</a:t>
            </a:r>
            <a:r>
              <a:rPr dirty="0"/>
              <a:t> </a:t>
            </a:r>
            <a:r>
              <a:rPr dirty="0" spc="-5"/>
              <a:t>making</a:t>
            </a:r>
            <a:r>
              <a:rPr dirty="0"/>
              <a:t> </a:t>
            </a:r>
            <a:r>
              <a:rPr dirty="0" spc="-10"/>
              <a:t>that</a:t>
            </a:r>
            <a:r>
              <a:rPr dirty="0" spc="10"/>
              <a:t> </a:t>
            </a:r>
            <a:r>
              <a:rPr dirty="0" spc="-5"/>
              <a:t>choice,</a:t>
            </a:r>
            <a:r>
              <a:rPr dirty="0" spc="15"/>
              <a:t> </a:t>
            </a:r>
            <a:r>
              <a:rPr dirty="0" spc="-5"/>
              <a:t>the</a:t>
            </a:r>
            <a:r>
              <a:rPr dirty="0"/>
              <a:t> </a:t>
            </a:r>
            <a:r>
              <a:rPr dirty="0" spc="-15"/>
              <a:t>professional</a:t>
            </a:r>
            <a:r>
              <a:rPr dirty="0" spc="20"/>
              <a:t> </a:t>
            </a:r>
            <a:r>
              <a:rPr dirty="0" spc="-5"/>
              <a:t>becomes </a:t>
            </a:r>
            <a:r>
              <a:rPr dirty="0" spc="-620"/>
              <a:t> </a:t>
            </a:r>
            <a:r>
              <a:rPr dirty="0" spc="-15"/>
              <a:t>committed</a:t>
            </a:r>
            <a:r>
              <a:rPr dirty="0"/>
              <a:t> </a:t>
            </a:r>
            <a:r>
              <a:rPr dirty="0" spc="-15"/>
              <a:t>to</a:t>
            </a:r>
            <a:r>
              <a:rPr dirty="0"/>
              <a:t> </a:t>
            </a:r>
            <a:r>
              <a:rPr dirty="0" spc="-5"/>
              <a:t>living</a:t>
            </a:r>
            <a:r>
              <a:rPr dirty="0" spc="15"/>
              <a:t> </a:t>
            </a:r>
            <a:r>
              <a:rPr dirty="0" spc="-10"/>
              <a:t>with</a:t>
            </a:r>
            <a:r>
              <a:rPr dirty="0" spc="10"/>
              <a:t> </a:t>
            </a:r>
            <a:r>
              <a:rPr dirty="0" spc="-5"/>
              <a:t>and</a:t>
            </a:r>
            <a:r>
              <a:rPr dirty="0" spc="5"/>
              <a:t> </a:t>
            </a:r>
            <a:r>
              <a:rPr dirty="0" spc="-15"/>
              <a:t>wrestling</a:t>
            </a:r>
            <a:r>
              <a:rPr dirty="0" spc="20"/>
              <a:t> </a:t>
            </a:r>
            <a:r>
              <a:rPr dirty="0" spc="-10"/>
              <a:t>with</a:t>
            </a:r>
            <a:r>
              <a:rPr dirty="0" spc="10"/>
              <a:t> </a:t>
            </a:r>
            <a:r>
              <a:rPr dirty="0" spc="-5"/>
              <a:t>the </a:t>
            </a:r>
            <a:r>
              <a:rPr dirty="0"/>
              <a:t> </a:t>
            </a:r>
            <a:r>
              <a:rPr dirty="0" spc="-10"/>
              <a:t>problem</a:t>
            </a:r>
            <a:r>
              <a:rPr dirty="0" spc="5"/>
              <a:t> </a:t>
            </a:r>
            <a:r>
              <a:rPr dirty="0" spc="-5"/>
              <a:t>of</a:t>
            </a:r>
            <a:r>
              <a:rPr dirty="0"/>
              <a:t> </a:t>
            </a:r>
            <a:r>
              <a:rPr dirty="0" spc="-15"/>
              <a:t>professional</a:t>
            </a:r>
            <a:r>
              <a:rPr dirty="0" spc="20"/>
              <a:t> </a:t>
            </a:r>
            <a:r>
              <a:rPr dirty="0" spc="-5"/>
              <a:t>issues and</a:t>
            </a:r>
            <a:r>
              <a:rPr dirty="0" spc="5"/>
              <a:t> </a:t>
            </a:r>
            <a:r>
              <a:rPr dirty="0" spc="-5"/>
              <a:t>sometimes </a:t>
            </a:r>
            <a:r>
              <a:rPr dirty="0"/>
              <a:t> </a:t>
            </a:r>
            <a:r>
              <a:rPr dirty="0" spc="-10"/>
              <a:t>unavoidable</a:t>
            </a:r>
            <a:r>
              <a:rPr dirty="0" spc="20"/>
              <a:t> </a:t>
            </a:r>
            <a:r>
              <a:rPr dirty="0" spc="-5"/>
              <a:t>consequences.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75843" y="1020968"/>
            <a:ext cx="7743825" cy="48069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84785" marR="60960" indent="-172720">
              <a:lnSpc>
                <a:spcPct val="140000"/>
              </a:lnSpc>
              <a:spcBef>
                <a:spcPts val="105"/>
              </a:spcBef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management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distinct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clinical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distinct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from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other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areas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management.</a:t>
            </a:r>
            <a:endParaRPr sz="2800">
              <a:latin typeface="Calibri"/>
              <a:cs typeface="Calibri"/>
            </a:endParaRPr>
          </a:p>
          <a:p>
            <a:pPr marL="184785" marR="5080" indent="-172720">
              <a:lnSpc>
                <a:spcPct val="140000"/>
              </a:lnSpc>
              <a:buSzPct val="96428"/>
              <a:buFont typeface="Wingdings"/>
              <a:buChar char=""/>
              <a:tabLst>
                <a:tab pos="185420" algn="l"/>
              </a:tabLst>
            </a:pPr>
            <a:r>
              <a:rPr dirty="0" sz="2800" spc="-15" b="1">
                <a:latin typeface="Calibri"/>
                <a:cs typeface="Calibri"/>
              </a:rPr>
              <a:t>Personal,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organizational,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subordinate,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consumer </a:t>
            </a:r>
            <a:r>
              <a:rPr dirty="0" sz="2800" spc="-10" b="1">
                <a:latin typeface="Calibri"/>
                <a:cs typeface="Calibri"/>
              </a:rPr>
              <a:t>responsibilities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40" b="1">
                <a:latin typeface="Calibri"/>
                <a:cs typeface="Calibri"/>
              </a:rPr>
              <a:t>differ,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therefore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there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is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great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potential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for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nursing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-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experience </a:t>
            </a:r>
            <a:r>
              <a:rPr dirty="0" sz="2800" spc="-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intrapersonal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conflict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about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appropriate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course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action.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78942" y="1195476"/>
            <a:ext cx="8180070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785" marR="5080" indent="-1727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2800" spc="-10" b="1">
                <a:latin typeface="Calibri"/>
                <a:cs typeface="Calibri"/>
              </a:rPr>
              <a:t>Multiple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advocacy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roles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accountability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to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profession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further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increase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likelihood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nurse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managers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will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faced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with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dilemmas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their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practice.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73252" y="1597152"/>
            <a:ext cx="7397750" cy="2216150"/>
            <a:chOff x="873252" y="1597152"/>
            <a:chExt cx="7397750" cy="22161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6300" y="1600200"/>
              <a:ext cx="7391400" cy="22098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76300" y="1600200"/>
              <a:ext cx="7391400" cy="2209800"/>
            </a:xfrm>
            <a:custGeom>
              <a:avLst/>
              <a:gdLst/>
              <a:ahLst/>
              <a:cxnLst/>
              <a:rect l="l" t="t" r="r" b="b"/>
              <a:pathLst>
                <a:path w="7391400" h="2209800">
                  <a:moveTo>
                    <a:pt x="0" y="368300"/>
                  </a:moveTo>
                  <a:lnTo>
                    <a:pt x="2869" y="322091"/>
                  </a:lnTo>
                  <a:lnTo>
                    <a:pt x="11248" y="277599"/>
                  </a:lnTo>
                  <a:lnTo>
                    <a:pt x="24791" y="235166"/>
                  </a:lnTo>
                  <a:lnTo>
                    <a:pt x="43153" y="195139"/>
                  </a:lnTo>
                  <a:lnTo>
                    <a:pt x="65988" y="157861"/>
                  </a:lnTo>
                  <a:lnTo>
                    <a:pt x="92952" y="123678"/>
                  </a:lnTo>
                  <a:lnTo>
                    <a:pt x="123700" y="92934"/>
                  </a:lnTo>
                  <a:lnTo>
                    <a:pt x="157886" y="65974"/>
                  </a:lnTo>
                  <a:lnTo>
                    <a:pt x="195165" y="43142"/>
                  </a:lnTo>
                  <a:lnTo>
                    <a:pt x="235193" y="24784"/>
                  </a:lnTo>
                  <a:lnTo>
                    <a:pt x="277623" y="11245"/>
                  </a:lnTo>
                  <a:lnTo>
                    <a:pt x="322111" y="2868"/>
                  </a:lnTo>
                  <a:lnTo>
                    <a:pt x="368312" y="0"/>
                  </a:lnTo>
                  <a:lnTo>
                    <a:pt x="7023100" y="0"/>
                  </a:lnTo>
                  <a:lnTo>
                    <a:pt x="7069308" y="2868"/>
                  </a:lnTo>
                  <a:lnTo>
                    <a:pt x="7113800" y="11245"/>
                  </a:lnTo>
                  <a:lnTo>
                    <a:pt x="7156233" y="24784"/>
                  </a:lnTo>
                  <a:lnTo>
                    <a:pt x="7196260" y="43142"/>
                  </a:lnTo>
                  <a:lnTo>
                    <a:pt x="7233538" y="65974"/>
                  </a:lnTo>
                  <a:lnTo>
                    <a:pt x="7267721" y="92934"/>
                  </a:lnTo>
                  <a:lnTo>
                    <a:pt x="7298465" y="123678"/>
                  </a:lnTo>
                  <a:lnTo>
                    <a:pt x="7325425" y="157861"/>
                  </a:lnTo>
                  <a:lnTo>
                    <a:pt x="7348257" y="195139"/>
                  </a:lnTo>
                  <a:lnTo>
                    <a:pt x="7366615" y="235166"/>
                  </a:lnTo>
                  <a:lnTo>
                    <a:pt x="7380154" y="277599"/>
                  </a:lnTo>
                  <a:lnTo>
                    <a:pt x="7388531" y="322091"/>
                  </a:lnTo>
                  <a:lnTo>
                    <a:pt x="7391400" y="368300"/>
                  </a:lnTo>
                  <a:lnTo>
                    <a:pt x="7391400" y="1841500"/>
                  </a:lnTo>
                  <a:lnTo>
                    <a:pt x="7388531" y="1887708"/>
                  </a:lnTo>
                  <a:lnTo>
                    <a:pt x="7380154" y="1932200"/>
                  </a:lnTo>
                  <a:lnTo>
                    <a:pt x="7366615" y="1974633"/>
                  </a:lnTo>
                  <a:lnTo>
                    <a:pt x="7348257" y="2014660"/>
                  </a:lnTo>
                  <a:lnTo>
                    <a:pt x="7325425" y="2051938"/>
                  </a:lnTo>
                  <a:lnTo>
                    <a:pt x="7298465" y="2086121"/>
                  </a:lnTo>
                  <a:lnTo>
                    <a:pt x="7267721" y="2116865"/>
                  </a:lnTo>
                  <a:lnTo>
                    <a:pt x="7233538" y="2143825"/>
                  </a:lnTo>
                  <a:lnTo>
                    <a:pt x="7196260" y="2166657"/>
                  </a:lnTo>
                  <a:lnTo>
                    <a:pt x="7156233" y="2185015"/>
                  </a:lnTo>
                  <a:lnTo>
                    <a:pt x="7113800" y="2198554"/>
                  </a:lnTo>
                  <a:lnTo>
                    <a:pt x="7069308" y="2206931"/>
                  </a:lnTo>
                  <a:lnTo>
                    <a:pt x="7023100" y="2209800"/>
                  </a:lnTo>
                  <a:lnTo>
                    <a:pt x="368312" y="2209800"/>
                  </a:lnTo>
                  <a:lnTo>
                    <a:pt x="322111" y="2206931"/>
                  </a:lnTo>
                  <a:lnTo>
                    <a:pt x="277623" y="2198554"/>
                  </a:lnTo>
                  <a:lnTo>
                    <a:pt x="235193" y="2185015"/>
                  </a:lnTo>
                  <a:lnTo>
                    <a:pt x="195165" y="2166657"/>
                  </a:lnTo>
                  <a:lnTo>
                    <a:pt x="157886" y="2143825"/>
                  </a:lnTo>
                  <a:lnTo>
                    <a:pt x="123700" y="2116865"/>
                  </a:lnTo>
                  <a:lnTo>
                    <a:pt x="92952" y="2086121"/>
                  </a:lnTo>
                  <a:lnTo>
                    <a:pt x="65988" y="2051938"/>
                  </a:lnTo>
                  <a:lnTo>
                    <a:pt x="43153" y="2014660"/>
                  </a:lnTo>
                  <a:lnTo>
                    <a:pt x="24791" y="1974633"/>
                  </a:lnTo>
                  <a:lnTo>
                    <a:pt x="11248" y="1932200"/>
                  </a:lnTo>
                  <a:lnTo>
                    <a:pt x="2869" y="1887708"/>
                  </a:lnTo>
                  <a:lnTo>
                    <a:pt x="0" y="1841500"/>
                  </a:lnTo>
                  <a:lnTo>
                    <a:pt x="0" y="368300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231493" y="2115439"/>
            <a:ext cx="6681470" cy="11233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60985" marR="5080" indent="-24892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Leadership </a:t>
            </a:r>
            <a:r>
              <a:rPr dirty="0" sz="3600" spc="-15"/>
              <a:t>Roles </a:t>
            </a:r>
            <a:r>
              <a:rPr dirty="0" sz="3600" spc="-5"/>
              <a:t>and </a:t>
            </a:r>
            <a:r>
              <a:rPr dirty="0" sz="3600" spc="-15"/>
              <a:t>Management </a:t>
            </a:r>
            <a:r>
              <a:rPr dirty="0" sz="3600" spc="-800"/>
              <a:t> </a:t>
            </a:r>
            <a:r>
              <a:rPr dirty="0" sz="3600"/>
              <a:t>Functions </a:t>
            </a:r>
            <a:r>
              <a:rPr dirty="0" sz="3600" spc="-10"/>
              <a:t>Associated</a:t>
            </a:r>
            <a:r>
              <a:rPr dirty="0" sz="3600" spc="-5"/>
              <a:t> with</a:t>
            </a:r>
            <a:r>
              <a:rPr dirty="0" sz="3600" spc="-20"/>
              <a:t> </a:t>
            </a:r>
            <a:r>
              <a:rPr dirty="0" sz="3600" spc="-10"/>
              <a:t>Ethics</a:t>
            </a:r>
            <a:endParaRPr sz="3600"/>
          </a:p>
        </p:txBody>
      </p:sp>
      <p:sp>
        <p:nvSpPr>
          <p:cNvPr id="6" name="object 6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542" y="1880742"/>
            <a:ext cx="7694930" cy="382968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369570" marR="5080" indent="-369570">
              <a:lnSpc>
                <a:spcPts val="3020"/>
              </a:lnSpc>
              <a:spcBef>
                <a:spcPts val="480"/>
              </a:spcBef>
              <a:buAutoNum type="arabicPeriod"/>
              <a:tabLst>
                <a:tab pos="369570" algn="l"/>
              </a:tabLst>
            </a:pPr>
            <a:r>
              <a:rPr dirty="0" sz="2800" spc="-15" b="1">
                <a:latin typeface="Calibri"/>
                <a:cs typeface="Calibri"/>
              </a:rPr>
              <a:t>Self-aware</a:t>
            </a:r>
            <a:r>
              <a:rPr dirty="0" sz="2800" spc="6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regarding</a:t>
            </a:r>
            <a:r>
              <a:rPr dirty="0" sz="2800" spc="4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own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values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basic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beliefs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about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the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rights,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duties,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goals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 human 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beings.</a:t>
            </a:r>
            <a:endParaRPr sz="2800">
              <a:latin typeface="Calibri"/>
              <a:cs typeface="Calibri"/>
            </a:endParaRPr>
          </a:p>
          <a:p>
            <a:pPr marL="352425" marR="722630" indent="-340360">
              <a:lnSpc>
                <a:spcPts val="3020"/>
              </a:lnSpc>
              <a:spcBef>
                <a:spcPts val="815"/>
              </a:spcBef>
              <a:buAutoNum type="arabicPeriod"/>
              <a:tabLst>
                <a:tab pos="369570" algn="l"/>
              </a:tabLst>
            </a:pPr>
            <a:r>
              <a:rPr dirty="0" sz="2800" spc="-10" b="1">
                <a:latin typeface="Calibri"/>
                <a:cs typeface="Calibri"/>
              </a:rPr>
              <a:t>Accept</a:t>
            </a:r>
            <a:r>
              <a:rPr dirty="0" sz="2800" spc="3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that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some ambiguity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uncertainty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must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be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part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all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decision-making.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Calibri"/>
              <a:buAutoNum type="arabicPeriod"/>
            </a:pPr>
            <a:endParaRPr sz="3750">
              <a:latin typeface="Calibri"/>
              <a:cs typeface="Calibri"/>
            </a:endParaRPr>
          </a:p>
          <a:p>
            <a:pPr algn="just" marL="369570" marR="407670" indent="-369570">
              <a:lnSpc>
                <a:spcPts val="3030"/>
              </a:lnSpc>
              <a:buAutoNum type="arabicPeriod"/>
              <a:tabLst>
                <a:tab pos="369570" algn="l"/>
              </a:tabLst>
            </a:pPr>
            <a:r>
              <a:rPr dirty="0" sz="2800" spc="-10" b="1">
                <a:latin typeface="Calibri"/>
                <a:cs typeface="Calibri"/>
              </a:rPr>
              <a:t>Accept that </a:t>
            </a:r>
            <a:r>
              <a:rPr dirty="0" sz="2800" spc="-20" b="1">
                <a:latin typeface="Calibri"/>
                <a:cs typeface="Calibri"/>
              </a:rPr>
              <a:t>negative </a:t>
            </a:r>
            <a:r>
              <a:rPr dirty="0" sz="2800" spc="-15" b="1">
                <a:latin typeface="Calibri"/>
                <a:cs typeface="Calibri"/>
              </a:rPr>
              <a:t>outcomes </a:t>
            </a:r>
            <a:r>
              <a:rPr dirty="0" sz="2800" spc="-5" b="1">
                <a:latin typeface="Calibri"/>
                <a:cs typeface="Calibri"/>
              </a:rPr>
              <a:t>occur in </a:t>
            </a:r>
            <a:r>
              <a:rPr dirty="0" sz="2800" spc="-10" b="1">
                <a:latin typeface="Calibri"/>
                <a:cs typeface="Calibri"/>
              </a:rPr>
              <a:t>ethical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decision-making </a:t>
            </a:r>
            <a:r>
              <a:rPr dirty="0" sz="2800" spc="-10" b="1">
                <a:latin typeface="Calibri"/>
                <a:cs typeface="Calibri"/>
              </a:rPr>
              <a:t>despite </a:t>
            </a:r>
            <a:r>
              <a:rPr dirty="0" sz="2800" spc="-5" b="1">
                <a:latin typeface="Calibri"/>
                <a:cs typeface="Calibri"/>
              </a:rPr>
              <a:t>high-quality </a:t>
            </a:r>
            <a:r>
              <a:rPr dirty="0" sz="2800" spc="-10" b="1">
                <a:latin typeface="Calibri"/>
                <a:cs typeface="Calibri"/>
              </a:rPr>
              <a:t>problem-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solving and</a:t>
            </a:r>
            <a:r>
              <a:rPr dirty="0" sz="2800" spc="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decision-making.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435351" y="571966"/>
            <a:ext cx="3854450" cy="1109980"/>
            <a:chOff x="2435351" y="571966"/>
            <a:chExt cx="3854450" cy="110998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38399" y="575014"/>
              <a:ext cx="3848100" cy="105672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438399" y="575014"/>
              <a:ext cx="3848100" cy="1057275"/>
            </a:xfrm>
            <a:custGeom>
              <a:avLst/>
              <a:gdLst/>
              <a:ahLst/>
              <a:cxnLst/>
              <a:rect l="l" t="t" r="r" b="b"/>
              <a:pathLst>
                <a:path w="3848100" h="1057275">
                  <a:moveTo>
                    <a:pt x="0" y="128311"/>
                  </a:moveTo>
                  <a:lnTo>
                    <a:pt x="45367" y="112453"/>
                  </a:lnTo>
                  <a:lnTo>
                    <a:pt x="90734" y="97784"/>
                  </a:lnTo>
                  <a:lnTo>
                    <a:pt x="136101" y="84274"/>
                  </a:lnTo>
                  <a:lnTo>
                    <a:pt x="181468" y="71894"/>
                  </a:lnTo>
                  <a:lnTo>
                    <a:pt x="226836" y="60612"/>
                  </a:lnTo>
                  <a:lnTo>
                    <a:pt x="272203" y="50400"/>
                  </a:lnTo>
                  <a:lnTo>
                    <a:pt x="317570" y="41226"/>
                  </a:lnTo>
                  <a:lnTo>
                    <a:pt x="362937" y="33061"/>
                  </a:lnTo>
                  <a:lnTo>
                    <a:pt x="408305" y="25875"/>
                  </a:lnTo>
                  <a:lnTo>
                    <a:pt x="453672" y="19637"/>
                  </a:lnTo>
                  <a:lnTo>
                    <a:pt x="499039" y="14317"/>
                  </a:lnTo>
                  <a:lnTo>
                    <a:pt x="544406" y="9886"/>
                  </a:lnTo>
                  <a:lnTo>
                    <a:pt x="589773" y="6313"/>
                  </a:lnTo>
                  <a:lnTo>
                    <a:pt x="635141" y="3568"/>
                  </a:lnTo>
                  <a:lnTo>
                    <a:pt x="680508" y="1620"/>
                  </a:lnTo>
                  <a:lnTo>
                    <a:pt x="725875" y="441"/>
                  </a:lnTo>
                  <a:lnTo>
                    <a:pt x="771242" y="0"/>
                  </a:lnTo>
                  <a:lnTo>
                    <a:pt x="816610" y="265"/>
                  </a:lnTo>
                  <a:lnTo>
                    <a:pt x="861977" y="1209"/>
                  </a:lnTo>
                  <a:lnTo>
                    <a:pt x="907344" y="2800"/>
                  </a:lnTo>
                  <a:lnTo>
                    <a:pt x="952711" y="5008"/>
                  </a:lnTo>
                  <a:lnTo>
                    <a:pt x="998078" y="7803"/>
                  </a:lnTo>
                  <a:lnTo>
                    <a:pt x="1043446" y="11155"/>
                  </a:lnTo>
                  <a:lnTo>
                    <a:pt x="1088813" y="15035"/>
                  </a:lnTo>
                  <a:lnTo>
                    <a:pt x="1134180" y="19411"/>
                  </a:lnTo>
                  <a:lnTo>
                    <a:pt x="1179547" y="24254"/>
                  </a:lnTo>
                  <a:lnTo>
                    <a:pt x="1224914" y="29533"/>
                  </a:lnTo>
                  <a:lnTo>
                    <a:pt x="1270282" y="35219"/>
                  </a:lnTo>
                  <a:lnTo>
                    <a:pt x="1315649" y="41281"/>
                  </a:lnTo>
                  <a:lnTo>
                    <a:pt x="1361016" y="47690"/>
                  </a:lnTo>
                  <a:lnTo>
                    <a:pt x="1406383" y="54414"/>
                  </a:lnTo>
                  <a:lnTo>
                    <a:pt x="1451751" y="61425"/>
                  </a:lnTo>
                  <a:lnTo>
                    <a:pt x="1497118" y="68692"/>
                  </a:lnTo>
                  <a:lnTo>
                    <a:pt x="1542485" y="76184"/>
                  </a:lnTo>
                  <a:lnTo>
                    <a:pt x="1587852" y="83873"/>
                  </a:lnTo>
                  <a:lnTo>
                    <a:pt x="1633219" y="91726"/>
                  </a:lnTo>
                  <a:lnTo>
                    <a:pt x="1678587" y="99716"/>
                  </a:lnTo>
                  <a:lnTo>
                    <a:pt x="1723954" y="107810"/>
                  </a:lnTo>
                  <a:lnTo>
                    <a:pt x="1769321" y="115980"/>
                  </a:lnTo>
                  <a:lnTo>
                    <a:pt x="1814688" y="124196"/>
                  </a:lnTo>
                  <a:lnTo>
                    <a:pt x="1860056" y="132426"/>
                  </a:lnTo>
                  <a:lnTo>
                    <a:pt x="1905423" y="140641"/>
                  </a:lnTo>
                  <a:lnTo>
                    <a:pt x="1950790" y="148811"/>
                  </a:lnTo>
                  <a:lnTo>
                    <a:pt x="1996157" y="156906"/>
                  </a:lnTo>
                  <a:lnTo>
                    <a:pt x="2041524" y="164895"/>
                  </a:lnTo>
                  <a:lnTo>
                    <a:pt x="2086892" y="172749"/>
                  </a:lnTo>
                  <a:lnTo>
                    <a:pt x="2132259" y="180437"/>
                  </a:lnTo>
                  <a:lnTo>
                    <a:pt x="2177626" y="187930"/>
                  </a:lnTo>
                  <a:lnTo>
                    <a:pt x="2222993" y="195196"/>
                  </a:lnTo>
                  <a:lnTo>
                    <a:pt x="2268361" y="202207"/>
                  </a:lnTo>
                  <a:lnTo>
                    <a:pt x="2313728" y="208932"/>
                  </a:lnTo>
                  <a:lnTo>
                    <a:pt x="2359095" y="215340"/>
                  </a:lnTo>
                  <a:lnTo>
                    <a:pt x="2404462" y="221403"/>
                  </a:lnTo>
                  <a:lnTo>
                    <a:pt x="2449829" y="227089"/>
                  </a:lnTo>
                  <a:lnTo>
                    <a:pt x="2495197" y="232368"/>
                  </a:lnTo>
                  <a:lnTo>
                    <a:pt x="2540564" y="237211"/>
                  </a:lnTo>
                  <a:lnTo>
                    <a:pt x="2585931" y="241587"/>
                  </a:lnTo>
                  <a:lnTo>
                    <a:pt x="2631298" y="245466"/>
                  </a:lnTo>
                  <a:lnTo>
                    <a:pt x="2676666" y="248818"/>
                  </a:lnTo>
                  <a:lnTo>
                    <a:pt x="2722033" y="251614"/>
                  </a:lnTo>
                  <a:lnTo>
                    <a:pt x="2767400" y="253822"/>
                  </a:lnTo>
                  <a:lnTo>
                    <a:pt x="2812767" y="255413"/>
                  </a:lnTo>
                  <a:lnTo>
                    <a:pt x="2858134" y="256356"/>
                  </a:lnTo>
                  <a:lnTo>
                    <a:pt x="2903502" y="256622"/>
                  </a:lnTo>
                  <a:lnTo>
                    <a:pt x="2948869" y="256180"/>
                  </a:lnTo>
                  <a:lnTo>
                    <a:pt x="2994236" y="255001"/>
                  </a:lnTo>
                  <a:lnTo>
                    <a:pt x="3039603" y="253054"/>
                  </a:lnTo>
                  <a:lnTo>
                    <a:pt x="3084971" y="250309"/>
                  </a:lnTo>
                  <a:lnTo>
                    <a:pt x="3130338" y="246736"/>
                  </a:lnTo>
                  <a:lnTo>
                    <a:pt x="3175705" y="242304"/>
                  </a:lnTo>
                  <a:lnTo>
                    <a:pt x="3221072" y="236985"/>
                  </a:lnTo>
                  <a:lnTo>
                    <a:pt x="3266439" y="230747"/>
                  </a:lnTo>
                  <a:lnTo>
                    <a:pt x="3311807" y="223561"/>
                  </a:lnTo>
                  <a:lnTo>
                    <a:pt x="3357174" y="215396"/>
                  </a:lnTo>
                  <a:lnTo>
                    <a:pt x="3402541" y="206222"/>
                  </a:lnTo>
                  <a:lnTo>
                    <a:pt x="3447908" y="196009"/>
                  </a:lnTo>
                  <a:lnTo>
                    <a:pt x="3493276" y="184728"/>
                  </a:lnTo>
                  <a:lnTo>
                    <a:pt x="3538643" y="172347"/>
                  </a:lnTo>
                  <a:lnTo>
                    <a:pt x="3584010" y="158838"/>
                  </a:lnTo>
                  <a:lnTo>
                    <a:pt x="3629377" y="144169"/>
                  </a:lnTo>
                  <a:lnTo>
                    <a:pt x="3674745" y="128311"/>
                  </a:lnTo>
                  <a:lnTo>
                    <a:pt x="3848100" y="928411"/>
                  </a:lnTo>
                  <a:lnTo>
                    <a:pt x="3802732" y="944269"/>
                  </a:lnTo>
                  <a:lnTo>
                    <a:pt x="3757365" y="958938"/>
                  </a:lnTo>
                  <a:lnTo>
                    <a:pt x="3711998" y="972447"/>
                  </a:lnTo>
                  <a:lnTo>
                    <a:pt x="3666631" y="984828"/>
                  </a:lnTo>
                  <a:lnTo>
                    <a:pt x="3621263" y="996109"/>
                  </a:lnTo>
                  <a:lnTo>
                    <a:pt x="3575896" y="1006322"/>
                  </a:lnTo>
                  <a:lnTo>
                    <a:pt x="3530529" y="1015496"/>
                  </a:lnTo>
                  <a:lnTo>
                    <a:pt x="3485162" y="1023661"/>
                  </a:lnTo>
                  <a:lnTo>
                    <a:pt x="3439795" y="1030847"/>
                  </a:lnTo>
                  <a:lnTo>
                    <a:pt x="3394427" y="1037085"/>
                  </a:lnTo>
                  <a:lnTo>
                    <a:pt x="3349060" y="1042404"/>
                  </a:lnTo>
                  <a:lnTo>
                    <a:pt x="3303693" y="1046836"/>
                  </a:lnTo>
                  <a:lnTo>
                    <a:pt x="3258326" y="1050409"/>
                  </a:lnTo>
                  <a:lnTo>
                    <a:pt x="3212958" y="1053154"/>
                  </a:lnTo>
                  <a:lnTo>
                    <a:pt x="3167591" y="1055101"/>
                  </a:lnTo>
                  <a:lnTo>
                    <a:pt x="3122224" y="1056280"/>
                  </a:lnTo>
                  <a:lnTo>
                    <a:pt x="3076857" y="1056722"/>
                  </a:lnTo>
                  <a:lnTo>
                    <a:pt x="3031490" y="1056456"/>
                  </a:lnTo>
                  <a:lnTo>
                    <a:pt x="2986122" y="1055513"/>
                  </a:lnTo>
                  <a:lnTo>
                    <a:pt x="2940755" y="1053922"/>
                  </a:lnTo>
                  <a:lnTo>
                    <a:pt x="2895388" y="1051714"/>
                  </a:lnTo>
                  <a:lnTo>
                    <a:pt x="2850021" y="1048918"/>
                  </a:lnTo>
                  <a:lnTo>
                    <a:pt x="2804653" y="1045566"/>
                  </a:lnTo>
                  <a:lnTo>
                    <a:pt x="2759286" y="1041687"/>
                  </a:lnTo>
                  <a:lnTo>
                    <a:pt x="2713919" y="1037311"/>
                  </a:lnTo>
                  <a:lnTo>
                    <a:pt x="2668552" y="1032468"/>
                  </a:lnTo>
                  <a:lnTo>
                    <a:pt x="2623185" y="1027189"/>
                  </a:lnTo>
                  <a:lnTo>
                    <a:pt x="2577817" y="1021503"/>
                  </a:lnTo>
                  <a:lnTo>
                    <a:pt x="2532450" y="1015440"/>
                  </a:lnTo>
                  <a:lnTo>
                    <a:pt x="2487083" y="1009032"/>
                  </a:lnTo>
                  <a:lnTo>
                    <a:pt x="2441716" y="1002307"/>
                  </a:lnTo>
                  <a:lnTo>
                    <a:pt x="2396348" y="995296"/>
                  </a:lnTo>
                  <a:lnTo>
                    <a:pt x="2350981" y="988030"/>
                  </a:lnTo>
                  <a:lnTo>
                    <a:pt x="2305614" y="980537"/>
                  </a:lnTo>
                  <a:lnTo>
                    <a:pt x="2260247" y="972849"/>
                  </a:lnTo>
                  <a:lnTo>
                    <a:pt x="2214880" y="964995"/>
                  </a:lnTo>
                  <a:lnTo>
                    <a:pt x="2169512" y="957006"/>
                  </a:lnTo>
                  <a:lnTo>
                    <a:pt x="2124145" y="948911"/>
                  </a:lnTo>
                  <a:lnTo>
                    <a:pt x="2078778" y="940741"/>
                  </a:lnTo>
                  <a:lnTo>
                    <a:pt x="2033411" y="932526"/>
                  </a:lnTo>
                  <a:lnTo>
                    <a:pt x="1988043" y="924296"/>
                  </a:lnTo>
                  <a:lnTo>
                    <a:pt x="1942676" y="916080"/>
                  </a:lnTo>
                  <a:lnTo>
                    <a:pt x="1897309" y="907910"/>
                  </a:lnTo>
                  <a:lnTo>
                    <a:pt x="1851942" y="899816"/>
                  </a:lnTo>
                  <a:lnTo>
                    <a:pt x="1806575" y="891826"/>
                  </a:lnTo>
                  <a:lnTo>
                    <a:pt x="1761207" y="883973"/>
                  </a:lnTo>
                  <a:lnTo>
                    <a:pt x="1715840" y="876284"/>
                  </a:lnTo>
                  <a:lnTo>
                    <a:pt x="1670473" y="868792"/>
                  </a:lnTo>
                  <a:lnTo>
                    <a:pt x="1625106" y="861525"/>
                  </a:lnTo>
                  <a:lnTo>
                    <a:pt x="1579738" y="854514"/>
                  </a:lnTo>
                  <a:lnTo>
                    <a:pt x="1534371" y="847790"/>
                  </a:lnTo>
                  <a:lnTo>
                    <a:pt x="1489004" y="841381"/>
                  </a:lnTo>
                  <a:lnTo>
                    <a:pt x="1443637" y="835319"/>
                  </a:lnTo>
                  <a:lnTo>
                    <a:pt x="1398270" y="829633"/>
                  </a:lnTo>
                  <a:lnTo>
                    <a:pt x="1352902" y="824354"/>
                  </a:lnTo>
                  <a:lnTo>
                    <a:pt x="1307535" y="819511"/>
                  </a:lnTo>
                  <a:lnTo>
                    <a:pt x="1262168" y="815135"/>
                  </a:lnTo>
                  <a:lnTo>
                    <a:pt x="1216801" y="811255"/>
                  </a:lnTo>
                  <a:lnTo>
                    <a:pt x="1171433" y="807903"/>
                  </a:lnTo>
                  <a:lnTo>
                    <a:pt x="1126066" y="805108"/>
                  </a:lnTo>
                  <a:lnTo>
                    <a:pt x="1080699" y="802900"/>
                  </a:lnTo>
                  <a:lnTo>
                    <a:pt x="1035332" y="801309"/>
                  </a:lnTo>
                  <a:lnTo>
                    <a:pt x="989965" y="800365"/>
                  </a:lnTo>
                  <a:lnTo>
                    <a:pt x="944597" y="800100"/>
                  </a:lnTo>
                  <a:lnTo>
                    <a:pt x="899230" y="800541"/>
                  </a:lnTo>
                  <a:lnTo>
                    <a:pt x="853863" y="801720"/>
                  </a:lnTo>
                  <a:lnTo>
                    <a:pt x="808496" y="803668"/>
                  </a:lnTo>
                  <a:lnTo>
                    <a:pt x="763128" y="806413"/>
                  </a:lnTo>
                  <a:lnTo>
                    <a:pt x="717761" y="809986"/>
                  </a:lnTo>
                  <a:lnTo>
                    <a:pt x="672394" y="814417"/>
                  </a:lnTo>
                  <a:lnTo>
                    <a:pt x="627027" y="819737"/>
                  </a:lnTo>
                  <a:lnTo>
                    <a:pt x="581660" y="825975"/>
                  </a:lnTo>
                  <a:lnTo>
                    <a:pt x="536292" y="833161"/>
                  </a:lnTo>
                  <a:lnTo>
                    <a:pt x="490925" y="841326"/>
                  </a:lnTo>
                  <a:lnTo>
                    <a:pt x="445558" y="850500"/>
                  </a:lnTo>
                  <a:lnTo>
                    <a:pt x="400191" y="860712"/>
                  </a:lnTo>
                  <a:lnTo>
                    <a:pt x="354823" y="871994"/>
                  </a:lnTo>
                  <a:lnTo>
                    <a:pt x="309456" y="884374"/>
                  </a:lnTo>
                  <a:lnTo>
                    <a:pt x="264089" y="897884"/>
                  </a:lnTo>
                  <a:lnTo>
                    <a:pt x="218722" y="912553"/>
                  </a:lnTo>
                  <a:lnTo>
                    <a:pt x="173355" y="928411"/>
                  </a:lnTo>
                  <a:lnTo>
                    <a:pt x="0" y="12831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473451" y="675131"/>
              <a:ext cx="3789426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752089" y="787653"/>
            <a:ext cx="32200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Leadership</a:t>
            </a:r>
            <a:r>
              <a:rPr dirty="0" sz="3600" spc="-60"/>
              <a:t> </a:t>
            </a:r>
            <a:r>
              <a:rPr dirty="0" sz="3600" spc="-15"/>
              <a:t>Roles</a:t>
            </a:r>
            <a:endParaRPr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786407"/>
            <a:ext cx="7583170" cy="38677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920750" indent="-323215">
              <a:lnSpc>
                <a:spcPct val="150100"/>
              </a:lnSpc>
              <a:spcBef>
                <a:spcPts val="100"/>
              </a:spcBef>
              <a:buFont typeface="Calibri"/>
              <a:buAutoNum type="arabicPeriod" startAt="4"/>
              <a:tabLst>
                <a:tab pos="369570" algn="l"/>
              </a:tabLst>
            </a:pPr>
            <a:r>
              <a:rPr dirty="0"/>
              <a:t>	</a:t>
            </a:r>
            <a:r>
              <a:rPr dirty="0" sz="2800" spc="-15" b="1">
                <a:latin typeface="Calibri"/>
                <a:cs typeface="Calibri"/>
              </a:rPr>
              <a:t>Demonstrate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risk-taking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in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making.</a:t>
            </a:r>
            <a:endParaRPr sz="2800">
              <a:latin typeface="Calibri"/>
              <a:cs typeface="Calibri"/>
            </a:endParaRPr>
          </a:p>
          <a:p>
            <a:pPr marL="335280" marR="466090" indent="-323215">
              <a:lnSpc>
                <a:spcPts val="5040"/>
              </a:lnSpc>
              <a:spcBef>
                <a:spcPts val="445"/>
              </a:spcBef>
              <a:buFont typeface="Calibri"/>
              <a:buAutoNum type="arabicPeriod" startAt="4"/>
              <a:tabLst>
                <a:tab pos="369570" algn="l"/>
              </a:tabLst>
            </a:pPr>
            <a:r>
              <a:rPr dirty="0"/>
              <a:t>	</a:t>
            </a:r>
            <a:r>
              <a:rPr dirty="0" sz="2800" spc="-15" b="1">
                <a:latin typeface="Calibri"/>
                <a:cs typeface="Calibri"/>
              </a:rPr>
              <a:t>Role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models</a:t>
            </a:r>
            <a:r>
              <a:rPr dirty="0" sz="280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1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decision-making,</a:t>
            </a:r>
            <a:r>
              <a:rPr dirty="0" sz="2800" spc="5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which</a:t>
            </a:r>
            <a:r>
              <a:rPr dirty="0" sz="2800" spc="-5" b="1">
                <a:latin typeface="Calibri"/>
                <a:cs typeface="Calibri"/>
              </a:rPr>
              <a:t> is </a:t>
            </a:r>
            <a:r>
              <a:rPr dirty="0" sz="2800" spc="-6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congruent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with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Professional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Standards.</a:t>
            </a:r>
            <a:endParaRPr sz="2800">
              <a:latin typeface="Calibri"/>
              <a:cs typeface="Calibri"/>
            </a:endParaRPr>
          </a:p>
          <a:p>
            <a:pPr marL="335280" marR="5080" indent="-242570">
              <a:lnSpc>
                <a:spcPts val="5040"/>
              </a:lnSpc>
              <a:buAutoNum type="arabicPeriod" startAt="4"/>
              <a:tabLst>
                <a:tab pos="450850" algn="l"/>
              </a:tabLst>
            </a:pPr>
            <a:r>
              <a:rPr dirty="0" sz="2800" spc="-10" b="1">
                <a:latin typeface="Calibri"/>
                <a:cs typeface="Calibri"/>
              </a:rPr>
              <a:t>Clearly</a:t>
            </a:r>
            <a:r>
              <a:rPr dirty="0" sz="2800" spc="5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communicate</a:t>
            </a:r>
            <a:r>
              <a:rPr dirty="0" sz="2800" spc="25" b="1">
                <a:latin typeface="Calibri"/>
                <a:cs typeface="Calibri"/>
              </a:rPr>
              <a:t> </a:t>
            </a:r>
            <a:r>
              <a:rPr dirty="0" sz="2800" spc="-20" b="1">
                <a:latin typeface="Calibri"/>
                <a:cs typeface="Calibri"/>
              </a:rPr>
              <a:t>expected</a:t>
            </a:r>
            <a:r>
              <a:rPr dirty="0" sz="2800" spc="40" b="1">
                <a:latin typeface="Calibri"/>
                <a:cs typeface="Calibri"/>
              </a:rPr>
              <a:t> </a:t>
            </a:r>
            <a:r>
              <a:rPr dirty="0" sz="2800" spc="-10" b="1">
                <a:latin typeface="Calibri"/>
                <a:cs typeface="Calibri"/>
              </a:rPr>
              <a:t>ethical</a:t>
            </a:r>
            <a:r>
              <a:rPr dirty="0" sz="2800" spc="30" b="1">
                <a:latin typeface="Calibri"/>
                <a:cs typeface="Calibri"/>
              </a:rPr>
              <a:t> </a:t>
            </a:r>
            <a:r>
              <a:rPr dirty="0" sz="2800" spc="-15" b="1">
                <a:latin typeface="Calibri"/>
                <a:cs typeface="Calibri"/>
              </a:rPr>
              <a:t>standards </a:t>
            </a:r>
            <a:r>
              <a:rPr dirty="0" sz="2800" spc="-620" b="1">
                <a:latin typeface="Calibri"/>
                <a:cs typeface="Calibri"/>
              </a:rPr>
              <a:t> </a:t>
            </a:r>
            <a:r>
              <a:rPr dirty="0" sz="2800" spc="-5" b="1">
                <a:latin typeface="Calibri"/>
                <a:cs typeface="Calibri"/>
              </a:rPr>
              <a:t>of</a:t>
            </a:r>
            <a:r>
              <a:rPr dirty="0" sz="2800" spc="15" b="1">
                <a:latin typeface="Calibri"/>
                <a:cs typeface="Calibri"/>
              </a:rPr>
              <a:t> </a:t>
            </a:r>
            <a:r>
              <a:rPr dirty="0" sz="2800" spc="-35" b="1">
                <a:latin typeface="Calibri"/>
                <a:cs typeface="Calibri"/>
              </a:rPr>
              <a:t>behavior.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2290572" y="570442"/>
            <a:ext cx="3854450" cy="1109980"/>
            <a:chOff x="2290572" y="570442"/>
            <a:chExt cx="3854450" cy="110998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93620" y="573490"/>
              <a:ext cx="3848100" cy="1056722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293620" y="573490"/>
              <a:ext cx="3848100" cy="1057275"/>
            </a:xfrm>
            <a:custGeom>
              <a:avLst/>
              <a:gdLst/>
              <a:ahLst/>
              <a:cxnLst/>
              <a:rect l="l" t="t" r="r" b="b"/>
              <a:pathLst>
                <a:path w="3848100" h="1057275">
                  <a:moveTo>
                    <a:pt x="0" y="128311"/>
                  </a:moveTo>
                  <a:lnTo>
                    <a:pt x="45367" y="112453"/>
                  </a:lnTo>
                  <a:lnTo>
                    <a:pt x="90734" y="97784"/>
                  </a:lnTo>
                  <a:lnTo>
                    <a:pt x="136101" y="84274"/>
                  </a:lnTo>
                  <a:lnTo>
                    <a:pt x="181468" y="71894"/>
                  </a:lnTo>
                  <a:lnTo>
                    <a:pt x="226836" y="60612"/>
                  </a:lnTo>
                  <a:lnTo>
                    <a:pt x="272203" y="50400"/>
                  </a:lnTo>
                  <a:lnTo>
                    <a:pt x="317570" y="41226"/>
                  </a:lnTo>
                  <a:lnTo>
                    <a:pt x="362937" y="33061"/>
                  </a:lnTo>
                  <a:lnTo>
                    <a:pt x="408305" y="25875"/>
                  </a:lnTo>
                  <a:lnTo>
                    <a:pt x="453672" y="19637"/>
                  </a:lnTo>
                  <a:lnTo>
                    <a:pt x="499039" y="14317"/>
                  </a:lnTo>
                  <a:lnTo>
                    <a:pt x="544406" y="9886"/>
                  </a:lnTo>
                  <a:lnTo>
                    <a:pt x="589773" y="6313"/>
                  </a:lnTo>
                  <a:lnTo>
                    <a:pt x="635141" y="3568"/>
                  </a:lnTo>
                  <a:lnTo>
                    <a:pt x="680508" y="1620"/>
                  </a:lnTo>
                  <a:lnTo>
                    <a:pt x="725875" y="441"/>
                  </a:lnTo>
                  <a:lnTo>
                    <a:pt x="771242" y="0"/>
                  </a:lnTo>
                  <a:lnTo>
                    <a:pt x="816610" y="265"/>
                  </a:lnTo>
                  <a:lnTo>
                    <a:pt x="861977" y="1209"/>
                  </a:lnTo>
                  <a:lnTo>
                    <a:pt x="907344" y="2800"/>
                  </a:lnTo>
                  <a:lnTo>
                    <a:pt x="952711" y="5008"/>
                  </a:lnTo>
                  <a:lnTo>
                    <a:pt x="998078" y="7803"/>
                  </a:lnTo>
                  <a:lnTo>
                    <a:pt x="1043446" y="11155"/>
                  </a:lnTo>
                  <a:lnTo>
                    <a:pt x="1088813" y="15035"/>
                  </a:lnTo>
                  <a:lnTo>
                    <a:pt x="1134180" y="19411"/>
                  </a:lnTo>
                  <a:lnTo>
                    <a:pt x="1179547" y="24254"/>
                  </a:lnTo>
                  <a:lnTo>
                    <a:pt x="1224914" y="29533"/>
                  </a:lnTo>
                  <a:lnTo>
                    <a:pt x="1270282" y="35219"/>
                  </a:lnTo>
                  <a:lnTo>
                    <a:pt x="1315649" y="41281"/>
                  </a:lnTo>
                  <a:lnTo>
                    <a:pt x="1361016" y="47690"/>
                  </a:lnTo>
                  <a:lnTo>
                    <a:pt x="1406383" y="54414"/>
                  </a:lnTo>
                  <a:lnTo>
                    <a:pt x="1451751" y="61425"/>
                  </a:lnTo>
                  <a:lnTo>
                    <a:pt x="1497118" y="68692"/>
                  </a:lnTo>
                  <a:lnTo>
                    <a:pt x="1542485" y="76184"/>
                  </a:lnTo>
                  <a:lnTo>
                    <a:pt x="1587852" y="83873"/>
                  </a:lnTo>
                  <a:lnTo>
                    <a:pt x="1633219" y="91726"/>
                  </a:lnTo>
                  <a:lnTo>
                    <a:pt x="1678587" y="99716"/>
                  </a:lnTo>
                  <a:lnTo>
                    <a:pt x="1723954" y="107810"/>
                  </a:lnTo>
                  <a:lnTo>
                    <a:pt x="1769321" y="115980"/>
                  </a:lnTo>
                  <a:lnTo>
                    <a:pt x="1814688" y="124196"/>
                  </a:lnTo>
                  <a:lnTo>
                    <a:pt x="1860056" y="132426"/>
                  </a:lnTo>
                  <a:lnTo>
                    <a:pt x="1905423" y="140641"/>
                  </a:lnTo>
                  <a:lnTo>
                    <a:pt x="1950790" y="148811"/>
                  </a:lnTo>
                  <a:lnTo>
                    <a:pt x="1996157" y="156906"/>
                  </a:lnTo>
                  <a:lnTo>
                    <a:pt x="2041524" y="164895"/>
                  </a:lnTo>
                  <a:lnTo>
                    <a:pt x="2086892" y="172749"/>
                  </a:lnTo>
                  <a:lnTo>
                    <a:pt x="2132259" y="180437"/>
                  </a:lnTo>
                  <a:lnTo>
                    <a:pt x="2177626" y="187930"/>
                  </a:lnTo>
                  <a:lnTo>
                    <a:pt x="2222993" y="195196"/>
                  </a:lnTo>
                  <a:lnTo>
                    <a:pt x="2268361" y="202207"/>
                  </a:lnTo>
                  <a:lnTo>
                    <a:pt x="2313728" y="208932"/>
                  </a:lnTo>
                  <a:lnTo>
                    <a:pt x="2359095" y="215340"/>
                  </a:lnTo>
                  <a:lnTo>
                    <a:pt x="2404462" y="221403"/>
                  </a:lnTo>
                  <a:lnTo>
                    <a:pt x="2449829" y="227089"/>
                  </a:lnTo>
                  <a:lnTo>
                    <a:pt x="2495197" y="232368"/>
                  </a:lnTo>
                  <a:lnTo>
                    <a:pt x="2540564" y="237211"/>
                  </a:lnTo>
                  <a:lnTo>
                    <a:pt x="2585931" y="241587"/>
                  </a:lnTo>
                  <a:lnTo>
                    <a:pt x="2631298" y="245466"/>
                  </a:lnTo>
                  <a:lnTo>
                    <a:pt x="2676666" y="248818"/>
                  </a:lnTo>
                  <a:lnTo>
                    <a:pt x="2722033" y="251614"/>
                  </a:lnTo>
                  <a:lnTo>
                    <a:pt x="2767400" y="253822"/>
                  </a:lnTo>
                  <a:lnTo>
                    <a:pt x="2812767" y="255413"/>
                  </a:lnTo>
                  <a:lnTo>
                    <a:pt x="2858134" y="256356"/>
                  </a:lnTo>
                  <a:lnTo>
                    <a:pt x="2903502" y="256622"/>
                  </a:lnTo>
                  <a:lnTo>
                    <a:pt x="2948869" y="256180"/>
                  </a:lnTo>
                  <a:lnTo>
                    <a:pt x="2994236" y="255001"/>
                  </a:lnTo>
                  <a:lnTo>
                    <a:pt x="3039603" y="253054"/>
                  </a:lnTo>
                  <a:lnTo>
                    <a:pt x="3084971" y="250309"/>
                  </a:lnTo>
                  <a:lnTo>
                    <a:pt x="3130338" y="246736"/>
                  </a:lnTo>
                  <a:lnTo>
                    <a:pt x="3175705" y="242304"/>
                  </a:lnTo>
                  <a:lnTo>
                    <a:pt x="3221072" y="236985"/>
                  </a:lnTo>
                  <a:lnTo>
                    <a:pt x="3266439" y="230747"/>
                  </a:lnTo>
                  <a:lnTo>
                    <a:pt x="3311807" y="223561"/>
                  </a:lnTo>
                  <a:lnTo>
                    <a:pt x="3357174" y="215396"/>
                  </a:lnTo>
                  <a:lnTo>
                    <a:pt x="3402541" y="206222"/>
                  </a:lnTo>
                  <a:lnTo>
                    <a:pt x="3447908" y="196009"/>
                  </a:lnTo>
                  <a:lnTo>
                    <a:pt x="3493276" y="184728"/>
                  </a:lnTo>
                  <a:lnTo>
                    <a:pt x="3538643" y="172347"/>
                  </a:lnTo>
                  <a:lnTo>
                    <a:pt x="3584010" y="158838"/>
                  </a:lnTo>
                  <a:lnTo>
                    <a:pt x="3629377" y="144169"/>
                  </a:lnTo>
                  <a:lnTo>
                    <a:pt x="3674745" y="128311"/>
                  </a:lnTo>
                  <a:lnTo>
                    <a:pt x="3848100" y="928411"/>
                  </a:lnTo>
                  <a:lnTo>
                    <a:pt x="3802732" y="944269"/>
                  </a:lnTo>
                  <a:lnTo>
                    <a:pt x="3757365" y="958938"/>
                  </a:lnTo>
                  <a:lnTo>
                    <a:pt x="3711998" y="972447"/>
                  </a:lnTo>
                  <a:lnTo>
                    <a:pt x="3666631" y="984828"/>
                  </a:lnTo>
                  <a:lnTo>
                    <a:pt x="3621263" y="996109"/>
                  </a:lnTo>
                  <a:lnTo>
                    <a:pt x="3575896" y="1006322"/>
                  </a:lnTo>
                  <a:lnTo>
                    <a:pt x="3530529" y="1015496"/>
                  </a:lnTo>
                  <a:lnTo>
                    <a:pt x="3485162" y="1023661"/>
                  </a:lnTo>
                  <a:lnTo>
                    <a:pt x="3439794" y="1030847"/>
                  </a:lnTo>
                  <a:lnTo>
                    <a:pt x="3394427" y="1037085"/>
                  </a:lnTo>
                  <a:lnTo>
                    <a:pt x="3349060" y="1042404"/>
                  </a:lnTo>
                  <a:lnTo>
                    <a:pt x="3303693" y="1046836"/>
                  </a:lnTo>
                  <a:lnTo>
                    <a:pt x="3258326" y="1050409"/>
                  </a:lnTo>
                  <a:lnTo>
                    <a:pt x="3212958" y="1053154"/>
                  </a:lnTo>
                  <a:lnTo>
                    <a:pt x="3167591" y="1055101"/>
                  </a:lnTo>
                  <a:lnTo>
                    <a:pt x="3122224" y="1056280"/>
                  </a:lnTo>
                  <a:lnTo>
                    <a:pt x="3076857" y="1056722"/>
                  </a:lnTo>
                  <a:lnTo>
                    <a:pt x="3031489" y="1056456"/>
                  </a:lnTo>
                  <a:lnTo>
                    <a:pt x="2986122" y="1055513"/>
                  </a:lnTo>
                  <a:lnTo>
                    <a:pt x="2940755" y="1053922"/>
                  </a:lnTo>
                  <a:lnTo>
                    <a:pt x="2895388" y="1051714"/>
                  </a:lnTo>
                  <a:lnTo>
                    <a:pt x="2850021" y="1048918"/>
                  </a:lnTo>
                  <a:lnTo>
                    <a:pt x="2804653" y="1045566"/>
                  </a:lnTo>
                  <a:lnTo>
                    <a:pt x="2759286" y="1041687"/>
                  </a:lnTo>
                  <a:lnTo>
                    <a:pt x="2713919" y="1037311"/>
                  </a:lnTo>
                  <a:lnTo>
                    <a:pt x="2668552" y="1032468"/>
                  </a:lnTo>
                  <a:lnTo>
                    <a:pt x="2623184" y="1027189"/>
                  </a:lnTo>
                  <a:lnTo>
                    <a:pt x="2577817" y="1021503"/>
                  </a:lnTo>
                  <a:lnTo>
                    <a:pt x="2532450" y="1015440"/>
                  </a:lnTo>
                  <a:lnTo>
                    <a:pt x="2487083" y="1009032"/>
                  </a:lnTo>
                  <a:lnTo>
                    <a:pt x="2441716" y="1002307"/>
                  </a:lnTo>
                  <a:lnTo>
                    <a:pt x="2396348" y="995296"/>
                  </a:lnTo>
                  <a:lnTo>
                    <a:pt x="2350981" y="988030"/>
                  </a:lnTo>
                  <a:lnTo>
                    <a:pt x="2305614" y="980537"/>
                  </a:lnTo>
                  <a:lnTo>
                    <a:pt x="2260247" y="972849"/>
                  </a:lnTo>
                  <a:lnTo>
                    <a:pt x="2214879" y="964995"/>
                  </a:lnTo>
                  <a:lnTo>
                    <a:pt x="2169512" y="957006"/>
                  </a:lnTo>
                  <a:lnTo>
                    <a:pt x="2124145" y="948911"/>
                  </a:lnTo>
                  <a:lnTo>
                    <a:pt x="2078778" y="940741"/>
                  </a:lnTo>
                  <a:lnTo>
                    <a:pt x="2033411" y="932526"/>
                  </a:lnTo>
                  <a:lnTo>
                    <a:pt x="1988043" y="924296"/>
                  </a:lnTo>
                  <a:lnTo>
                    <a:pt x="1942676" y="916080"/>
                  </a:lnTo>
                  <a:lnTo>
                    <a:pt x="1897309" y="907910"/>
                  </a:lnTo>
                  <a:lnTo>
                    <a:pt x="1851942" y="899816"/>
                  </a:lnTo>
                  <a:lnTo>
                    <a:pt x="1806574" y="891826"/>
                  </a:lnTo>
                  <a:lnTo>
                    <a:pt x="1761207" y="883973"/>
                  </a:lnTo>
                  <a:lnTo>
                    <a:pt x="1715840" y="876284"/>
                  </a:lnTo>
                  <a:lnTo>
                    <a:pt x="1670473" y="868792"/>
                  </a:lnTo>
                  <a:lnTo>
                    <a:pt x="1625106" y="861525"/>
                  </a:lnTo>
                  <a:lnTo>
                    <a:pt x="1579738" y="854514"/>
                  </a:lnTo>
                  <a:lnTo>
                    <a:pt x="1534371" y="847790"/>
                  </a:lnTo>
                  <a:lnTo>
                    <a:pt x="1489004" y="841381"/>
                  </a:lnTo>
                  <a:lnTo>
                    <a:pt x="1443637" y="835319"/>
                  </a:lnTo>
                  <a:lnTo>
                    <a:pt x="1398269" y="829633"/>
                  </a:lnTo>
                  <a:lnTo>
                    <a:pt x="1352902" y="824354"/>
                  </a:lnTo>
                  <a:lnTo>
                    <a:pt x="1307535" y="819511"/>
                  </a:lnTo>
                  <a:lnTo>
                    <a:pt x="1262168" y="815135"/>
                  </a:lnTo>
                  <a:lnTo>
                    <a:pt x="1216801" y="811255"/>
                  </a:lnTo>
                  <a:lnTo>
                    <a:pt x="1171433" y="807903"/>
                  </a:lnTo>
                  <a:lnTo>
                    <a:pt x="1126066" y="805108"/>
                  </a:lnTo>
                  <a:lnTo>
                    <a:pt x="1080699" y="802900"/>
                  </a:lnTo>
                  <a:lnTo>
                    <a:pt x="1035332" y="801309"/>
                  </a:lnTo>
                  <a:lnTo>
                    <a:pt x="989964" y="800365"/>
                  </a:lnTo>
                  <a:lnTo>
                    <a:pt x="944597" y="800100"/>
                  </a:lnTo>
                  <a:lnTo>
                    <a:pt x="899230" y="800541"/>
                  </a:lnTo>
                  <a:lnTo>
                    <a:pt x="853863" y="801720"/>
                  </a:lnTo>
                  <a:lnTo>
                    <a:pt x="808496" y="803668"/>
                  </a:lnTo>
                  <a:lnTo>
                    <a:pt x="763128" y="806413"/>
                  </a:lnTo>
                  <a:lnTo>
                    <a:pt x="717761" y="809986"/>
                  </a:lnTo>
                  <a:lnTo>
                    <a:pt x="672394" y="814417"/>
                  </a:lnTo>
                  <a:lnTo>
                    <a:pt x="627027" y="819737"/>
                  </a:lnTo>
                  <a:lnTo>
                    <a:pt x="581659" y="825975"/>
                  </a:lnTo>
                  <a:lnTo>
                    <a:pt x="536292" y="833161"/>
                  </a:lnTo>
                  <a:lnTo>
                    <a:pt x="490925" y="841326"/>
                  </a:lnTo>
                  <a:lnTo>
                    <a:pt x="445558" y="850500"/>
                  </a:lnTo>
                  <a:lnTo>
                    <a:pt x="400191" y="860712"/>
                  </a:lnTo>
                  <a:lnTo>
                    <a:pt x="354823" y="871994"/>
                  </a:lnTo>
                  <a:lnTo>
                    <a:pt x="309456" y="884374"/>
                  </a:lnTo>
                  <a:lnTo>
                    <a:pt x="264089" y="897884"/>
                  </a:lnTo>
                  <a:lnTo>
                    <a:pt x="218722" y="912553"/>
                  </a:lnTo>
                  <a:lnTo>
                    <a:pt x="173355" y="928411"/>
                  </a:lnTo>
                  <a:lnTo>
                    <a:pt x="0" y="128311"/>
                  </a:lnTo>
                  <a:close/>
                </a:path>
              </a:pathLst>
            </a:custGeom>
            <a:ln w="6096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330196" y="673607"/>
              <a:ext cx="3789426" cy="1006601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607691" y="786129"/>
            <a:ext cx="32200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Leadership</a:t>
            </a:r>
            <a:r>
              <a:rPr dirty="0" sz="3600" spc="-60"/>
              <a:t> </a:t>
            </a:r>
            <a:r>
              <a:rPr dirty="0" sz="3600" spc="-15"/>
              <a:t>Roles</a:t>
            </a:r>
            <a:endParaRPr sz="3600"/>
          </a:p>
        </p:txBody>
      </p:sp>
      <p:sp>
        <p:nvSpPr>
          <p:cNvPr id="8" name="object 8"/>
          <p:cNvSpPr txBox="1">
            <a:spLocks noGrp="1"/>
          </p:cNvSpPr>
          <p:nvPr>
            <p:ph type="dt" idx="6" sz="half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/>
              <a:t>10</a:t>
            </a:r>
            <a:r>
              <a:rPr dirty="0"/>
              <a:t>/</a:t>
            </a:r>
            <a:r>
              <a:rPr dirty="0"/>
              <a:t>25</a:t>
            </a:r>
            <a:r>
              <a:rPr dirty="0"/>
              <a:t>/</a:t>
            </a:r>
            <a:r>
              <a:rPr dirty="0"/>
              <a:t>2023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pc="-5"/>
              <a:t>Dr.</a:t>
            </a:r>
            <a:r>
              <a:rPr dirty="0" spc="-40"/>
              <a:t> </a:t>
            </a:r>
            <a:r>
              <a:rPr dirty="0" spc="-5"/>
              <a:t>Malakeh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321675" y="6466621"/>
            <a:ext cx="140335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 sz="90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najah al abbadi</dc:creator>
  <dc:title>PowerPoint Presentation</dc:title>
  <dcterms:created xsi:type="dcterms:W3CDTF">2023-10-27T19:24:45Z</dcterms:created>
  <dcterms:modified xsi:type="dcterms:W3CDTF">2023-10-27T19:24:45Z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2023-10-27T00:00:00Z</vt:filetime>
  </property>
</Properties>
</file>