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glb" ContentType="model/gltf.binary"/>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2"/>
  </p:notesMasterIdLst>
  <p:sldIdLst>
    <p:sldId id="272" r:id="rId2"/>
    <p:sldId id="258" r:id="rId3"/>
    <p:sldId id="274" r:id="rId4"/>
    <p:sldId id="273" r:id="rId5"/>
    <p:sldId id="267" r:id="rId6"/>
    <p:sldId id="262" r:id="rId7"/>
    <p:sldId id="268" r:id="rId8"/>
    <p:sldId id="271" r:id="rId9"/>
    <p:sldId id="259" r:id="rId10"/>
    <p:sldId id="270" r:id="rId11"/>
    <p:sldId id="276" r:id="rId12"/>
    <p:sldId id="277" r:id="rId13"/>
    <p:sldId id="284" r:id="rId14"/>
    <p:sldId id="281" r:id="rId15"/>
    <p:sldId id="283" r:id="rId16"/>
    <p:sldId id="285" r:id="rId17"/>
    <p:sldId id="289" r:id="rId18"/>
    <p:sldId id="290" r:id="rId19"/>
    <p:sldId id="287" r:id="rId20"/>
    <p:sldId id="256"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6" d="100"/>
          <a:sy n="66" d="100"/>
        </p:scale>
        <p:origin x="-876" y="-96"/>
      </p:cViewPr>
      <p:guideLst>
        <p:guide orient="horz" pos="2160"/>
        <p:guide pos="384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923968-4268-6545-83E6-7523C5EDD5B7}" type="datetimeFigureOut">
              <a:rPr lang="en-US" smtClean="0"/>
              <a:pPr/>
              <a:t>10/3/2022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949A9F-0EE7-2F4C-91CD-217991A796AA}" type="slidenum">
              <a:rPr lang="en-US" smtClean="0"/>
              <a:pPr/>
              <a:t>‹#›</a:t>
            </a:fld>
            <a:endParaRPr lang="en-US"/>
          </a:p>
        </p:txBody>
      </p:sp>
    </p:spTree>
    <p:extLst>
      <p:ext uri="{BB962C8B-B14F-4D97-AF65-F5344CB8AC3E}">
        <p14:creationId xmlns:p14="http://schemas.microsoft.com/office/powerpoint/2010/main" xmlns="" val="446410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xmlns=""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GB"/>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pPr/>
              <a:t>10/3/2022</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GB"/>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10/3/2022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GB"/>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10/3/2022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GB"/>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10/3/2022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GB"/>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10/3/2022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GB"/>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pPr/>
              <a:t>10/3/2022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GB"/>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GB"/>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GB"/>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GB"/>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pPr/>
              <a:t>10/3/2022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10/3/2022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10/3/2022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10/3/2022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GB"/>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pPr/>
              <a:t>10/3/2022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pPr/>
              <a:t>10/3/2022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GB"/>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pPr/>
              <a:t>10/3/2022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pPr/>
              <a:t>10/3/2022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pPr/>
              <a:t>10/3/2022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10/3/2022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10/3/2022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duotone>
              <a:schemeClr val="bg2">
                <a:shade val="88000"/>
                <a:hueMod val="106000"/>
                <a:satMod val="140000"/>
                <a:lumMod val="54000"/>
              </a:schemeClr>
              <a:schemeClr val="bg2">
                <a:tint val="98000"/>
                <a:hueMod val="90000"/>
                <a:satMod val="150000"/>
                <a:lumMod val="160000"/>
              </a:schemeClr>
            </a:duotone>
            <a:lum/>
          </a:blip>
          <a:srcRect/>
          <a:stretch>
            <a:fillRect/>
          </a:stretch>
        </a:blipFill>
        <a:effectLst/>
      </p:bgPr>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20">
            <a:alphaModFix amt="30000"/>
            <a:extLst>
              <a:ext uri="{28A0092B-C50C-407E-A947-70E740481C1C}">
                <a14:useLocalDpi xmlns:a14="http://schemas.microsoft.com/office/drawing/2010/main" xmlns=""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10/3/2022</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41.png"/><Relationship Id="rId4" Type="http://schemas.microsoft.com/office/2017/06/relationships/model3d" Target="../media/model3d1.glb"/></Relationships>
</file>

<file path=ppt/slides/_rels/slide18.xml.rels><?xml version="1.0" encoding="UTF-8" standalone="yes"?>
<Relationships xmlns="http://schemas.openxmlformats.org/package/2006/relationships"><Relationship Id="rId3" Type="http://schemas.openxmlformats.org/officeDocument/2006/relationships/hyperlink" Target="https://cnia.ca/nursing-data-standards" TargetMode="External"/><Relationship Id="rId2" Type="http://schemas.openxmlformats.org/officeDocument/2006/relationships/hyperlink" Target="https://www.amia.org/programs/working-groups/nursing-informatics" TargetMode="External"/><Relationship Id="rId1" Type="http://schemas.openxmlformats.org/officeDocument/2006/relationships/slideLayout" Target="../slideLayouts/slideLayout2.xml"/><Relationship Id="rId4" Type="http://schemas.openxmlformats.org/officeDocument/2006/relationships/hyperlink" Target="https://www.hiss&#8217;s.org/resources/what-nursing-informatic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797262-8E8E-5175-7B6A-622A7F8B3A20}"/>
              </a:ext>
            </a:extLst>
          </p:cNvPr>
          <p:cNvSpPr>
            <a:spLocks noGrp="1"/>
          </p:cNvSpPr>
          <p:nvPr>
            <p:ph type="ctrTitle"/>
          </p:nvPr>
        </p:nvSpPr>
        <p:spPr/>
        <p:txBody>
          <a:bodyPr/>
          <a:lstStyle/>
          <a:p>
            <a:r>
              <a:rPr lang="en-US" b="1" dirty="0"/>
              <a:t>Nursing informatics </a:t>
            </a:r>
          </a:p>
        </p:txBody>
      </p:sp>
      <p:sp>
        <p:nvSpPr>
          <p:cNvPr id="3" name="Content Placeholder 2">
            <a:extLst>
              <a:ext uri="{FF2B5EF4-FFF2-40B4-BE49-F238E27FC236}">
                <a16:creationId xmlns:a16="http://schemas.microsoft.com/office/drawing/2014/main" xmlns="" id="{69E867A7-586D-78E8-3964-F3843AE23422}"/>
              </a:ext>
            </a:extLst>
          </p:cNvPr>
          <p:cNvSpPr>
            <a:spLocks noGrp="1"/>
          </p:cNvSpPr>
          <p:nvPr>
            <p:ph type="subTitle" idx="1"/>
          </p:nvPr>
        </p:nvSpPr>
        <p:spPr/>
        <p:txBody>
          <a:bodyPr/>
          <a:lstStyle/>
          <a:p>
            <a:r>
              <a:rPr lang="en-US" dirty="0"/>
              <a:t>                                                                        </a:t>
            </a:r>
            <a:r>
              <a:rPr lang="en-US" sz="4000" b="1" dirty="0"/>
              <a:t>Preface</a:t>
            </a:r>
            <a:r>
              <a:rPr lang="en-US" dirty="0"/>
              <a:t> </a:t>
            </a:r>
          </a:p>
        </p:txBody>
      </p:sp>
      <p:sp>
        <p:nvSpPr>
          <p:cNvPr id="4" name="TextBox 3">
            <a:extLst>
              <a:ext uri="{FF2B5EF4-FFF2-40B4-BE49-F238E27FC236}">
                <a16:creationId xmlns:a16="http://schemas.microsoft.com/office/drawing/2014/main" xmlns="" id="{65DA6095-2BB6-EA18-427C-92ADA1E5EBE0}"/>
              </a:ext>
            </a:extLst>
          </p:cNvPr>
          <p:cNvSpPr txBox="1"/>
          <p:nvPr/>
        </p:nvSpPr>
        <p:spPr>
          <a:xfrm>
            <a:off x="8990140" y="4821237"/>
            <a:ext cx="1828800" cy="369332"/>
          </a:xfrm>
          <a:prstGeom prst="rect">
            <a:avLst/>
          </a:prstGeom>
          <a:noFill/>
        </p:spPr>
        <p:txBody>
          <a:bodyPr wrap="square" rtlCol="0">
            <a:spAutoFit/>
          </a:bodyPr>
          <a:lstStyle/>
          <a:p>
            <a:pPr algn="l"/>
            <a:r>
              <a:rPr lang="en-US" dirty="0"/>
              <a:t>Iyad Salameh</a:t>
            </a:r>
          </a:p>
        </p:txBody>
      </p:sp>
    </p:spTree>
    <p:extLst>
      <p:ext uri="{BB962C8B-B14F-4D97-AF65-F5344CB8AC3E}">
        <p14:creationId xmlns:p14="http://schemas.microsoft.com/office/powerpoint/2010/main" xmlns="" val="168554218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1432D4A-A849-2040-8F16-8DF99BC31155}"/>
              </a:ext>
            </a:extLst>
          </p:cNvPr>
          <p:cNvPicPr>
            <a:picLocks noChangeAspect="1"/>
          </p:cNvPicPr>
          <p:nvPr/>
        </p:nvPicPr>
        <p:blipFill rotWithShape="1">
          <a:blip r:embed="rId2"/>
          <a:srcRect t="4041" b="11689"/>
          <a:stretch/>
        </p:blipFill>
        <p:spPr>
          <a:xfrm>
            <a:off x="0" y="0"/>
            <a:ext cx="12192000" cy="6858000"/>
          </a:xfrm>
          <a:prstGeom prst="rect">
            <a:avLst/>
          </a:prstGeom>
        </p:spPr>
      </p:pic>
      <p:pic>
        <p:nvPicPr>
          <p:cNvPr id="3" name="Picture 3">
            <a:extLst>
              <a:ext uri="{FF2B5EF4-FFF2-40B4-BE49-F238E27FC236}">
                <a16:creationId xmlns:a16="http://schemas.microsoft.com/office/drawing/2014/main" xmlns="" id="{5140A510-BE2C-703B-46E6-EE5AEE1A02BA}"/>
              </a:ext>
            </a:extLst>
          </p:cNvPr>
          <p:cNvPicPr>
            <a:picLocks noChangeAspect="1"/>
          </p:cNvPicPr>
          <p:nvPr/>
        </p:nvPicPr>
        <p:blipFill>
          <a:blip r:embed="rId3"/>
          <a:stretch>
            <a:fillRect/>
          </a:stretch>
        </p:blipFill>
        <p:spPr>
          <a:xfrm>
            <a:off x="401735" y="1270000"/>
            <a:ext cx="11339285" cy="5368636"/>
          </a:xfrm>
          <a:prstGeom prst="rect">
            <a:avLst/>
          </a:prstGeom>
        </p:spPr>
      </p:pic>
      <p:sp>
        <p:nvSpPr>
          <p:cNvPr id="5" name="TextBox 4">
            <a:extLst>
              <a:ext uri="{FF2B5EF4-FFF2-40B4-BE49-F238E27FC236}">
                <a16:creationId xmlns:a16="http://schemas.microsoft.com/office/drawing/2014/main" xmlns="" id="{2E43B713-A2F8-C859-4CD1-E0F8AF78EA57}"/>
              </a:ext>
            </a:extLst>
          </p:cNvPr>
          <p:cNvSpPr txBox="1"/>
          <p:nvPr/>
        </p:nvSpPr>
        <p:spPr>
          <a:xfrm>
            <a:off x="1789545" y="450334"/>
            <a:ext cx="6350000" cy="369332"/>
          </a:xfrm>
          <a:prstGeom prst="rect">
            <a:avLst/>
          </a:prstGeom>
          <a:noFill/>
        </p:spPr>
        <p:txBody>
          <a:bodyPr wrap="square">
            <a:spAutoFit/>
          </a:bodyPr>
          <a:lstStyle/>
          <a:p>
            <a:r>
              <a:rPr lang="en-US" sz="1800" b="1" dirty="0"/>
              <a:t>Nursing Informatics</a:t>
            </a:r>
            <a:endParaRPr lang="en-US" dirty="0"/>
          </a:p>
        </p:txBody>
      </p:sp>
    </p:spTree>
    <p:extLst>
      <p:ext uri="{BB962C8B-B14F-4D97-AF65-F5344CB8AC3E}">
        <p14:creationId xmlns:p14="http://schemas.microsoft.com/office/powerpoint/2010/main" xmlns="" val="47248295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1432D4A-A849-2040-8F16-8DF99BC31155}"/>
              </a:ext>
            </a:extLst>
          </p:cNvPr>
          <p:cNvPicPr>
            <a:picLocks noChangeAspect="1"/>
          </p:cNvPicPr>
          <p:nvPr/>
        </p:nvPicPr>
        <p:blipFill rotWithShape="1">
          <a:blip r:embed="rId2"/>
          <a:srcRect t="4041" b="11689"/>
          <a:stretch/>
        </p:blipFill>
        <p:spPr>
          <a:xfrm>
            <a:off x="0" y="0"/>
            <a:ext cx="12192000" cy="6858000"/>
          </a:xfrm>
          <a:prstGeom prst="rect">
            <a:avLst/>
          </a:prstGeom>
        </p:spPr>
      </p:pic>
      <p:pic>
        <p:nvPicPr>
          <p:cNvPr id="5" name="Picture 2">
            <a:extLst>
              <a:ext uri="{FF2B5EF4-FFF2-40B4-BE49-F238E27FC236}">
                <a16:creationId xmlns:a16="http://schemas.microsoft.com/office/drawing/2014/main" xmlns="" id="{F109CA16-1C8D-E20F-1920-D9B71FA0D5DB}"/>
              </a:ext>
            </a:extLst>
          </p:cNvPr>
          <p:cNvPicPr>
            <a:picLocks noChangeAspect="1"/>
          </p:cNvPicPr>
          <p:nvPr/>
        </p:nvPicPr>
        <p:blipFill>
          <a:blip r:embed="rId3"/>
          <a:stretch>
            <a:fillRect/>
          </a:stretch>
        </p:blipFill>
        <p:spPr>
          <a:xfrm>
            <a:off x="346364" y="807412"/>
            <a:ext cx="11506969" cy="5504103"/>
          </a:xfrm>
          <a:prstGeom prst="rect">
            <a:avLst/>
          </a:prstGeom>
        </p:spPr>
      </p:pic>
      <p:sp>
        <p:nvSpPr>
          <p:cNvPr id="6" name="TextBox 5">
            <a:extLst>
              <a:ext uri="{FF2B5EF4-FFF2-40B4-BE49-F238E27FC236}">
                <a16:creationId xmlns:a16="http://schemas.microsoft.com/office/drawing/2014/main" xmlns="" id="{645DBAD0-24B7-DDDC-1D07-D2D2ADB2FA87}"/>
              </a:ext>
            </a:extLst>
          </p:cNvPr>
          <p:cNvSpPr txBox="1"/>
          <p:nvPr/>
        </p:nvSpPr>
        <p:spPr>
          <a:xfrm>
            <a:off x="346365" y="18473"/>
            <a:ext cx="5080000" cy="770466"/>
          </a:xfrm>
          <a:prstGeom prst="rect">
            <a:avLst/>
          </a:prstGeom>
          <a:noFill/>
        </p:spPr>
        <p:txBody>
          <a:bodyPr wrap="square" rtlCol="0">
            <a:spAutoFit/>
          </a:bodyPr>
          <a:lstStyle/>
          <a:p>
            <a:pPr algn="l"/>
            <a:r>
              <a:rPr lang="en-US" sz="4400" b="1" dirty="0"/>
              <a:t>Nursing Informatics</a:t>
            </a:r>
          </a:p>
        </p:txBody>
      </p:sp>
    </p:spTree>
    <p:extLst>
      <p:ext uri="{BB962C8B-B14F-4D97-AF65-F5344CB8AC3E}">
        <p14:creationId xmlns:p14="http://schemas.microsoft.com/office/powerpoint/2010/main" xmlns="" val="384943199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1432D4A-A849-2040-8F16-8DF99BC31155}"/>
              </a:ext>
            </a:extLst>
          </p:cNvPr>
          <p:cNvPicPr>
            <a:picLocks noChangeAspect="1"/>
          </p:cNvPicPr>
          <p:nvPr/>
        </p:nvPicPr>
        <p:blipFill rotWithShape="1">
          <a:blip r:embed="rId2"/>
          <a:srcRect t="4041" b="11689"/>
          <a:stretch/>
        </p:blipFill>
        <p:spPr>
          <a:xfrm>
            <a:off x="0" y="0"/>
            <a:ext cx="12192000" cy="6858000"/>
          </a:xfrm>
          <a:prstGeom prst="rect">
            <a:avLst/>
          </a:prstGeom>
        </p:spPr>
      </p:pic>
      <p:sp>
        <p:nvSpPr>
          <p:cNvPr id="4" name="Title 3">
            <a:extLst>
              <a:ext uri="{FF2B5EF4-FFF2-40B4-BE49-F238E27FC236}">
                <a16:creationId xmlns:a16="http://schemas.microsoft.com/office/drawing/2014/main" xmlns="" id="{7750AAB9-F179-CF9F-A752-AA3ACED72CF8}"/>
              </a:ext>
            </a:extLst>
          </p:cNvPr>
          <p:cNvSpPr>
            <a:spLocks noGrp="1"/>
          </p:cNvSpPr>
          <p:nvPr>
            <p:ph type="title"/>
          </p:nvPr>
        </p:nvSpPr>
        <p:spPr>
          <a:xfrm>
            <a:off x="1141412" y="1"/>
            <a:ext cx="11192981" cy="904393"/>
          </a:xfrm>
        </p:spPr>
        <p:txBody>
          <a:bodyPr/>
          <a:lstStyle/>
          <a:p>
            <a:r>
              <a:rPr lang="en-US" b="1" dirty="0">
                <a:highlight>
                  <a:srgbClr val="000080"/>
                </a:highlight>
              </a:rPr>
              <a:t>Nursing informatics as a nursing speciality </a:t>
            </a:r>
          </a:p>
        </p:txBody>
      </p:sp>
      <p:pic>
        <p:nvPicPr>
          <p:cNvPr id="6" name="Picture 6">
            <a:extLst>
              <a:ext uri="{FF2B5EF4-FFF2-40B4-BE49-F238E27FC236}">
                <a16:creationId xmlns:a16="http://schemas.microsoft.com/office/drawing/2014/main" xmlns="" id="{173BD224-9A7E-97D0-BA07-DDA22AE7BB42}"/>
              </a:ext>
            </a:extLst>
          </p:cNvPr>
          <p:cNvPicPr>
            <a:picLocks noGrp="1" noChangeAspect="1"/>
          </p:cNvPicPr>
          <p:nvPr>
            <p:ph idx="1"/>
          </p:nvPr>
        </p:nvPicPr>
        <p:blipFill>
          <a:blip r:embed="rId3"/>
          <a:stretch>
            <a:fillRect/>
          </a:stretch>
        </p:blipFill>
        <p:spPr>
          <a:xfrm>
            <a:off x="499509" y="904394"/>
            <a:ext cx="11192981" cy="5652953"/>
          </a:xfrm>
        </p:spPr>
      </p:pic>
    </p:spTree>
    <p:extLst>
      <p:ext uri="{BB962C8B-B14F-4D97-AF65-F5344CB8AC3E}">
        <p14:creationId xmlns:p14="http://schemas.microsoft.com/office/powerpoint/2010/main" xmlns="" val="290586694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1432D4A-A849-2040-8F16-8DF99BC31155}"/>
              </a:ext>
            </a:extLst>
          </p:cNvPr>
          <p:cNvPicPr>
            <a:picLocks noChangeAspect="1"/>
          </p:cNvPicPr>
          <p:nvPr/>
        </p:nvPicPr>
        <p:blipFill rotWithShape="1">
          <a:blip r:embed="rId2"/>
          <a:srcRect t="4041" b="11689"/>
          <a:stretch/>
        </p:blipFill>
        <p:spPr>
          <a:xfrm>
            <a:off x="0" y="0"/>
            <a:ext cx="12192000" cy="6858000"/>
          </a:xfrm>
          <a:prstGeom prst="rect">
            <a:avLst/>
          </a:prstGeom>
        </p:spPr>
      </p:pic>
      <p:sp>
        <p:nvSpPr>
          <p:cNvPr id="5" name="TextBox 4">
            <a:extLst>
              <a:ext uri="{FF2B5EF4-FFF2-40B4-BE49-F238E27FC236}">
                <a16:creationId xmlns:a16="http://schemas.microsoft.com/office/drawing/2014/main" xmlns="" id="{7612D74D-7B89-3CAF-0063-219101BDD4E1}"/>
              </a:ext>
            </a:extLst>
          </p:cNvPr>
          <p:cNvSpPr txBox="1"/>
          <p:nvPr/>
        </p:nvSpPr>
        <p:spPr>
          <a:xfrm>
            <a:off x="231969" y="311021"/>
            <a:ext cx="11728061" cy="523220"/>
          </a:xfrm>
          <a:prstGeom prst="rect">
            <a:avLst/>
          </a:prstGeom>
          <a:noFill/>
        </p:spPr>
        <p:txBody>
          <a:bodyPr wrap="square" rtlCol="0">
            <a:spAutoFit/>
          </a:bodyPr>
          <a:lstStyle/>
          <a:p>
            <a:pPr algn="l"/>
            <a:r>
              <a:rPr lang="en-US" sz="2800" b="1" dirty="0">
                <a:highlight>
                  <a:srgbClr val="000080"/>
                </a:highlight>
              </a:rPr>
              <a:t>ROLES OF NURSING INFORMATICS SPECIALISTS OR INFORMATICS NURSES </a:t>
            </a:r>
          </a:p>
        </p:txBody>
      </p:sp>
      <p:pic>
        <p:nvPicPr>
          <p:cNvPr id="6" name="Picture 6">
            <a:extLst>
              <a:ext uri="{FF2B5EF4-FFF2-40B4-BE49-F238E27FC236}">
                <a16:creationId xmlns:a16="http://schemas.microsoft.com/office/drawing/2014/main" xmlns="" id="{101BC1C1-4A3E-AA9C-1B5B-A7CACDC7EA26}"/>
              </a:ext>
            </a:extLst>
          </p:cNvPr>
          <p:cNvPicPr>
            <a:picLocks noChangeAspect="1"/>
          </p:cNvPicPr>
          <p:nvPr/>
        </p:nvPicPr>
        <p:blipFill>
          <a:blip r:embed="rId3"/>
          <a:stretch>
            <a:fillRect/>
          </a:stretch>
        </p:blipFill>
        <p:spPr>
          <a:xfrm>
            <a:off x="231969" y="1399592"/>
            <a:ext cx="11728060" cy="5147387"/>
          </a:xfrm>
          <a:prstGeom prst="rect">
            <a:avLst/>
          </a:prstGeom>
        </p:spPr>
      </p:pic>
    </p:spTree>
    <p:extLst>
      <p:ext uri="{BB962C8B-B14F-4D97-AF65-F5344CB8AC3E}">
        <p14:creationId xmlns:p14="http://schemas.microsoft.com/office/powerpoint/2010/main" xmlns="" val="72570892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96A926E6-DB5D-A577-A6C7-349EC92DA591}"/>
              </a:ext>
            </a:extLst>
          </p:cNvPr>
          <p:cNvSpPr>
            <a:spLocks noGrp="1"/>
          </p:cNvSpPr>
          <p:nvPr>
            <p:ph type="title"/>
          </p:nvPr>
        </p:nvSpPr>
        <p:spPr>
          <a:xfrm>
            <a:off x="1219168" y="51838"/>
            <a:ext cx="9905998" cy="729859"/>
          </a:xfrm>
        </p:spPr>
        <p:txBody>
          <a:bodyPr/>
          <a:lstStyle/>
          <a:p>
            <a:r>
              <a:rPr lang="en-US" b="1" dirty="0"/>
              <a:t>Roles of informatics nurse </a:t>
            </a:r>
          </a:p>
        </p:txBody>
      </p:sp>
      <p:sp>
        <p:nvSpPr>
          <p:cNvPr id="4" name="Picture Placeholder 3">
            <a:extLst>
              <a:ext uri="{FF2B5EF4-FFF2-40B4-BE49-F238E27FC236}">
                <a16:creationId xmlns:a16="http://schemas.microsoft.com/office/drawing/2014/main" xmlns="" id="{E513E212-D57D-AC93-617A-32DD571D6AB9}"/>
              </a:ext>
            </a:extLst>
          </p:cNvPr>
          <p:cNvSpPr>
            <a:spLocks noGrp="1"/>
          </p:cNvSpPr>
          <p:nvPr>
            <p:ph idx="1"/>
          </p:nvPr>
        </p:nvSpPr>
        <p:spPr>
          <a:xfrm>
            <a:off x="318740" y="781696"/>
            <a:ext cx="11603180" cy="6076303"/>
          </a:xfrm>
        </p:spPr>
        <p:txBody>
          <a:bodyPr>
            <a:normAutofit fontScale="70000" lnSpcReduction="20000"/>
          </a:bodyPr>
          <a:lstStyle/>
          <a:p>
            <a:r>
              <a:rPr lang="en-US" b="1" dirty="0"/>
              <a:t>Clinical information systems implementation </a:t>
            </a:r>
          </a:p>
          <a:p>
            <a:pPr lvl="1"/>
            <a:r>
              <a:rPr lang="en-US" b="1" dirty="0"/>
              <a:t>NI can lead / coordinate a project to implement or upgrade HIS e.g HER</a:t>
            </a:r>
          </a:p>
          <a:p>
            <a:r>
              <a:rPr lang="en-US" b="1" dirty="0"/>
              <a:t>Systems Maintenance </a:t>
            </a:r>
          </a:p>
          <a:p>
            <a:pPr lvl="1"/>
            <a:r>
              <a:rPr lang="en-US" b="1" dirty="0"/>
              <a:t>Ensuring HIS runs smoothly and efficiently by troubleshooting systems and processes issues </a:t>
            </a:r>
          </a:p>
          <a:p>
            <a:r>
              <a:rPr lang="en-US" b="1" dirty="0"/>
              <a:t>Education and Training </a:t>
            </a:r>
          </a:p>
          <a:p>
            <a:pPr lvl="2"/>
            <a:r>
              <a:rPr lang="en-US" b="1" dirty="0"/>
              <a:t>end-users around the practical use of HIS and other technologies in patient care v</a:t>
            </a:r>
          </a:p>
          <a:p>
            <a:pPr lvl="2"/>
            <a:r>
              <a:rPr lang="en-US" b="1" dirty="0"/>
              <a:t>Promote and reinforce guidelines and polices around pt safety, data privacy and confidentiality and HIS mandates. </a:t>
            </a:r>
          </a:p>
          <a:p>
            <a:r>
              <a:rPr lang="en-US" b="1" dirty="0"/>
              <a:t>Data Analysis / Reporting </a:t>
            </a:r>
          </a:p>
          <a:p>
            <a:pPr lvl="1"/>
            <a:r>
              <a:rPr lang="en-US" b="1" dirty="0"/>
              <a:t>Day to day operations</a:t>
            </a:r>
          </a:p>
          <a:p>
            <a:pPr lvl="1"/>
            <a:r>
              <a:rPr lang="en-US" b="1" dirty="0"/>
              <a:t>Research / predictive analysis </a:t>
            </a:r>
          </a:p>
          <a:p>
            <a:pPr lvl="1"/>
            <a:r>
              <a:rPr lang="en-US" b="1" dirty="0"/>
              <a:t>Attestation of compliance with authorities /governance / bodies. </a:t>
            </a:r>
          </a:p>
          <a:p>
            <a:r>
              <a:rPr lang="en-US" b="1" dirty="0"/>
              <a:t>Systems Optimization</a:t>
            </a:r>
          </a:p>
          <a:p>
            <a:pPr lvl="1"/>
            <a:r>
              <a:rPr lang="en-US" b="1" dirty="0"/>
              <a:t>Continuous improvements of HIS and other healthcare technologies </a:t>
            </a:r>
          </a:p>
          <a:p>
            <a:pPr lvl="1"/>
            <a:r>
              <a:rPr lang="en-US" b="1" dirty="0"/>
              <a:t>With knowledge and skills in systems and workflow analysis, an informatics nurse can influence or lead the efforts to improve the usability of info systems in practice settings. </a:t>
            </a:r>
          </a:p>
          <a:p>
            <a:r>
              <a:rPr lang="en-US" b="1" dirty="0"/>
              <a:t>Collaboration/ Leadership </a:t>
            </a:r>
          </a:p>
          <a:p>
            <a:pPr lvl="1"/>
            <a:r>
              <a:rPr lang="en-US" b="1" dirty="0"/>
              <a:t>As nursing is part of MDT an IN works closely with other members of HC team to ensure proper functioning of HIS and other pt HC TECHS. </a:t>
            </a:r>
          </a:p>
          <a:p>
            <a:pPr lvl="1"/>
            <a:r>
              <a:rPr lang="en-US" b="1" dirty="0"/>
              <a:t>NI act as liaison between clinicians and tech experts</a:t>
            </a:r>
          </a:p>
          <a:p>
            <a:endParaRPr lang="en-US" b="1" dirty="0"/>
          </a:p>
          <a:p>
            <a:endParaRPr lang="en-US" b="1" dirty="0"/>
          </a:p>
          <a:p>
            <a:pPr lvl="2"/>
            <a:endParaRPr lang="en-US" b="1" dirty="0"/>
          </a:p>
          <a:p>
            <a:pPr lvl="1"/>
            <a:endParaRPr lang="en-US" b="1" dirty="0"/>
          </a:p>
        </p:txBody>
      </p:sp>
    </p:spTree>
    <p:extLst>
      <p:ext uri="{BB962C8B-B14F-4D97-AF65-F5344CB8AC3E}">
        <p14:creationId xmlns:p14="http://schemas.microsoft.com/office/powerpoint/2010/main" xmlns="" val="17856577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E827F6-FE25-9E21-FA4F-6E8EB40E2D08}"/>
              </a:ext>
            </a:extLst>
          </p:cNvPr>
          <p:cNvSpPr>
            <a:spLocks noGrp="1"/>
          </p:cNvSpPr>
          <p:nvPr>
            <p:ph type="title"/>
          </p:nvPr>
        </p:nvSpPr>
        <p:spPr>
          <a:xfrm>
            <a:off x="894183" y="618518"/>
            <a:ext cx="10302551" cy="1478570"/>
          </a:xfrm>
        </p:spPr>
        <p:txBody>
          <a:bodyPr/>
          <a:lstStyle/>
          <a:p>
            <a:r>
              <a:rPr lang="en-US" dirty="0"/>
              <a:t>Why nursing informatics competencies are vital for all practicing nurses </a:t>
            </a:r>
          </a:p>
        </p:txBody>
      </p:sp>
      <p:sp>
        <p:nvSpPr>
          <p:cNvPr id="4" name="Content Placeholder 3">
            <a:extLst>
              <a:ext uri="{FF2B5EF4-FFF2-40B4-BE49-F238E27FC236}">
                <a16:creationId xmlns:a16="http://schemas.microsoft.com/office/drawing/2014/main" xmlns="" id="{DD5BD726-C98C-D7AF-1C71-F73A244EB328}"/>
              </a:ext>
            </a:extLst>
          </p:cNvPr>
          <p:cNvSpPr>
            <a:spLocks noGrp="1"/>
          </p:cNvSpPr>
          <p:nvPr>
            <p:ph idx="1"/>
          </p:nvPr>
        </p:nvSpPr>
        <p:spPr/>
        <p:txBody>
          <a:bodyPr>
            <a:normAutofit fontScale="85000" lnSpcReduction="10000"/>
          </a:bodyPr>
          <a:lstStyle/>
          <a:p>
            <a:r>
              <a:rPr lang="en-US" dirty="0"/>
              <a:t>Advancement of technologies in health care </a:t>
            </a:r>
          </a:p>
          <a:p>
            <a:pPr lvl="1"/>
            <a:r>
              <a:rPr lang="en-US" dirty="0"/>
              <a:t>More than 96% of hospitals and 87% of clinician offices some form of HER or other pt/healthcare technologies </a:t>
            </a:r>
          </a:p>
          <a:p>
            <a:r>
              <a:rPr lang="en-US" dirty="0"/>
              <a:t>Significant impact on nursing practice </a:t>
            </a:r>
          </a:p>
          <a:p>
            <a:pPr lvl="1"/>
            <a:r>
              <a:rPr lang="en-US" dirty="0"/>
              <a:t>Nurses represent the largest group of professionals in the forefront in healthcare </a:t>
            </a:r>
          </a:p>
          <a:p>
            <a:pPr lvl="2"/>
            <a:r>
              <a:rPr lang="en-US" dirty="0"/>
              <a:t>Consequently, nurses are greatly impacted by these technological advances </a:t>
            </a:r>
          </a:p>
          <a:p>
            <a:r>
              <a:rPr lang="en-US" dirty="0"/>
              <a:t>HER-driven regulatory requirements </a:t>
            </a:r>
          </a:p>
          <a:p>
            <a:pPr lvl="1"/>
            <a:r>
              <a:rPr lang="en-US" dirty="0"/>
              <a:t>Promoting interoperability (formerly Meaningful Use) program and electronic clinical quality measures </a:t>
            </a:r>
          </a:p>
          <a:p>
            <a:pPr lvl="1"/>
            <a:r>
              <a:rPr lang="en-US" dirty="0"/>
              <a:t>Nurses are significant contributors to meeting these requirements </a:t>
            </a:r>
          </a:p>
          <a:p>
            <a:pPr lvl="1"/>
            <a:endParaRPr lang="en-US" dirty="0"/>
          </a:p>
        </p:txBody>
      </p:sp>
    </p:spTree>
    <p:extLst>
      <p:ext uri="{BB962C8B-B14F-4D97-AF65-F5344CB8AC3E}">
        <p14:creationId xmlns:p14="http://schemas.microsoft.com/office/powerpoint/2010/main" xmlns="" val="171837814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6AD00F-BC67-AE5B-7E8B-BB6904C73000}"/>
              </a:ext>
            </a:extLst>
          </p:cNvPr>
          <p:cNvSpPr>
            <a:spLocks noGrp="1"/>
          </p:cNvSpPr>
          <p:nvPr>
            <p:ph type="title"/>
          </p:nvPr>
        </p:nvSpPr>
        <p:spPr/>
        <p:txBody>
          <a:bodyPr/>
          <a:lstStyle/>
          <a:p>
            <a:r>
              <a:rPr lang="en-US" dirty="0"/>
              <a:t>Fundamental nursing informatics competencies </a:t>
            </a:r>
          </a:p>
        </p:txBody>
      </p:sp>
      <p:sp>
        <p:nvSpPr>
          <p:cNvPr id="3" name="Content Placeholder 2">
            <a:extLst>
              <a:ext uri="{FF2B5EF4-FFF2-40B4-BE49-F238E27FC236}">
                <a16:creationId xmlns:a16="http://schemas.microsoft.com/office/drawing/2014/main" xmlns="" id="{EBB6246D-0A64-19A5-C51E-56BD46F509AA}"/>
              </a:ext>
            </a:extLst>
          </p:cNvPr>
          <p:cNvSpPr>
            <a:spLocks noGrp="1"/>
          </p:cNvSpPr>
          <p:nvPr>
            <p:ph idx="1"/>
          </p:nvPr>
        </p:nvSpPr>
        <p:spPr/>
        <p:txBody>
          <a:bodyPr>
            <a:normAutofit fontScale="77500" lnSpcReduction="20000"/>
          </a:bodyPr>
          <a:lstStyle/>
          <a:p>
            <a:r>
              <a:rPr lang="en-US" dirty="0"/>
              <a:t>Basic Computer Competencies </a:t>
            </a:r>
          </a:p>
          <a:p>
            <a:pPr lvl="1"/>
            <a:r>
              <a:rPr lang="en-US" dirty="0"/>
              <a:t>Computer hardware and software application, electronic communication, internet and online resources </a:t>
            </a:r>
          </a:p>
          <a:p>
            <a:r>
              <a:rPr lang="en-US" dirty="0"/>
              <a:t>Information Literacy </a:t>
            </a:r>
          </a:p>
          <a:p>
            <a:pPr lvl="1"/>
            <a:r>
              <a:rPr lang="en-US" dirty="0"/>
              <a:t>Information search, access and evaluation, information use to support care, EHR-related standards and guidelines</a:t>
            </a:r>
          </a:p>
          <a:p>
            <a:pPr lvl="1"/>
            <a:r>
              <a:rPr lang="en-US" dirty="0"/>
              <a:t>With easy and rapid access to a wealth of info, nurses must be able to assess the reliability, credibility, relevance, and value of info. </a:t>
            </a:r>
          </a:p>
          <a:p>
            <a:r>
              <a:rPr lang="en-US" dirty="0"/>
              <a:t>Information Management </a:t>
            </a:r>
          </a:p>
          <a:p>
            <a:pPr lvl="1"/>
            <a:r>
              <a:rPr lang="en-US" dirty="0"/>
              <a:t>Use of EHR &amp; other healthcare technologies, nursing documentation, communication, care coordination, use of decision support and other clinical processes are vital in healthcare </a:t>
            </a:r>
          </a:p>
          <a:p>
            <a:pPr lvl="1"/>
            <a:r>
              <a:rPr lang="en-US" dirty="0"/>
              <a:t>Data Protection &amp; Security , maintain the integrity of pt Privacy &amp; Confidentiality</a:t>
            </a:r>
          </a:p>
        </p:txBody>
      </p:sp>
    </p:spTree>
    <p:extLst>
      <p:ext uri="{BB962C8B-B14F-4D97-AF65-F5344CB8AC3E}">
        <p14:creationId xmlns:p14="http://schemas.microsoft.com/office/powerpoint/2010/main" xmlns="" val="233575668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xmlns="" id="{CBB0C105-5982-35D5-F6BA-6C91EC5AB275}"/>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3">
            <a:extLst>
              <a:ext uri="{FF2B5EF4-FFF2-40B4-BE49-F238E27FC236}">
                <a16:creationId xmlns:a16="http://schemas.microsoft.com/office/drawing/2014/main" xmlns="" id="{FF4B5A6E-1E37-154B-23E2-BE6535A1B230}"/>
              </a:ext>
            </a:extLst>
          </p:cNvPr>
          <p:cNvPicPr>
            <a:picLocks noGrp="1" noChangeAspect="1"/>
          </p:cNvPicPr>
          <p:nvPr>
            <p:ph idx="1"/>
          </p:nvPr>
        </p:nvPicPr>
        <p:blipFill>
          <a:blip r:embed="rId3"/>
          <a:stretch>
            <a:fillRect/>
          </a:stretch>
        </p:blipFill>
        <p:spPr>
          <a:xfrm>
            <a:off x="-39077" y="0"/>
            <a:ext cx="12192000" cy="6858000"/>
          </a:xfrm>
        </p:spPr>
      </p:pic>
      <mc:AlternateContent xmlns:mc="http://schemas.openxmlformats.org/markup-compatibility/2006">
        <mc:Choice xmlns:am3d="http://schemas.microsoft.com/office/drawing/2017/model3d" xmlns="" Requires="am3d">
          <p:graphicFrame>
            <p:nvGraphicFramePr>
              <p:cNvPr id="4" name="3D Model 5" descr="Surface Studio">
                <a:extLst>
                  <a:ext uri="{FF2B5EF4-FFF2-40B4-BE49-F238E27FC236}">
                    <a16:creationId xmlns:a16="http://schemas.microsoft.com/office/drawing/2014/main" id="{E728E868-ACFD-3111-AA09-EADD5527EDFA}"/>
                  </a:ext>
                </a:extLst>
              </p:cNvPr>
              <p:cNvGraphicFramePr>
                <a:graphicFrameLocks noChangeAspect="1"/>
              </p:cNvGraphicFramePr>
              <p:nvPr>
                <p:extLst>
                  <p:ext uri="{D42A27DB-BD31-4B8C-83A1-F6EECF244321}">
                    <p14:modId xmlns:p14="http://schemas.microsoft.com/office/powerpoint/2010/main" val="3773197336"/>
                  </p:ext>
                </p:extLst>
              </p:nvPr>
            </p:nvGraphicFramePr>
            <p:xfrm>
              <a:off x="10794999" y="5235510"/>
              <a:ext cx="1332039" cy="1622489"/>
            </p:xfrm>
            <a:graphic>
              <a:graphicData uri="http://schemas.microsoft.com/office/drawing/2017/model3d">
                <am3d:model3d r:embed="rId4">
                  <am3d:spPr>
                    <a:xfrm>
                      <a:off x="0" y="0"/>
                      <a:ext cx="1332039" cy="1622489"/>
                    </a:xfrm>
                    <a:prstGeom prst="rect">
                      <a:avLst/>
                    </a:prstGeom>
                  </am3d:spPr>
                  <am3d:camera>
                    <am3d:pos x="0" y="0" z="70239771"/>
                    <am3d:up dx="0" dy="36000000" dz="0"/>
                    <am3d:lookAt x="0" y="0" z="0"/>
                    <am3d:perspective fov="2700000"/>
                  </am3d:camera>
                  <am3d:trans>
                    <am3d:meterPerModelUnit n="1560118" d="1000000"/>
                    <am3d:preTrans dx="5587223" dy="-15750189" dz="-3"/>
                    <am3d:scale>
                      <am3d:sx n="1000000" d="1000000"/>
                      <am3d:sy n="1000000" d="1000000"/>
                      <am3d:sz n="1000000" d="1000000"/>
                    </am3d:scale>
                    <am3d:rot ax="2030654" ay="3569636" az="1800988"/>
                    <am3d:postTrans dx="0" dy="0" dz="0"/>
                  </am3d:trans>
                  <am3d:raster rName="Office3DRenderer" rVer="16.0.8326">
                    <am3d:blip r:embed="rId5"/>
                  </am3d:raster>
                  <am3d:objViewport viewportSz="184813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5" descr="Surface Studio">
                <a:extLst>
                  <a:ext uri="{FF2B5EF4-FFF2-40B4-BE49-F238E27FC236}">
                    <a16:creationId xmlns:a16="http://schemas.microsoft.com/office/drawing/2014/main" xmlns="" id="{E728E868-ACFD-3111-AA09-EADD5527EDFA}"/>
                  </a:ext>
                </a:extLst>
              </p:cNvPr>
              <p:cNvPicPr>
                <a:picLocks noGrp="1" noRot="1" noChangeAspect="1" noMove="1" noResize="1" noEditPoints="1" noAdjustHandles="1" noChangeArrowheads="1" noChangeShapeType="1" noCrop="1"/>
              </p:cNvPicPr>
              <p:nvPr/>
            </p:nvPicPr>
            <p:blipFill>
              <a:blip r:embed="rId6"/>
              <a:stretch>
                <a:fillRect/>
              </a:stretch>
            </p:blipFill>
            <p:spPr>
              <a:xfrm>
                <a:off x="10794999" y="5235510"/>
                <a:ext cx="1332039" cy="1622489"/>
              </a:xfrm>
              <a:prstGeom prst="rect">
                <a:avLst/>
              </a:prstGeom>
            </p:spPr>
          </p:pic>
        </mc:Fallback>
      </mc:AlternateContent>
    </p:spTree>
    <p:extLst>
      <p:ext uri="{BB962C8B-B14F-4D97-AF65-F5344CB8AC3E}">
        <p14:creationId xmlns:p14="http://schemas.microsoft.com/office/powerpoint/2010/main" xmlns="" val="94135730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745ACA-CA2C-4243-A96D-C1D376E85229}"/>
              </a:ext>
            </a:extLst>
          </p:cNvPr>
          <p:cNvSpPr>
            <a:spLocks noGrp="1"/>
          </p:cNvSpPr>
          <p:nvPr>
            <p:ph type="title"/>
          </p:nvPr>
        </p:nvSpPr>
        <p:spPr>
          <a:xfrm>
            <a:off x="1141413" y="243417"/>
            <a:ext cx="9905998" cy="963083"/>
          </a:xfrm>
        </p:spPr>
        <p:txBody>
          <a:bodyPr/>
          <a:lstStyle/>
          <a:p>
            <a:r>
              <a:rPr lang="en-US" sz="1400" dirty="0"/>
              <a:t>References</a:t>
            </a:r>
            <a:r>
              <a:rPr lang="en-US" dirty="0"/>
              <a:t> </a:t>
            </a:r>
          </a:p>
        </p:txBody>
      </p:sp>
      <p:sp>
        <p:nvSpPr>
          <p:cNvPr id="3" name="Content Placeholder 2">
            <a:extLst>
              <a:ext uri="{FF2B5EF4-FFF2-40B4-BE49-F238E27FC236}">
                <a16:creationId xmlns:a16="http://schemas.microsoft.com/office/drawing/2014/main" xmlns="" id="{BBFCC3E4-AA51-8F8A-8A61-6B63CDA7C103}"/>
              </a:ext>
            </a:extLst>
          </p:cNvPr>
          <p:cNvSpPr>
            <a:spLocks noGrp="1"/>
          </p:cNvSpPr>
          <p:nvPr>
            <p:ph idx="1"/>
          </p:nvPr>
        </p:nvSpPr>
        <p:spPr>
          <a:xfrm>
            <a:off x="1143000" y="1068918"/>
            <a:ext cx="9905999" cy="3587750"/>
          </a:xfrm>
        </p:spPr>
        <p:txBody>
          <a:bodyPr>
            <a:noAutofit/>
          </a:bodyPr>
          <a:lstStyle/>
          <a:p>
            <a:r>
              <a:rPr lang="en-US" sz="1200" dirty="0"/>
              <a:t>American Medical Informatics Association. (2020). Nursing Informatics working Group. Accessed on  October 1, 2022, accessed at </a:t>
            </a:r>
            <a:r>
              <a:rPr lang="en-US" sz="1200" dirty="0">
                <a:hlinkClick r:id="rId2"/>
              </a:rPr>
              <a:t>https://</a:t>
            </a:r>
            <a:r>
              <a:rPr lang="en-US" sz="1200" dirty="0" err="1">
                <a:hlinkClick r:id="rId2"/>
              </a:rPr>
              <a:t>www.amia.org</a:t>
            </a:r>
            <a:r>
              <a:rPr lang="en-US" sz="1200" dirty="0">
                <a:hlinkClick r:id="rId2"/>
              </a:rPr>
              <a:t>/programs/working-groups/nursing-informatics</a:t>
            </a:r>
            <a:r>
              <a:rPr lang="en-US" sz="1200" dirty="0"/>
              <a:t> </a:t>
            </a:r>
          </a:p>
          <a:p>
            <a:r>
              <a:rPr lang="en-US" sz="1200" dirty="0"/>
              <a:t>American Nursing Association, (2015). Nursing Informatics: Scope and Standards of Nursing informatics practice (2</a:t>
            </a:r>
            <a:r>
              <a:rPr lang="en-US" sz="1200" baseline="30000" dirty="0"/>
              <a:t>nd</a:t>
            </a:r>
            <a:r>
              <a:rPr lang="en-US" sz="1200" dirty="0"/>
              <a:t> Ed.).</a:t>
            </a:r>
          </a:p>
          <a:p>
            <a:r>
              <a:rPr lang="en-US" sz="1200" dirty="0"/>
              <a:t>Canadian Nursing Informatics Association. (2022). Nursing Standards.  Accessed on October 1, 2022, accessed at </a:t>
            </a:r>
            <a:r>
              <a:rPr lang="en-US" sz="1200" dirty="0">
                <a:hlinkClick r:id="rId3"/>
              </a:rPr>
              <a:t>https://</a:t>
            </a:r>
            <a:r>
              <a:rPr lang="en-US" sz="1200" dirty="0" err="1">
                <a:hlinkClick r:id="rId3"/>
              </a:rPr>
              <a:t>cnia.ca</a:t>
            </a:r>
            <a:r>
              <a:rPr lang="en-US" sz="1200" dirty="0">
                <a:hlinkClick r:id="rId3"/>
              </a:rPr>
              <a:t>/nursing-data-standards</a:t>
            </a:r>
            <a:r>
              <a:rPr lang="en-US" sz="1200" dirty="0"/>
              <a:t> </a:t>
            </a:r>
          </a:p>
          <a:p>
            <a:r>
              <a:rPr lang="en-US" sz="1200" dirty="0"/>
              <a:t>Health Information and Management Systems Society. (2019). What is nursing informatics ? Accessed on October 1, 2022, accessed at  </a:t>
            </a:r>
            <a:r>
              <a:rPr lang="en-US" sz="1200" dirty="0">
                <a:hlinkClick r:id="rId4"/>
              </a:rPr>
              <a:t>https://www.hiss’s.org/resources/what-nursing-informatics</a:t>
            </a:r>
            <a:r>
              <a:rPr lang="en-US" sz="1200" dirty="0"/>
              <a:t> </a:t>
            </a:r>
          </a:p>
          <a:p>
            <a:r>
              <a:rPr lang="en-US" sz="1200" dirty="0"/>
              <a:t>HIMSS</a:t>
            </a:r>
          </a:p>
          <a:p>
            <a:r>
              <a:rPr lang="en-US" sz="1200" dirty="0"/>
              <a:t>ANA</a:t>
            </a:r>
          </a:p>
          <a:p>
            <a:r>
              <a:rPr lang="en-US" sz="1200" dirty="0"/>
              <a:t>CNIA,</a:t>
            </a:r>
          </a:p>
        </p:txBody>
      </p:sp>
    </p:spTree>
    <p:extLst>
      <p:ext uri="{BB962C8B-B14F-4D97-AF65-F5344CB8AC3E}">
        <p14:creationId xmlns:p14="http://schemas.microsoft.com/office/powerpoint/2010/main" xmlns="" val="50530231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233" name="Picture 2">
            <a:extLst>
              <a:ext uri="{FF2B5EF4-FFF2-40B4-BE49-F238E27FC236}">
                <a16:creationId xmlns:a16="http://schemas.microsoft.com/office/drawing/2014/main" xmlns="" id="{50C065C3-0FE3-4452-B765-CB05BBB2A983}"/>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alphaModFix amt="30000"/>
            <a:extLst>
              <a:ext uri="{28A0092B-C50C-407E-A947-70E740481C1C}">
                <a14:useLocalDpi xmlns:a14="http://schemas.microsoft.com/office/drawing/2010/main" xmlns="" val="0"/>
              </a:ext>
            </a:extLst>
          </a:blip>
          <a:srcRect/>
          <a:stretch>
            <a:fillRect/>
          </a:stretch>
        </p:blipFill>
        <p:spPr bwMode="auto">
          <a:xfrm>
            <a:off x="0" y="0"/>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235" name="Group 234">
            <a:extLst>
              <a:ext uri="{FF2B5EF4-FFF2-40B4-BE49-F238E27FC236}">
                <a16:creationId xmlns:a16="http://schemas.microsoft.com/office/drawing/2014/main" xmlns="" id="{9795E515-5F57-431F-9A0D-3A0419DF757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236" name="Rectangle 5">
              <a:extLst>
                <a:ext uri="{FF2B5EF4-FFF2-40B4-BE49-F238E27FC236}">
                  <a16:creationId xmlns:a16="http://schemas.microsoft.com/office/drawing/2014/main" xmlns="" id="{D45BCBFE-0478-4767-BF2E-FC2C548BA62F}"/>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xmlns=""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37" name="Freeform 6">
              <a:extLst>
                <a:ext uri="{FF2B5EF4-FFF2-40B4-BE49-F238E27FC236}">
                  <a16:creationId xmlns:a16="http://schemas.microsoft.com/office/drawing/2014/main" xmlns="" id="{E903928F-F6DA-470C-81A0-CF7D9DE0341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8" name="Freeform 7">
              <a:extLst>
                <a:ext uri="{FF2B5EF4-FFF2-40B4-BE49-F238E27FC236}">
                  <a16:creationId xmlns:a16="http://schemas.microsoft.com/office/drawing/2014/main" xmlns="" id="{ADA095F6-E326-4450-A2D6-DB2BF989B87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9" name="Rectangle 8">
              <a:extLst>
                <a:ext uri="{FF2B5EF4-FFF2-40B4-BE49-F238E27FC236}">
                  <a16:creationId xmlns:a16="http://schemas.microsoft.com/office/drawing/2014/main" xmlns="" id="{6B067F9A-FDF2-49EC-B4FF-CD4B90F78923}"/>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xmlns=""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40" name="Freeform 9">
              <a:extLst>
                <a:ext uri="{FF2B5EF4-FFF2-40B4-BE49-F238E27FC236}">
                  <a16:creationId xmlns:a16="http://schemas.microsoft.com/office/drawing/2014/main" xmlns="" id="{F1331213-D19D-49FC-8616-168A14565A8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1" name="Freeform 10">
              <a:extLst>
                <a:ext uri="{FF2B5EF4-FFF2-40B4-BE49-F238E27FC236}">
                  <a16:creationId xmlns:a16="http://schemas.microsoft.com/office/drawing/2014/main" xmlns="" id="{2ADFE242-96FC-4A14-8C59-90CD6DE1D9F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2" name="Freeform 11">
              <a:extLst>
                <a:ext uri="{FF2B5EF4-FFF2-40B4-BE49-F238E27FC236}">
                  <a16:creationId xmlns:a16="http://schemas.microsoft.com/office/drawing/2014/main" xmlns="" id="{6A97B7BC-40BD-494B-9C6B-AF3045559A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3" name="Freeform 12">
              <a:extLst>
                <a:ext uri="{FF2B5EF4-FFF2-40B4-BE49-F238E27FC236}">
                  <a16:creationId xmlns:a16="http://schemas.microsoft.com/office/drawing/2014/main" xmlns="" id="{3D7F35CF-F44C-491F-904D-A31ED832137B}"/>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4" name="Freeform 13">
              <a:extLst>
                <a:ext uri="{FF2B5EF4-FFF2-40B4-BE49-F238E27FC236}">
                  <a16:creationId xmlns:a16="http://schemas.microsoft.com/office/drawing/2014/main" xmlns="" id="{84D9BF7E-18C2-452C-B139-4ED58D7A03C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5" name="Freeform 14">
              <a:extLst>
                <a:ext uri="{FF2B5EF4-FFF2-40B4-BE49-F238E27FC236}">
                  <a16:creationId xmlns:a16="http://schemas.microsoft.com/office/drawing/2014/main" xmlns="" id="{700A6223-AD38-426F-A6FE-7926CAEF31C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6" name="Freeform 15">
              <a:extLst>
                <a:ext uri="{FF2B5EF4-FFF2-40B4-BE49-F238E27FC236}">
                  <a16:creationId xmlns:a16="http://schemas.microsoft.com/office/drawing/2014/main" xmlns="" id="{D172AA94-449F-45EB-94E6-67C186C32DD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7" name="Freeform 16">
              <a:extLst>
                <a:ext uri="{FF2B5EF4-FFF2-40B4-BE49-F238E27FC236}">
                  <a16:creationId xmlns:a16="http://schemas.microsoft.com/office/drawing/2014/main" xmlns="" id="{A7D4F697-8937-4F4C-83C5-770B3FCB828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8" name="Freeform 17">
              <a:extLst>
                <a:ext uri="{FF2B5EF4-FFF2-40B4-BE49-F238E27FC236}">
                  <a16:creationId xmlns:a16="http://schemas.microsoft.com/office/drawing/2014/main" xmlns="" id="{10AF1D59-5117-4D47-8414-4BB61F944BD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9" name="Freeform 18">
              <a:extLst>
                <a:ext uri="{FF2B5EF4-FFF2-40B4-BE49-F238E27FC236}">
                  <a16:creationId xmlns:a16="http://schemas.microsoft.com/office/drawing/2014/main" xmlns="" id="{2387DC33-88B3-4718-8C94-41659EA33A94}"/>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0" name="Freeform 19">
              <a:extLst>
                <a:ext uri="{FF2B5EF4-FFF2-40B4-BE49-F238E27FC236}">
                  <a16:creationId xmlns:a16="http://schemas.microsoft.com/office/drawing/2014/main" xmlns="" id="{D4E7EC64-4763-4F04-B2E4-E400364D728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1" name="Freeform 20">
              <a:extLst>
                <a:ext uri="{FF2B5EF4-FFF2-40B4-BE49-F238E27FC236}">
                  <a16:creationId xmlns:a16="http://schemas.microsoft.com/office/drawing/2014/main" xmlns="" id="{581717DF-9FD4-47CB-9579-E34DF7E8754F}"/>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2" name="Freeform 21">
              <a:extLst>
                <a:ext uri="{FF2B5EF4-FFF2-40B4-BE49-F238E27FC236}">
                  <a16:creationId xmlns:a16="http://schemas.microsoft.com/office/drawing/2014/main" xmlns="" id="{BCD8EF50-6E58-4B2D-90B6-AFF236A73BC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3" name="Freeform 22">
              <a:extLst>
                <a:ext uri="{FF2B5EF4-FFF2-40B4-BE49-F238E27FC236}">
                  <a16:creationId xmlns:a16="http://schemas.microsoft.com/office/drawing/2014/main" xmlns="" id="{6524A268-142A-4CBF-BB8B-DC1FCBC8F78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4" name="Freeform 23">
              <a:extLst>
                <a:ext uri="{FF2B5EF4-FFF2-40B4-BE49-F238E27FC236}">
                  <a16:creationId xmlns:a16="http://schemas.microsoft.com/office/drawing/2014/main" xmlns="" id="{56A0E6F3-B76B-4813-B44B-56CE11A8A0C4}"/>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5" name="Freeform 24">
              <a:extLst>
                <a:ext uri="{FF2B5EF4-FFF2-40B4-BE49-F238E27FC236}">
                  <a16:creationId xmlns:a16="http://schemas.microsoft.com/office/drawing/2014/main" xmlns="" id="{A74CED8D-B902-4B76-9CC8-30A09B2FA19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6" name="Freeform 25">
              <a:extLst>
                <a:ext uri="{FF2B5EF4-FFF2-40B4-BE49-F238E27FC236}">
                  <a16:creationId xmlns:a16="http://schemas.microsoft.com/office/drawing/2014/main" xmlns="" id="{ED007BD7-ED56-4566-B1FF-707160024A6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7" name="Freeform 26">
              <a:extLst>
                <a:ext uri="{FF2B5EF4-FFF2-40B4-BE49-F238E27FC236}">
                  <a16:creationId xmlns:a16="http://schemas.microsoft.com/office/drawing/2014/main" xmlns="" id="{90AD48D2-5BC8-4C80-B126-B1A201242B8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8" name="Freeform 27">
              <a:extLst>
                <a:ext uri="{FF2B5EF4-FFF2-40B4-BE49-F238E27FC236}">
                  <a16:creationId xmlns:a16="http://schemas.microsoft.com/office/drawing/2014/main" xmlns="" id="{BE14C82F-9F35-4D61-B758-7BCE32DECBF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9" name="Freeform 28">
              <a:extLst>
                <a:ext uri="{FF2B5EF4-FFF2-40B4-BE49-F238E27FC236}">
                  <a16:creationId xmlns:a16="http://schemas.microsoft.com/office/drawing/2014/main" xmlns="" id="{6540CE06-9028-497A-AC64-CF0ED60A745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0" name="Freeform 29">
              <a:extLst>
                <a:ext uri="{FF2B5EF4-FFF2-40B4-BE49-F238E27FC236}">
                  <a16:creationId xmlns:a16="http://schemas.microsoft.com/office/drawing/2014/main" xmlns="" id="{A4825B3B-52CD-4F08-BA02-6C2B0EFEDE9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1" name="Freeform 30">
              <a:extLst>
                <a:ext uri="{FF2B5EF4-FFF2-40B4-BE49-F238E27FC236}">
                  <a16:creationId xmlns:a16="http://schemas.microsoft.com/office/drawing/2014/main" xmlns="" id="{6877A5EF-B8B8-44D3-AA57-4BBF89206D34}"/>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2" name="Freeform 31">
              <a:extLst>
                <a:ext uri="{FF2B5EF4-FFF2-40B4-BE49-F238E27FC236}">
                  <a16:creationId xmlns:a16="http://schemas.microsoft.com/office/drawing/2014/main" xmlns="" id="{00BB365C-9180-4208-92CF-AB6A88848CF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3" name="Freeform 32">
              <a:extLst>
                <a:ext uri="{FF2B5EF4-FFF2-40B4-BE49-F238E27FC236}">
                  <a16:creationId xmlns:a16="http://schemas.microsoft.com/office/drawing/2014/main" xmlns="" id="{8D1134D2-53A6-41D5-AC1A-5254A2FBD08A}"/>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4" name="Rectangle 33">
              <a:extLst>
                <a:ext uri="{FF2B5EF4-FFF2-40B4-BE49-F238E27FC236}">
                  <a16:creationId xmlns:a16="http://schemas.microsoft.com/office/drawing/2014/main" xmlns="" id="{24C7FA73-07CD-479A-9B9E-DAD4D3B2BFC0}"/>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xmlns=""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65" name="Freeform 34">
              <a:extLst>
                <a:ext uri="{FF2B5EF4-FFF2-40B4-BE49-F238E27FC236}">
                  <a16:creationId xmlns:a16="http://schemas.microsoft.com/office/drawing/2014/main" xmlns="" id="{AB24DF92-B081-4701-B58D-913261A00D7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6" name="Freeform 35">
              <a:extLst>
                <a:ext uri="{FF2B5EF4-FFF2-40B4-BE49-F238E27FC236}">
                  <a16:creationId xmlns:a16="http://schemas.microsoft.com/office/drawing/2014/main" xmlns="" id="{AB4DF275-6B82-4AA9-A7A9-138E631E30B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7" name="Freeform 36">
              <a:extLst>
                <a:ext uri="{FF2B5EF4-FFF2-40B4-BE49-F238E27FC236}">
                  <a16:creationId xmlns:a16="http://schemas.microsoft.com/office/drawing/2014/main" xmlns="" id="{972A3812-16AD-453E-B1E6-9F39894F79A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8" name="Freeform 37">
              <a:extLst>
                <a:ext uri="{FF2B5EF4-FFF2-40B4-BE49-F238E27FC236}">
                  <a16:creationId xmlns:a16="http://schemas.microsoft.com/office/drawing/2014/main" xmlns="" id="{8FB6759A-BAD8-4073-86A2-6DDD73DE2AF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9" name="Freeform 38">
              <a:extLst>
                <a:ext uri="{FF2B5EF4-FFF2-40B4-BE49-F238E27FC236}">
                  <a16:creationId xmlns:a16="http://schemas.microsoft.com/office/drawing/2014/main" xmlns="" id="{9FCCB0F4-1178-47C1-9EE2-234EA715C1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0" name="Freeform 39">
              <a:extLst>
                <a:ext uri="{FF2B5EF4-FFF2-40B4-BE49-F238E27FC236}">
                  <a16:creationId xmlns:a16="http://schemas.microsoft.com/office/drawing/2014/main" xmlns="" id="{CB01BF0B-7EB0-4C18-80BE-20D2EAC0486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1" name="Freeform 40">
              <a:extLst>
                <a:ext uri="{FF2B5EF4-FFF2-40B4-BE49-F238E27FC236}">
                  <a16:creationId xmlns:a16="http://schemas.microsoft.com/office/drawing/2014/main" xmlns="" id="{3266E9DA-C937-48E0-8F98-90A467760F1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2" name="Freeform 41">
              <a:extLst>
                <a:ext uri="{FF2B5EF4-FFF2-40B4-BE49-F238E27FC236}">
                  <a16:creationId xmlns:a16="http://schemas.microsoft.com/office/drawing/2014/main" xmlns="" id="{A8A9C00D-0425-4E68-A1DE-BCE5BD6BBDE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3" name="Freeform 42">
              <a:extLst>
                <a:ext uri="{FF2B5EF4-FFF2-40B4-BE49-F238E27FC236}">
                  <a16:creationId xmlns:a16="http://schemas.microsoft.com/office/drawing/2014/main" xmlns="" id="{46230904-E744-4B55-84FF-826A6B737BF9}"/>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4" name="Freeform 43">
              <a:extLst>
                <a:ext uri="{FF2B5EF4-FFF2-40B4-BE49-F238E27FC236}">
                  <a16:creationId xmlns:a16="http://schemas.microsoft.com/office/drawing/2014/main" xmlns="" id="{D4291668-8AF0-4784-BC06-870768F53F4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5" name="Freeform 44">
              <a:extLst>
                <a:ext uri="{FF2B5EF4-FFF2-40B4-BE49-F238E27FC236}">
                  <a16:creationId xmlns:a16="http://schemas.microsoft.com/office/drawing/2014/main" xmlns="" id="{D917DCBD-774B-4AAF-92AE-D18289FFC4D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6" name="Rectangle 45">
              <a:extLst>
                <a:ext uri="{FF2B5EF4-FFF2-40B4-BE49-F238E27FC236}">
                  <a16:creationId xmlns:a16="http://schemas.microsoft.com/office/drawing/2014/main" xmlns="" id="{9E50122E-0F19-4D65-9CB2-E22C3EA84ACD}"/>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xmlns=""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77" name="Freeform 46">
              <a:extLst>
                <a:ext uri="{FF2B5EF4-FFF2-40B4-BE49-F238E27FC236}">
                  <a16:creationId xmlns:a16="http://schemas.microsoft.com/office/drawing/2014/main" xmlns="" id="{BC28A765-6E8B-4352-BD0C-35474F70AC8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8" name="Freeform 47">
              <a:extLst>
                <a:ext uri="{FF2B5EF4-FFF2-40B4-BE49-F238E27FC236}">
                  <a16:creationId xmlns:a16="http://schemas.microsoft.com/office/drawing/2014/main" xmlns="" id="{0AC30A17-F494-44EB-9817-1B8B255CE463}"/>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9" name="Freeform 48">
              <a:extLst>
                <a:ext uri="{FF2B5EF4-FFF2-40B4-BE49-F238E27FC236}">
                  <a16:creationId xmlns:a16="http://schemas.microsoft.com/office/drawing/2014/main" xmlns="" id="{6088D59F-32BD-4932-9C22-9AA0FCDA74A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0" name="Freeform 49">
              <a:extLst>
                <a:ext uri="{FF2B5EF4-FFF2-40B4-BE49-F238E27FC236}">
                  <a16:creationId xmlns:a16="http://schemas.microsoft.com/office/drawing/2014/main" xmlns="" id="{B18BBE45-5F21-47FA-B291-AC802D71556A}"/>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1" name="Freeform 50">
              <a:extLst>
                <a:ext uri="{FF2B5EF4-FFF2-40B4-BE49-F238E27FC236}">
                  <a16:creationId xmlns:a16="http://schemas.microsoft.com/office/drawing/2014/main" xmlns="" id="{A1BD992D-1C4B-4E69-A627-A45D8958E0D3}"/>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2" name="Freeform 51">
              <a:extLst>
                <a:ext uri="{FF2B5EF4-FFF2-40B4-BE49-F238E27FC236}">
                  <a16:creationId xmlns:a16="http://schemas.microsoft.com/office/drawing/2014/main" xmlns="" id="{571C0498-7105-455E-8B0A-233F850F18E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3" name="Freeform 52">
              <a:extLst>
                <a:ext uri="{FF2B5EF4-FFF2-40B4-BE49-F238E27FC236}">
                  <a16:creationId xmlns:a16="http://schemas.microsoft.com/office/drawing/2014/main" xmlns="" id="{F6FA78CC-C0B1-422F-B535-05580A9716A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4" name="Freeform 53">
              <a:extLst>
                <a:ext uri="{FF2B5EF4-FFF2-40B4-BE49-F238E27FC236}">
                  <a16:creationId xmlns:a16="http://schemas.microsoft.com/office/drawing/2014/main" xmlns="" id="{49A1BACF-EE5E-46F8-8968-D4CF18BC011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5" name="Freeform 54">
              <a:extLst>
                <a:ext uri="{FF2B5EF4-FFF2-40B4-BE49-F238E27FC236}">
                  <a16:creationId xmlns:a16="http://schemas.microsoft.com/office/drawing/2014/main" xmlns="" id="{0AF8DFAF-8AF7-453E-AED7-89E59FBD7DB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6" name="Freeform 55">
              <a:extLst>
                <a:ext uri="{FF2B5EF4-FFF2-40B4-BE49-F238E27FC236}">
                  <a16:creationId xmlns:a16="http://schemas.microsoft.com/office/drawing/2014/main" xmlns="" id="{F8C26D97-8DA4-4556-92E4-2AE66B365B9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7" name="Freeform 56">
              <a:extLst>
                <a:ext uri="{FF2B5EF4-FFF2-40B4-BE49-F238E27FC236}">
                  <a16:creationId xmlns:a16="http://schemas.microsoft.com/office/drawing/2014/main" xmlns="" id="{EEF9D855-A8A7-44CC-919C-BEA327F2542B}"/>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8" name="Freeform 57">
              <a:extLst>
                <a:ext uri="{FF2B5EF4-FFF2-40B4-BE49-F238E27FC236}">
                  <a16:creationId xmlns:a16="http://schemas.microsoft.com/office/drawing/2014/main" xmlns="" id="{11F0B045-803C-4067-A182-066EEB2C4F9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9" name="Freeform 58">
              <a:extLst>
                <a:ext uri="{FF2B5EF4-FFF2-40B4-BE49-F238E27FC236}">
                  <a16:creationId xmlns:a16="http://schemas.microsoft.com/office/drawing/2014/main" xmlns="" id="{3C1FCACB-EFEF-4B54-99A6-E327A637C25B}"/>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291" name="Group 290">
            <a:extLst>
              <a:ext uri="{FF2B5EF4-FFF2-40B4-BE49-F238E27FC236}">
                <a16:creationId xmlns:a16="http://schemas.microsoft.com/office/drawing/2014/main" xmlns="" id="{AD579530-1077-46B3-BD5C-81BB270A1D5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1"/>
            <a:ext cx="12192003" cy="6858001"/>
            <a:chOff x="0" y="-1"/>
            <a:chExt cx="12192003" cy="6858001"/>
          </a:xfrm>
        </p:grpSpPr>
        <p:sp useBgFill="1">
          <p:nvSpPr>
            <p:cNvPr id="292" name="Rectangle 291">
              <a:extLst>
                <a:ext uri="{FF2B5EF4-FFF2-40B4-BE49-F238E27FC236}">
                  <a16:creationId xmlns:a16="http://schemas.microsoft.com/office/drawing/2014/main" xmlns="" id="{ACBB106A-B366-4349-B59F-E8FBDADD82A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3" name="Picture 2">
              <a:extLst>
                <a:ext uri="{FF2B5EF4-FFF2-40B4-BE49-F238E27FC236}">
                  <a16:creationId xmlns:a16="http://schemas.microsoft.com/office/drawing/2014/main" xmlns="" id="{113FC03B-24E4-4A3F-9626-CC7F6356BC9E}"/>
                </a:ext>
                <a:ext uri="{C183D7F6-B498-43B3-948B-1728B52AA6E4}">
                  <adec:decorative xmlns:adec="http://schemas.microsoft.com/office/drawing/2017/decorative" xmlns="" val="1"/>
                </a:ext>
              </a:extLst>
            </p:cNvPr>
            <p:cNvPicPr>
              <a:picLocks noChangeAspect="1" noChangeArrowheads="1"/>
            </p:cNvPicPr>
            <p:nvPr>
              <p:extLst>
                <p:ext uri="{386F3935-93C4-4BCD-93E2-E3B085C9AB24}">
                  <p16:designElem xmlns:p16="http://schemas.microsoft.com/office/powerpoint/2015/main" xmlns=""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xmlns=""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7" name="Picture 7">
            <a:extLst>
              <a:ext uri="{FF2B5EF4-FFF2-40B4-BE49-F238E27FC236}">
                <a16:creationId xmlns:a16="http://schemas.microsoft.com/office/drawing/2014/main" xmlns="" id="{CBB0C105-5982-35D5-F6BA-6C91EC5AB275}"/>
              </a:ext>
            </a:extLst>
          </p:cNvPr>
          <p:cNvPicPr>
            <a:picLocks noChangeAspect="1"/>
          </p:cNvPicPr>
          <p:nvPr/>
        </p:nvPicPr>
        <p:blipFill rotWithShape="1">
          <a:blip r:embed="rId4">
            <a:alphaModFix amt="30000"/>
          </a:blip>
          <a:srcRect r="9804" b="-1"/>
          <a:stretch/>
        </p:blipFill>
        <p:spPr>
          <a:xfrm>
            <a:off x="-1152" y="10"/>
            <a:ext cx="12188389" cy="6857990"/>
          </a:xfrm>
          <a:prstGeom prst="rect">
            <a:avLst/>
          </a:prstGeom>
        </p:spPr>
      </p:pic>
      <p:grpSp>
        <p:nvGrpSpPr>
          <p:cNvPr id="295" name="Group 294">
            <a:extLst>
              <a:ext uri="{FF2B5EF4-FFF2-40B4-BE49-F238E27FC236}">
                <a16:creationId xmlns:a16="http://schemas.microsoft.com/office/drawing/2014/main" xmlns="" id="{83F79A5F-63B5-4802-B39B-BF0F89DDDA1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05895" y="2235200"/>
            <a:ext cx="10982062" cy="2396067"/>
            <a:chOff x="605895" y="2235200"/>
            <a:chExt cx="10982062" cy="2396067"/>
          </a:xfrm>
        </p:grpSpPr>
        <p:sp>
          <p:nvSpPr>
            <p:cNvPr id="296" name="Round Diagonal Corner Rectangle 7">
              <a:extLst>
                <a:ext uri="{FF2B5EF4-FFF2-40B4-BE49-F238E27FC236}">
                  <a16:creationId xmlns:a16="http://schemas.microsoft.com/office/drawing/2014/main" xmlns="" id="{00D14BF7-A799-4EDA-8C19-CED0B8EC52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582333" y="2235200"/>
              <a:ext cx="7027334" cy="2396067"/>
            </a:xfrm>
            <a:prstGeom prst="round2DiagRect">
              <a:avLst>
                <a:gd name="adj1" fmla="val 9246"/>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97" name="Group 296">
              <a:extLst>
                <a:ext uri="{FF2B5EF4-FFF2-40B4-BE49-F238E27FC236}">
                  <a16:creationId xmlns:a16="http://schemas.microsoft.com/office/drawing/2014/main" xmlns="" id="{AF292344-73C8-4E53-85C0-8CDB23EB53B9}"/>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605895" y="2900097"/>
              <a:ext cx="10982062" cy="1211524"/>
              <a:chOff x="605895" y="2900097"/>
              <a:chExt cx="10982062" cy="1211524"/>
            </a:xfrm>
          </p:grpSpPr>
          <p:sp>
            <p:nvSpPr>
              <p:cNvPr id="298" name="Freeform 32">
                <a:extLst>
                  <a:ext uri="{FF2B5EF4-FFF2-40B4-BE49-F238E27FC236}">
                    <a16:creationId xmlns:a16="http://schemas.microsoft.com/office/drawing/2014/main" xmlns="" id="{4781E776-A0A7-4FB6-958B-8389BBA5697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99" name="Freeform 33">
                <a:extLst>
                  <a:ext uri="{FF2B5EF4-FFF2-40B4-BE49-F238E27FC236}">
                    <a16:creationId xmlns:a16="http://schemas.microsoft.com/office/drawing/2014/main" xmlns="" id="{0F004D56-F177-45BC-8965-B72DB88A0859}"/>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00" name="Freeform 34">
                <a:extLst>
                  <a:ext uri="{FF2B5EF4-FFF2-40B4-BE49-F238E27FC236}">
                    <a16:creationId xmlns:a16="http://schemas.microsoft.com/office/drawing/2014/main" xmlns="" id="{5F2F1F83-817B-4678-B0AE-8FFDC49FC82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01" name="Freeform 37">
                <a:extLst>
                  <a:ext uri="{FF2B5EF4-FFF2-40B4-BE49-F238E27FC236}">
                    <a16:creationId xmlns:a16="http://schemas.microsoft.com/office/drawing/2014/main" xmlns="" id="{F908EB47-32F4-4E82-BF56-FD25BB07474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02" name="Freeform 35">
                <a:extLst>
                  <a:ext uri="{FF2B5EF4-FFF2-40B4-BE49-F238E27FC236}">
                    <a16:creationId xmlns:a16="http://schemas.microsoft.com/office/drawing/2014/main" xmlns="" id="{0966000D-B975-4E8A-9BF2-EACF2164050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03" name="Freeform 36">
                <a:extLst>
                  <a:ext uri="{FF2B5EF4-FFF2-40B4-BE49-F238E27FC236}">
                    <a16:creationId xmlns:a16="http://schemas.microsoft.com/office/drawing/2014/main" xmlns="" id="{A9554499-6796-4AEE-B012-34A5B9A585A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04" name="Freeform 38">
                <a:extLst>
                  <a:ext uri="{FF2B5EF4-FFF2-40B4-BE49-F238E27FC236}">
                    <a16:creationId xmlns:a16="http://schemas.microsoft.com/office/drawing/2014/main" xmlns="" id="{9DD40864-34BD-491F-B591-180E7B32C12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05" name="Freeform 39">
                <a:extLst>
                  <a:ext uri="{FF2B5EF4-FFF2-40B4-BE49-F238E27FC236}">
                    <a16:creationId xmlns:a16="http://schemas.microsoft.com/office/drawing/2014/main" xmlns="" id="{2623F54C-4373-4D30-90DB-3129BDDF54A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06" name="Freeform 40">
                <a:extLst>
                  <a:ext uri="{FF2B5EF4-FFF2-40B4-BE49-F238E27FC236}">
                    <a16:creationId xmlns:a16="http://schemas.microsoft.com/office/drawing/2014/main" xmlns="" id="{1FF42884-D4B2-462F-9FA7-4FA89253224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07" name="Rectangle 41">
                <a:extLst>
                  <a:ext uri="{FF2B5EF4-FFF2-40B4-BE49-F238E27FC236}">
                    <a16:creationId xmlns:a16="http://schemas.microsoft.com/office/drawing/2014/main" xmlns="" id="{27F4D4BA-37F5-4D54-BDFF-733F621D5DB0}"/>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xmlns=""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sp>
            <p:nvSpPr>
              <p:cNvPr id="308" name="Freeform 32">
                <a:extLst>
                  <a:ext uri="{FF2B5EF4-FFF2-40B4-BE49-F238E27FC236}">
                    <a16:creationId xmlns:a16="http://schemas.microsoft.com/office/drawing/2014/main" xmlns="" id="{29E4A0E5-0441-4563-A947-12A5781105E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09" name="Freeform 33">
                <a:extLst>
                  <a:ext uri="{FF2B5EF4-FFF2-40B4-BE49-F238E27FC236}">
                    <a16:creationId xmlns:a16="http://schemas.microsoft.com/office/drawing/2014/main" xmlns="" id="{4A8D89B4-AD1B-410A-870B-1042E075A04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10" name="Freeform 34">
                <a:extLst>
                  <a:ext uri="{FF2B5EF4-FFF2-40B4-BE49-F238E27FC236}">
                    <a16:creationId xmlns:a16="http://schemas.microsoft.com/office/drawing/2014/main" xmlns="" id="{DFC54570-9F45-44E6-AC94-4B3192D44B2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11" name="Freeform 37">
                <a:extLst>
                  <a:ext uri="{FF2B5EF4-FFF2-40B4-BE49-F238E27FC236}">
                    <a16:creationId xmlns:a16="http://schemas.microsoft.com/office/drawing/2014/main" xmlns="" id="{A976F76C-4BBB-4CD4-9270-5E4E8802BF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12" name="Freeform 35">
                <a:extLst>
                  <a:ext uri="{FF2B5EF4-FFF2-40B4-BE49-F238E27FC236}">
                    <a16:creationId xmlns:a16="http://schemas.microsoft.com/office/drawing/2014/main" xmlns="" id="{06081E5F-35E2-4E9E-A0DA-9E2F769C4CE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13" name="Freeform 36">
                <a:extLst>
                  <a:ext uri="{FF2B5EF4-FFF2-40B4-BE49-F238E27FC236}">
                    <a16:creationId xmlns:a16="http://schemas.microsoft.com/office/drawing/2014/main" xmlns="" id="{7B7B4F78-1391-433D-AAE5-0FA8B8EE181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14" name="Freeform 38">
                <a:extLst>
                  <a:ext uri="{FF2B5EF4-FFF2-40B4-BE49-F238E27FC236}">
                    <a16:creationId xmlns:a16="http://schemas.microsoft.com/office/drawing/2014/main" xmlns="" id="{EF63F42B-29ED-4285-99D1-5FA657DA929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15" name="Freeform 39">
                <a:extLst>
                  <a:ext uri="{FF2B5EF4-FFF2-40B4-BE49-F238E27FC236}">
                    <a16:creationId xmlns:a16="http://schemas.microsoft.com/office/drawing/2014/main" xmlns="" id="{EB7A6053-A7CF-4785-B396-6F70D6EBE9B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16" name="Freeform 40">
                <a:extLst>
                  <a:ext uri="{FF2B5EF4-FFF2-40B4-BE49-F238E27FC236}">
                    <a16:creationId xmlns:a16="http://schemas.microsoft.com/office/drawing/2014/main" xmlns="" id="{E6337518-A10D-47A5-BD86-6D1F3FAF3C99}"/>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17" name="Rectangle 41">
                <a:extLst>
                  <a:ext uri="{FF2B5EF4-FFF2-40B4-BE49-F238E27FC236}">
                    <a16:creationId xmlns:a16="http://schemas.microsoft.com/office/drawing/2014/main" xmlns="" id="{7591C37F-6498-4992-992D-D413A84752D3}"/>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xmlns=""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grpSp>
      </p:grpSp>
      <p:sp>
        <p:nvSpPr>
          <p:cNvPr id="8" name="Title 7">
            <a:extLst>
              <a:ext uri="{FF2B5EF4-FFF2-40B4-BE49-F238E27FC236}">
                <a16:creationId xmlns:a16="http://schemas.microsoft.com/office/drawing/2014/main" xmlns="" id="{ACD263B7-A454-747A-3357-547E44B77178}"/>
              </a:ext>
            </a:extLst>
          </p:cNvPr>
          <p:cNvSpPr>
            <a:spLocks noGrp="1"/>
          </p:cNvSpPr>
          <p:nvPr>
            <p:ph type="title" idx="4294967295"/>
          </p:nvPr>
        </p:nvSpPr>
        <p:spPr>
          <a:xfrm>
            <a:off x="2667000" y="2328334"/>
            <a:ext cx="6858000" cy="1367896"/>
          </a:xfrm>
        </p:spPr>
        <p:txBody>
          <a:bodyPr vert="horz" lIns="91440" tIns="45720" rIns="91440" bIns="45720" rtlCol="0" anchor="b">
            <a:normAutofit/>
          </a:bodyPr>
          <a:lstStyle/>
          <a:p>
            <a:pPr algn="ctr"/>
            <a:r>
              <a:rPr lang="en-US" sz="3000" b="1">
                <a:highlight>
                  <a:srgbClr val="000080"/>
                </a:highlight>
              </a:rPr>
              <a:t>Thank you </a:t>
            </a:r>
            <a:br>
              <a:rPr lang="en-US" sz="3000" b="1">
                <a:highlight>
                  <a:srgbClr val="000080"/>
                </a:highlight>
              </a:rPr>
            </a:br>
            <a:r>
              <a:rPr lang="en-US" sz="3000" b="1">
                <a:highlight>
                  <a:srgbClr val="000080"/>
                </a:highlight>
              </a:rPr>
              <a:t/>
            </a:r>
            <a:br>
              <a:rPr lang="en-US" sz="3000" b="1">
                <a:highlight>
                  <a:srgbClr val="000080"/>
                </a:highlight>
              </a:rPr>
            </a:br>
            <a:r>
              <a:rPr lang="en-US" sz="3000" b="1">
                <a:highlight>
                  <a:srgbClr val="000080"/>
                </a:highlight>
              </a:rPr>
              <a:t>any questions </a:t>
            </a:r>
          </a:p>
        </p:txBody>
      </p:sp>
    </p:spTree>
    <p:extLst>
      <p:ext uri="{BB962C8B-B14F-4D97-AF65-F5344CB8AC3E}">
        <p14:creationId xmlns:p14="http://schemas.microsoft.com/office/powerpoint/2010/main" xmlns="" val="403914077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9AE4726C-1831-4FE3-9A11-227F0DC2F0B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1"/>
            <a:ext cx="12192003" cy="6858001"/>
            <a:chOff x="0" y="-1"/>
            <a:chExt cx="12192003" cy="6858001"/>
          </a:xfrm>
        </p:grpSpPr>
        <p:sp useBgFill="1">
          <p:nvSpPr>
            <p:cNvPr id="10" name="Rectangle 9">
              <a:extLst>
                <a:ext uri="{FF2B5EF4-FFF2-40B4-BE49-F238E27FC236}">
                  <a16:creationId xmlns:a16="http://schemas.microsoft.com/office/drawing/2014/main" xmlns="" id="{B651D7F7-8C54-448E-A268-1CBFAD87D43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xmlns="" id="{E3B56E94-40E1-489A-98B2-A3238D66A064}"/>
                </a:ext>
                <a:ext uri="{C183D7F6-B498-43B3-948B-1728B52AA6E4}">
                  <adec:decorative xmlns:adec="http://schemas.microsoft.com/office/drawing/2017/decorative" xmlns="" val="1"/>
                </a:ext>
              </a:extLst>
            </p:cNvPr>
            <p:cNvPicPr>
              <a:picLocks noChangeAspect="1" noChangeArrowheads="1"/>
            </p:cNvPicPr>
            <p:nvPr>
              <p:extLst>
                <p:ext uri="{386F3935-93C4-4BCD-93E2-E3B085C9AB24}">
                  <p16:designElem xmlns:p16="http://schemas.microsoft.com/office/powerpoint/2015/main" xmlns="" val="1"/>
                </p:ext>
              </p:extLst>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xmlns=""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sp>
        <p:nvSpPr>
          <p:cNvPr id="2" name="Title 1">
            <a:extLst>
              <a:ext uri="{FF2B5EF4-FFF2-40B4-BE49-F238E27FC236}">
                <a16:creationId xmlns:a16="http://schemas.microsoft.com/office/drawing/2014/main" xmlns="" id="{FC4EAA61-9EEE-B3EF-9317-194390FA12ED}"/>
              </a:ext>
            </a:extLst>
          </p:cNvPr>
          <p:cNvSpPr>
            <a:spLocks noGrp="1"/>
          </p:cNvSpPr>
          <p:nvPr>
            <p:ph type="title"/>
          </p:nvPr>
        </p:nvSpPr>
        <p:spPr>
          <a:xfrm>
            <a:off x="4996697" y="246224"/>
            <a:ext cx="6050713" cy="847564"/>
          </a:xfrm>
        </p:spPr>
        <p:txBody>
          <a:bodyPr>
            <a:normAutofit/>
          </a:bodyPr>
          <a:lstStyle/>
          <a:p>
            <a:r>
              <a:rPr lang="en-US" dirty="0"/>
              <a:t>Content </a:t>
            </a:r>
          </a:p>
        </p:txBody>
      </p:sp>
      <p:pic>
        <p:nvPicPr>
          <p:cNvPr id="5" name="Picture 4" descr="Pen placed on top of a signature line">
            <a:extLst>
              <a:ext uri="{FF2B5EF4-FFF2-40B4-BE49-F238E27FC236}">
                <a16:creationId xmlns:a16="http://schemas.microsoft.com/office/drawing/2014/main" xmlns="" id="{77C38DE7-466E-2927-0EC0-B02333E32D24}"/>
              </a:ext>
            </a:extLst>
          </p:cNvPr>
          <p:cNvPicPr>
            <a:picLocks noChangeAspect="1"/>
          </p:cNvPicPr>
          <p:nvPr/>
        </p:nvPicPr>
        <p:blipFill rotWithShape="1">
          <a:blip r:embed="rId3"/>
          <a:srcRect l="52387" r="2493" b="-1"/>
          <a:stretch/>
        </p:blipFill>
        <p:spPr>
          <a:xfrm>
            <a:off x="-5597" y="10"/>
            <a:ext cx="4635583" cy="6857990"/>
          </a:xfrm>
          <a:prstGeom prst="rect">
            <a:avLst/>
          </a:prstGeom>
        </p:spPr>
      </p:pic>
      <p:grpSp>
        <p:nvGrpSpPr>
          <p:cNvPr id="13" name="Group 12">
            <a:extLst>
              <a:ext uri="{FF2B5EF4-FFF2-40B4-BE49-F238E27FC236}">
                <a16:creationId xmlns:a16="http://schemas.microsoft.com/office/drawing/2014/main" xmlns="" id="{E916825F-759B-4F1A-BA80-AF7137691EC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2305051" cy="6858001"/>
            <a:chOff x="0" y="0"/>
            <a:chExt cx="2305051" cy="6858001"/>
          </a:xfrm>
          <a:solidFill>
            <a:schemeClr val="tx1">
              <a:alpha val="70000"/>
            </a:schemeClr>
          </a:solidFill>
          <a:effectLst/>
        </p:grpSpPr>
        <p:sp>
          <p:nvSpPr>
            <p:cNvPr id="14" name="Rectangle 13">
              <a:extLst>
                <a:ext uri="{FF2B5EF4-FFF2-40B4-BE49-F238E27FC236}">
                  <a16:creationId xmlns:a16="http://schemas.microsoft.com/office/drawing/2014/main" xmlns="" id="{0AF64541-DE3B-4DBB-84E1-907956469E52}"/>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xmlns=""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5" name="Freeform 6">
              <a:extLst>
                <a:ext uri="{FF2B5EF4-FFF2-40B4-BE49-F238E27FC236}">
                  <a16:creationId xmlns:a16="http://schemas.microsoft.com/office/drawing/2014/main" xmlns="" id="{9175DCC0-514A-4CA1-AD9A-1BB0FFF1B4F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 name="Freeform 7">
              <a:extLst>
                <a:ext uri="{FF2B5EF4-FFF2-40B4-BE49-F238E27FC236}">
                  <a16:creationId xmlns:a16="http://schemas.microsoft.com/office/drawing/2014/main" xmlns="" id="{10371924-94D9-48AF-9D5B-6471775BE81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 name="Rectangle 16">
              <a:extLst>
                <a:ext uri="{FF2B5EF4-FFF2-40B4-BE49-F238E27FC236}">
                  <a16:creationId xmlns:a16="http://schemas.microsoft.com/office/drawing/2014/main" xmlns="" id="{7C964FF9-A41A-438C-A22B-62690C98F1A7}"/>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xmlns=""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8" name="Freeform 9">
              <a:extLst>
                <a:ext uri="{FF2B5EF4-FFF2-40B4-BE49-F238E27FC236}">
                  <a16:creationId xmlns:a16="http://schemas.microsoft.com/office/drawing/2014/main" xmlns="" id="{61716CD6-1875-4567-B3E2-364CD0960D83}"/>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 name="Freeform 10">
              <a:extLst>
                <a:ext uri="{FF2B5EF4-FFF2-40B4-BE49-F238E27FC236}">
                  <a16:creationId xmlns:a16="http://schemas.microsoft.com/office/drawing/2014/main" xmlns="" id="{31A293D3-7189-453D-AB91-1291AAFF3DB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 name="Freeform 11">
              <a:extLst>
                <a:ext uri="{FF2B5EF4-FFF2-40B4-BE49-F238E27FC236}">
                  <a16:creationId xmlns:a16="http://schemas.microsoft.com/office/drawing/2014/main" xmlns="" id="{87CB4EFE-58B3-4326-9CFB-A2AFADDFA53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 name="Freeform 12">
              <a:extLst>
                <a:ext uri="{FF2B5EF4-FFF2-40B4-BE49-F238E27FC236}">
                  <a16:creationId xmlns:a16="http://schemas.microsoft.com/office/drawing/2014/main" xmlns="" id="{249CF4D3-B5A3-4287-BC9D-E9BB8FA6EBB9}"/>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 name="Freeform 13">
              <a:extLst>
                <a:ext uri="{FF2B5EF4-FFF2-40B4-BE49-F238E27FC236}">
                  <a16:creationId xmlns:a16="http://schemas.microsoft.com/office/drawing/2014/main" xmlns="" id="{4D2515F2-4D11-41AF-A6B1-7D084BEA980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 name="Freeform 14">
              <a:extLst>
                <a:ext uri="{FF2B5EF4-FFF2-40B4-BE49-F238E27FC236}">
                  <a16:creationId xmlns:a16="http://schemas.microsoft.com/office/drawing/2014/main" xmlns="" id="{331BCBF4-0DC2-426E-84B3-AE38E403C93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 name="Freeform 15">
              <a:extLst>
                <a:ext uri="{FF2B5EF4-FFF2-40B4-BE49-F238E27FC236}">
                  <a16:creationId xmlns:a16="http://schemas.microsoft.com/office/drawing/2014/main" xmlns="" id="{EC8AF156-0BE9-437D-A83B-87364146D070}"/>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 name="Freeform 16">
              <a:extLst>
                <a:ext uri="{FF2B5EF4-FFF2-40B4-BE49-F238E27FC236}">
                  <a16:creationId xmlns:a16="http://schemas.microsoft.com/office/drawing/2014/main" xmlns="" id="{AC8CB256-3F62-4406-88F5-CE2421FF25E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 name="Freeform 17">
              <a:extLst>
                <a:ext uri="{FF2B5EF4-FFF2-40B4-BE49-F238E27FC236}">
                  <a16:creationId xmlns:a16="http://schemas.microsoft.com/office/drawing/2014/main" xmlns="" id="{F3E812EB-415E-4B60-B0FB-65386882CEE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 name="Freeform 18">
              <a:extLst>
                <a:ext uri="{FF2B5EF4-FFF2-40B4-BE49-F238E27FC236}">
                  <a16:creationId xmlns:a16="http://schemas.microsoft.com/office/drawing/2014/main" xmlns="" id="{EB4C95D7-8E6D-45EC-8CA1-9123D718E3BB}"/>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 name="Freeform 19">
              <a:extLst>
                <a:ext uri="{FF2B5EF4-FFF2-40B4-BE49-F238E27FC236}">
                  <a16:creationId xmlns:a16="http://schemas.microsoft.com/office/drawing/2014/main" xmlns="" id="{83F62FD2-2F62-4495-997C-8BD7F95AB8D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 name="Freeform 20">
              <a:extLst>
                <a:ext uri="{FF2B5EF4-FFF2-40B4-BE49-F238E27FC236}">
                  <a16:creationId xmlns:a16="http://schemas.microsoft.com/office/drawing/2014/main" xmlns="" id="{B7DFE0F9-22A3-4846-8D4E-0D193BD3288B}"/>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 name="Freeform 21">
              <a:extLst>
                <a:ext uri="{FF2B5EF4-FFF2-40B4-BE49-F238E27FC236}">
                  <a16:creationId xmlns:a16="http://schemas.microsoft.com/office/drawing/2014/main" xmlns="" id="{244DAF25-7415-491A-9FF6-E04BC2DC2EA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 name="Freeform 22">
              <a:extLst>
                <a:ext uri="{FF2B5EF4-FFF2-40B4-BE49-F238E27FC236}">
                  <a16:creationId xmlns:a16="http://schemas.microsoft.com/office/drawing/2014/main" xmlns="" id="{7ACA3646-863C-4D00-A58A-62C7FE71CE3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 name="Freeform 23">
              <a:extLst>
                <a:ext uri="{FF2B5EF4-FFF2-40B4-BE49-F238E27FC236}">
                  <a16:creationId xmlns:a16="http://schemas.microsoft.com/office/drawing/2014/main" xmlns="" id="{0EA18B38-BD42-45ED-8458-FB205DBC76DB}"/>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 name="Freeform 24">
              <a:extLst>
                <a:ext uri="{FF2B5EF4-FFF2-40B4-BE49-F238E27FC236}">
                  <a16:creationId xmlns:a16="http://schemas.microsoft.com/office/drawing/2014/main" xmlns="" id="{45302917-5DBE-4CF2-B52F-478F93FDDE70}"/>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4" name="Freeform 25">
              <a:extLst>
                <a:ext uri="{FF2B5EF4-FFF2-40B4-BE49-F238E27FC236}">
                  <a16:creationId xmlns:a16="http://schemas.microsoft.com/office/drawing/2014/main" xmlns="" id="{8E61E6FD-D40E-479C-ABE9-2B69AE20D8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5" name="Freeform 26">
              <a:extLst>
                <a:ext uri="{FF2B5EF4-FFF2-40B4-BE49-F238E27FC236}">
                  <a16:creationId xmlns:a16="http://schemas.microsoft.com/office/drawing/2014/main" xmlns="" id="{2F4DEB4F-F824-48D7-AF9B-B5D905DCD1BA}"/>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6" name="Freeform 27">
              <a:extLst>
                <a:ext uri="{FF2B5EF4-FFF2-40B4-BE49-F238E27FC236}">
                  <a16:creationId xmlns:a16="http://schemas.microsoft.com/office/drawing/2014/main" xmlns="" id="{F76CFA02-6090-4464-B573-BCA350C9017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7" name="Freeform 28">
              <a:extLst>
                <a:ext uri="{FF2B5EF4-FFF2-40B4-BE49-F238E27FC236}">
                  <a16:creationId xmlns:a16="http://schemas.microsoft.com/office/drawing/2014/main" xmlns="" id="{51BE8BEC-76C7-41FE-AB76-35194C2442D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8" name="Freeform 29">
              <a:extLst>
                <a:ext uri="{FF2B5EF4-FFF2-40B4-BE49-F238E27FC236}">
                  <a16:creationId xmlns:a16="http://schemas.microsoft.com/office/drawing/2014/main" xmlns="" id="{710F61D4-3B34-45A9-B9B7-CE0373AB49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9" name="Freeform 30">
              <a:extLst>
                <a:ext uri="{FF2B5EF4-FFF2-40B4-BE49-F238E27FC236}">
                  <a16:creationId xmlns:a16="http://schemas.microsoft.com/office/drawing/2014/main" xmlns="" id="{451F080F-4CFB-4626-87CA-BB4CACA1C6F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0" name="Freeform 31">
              <a:extLst>
                <a:ext uri="{FF2B5EF4-FFF2-40B4-BE49-F238E27FC236}">
                  <a16:creationId xmlns:a16="http://schemas.microsoft.com/office/drawing/2014/main" xmlns="" id="{667BBD71-2295-4A66-B76C-F82175C2B0F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1" name="Freeform 32">
              <a:extLst>
                <a:ext uri="{FF2B5EF4-FFF2-40B4-BE49-F238E27FC236}">
                  <a16:creationId xmlns:a16="http://schemas.microsoft.com/office/drawing/2014/main" xmlns="" id="{B6644DE8-5BD1-4D5F-B245-0D3A21BCE13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2" name="Rectangle 41">
              <a:extLst>
                <a:ext uri="{FF2B5EF4-FFF2-40B4-BE49-F238E27FC236}">
                  <a16:creationId xmlns:a16="http://schemas.microsoft.com/office/drawing/2014/main" xmlns="" id="{A4DE8FD0-E681-4D9C-85C2-BEA4C2B3A063}"/>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xmlns=""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43" name="Freeform 34">
              <a:extLst>
                <a:ext uri="{FF2B5EF4-FFF2-40B4-BE49-F238E27FC236}">
                  <a16:creationId xmlns:a16="http://schemas.microsoft.com/office/drawing/2014/main" xmlns="" id="{D46033BD-1026-4388-B926-9D11E1D7C42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4" name="Freeform 35">
              <a:extLst>
                <a:ext uri="{FF2B5EF4-FFF2-40B4-BE49-F238E27FC236}">
                  <a16:creationId xmlns:a16="http://schemas.microsoft.com/office/drawing/2014/main" xmlns="" id="{1FA74D4C-2E28-42C5-A7FA-3C7D6BD8B77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5" name="Freeform 36">
              <a:extLst>
                <a:ext uri="{FF2B5EF4-FFF2-40B4-BE49-F238E27FC236}">
                  <a16:creationId xmlns:a16="http://schemas.microsoft.com/office/drawing/2014/main" xmlns="" id="{FADF7B3F-903C-456C-983E-C9868DDAB99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6" name="Freeform 37">
              <a:extLst>
                <a:ext uri="{FF2B5EF4-FFF2-40B4-BE49-F238E27FC236}">
                  <a16:creationId xmlns:a16="http://schemas.microsoft.com/office/drawing/2014/main" xmlns="" id="{033F8698-1549-44AD-8DAD-0055D7B8077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7" name="Freeform 38">
              <a:extLst>
                <a:ext uri="{FF2B5EF4-FFF2-40B4-BE49-F238E27FC236}">
                  <a16:creationId xmlns:a16="http://schemas.microsoft.com/office/drawing/2014/main" xmlns="" id="{F1BDD4B6-46FD-4048-ADF1-32EADD9E5AE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8" name="Freeform 39">
              <a:extLst>
                <a:ext uri="{FF2B5EF4-FFF2-40B4-BE49-F238E27FC236}">
                  <a16:creationId xmlns:a16="http://schemas.microsoft.com/office/drawing/2014/main" xmlns="" id="{E7F387A7-B3BF-4B1A-BFCA-2D21AD3DFE4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9" name="Freeform 40">
              <a:extLst>
                <a:ext uri="{FF2B5EF4-FFF2-40B4-BE49-F238E27FC236}">
                  <a16:creationId xmlns:a16="http://schemas.microsoft.com/office/drawing/2014/main" xmlns="" id="{7A1B6BC8-EA82-459D-A0E0-4EBE394E71F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0" name="Freeform 41">
              <a:extLst>
                <a:ext uri="{FF2B5EF4-FFF2-40B4-BE49-F238E27FC236}">
                  <a16:creationId xmlns:a16="http://schemas.microsoft.com/office/drawing/2014/main" xmlns="" id="{8B94E190-DDC2-4545-906F-A1699BD73DD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1" name="Freeform 42">
              <a:extLst>
                <a:ext uri="{FF2B5EF4-FFF2-40B4-BE49-F238E27FC236}">
                  <a16:creationId xmlns:a16="http://schemas.microsoft.com/office/drawing/2014/main" xmlns="" id="{D9807239-A5BA-4BB3-9194-BCE3B2F21CE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2" name="Freeform 43">
              <a:extLst>
                <a:ext uri="{FF2B5EF4-FFF2-40B4-BE49-F238E27FC236}">
                  <a16:creationId xmlns:a16="http://schemas.microsoft.com/office/drawing/2014/main" xmlns="" id="{04D300FD-DC53-4375-8981-09EA63BCF18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3" name="Freeform 44">
              <a:extLst>
                <a:ext uri="{FF2B5EF4-FFF2-40B4-BE49-F238E27FC236}">
                  <a16:creationId xmlns:a16="http://schemas.microsoft.com/office/drawing/2014/main" xmlns="" id="{1DF83FFD-4C16-41FD-928F-6E88AFC451C0}"/>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4" name="Rectangle 53">
              <a:extLst>
                <a:ext uri="{FF2B5EF4-FFF2-40B4-BE49-F238E27FC236}">
                  <a16:creationId xmlns:a16="http://schemas.microsoft.com/office/drawing/2014/main" xmlns="" id="{A5B4BC2F-B667-462B-99D8-0C433124ABDA}"/>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xmlns=""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55" name="Freeform 46">
              <a:extLst>
                <a:ext uri="{FF2B5EF4-FFF2-40B4-BE49-F238E27FC236}">
                  <a16:creationId xmlns:a16="http://schemas.microsoft.com/office/drawing/2014/main" xmlns="" id="{0CBD9EFB-AC61-4674-B75A-56449003CCE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6" name="Freeform 47">
              <a:extLst>
                <a:ext uri="{FF2B5EF4-FFF2-40B4-BE49-F238E27FC236}">
                  <a16:creationId xmlns:a16="http://schemas.microsoft.com/office/drawing/2014/main" xmlns="" id="{1AD4BBB0-F6A7-451F-BE09-DF619F38EB7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7" name="Freeform 48">
              <a:extLst>
                <a:ext uri="{FF2B5EF4-FFF2-40B4-BE49-F238E27FC236}">
                  <a16:creationId xmlns:a16="http://schemas.microsoft.com/office/drawing/2014/main" xmlns="" id="{A258B285-AE5E-473A-AA72-3C95E1D8331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8" name="Freeform 49">
              <a:extLst>
                <a:ext uri="{FF2B5EF4-FFF2-40B4-BE49-F238E27FC236}">
                  <a16:creationId xmlns:a16="http://schemas.microsoft.com/office/drawing/2014/main" xmlns="" id="{7BEEDDE5-CB8A-4DF9-858F-4D9462D955A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9" name="Freeform 50">
              <a:extLst>
                <a:ext uri="{FF2B5EF4-FFF2-40B4-BE49-F238E27FC236}">
                  <a16:creationId xmlns:a16="http://schemas.microsoft.com/office/drawing/2014/main" xmlns="" id="{DA1C731B-9B66-4D65-BF47-04B118107B00}"/>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0" name="Freeform 51">
              <a:extLst>
                <a:ext uri="{FF2B5EF4-FFF2-40B4-BE49-F238E27FC236}">
                  <a16:creationId xmlns:a16="http://schemas.microsoft.com/office/drawing/2014/main" xmlns="" id="{58DBFEC6-C6DC-4B7A-934F-5A79EC3280F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1" name="Freeform 52">
              <a:extLst>
                <a:ext uri="{FF2B5EF4-FFF2-40B4-BE49-F238E27FC236}">
                  <a16:creationId xmlns:a16="http://schemas.microsoft.com/office/drawing/2014/main" xmlns="" id="{9948D8CB-2DBE-4E48-98EA-DF9E2666A2D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2" name="Freeform 53">
              <a:extLst>
                <a:ext uri="{FF2B5EF4-FFF2-40B4-BE49-F238E27FC236}">
                  <a16:creationId xmlns:a16="http://schemas.microsoft.com/office/drawing/2014/main" xmlns="" id="{56AB69F6-9F0B-4AB6-BCA8-AA2FD69E998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3" name="Freeform 54">
              <a:extLst>
                <a:ext uri="{FF2B5EF4-FFF2-40B4-BE49-F238E27FC236}">
                  <a16:creationId xmlns:a16="http://schemas.microsoft.com/office/drawing/2014/main" xmlns="" id="{0E7FB426-288D-4B0B-B73B-10CCC0EF41E9}"/>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4" name="Freeform 55">
              <a:extLst>
                <a:ext uri="{FF2B5EF4-FFF2-40B4-BE49-F238E27FC236}">
                  <a16:creationId xmlns:a16="http://schemas.microsoft.com/office/drawing/2014/main" xmlns="" id="{A5C59C6B-46C9-48C9-9F57-2EE738B5312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5" name="Freeform 56">
              <a:extLst>
                <a:ext uri="{FF2B5EF4-FFF2-40B4-BE49-F238E27FC236}">
                  <a16:creationId xmlns:a16="http://schemas.microsoft.com/office/drawing/2014/main" xmlns="" id="{7CE85F33-17DC-4273-B06F-D171094449D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6" name="Freeform 57">
              <a:extLst>
                <a:ext uri="{FF2B5EF4-FFF2-40B4-BE49-F238E27FC236}">
                  <a16:creationId xmlns:a16="http://schemas.microsoft.com/office/drawing/2014/main" xmlns="" id="{5CD001CF-F2C4-4810-A8D9-679F9F89E5E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7" name="Freeform 58">
              <a:extLst>
                <a:ext uri="{FF2B5EF4-FFF2-40B4-BE49-F238E27FC236}">
                  <a16:creationId xmlns:a16="http://schemas.microsoft.com/office/drawing/2014/main" xmlns="" id="{69F4BCDD-D153-40D2-8DD1-2509EE0CE4C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sp>
        <p:nvSpPr>
          <p:cNvPr id="3" name="Content Placeholder 2">
            <a:extLst>
              <a:ext uri="{FF2B5EF4-FFF2-40B4-BE49-F238E27FC236}">
                <a16:creationId xmlns:a16="http://schemas.microsoft.com/office/drawing/2014/main" xmlns="" id="{5F30E678-1991-00DD-5DF3-BB7ADD78EC6D}"/>
              </a:ext>
            </a:extLst>
          </p:cNvPr>
          <p:cNvSpPr>
            <a:spLocks noGrp="1"/>
          </p:cNvSpPr>
          <p:nvPr>
            <p:ph idx="1"/>
          </p:nvPr>
        </p:nvSpPr>
        <p:spPr>
          <a:xfrm>
            <a:off x="4968959" y="1658938"/>
            <a:ext cx="6332454" cy="4781550"/>
          </a:xfrm>
        </p:spPr>
        <p:txBody>
          <a:bodyPr>
            <a:normAutofit/>
          </a:bodyPr>
          <a:lstStyle/>
          <a:p>
            <a:r>
              <a:rPr lang="en-US" dirty="0"/>
              <a:t>What is Informatics ?</a:t>
            </a:r>
          </a:p>
          <a:p>
            <a:r>
              <a:rPr lang="en-US" dirty="0"/>
              <a:t>IT Systems in Healthcare</a:t>
            </a:r>
          </a:p>
          <a:p>
            <a:r>
              <a:rPr lang="en-US" dirty="0"/>
              <a:t>Benefits in Healthcare </a:t>
            </a:r>
          </a:p>
          <a:p>
            <a:r>
              <a:rPr lang="en-US" dirty="0"/>
              <a:t>What is Nursing Informatics ?</a:t>
            </a:r>
          </a:p>
          <a:p>
            <a:r>
              <a:rPr lang="en-US" dirty="0"/>
              <a:t>Nursing Informatics as a Nursing Speciality </a:t>
            </a:r>
          </a:p>
          <a:p>
            <a:r>
              <a:rPr lang="en-US" dirty="0"/>
              <a:t>Roles of Informatics Nurses </a:t>
            </a:r>
          </a:p>
          <a:p>
            <a:r>
              <a:rPr lang="en-US" dirty="0"/>
              <a:t>Significance of Nursing Informatics </a:t>
            </a:r>
          </a:p>
          <a:p>
            <a:r>
              <a:rPr lang="en-US" dirty="0"/>
              <a:t>Essential Nursing Informatics Competencies </a:t>
            </a:r>
          </a:p>
          <a:p>
            <a:endParaRPr lang="en-US" dirty="0"/>
          </a:p>
        </p:txBody>
      </p:sp>
    </p:spTree>
    <p:extLst>
      <p:ext uri="{BB962C8B-B14F-4D97-AF65-F5344CB8AC3E}">
        <p14:creationId xmlns:p14="http://schemas.microsoft.com/office/powerpoint/2010/main" xmlns="" val="36233163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bg2">
                <a:shade val="88000"/>
                <a:hueMod val="106000"/>
                <a:satMod val="140000"/>
                <a:lumMod val="54000"/>
              </a:schemeClr>
              <a:schemeClr val="bg2">
                <a:tint val="98000"/>
                <a:hueMod val="90000"/>
                <a:satMod val="150000"/>
                <a:lumMod val="160000"/>
              </a:schemeClr>
            </a:duotone>
            <a:lum/>
            <a:alphaModFix amt="0"/>
          </a:blip>
          <a:srcRect/>
          <a:stretch>
            <a:fillRect/>
          </a:stretch>
        </a:blip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xmlns="" id="{16111CB3-0BC1-314F-5D75-445E93770056}"/>
              </a:ext>
            </a:extLst>
          </p:cNvPr>
          <p:cNvPicPr>
            <a:picLocks noChangeAspect="1"/>
          </p:cNvPicPr>
          <p:nvPr/>
        </p:nvPicPr>
        <p:blipFill>
          <a:blip r:embed="rId3"/>
          <a:stretch>
            <a:fillRect/>
          </a:stretch>
        </p:blipFill>
        <p:spPr>
          <a:xfrm>
            <a:off x="1" y="0"/>
            <a:ext cx="12192000" cy="6858000"/>
          </a:xfrm>
          <a:prstGeom prst="rect">
            <a:avLst/>
          </a:prstGeom>
        </p:spPr>
      </p:pic>
      <p:sp>
        <p:nvSpPr>
          <p:cNvPr id="2" name="Title 1">
            <a:extLst>
              <a:ext uri="{FF2B5EF4-FFF2-40B4-BE49-F238E27FC236}">
                <a16:creationId xmlns:a16="http://schemas.microsoft.com/office/drawing/2014/main" xmlns="" id="{4FAD83DE-DEC7-10C5-786F-F6A76338BD24}"/>
              </a:ext>
            </a:extLst>
          </p:cNvPr>
          <p:cNvSpPr>
            <a:spLocks noGrp="1"/>
          </p:cNvSpPr>
          <p:nvPr>
            <p:ph type="ctrTitle"/>
          </p:nvPr>
        </p:nvSpPr>
        <p:spPr>
          <a:xfrm>
            <a:off x="257175" y="3870757"/>
            <a:ext cx="5838826" cy="1018743"/>
          </a:xfrm>
        </p:spPr>
        <p:txBody>
          <a:bodyPr>
            <a:normAutofit fontScale="90000"/>
          </a:bodyPr>
          <a:lstStyle/>
          <a:p>
            <a:r>
              <a:rPr lang="en-US" b="1" dirty="0">
                <a:solidFill>
                  <a:srgbClr val="FF0000"/>
                </a:solidFill>
              </a:rPr>
              <a:t>              </a:t>
            </a:r>
            <a:br>
              <a:rPr lang="en-US" b="1" dirty="0">
                <a:solidFill>
                  <a:srgbClr val="FF0000"/>
                </a:solidFill>
              </a:rPr>
            </a:br>
            <a:r>
              <a:rPr lang="en-US" b="1" dirty="0">
                <a:solidFill>
                  <a:srgbClr val="FF0000"/>
                </a:solidFill>
              </a:rPr>
              <a:t/>
            </a:r>
            <a:br>
              <a:rPr lang="en-US" b="1" dirty="0">
                <a:solidFill>
                  <a:srgbClr val="FF0000"/>
                </a:solidFill>
              </a:rPr>
            </a:br>
            <a:r>
              <a:rPr lang="en-US" b="1" dirty="0">
                <a:solidFill>
                  <a:srgbClr val="FF0000"/>
                </a:solidFill>
              </a:rPr>
              <a:t/>
            </a:r>
            <a:br>
              <a:rPr lang="en-US" b="1" dirty="0">
                <a:solidFill>
                  <a:srgbClr val="FF0000"/>
                </a:solidFill>
              </a:rPr>
            </a:br>
            <a:r>
              <a:rPr lang="en-US" b="1" dirty="0">
                <a:solidFill>
                  <a:srgbClr val="FF0000"/>
                </a:solidFill>
              </a:rPr>
              <a:t/>
            </a:r>
            <a:br>
              <a:rPr lang="en-US" b="1" dirty="0">
                <a:solidFill>
                  <a:srgbClr val="FF0000"/>
                </a:solidFill>
              </a:rPr>
            </a:br>
            <a:r>
              <a:rPr lang="en-US" b="1" dirty="0">
                <a:solidFill>
                  <a:srgbClr val="FF0000"/>
                </a:solidFill>
              </a:rPr>
              <a:t>Nursing informatics </a:t>
            </a:r>
          </a:p>
        </p:txBody>
      </p:sp>
      <p:sp>
        <p:nvSpPr>
          <p:cNvPr id="3" name="Subtitle 2">
            <a:extLst>
              <a:ext uri="{FF2B5EF4-FFF2-40B4-BE49-F238E27FC236}">
                <a16:creationId xmlns:a16="http://schemas.microsoft.com/office/drawing/2014/main" xmlns="" id="{DA4D9552-8717-304D-0B78-FAA64D8C7AFA}"/>
              </a:ext>
            </a:extLst>
          </p:cNvPr>
          <p:cNvSpPr>
            <a:spLocks noGrp="1"/>
          </p:cNvSpPr>
          <p:nvPr>
            <p:ph type="subTitle" idx="1"/>
          </p:nvPr>
        </p:nvSpPr>
        <p:spPr>
          <a:xfrm>
            <a:off x="2871257" y="3045258"/>
            <a:ext cx="8071910" cy="1018743"/>
          </a:xfrm>
        </p:spPr>
        <p:txBody>
          <a:bodyPr/>
          <a:lstStyle/>
          <a:p>
            <a:r>
              <a:rPr lang="en-US" sz="3600" b="1" dirty="0"/>
              <a:t>                                              Overview </a:t>
            </a:r>
            <a:endParaRPr lang="en-US" dirty="0"/>
          </a:p>
        </p:txBody>
      </p:sp>
      <p:sp>
        <p:nvSpPr>
          <p:cNvPr id="4" name="TextBox 3">
            <a:extLst>
              <a:ext uri="{FF2B5EF4-FFF2-40B4-BE49-F238E27FC236}">
                <a16:creationId xmlns:a16="http://schemas.microsoft.com/office/drawing/2014/main" xmlns="" id="{37A6195C-A9B5-9175-C232-7B471F8AE1A4}"/>
              </a:ext>
            </a:extLst>
          </p:cNvPr>
          <p:cNvSpPr txBox="1"/>
          <p:nvPr/>
        </p:nvSpPr>
        <p:spPr>
          <a:xfrm>
            <a:off x="5037665" y="6121542"/>
            <a:ext cx="5101167" cy="461665"/>
          </a:xfrm>
          <a:prstGeom prst="rect">
            <a:avLst/>
          </a:prstGeom>
          <a:noFill/>
        </p:spPr>
        <p:txBody>
          <a:bodyPr wrap="square" rtlCol="0">
            <a:spAutoFit/>
          </a:bodyPr>
          <a:lstStyle/>
          <a:p>
            <a:pPr algn="l"/>
            <a:r>
              <a:rPr lang="en-US" sz="2400" b="1" dirty="0"/>
              <a:t>Iyad Salameh</a:t>
            </a:r>
          </a:p>
        </p:txBody>
      </p:sp>
    </p:spTree>
    <p:extLst>
      <p:ext uri="{BB962C8B-B14F-4D97-AF65-F5344CB8AC3E}">
        <p14:creationId xmlns:p14="http://schemas.microsoft.com/office/powerpoint/2010/main" xmlns="" val="110906857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59BE4E1-1CAC-17BE-5205-0ADA6364909B}"/>
              </a:ext>
            </a:extLst>
          </p:cNvPr>
          <p:cNvSpPr txBox="1"/>
          <p:nvPr/>
        </p:nvSpPr>
        <p:spPr>
          <a:xfrm>
            <a:off x="2405303" y="2520372"/>
            <a:ext cx="7908636" cy="769441"/>
          </a:xfrm>
          <a:prstGeom prst="rect">
            <a:avLst/>
          </a:prstGeom>
          <a:noFill/>
        </p:spPr>
        <p:txBody>
          <a:bodyPr wrap="square" rtlCol="0">
            <a:spAutoFit/>
          </a:bodyPr>
          <a:lstStyle/>
          <a:p>
            <a:pPr algn="l"/>
            <a:r>
              <a:rPr lang="en-US" sz="4400" dirty="0"/>
              <a:t>What is Informatics  </a:t>
            </a:r>
          </a:p>
        </p:txBody>
      </p:sp>
    </p:spTree>
    <p:extLst>
      <p:ext uri="{BB962C8B-B14F-4D97-AF65-F5344CB8AC3E}">
        <p14:creationId xmlns:p14="http://schemas.microsoft.com/office/powerpoint/2010/main" xmlns="" val="249133602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774A6E-9C85-CA37-8AF3-6D197C2E0064}"/>
              </a:ext>
            </a:extLst>
          </p:cNvPr>
          <p:cNvSpPr>
            <a:spLocks noGrp="1"/>
          </p:cNvSpPr>
          <p:nvPr>
            <p:ph type="title"/>
          </p:nvPr>
        </p:nvSpPr>
        <p:spPr>
          <a:xfrm>
            <a:off x="1141456" y="609600"/>
            <a:ext cx="9905955" cy="3147483"/>
          </a:xfrm>
        </p:spPr>
        <p:txBody>
          <a:bodyPr/>
          <a:lstStyle/>
          <a:p>
            <a:endParaRPr lang="en-US" dirty="0"/>
          </a:p>
        </p:txBody>
      </p:sp>
      <p:sp>
        <p:nvSpPr>
          <p:cNvPr id="4" name="Text Placeholder 3">
            <a:extLst>
              <a:ext uri="{FF2B5EF4-FFF2-40B4-BE49-F238E27FC236}">
                <a16:creationId xmlns:a16="http://schemas.microsoft.com/office/drawing/2014/main" xmlns="" id="{8F2F6803-F26C-D10A-4EAD-FDDF0394D527}"/>
              </a:ext>
            </a:extLst>
          </p:cNvPr>
          <p:cNvSpPr>
            <a:spLocks noGrp="1"/>
          </p:cNvSpPr>
          <p:nvPr>
            <p:ph type="body" sz="half" idx="2"/>
          </p:nvPr>
        </p:nvSpPr>
        <p:spPr>
          <a:xfrm>
            <a:off x="793750" y="3873500"/>
            <a:ext cx="10615083" cy="2726651"/>
          </a:xfrm>
        </p:spPr>
        <p:txBody>
          <a:bodyPr>
            <a:normAutofit/>
          </a:bodyPr>
          <a:lstStyle/>
          <a:p>
            <a:endParaRPr lang="en-US" dirty="0"/>
          </a:p>
          <a:p>
            <a:r>
              <a:rPr lang="en-US" dirty="0"/>
              <a:t>Refers to an interrelated activity involving people, technologies and processes. </a:t>
            </a:r>
          </a:p>
          <a:p>
            <a:r>
              <a:rPr lang="en-US" dirty="0"/>
              <a:t>This interconnected triad allows trusted data to be applied in a manner that is Relevant, Useful and Meaningful</a:t>
            </a:r>
          </a:p>
          <a:p>
            <a:r>
              <a:rPr lang="en-US" dirty="0"/>
              <a:t>Centered around people and end-users of technologies  </a:t>
            </a:r>
          </a:p>
          <a:p>
            <a:endParaRPr lang="en-US" dirty="0"/>
          </a:p>
          <a:p>
            <a:endParaRPr lang="en-US" dirty="0"/>
          </a:p>
        </p:txBody>
      </p:sp>
      <p:pic>
        <p:nvPicPr>
          <p:cNvPr id="6" name="Picture 6">
            <a:extLst>
              <a:ext uri="{FF2B5EF4-FFF2-40B4-BE49-F238E27FC236}">
                <a16:creationId xmlns:a16="http://schemas.microsoft.com/office/drawing/2014/main" xmlns="" id="{E9AD238F-453F-C905-66AA-AD28D1A0CE32}"/>
              </a:ext>
            </a:extLst>
          </p:cNvPr>
          <p:cNvPicPr>
            <a:picLocks noChangeAspect="1"/>
          </p:cNvPicPr>
          <p:nvPr/>
        </p:nvPicPr>
        <p:blipFill>
          <a:blip r:embed="rId2"/>
          <a:stretch>
            <a:fillRect/>
          </a:stretch>
        </p:blipFill>
        <p:spPr>
          <a:xfrm>
            <a:off x="1058332" y="609600"/>
            <a:ext cx="10085917" cy="3147483"/>
          </a:xfrm>
          <a:prstGeom prst="rect">
            <a:avLst/>
          </a:prstGeom>
        </p:spPr>
      </p:pic>
    </p:spTree>
    <p:extLst>
      <p:ext uri="{BB962C8B-B14F-4D97-AF65-F5344CB8AC3E}">
        <p14:creationId xmlns:p14="http://schemas.microsoft.com/office/powerpoint/2010/main" xmlns="" val="221784841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hueMod val="94000"/>
                <a:satMod val="148000"/>
                <a:lumMod val="150000"/>
              </a:schemeClr>
            </a:gs>
            <a:gs pos="100000">
              <a:schemeClr val="bg2">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xmlns="" id="{E978A47D-4F17-40FE-AB70-7AF78A9575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5400" y="-14287"/>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xmlns="" id="{85BE3A7E-6A3F-401E-A025-BBB8FDB8DD3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4288" y="0"/>
            <a:ext cx="1220788" cy="6858001"/>
            <a:chOff x="-14288" y="0"/>
            <a:chExt cx="1220788" cy="6858001"/>
          </a:xfrm>
          <a:solidFill>
            <a:schemeClr val="tx1">
              <a:alpha val="60000"/>
            </a:schemeClr>
          </a:solidFill>
        </p:grpSpPr>
        <p:sp>
          <p:nvSpPr>
            <p:cNvPr id="47" name="Rectangle 5">
              <a:extLst>
                <a:ext uri="{FF2B5EF4-FFF2-40B4-BE49-F238E27FC236}">
                  <a16:creationId xmlns:a16="http://schemas.microsoft.com/office/drawing/2014/main" xmlns="" id="{41EE9036-817C-476C-BD59-B5184F9A3E35}"/>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xmlns=""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48" name="Freeform 6">
              <a:extLst>
                <a:ext uri="{FF2B5EF4-FFF2-40B4-BE49-F238E27FC236}">
                  <a16:creationId xmlns:a16="http://schemas.microsoft.com/office/drawing/2014/main" xmlns="" id="{F098087A-B4E4-4300-A841-44988BD88E2F}"/>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7">
              <a:extLst>
                <a:ext uri="{FF2B5EF4-FFF2-40B4-BE49-F238E27FC236}">
                  <a16:creationId xmlns:a16="http://schemas.microsoft.com/office/drawing/2014/main" xmlns="" id="{F5BD5F4B-A39C-4DF9-84E4-A4D33F30E6E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Freeform 8">
              <a:extLst>
                <a:ext uri="{FF2B5EF4-FFF2-40B4-BE49-F238E27FC236}">
                  <a16:creationId xmlns:a16="http://schemas.microsoft.com/office/drawing/2014/main" xmlns="" id="{D7FA9858-BFA0-4D5B-AF72-B1B65EB0699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1" name="Freeform 9">
              <a:extLst>
                <a:ext uri="{FF2B5EF4-FFF2-40B4-BE49-F238E27FC236}">
                  <a16:creationId xmlns:a16="http://schemas.microsoft.com/office/drawing/2014/main" xmlns="" id="{A508A5F3-AFE0-4750-A9C2-B51A514FFC4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2" name="Freeform 10">
              <a:extLst>
                <a:ext uri="{FF2B5EF4-FFF2-40B4-BE49-F238E27FC236}">
                  <a16:creationId xmlns:a16="http://schemas.microsoft.com/office/drawing/2014/main" xmlns="" id="{92B4AAEB-ABF4-42A7-BE52-0B442190D16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3" name="Freeform 11">
              <a:extLst>
                <a:ext uri="{FF2B5EF4-FFF2-40B4-BE49-F238E27FC236}">
                  <a16:creationId xmlns:a16="http://schemas.microsoft.com/office/drawing/2014/main" xmlns="" id="{3767C370-4A42-4376-8CAE-606C4BC8F45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4" name="Freeform 12">
              <a:extLst>
                <a:ext uri="{FF2B5EF4-FFF2-40B4-BE49-F238E27FC236}">
                  <a16:creationId xmlns:a16="http://schemas.microsoft.com/office/drawing/2014/main" xmlns="" id="{36205F53-9C95-4954-B97C-1625BB8A350F}"/>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5" name="Freeform 13">
              <a:extLst>
                <a:ext uri="{FF2B5EF4-FFF2-40B4-BE49-F238E27FC236}">
                  <a16:creationId xmlns:a16="http://schemas.microsoft.com/office/drawing/2014/main" xmlns="" id="{DC80B58E-3469-43E9-96FC-D747B6983030}"/>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6" name="Freeform 14">
              <a:extLst>
                <a:ext uri="{FF2B5EF4-FFF2-40B4-BE49-F238E27FC236}">
                  <a16:creationId xmlns:a16="http://schemas.microsoft.com/office/drawing/2014/main" xmlns="" id="{E17A4ED2-DDD7-4B4D-A39C-9B0121C8862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7" name="Freeform 15">
              <a:extLst>
                <a:ext uri="{FF2B5EF4-FFF2-40B4-BE49-F238E27FC236}">
                  <a16:creationId xmlns:a16="http://schemas.microsoft.com/office/drawing/2014/main" xmlns="" id="{A2C14A85-E7A9-4E1D-809F-20F5CFA788B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8" name="Line 16">
              <a:extLst>
                <a:ext uri="{FF2B5EF4-FFF2-40B4-BE49-F238E27FC236}">
                  <a16:creationId xmlns:a16="http://schemas.microsoft.com/office/drawing/2014/main" xmlns="" id="{F3D51E32-9399-4B7F-8D91-BF9A068B834B}"/>
                </a:ext>
                <a:ext uri="{C183D7F6-B498-43B3-948B-1728B52AA6E4}">
                  <adec:decorative xmlns:adec="http://schemas.microsoft.com/office/drawing/2017/decorative" xmlns="" val="1"/>
                </a:ext>
              </a:extLst>
            </p:cNvPr>
            <p:cNvSpPr>
              <a:spLocks noChangeShapeType="1"/>
            </p:cNvSpPr>
            <p:nvPr>
              <p:extLst>
                <p:ext uri="{386F3935-93C4-4BCD-93E2-E3B085C9AB24}">
                  <p16:designElem xmlns:p16="http://schemas.microsoft.com/office/powerpoint/2015/main" xmlns=""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59" name="Freeform 17">
              <a:extLst>
                <a:ext uri="{FF2B5EF4-FFF2-40B4-BE49-F238E27FC236}">
                  <a16:creationId xmlns:a16="http://schemas.microsoft.com/office/drawing/2014/main" xmlns="" id="{9969F9D2-502D-4C1D-ABA5-02B1BF2A001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0" name="Freeform 18">
              <a:extLst>
                <a:ext uri="{FF2B5EF4-FFF2-40B4-BE49-F238E27FC236}">
                  <a16:creationId xmlns:a16="http://schemas.microsoft.com/office/drawing/2014/main" xmlns="" id="{4AE555C6-5623-478A-BF35-63E9929A3A2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1" name="Freeform 19">
              <a:extLst>
                <a:ext uri="{FF2B5EF4-FFF2-40B4-BE49-F238E27FC236}">
                  <a16:creationId xmlns:a16="http://schemas.microsoft.com/office/drawing/2014/main" xmlns="" id="{A3D3AED4-A69E-4301-9BB4-436DC5F0C95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2" name="Freeform 20">
              <a:extLst>
                <a:ext uri="{FF2B5EF4-FFF2-40B4-BE49-F238E27FC236}">
                  <a16:creationId xmlns:a16="http://schemas.microsoft.com/office/drawing/2014/main" xmlns="" id="{C3B8082C-2D81-48D7-8B45-85B7C892963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3" name="Rectangle 21">
              <a:extLst>
                <a:ext uri="{FF2B5EF4-FFF2-40B4-BE49-F238E27FC236}">
                  <a16:creationId xmlns:a16="http://schemas.microsoft.com/office/drawing/2014/main" xmlns="" id="{9AD35461-BA86-408B-8A29-244EB2F2FB55}"/>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xmlns=""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64" name="Freeform 22">
              <a:extLst>
                <a:ext uri="{FF2B5EF4-FFF2-40B4-BE49-F238E27FC236}">
                  <a16:creationId xmlns:a16="http://schemas.microsoft.com/office/drawing/2014/main" xmlns="" id="{F238E495-B6C6-4857-899B-CDD58483120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5" name="Freeform 23">
              <a:extLst>
                <a:ext uri="{FF2B5EF4-FFF2-40B4-BE49-F238E27FC236}">
                  <a16:creationId xmlns:a16="http://schemas.microsoft.com/office/drawing/2014/main" xmlns="" id="{E20A751E-054C-4EC2-8DA3-0EC923A6588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6" name="Freeform 24">
              <a:extLst>
                <a:ext uri="{FF2B5EF4-FFF2-40B4-BE49-F238E27FC236}">
                  <a16:creationId xmlns:a16="http://schemas.microsoft.com/office/drawing/2014/main" xmlns="" id="{B6E8E701-3D21-4E5C-AB6E-9A740469706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7" name="Freeform 25">
              <a:extLst>
                <a:ext uri="{FF2B5EF4-FFF2-40B4-BE49-F238E27FC236}">
                  <a16:creationId xmlns:a16="http://schemas.microsoft.com/office/drawing/2014/main" xmlns="" id="{431BDA41-D09D-4984-B888-756F5F81B49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8" name="Freeform 26">
              <a:extLst>
                <a:ext uri="{FF2B5EF4-FFF2-40B4-BE49-F238E27FC236}">
                  <a16:creationId xmlns:a16="http://schemas.microsoft.com/office/drawing/2014/main" xmlns="" id="{0DC943D2-20E4-4C00-82D2-D405A7C00BB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9" name="Freeform 27">
              <a:extLst>
                <a:ext uri="{FF2B5EF4-FFF2-40B4-BE49-F238E27FC236}">
                  <a16:creationId xmlns:a16="http://schemas.microsoft.com/office/drawing/2014/main" xmlns="" id="{4BC34A74-80A2-4DE1-8ADC-BBD1709035B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0" name="Freeform 28">
              <a:extLst>
                <a:ext uri="{FF2B5EF4-FFF2-40B4-BE49-F238E27FC236}">
                  <a16:creationId xmlns:a16="http://schemas.microsoft.com/office/drawing/2014/main" xmlns="" id="{C6C3CA25-431F-4E26-952D-4AA9C4C725CF}"/>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1" name="Freeform 29">
              <a:extLst>
                <a:ext uri="{FF2B5EF4-FFF2-40B4-BE49-F238E27FC236}">
                  <a16:creationId xmlns:a16="http://schemas.microsoft.com/office/drawing/2014/main" xmlns="" id="{776D1836-82AE-40EF-9829-C6B8D2CF025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2" name="Freeform 30">
              <a:extLst>
                <a:ext uri="{FF2B5EF4-FFF2-40B4-BE49-F238E27FC236}">
                  <a16:creationId xmlns:a16="http://schemas.microsoft.com/office/drawing/2014/main" xmlns="" id="{9A8E397E-ADF9-45C1-98F4-3F5A86378B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3" name="Freeform 31">
              <a:extLst>
                <a:ext uri="{FF2B5EF4-FFF2-40B4-BE49-F238E27FC236}">
                  <a16:creationId xmlns:a16="http://schemas.microsoft.com/office/drawing/2014/main" xmlns="" id="{DE07CFD9-357F-40BC-A792-CE874BFE5094}"/>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
        <p:nvSpPr>
          <p:cNvPr id="2" name="Title 1">
            <a:extLst>
              <a:ext uri="{FF2B5EF4-FFF2-40B4-BE49-F238E27FC236}">
                <a16:creationId xmlns:a16="http://schemas.microsoft.com/office/drawing/2014/main" xmlns="" id="{B4584B49-2999-A478-252D-2E36435DFE3A}"/>
              </a:ext>
            </a:extLst>
          </p:cNvPr>
          <p:cNvSpPr>
            <a:spLocks noGrp="1"/>
          </p:cNvSpPr>
          <p:nvPr>
            <p:ph type="title"/>
          </p:nvPr>
        </p:nvSpPr>
        <p:spPr>
          <a:xfrm>
            <a:off x="1141413" y="1082673"/>
            <a:ext cx="2869416" cy="4708528"/>
          </a:xfrm>
        </p:spPr>
        <p:txBody>
          <a:bodyPr>
            <a:normAutofit/>
          </a:bodyPr>
          <a:lstStyle/>
          <a:p>
            <a:pPr algn="ctr"/>
            <a:r>
              <a:rPr lang="en-GB" sz="4000" dirty="0"/>
              <a:t>It systems utilised </a:t>
            </a:r>
            <a:r>
              <a:rPr lang="en-US" sz="4000" dirty="0"/>
              <a:t/>
            </a:r>
            <a:br>
              <a:rPr lang="en-US" sz="4000" dirty="0"/>
            </a:br>
            <a:r>
              <a:rPr lang="en-GB" sz="4000" dirty="0"/>
              <a:t>in healthcare </a:t>
            </a:r>
            <a:endParaRPr lang="en-US" sz="4000" dirty="0"/>
          </a:p>
        </p:txBody>
      </p:sp>
      <p:cxnSp>
        <p:nvCxnSpPr>
          <p:cNvPr id="75" name="Straight Connector 74">
            <a:extLst>
              <a:ext uri="{FF2B5EF4-FFF2-40B4-BE49-F238E27FC236}">
                <a16:creationId xmlns:a16="http://schemas.microsoft.com/office/drawing/2014/main" xmlns="" id="{085ECEC0-FF5D-4348-92C7-1EA7C61E770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1454684"/>
            <a:ext cx="0" cy="3649129"/>
          </a:xfrm>
          <a:prstGeom prst="line">
            <a:avLst/>
          </a:prstGeom>
          <a:ln w="2540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A4294152-A3BB-538B-3BDE-D7BBC4C022B6}"/>
              </a:ext>
            </a:extLst>
          </p:cNvPr>
          <p:cNvSpPr>
            <a:spLocks noGrp="1"/>
          </p:cNvSpPr>
          <p:nvPr>
            <p:ph idx="1"/>
          </p:nvPr>
        </p:nvSpPr>
        <p:spPr>
          <a:xfrm>
            <a:off x="5297763" y="1082673"/>
            <a:ext cx="5751237" cy="4708528"/>
          </a:xfrm>
        </p:spPr>
        <p:txBody>
          <a:bodyPr anchor="ctr">
            <a:normAutofit/>
          </a:bodyPr>
          <a:lstStyle/>
          <a:p>
            <a:pPr>
              <a:lnSpc>
                <a:spcPct val="110000"/>
              </a:lnSpc>
            </a:pPr>
            <a:r>
              <a:rPr lang="en-US" sz="1100"/>
              <a:t>Clinical IT SYSTEMS </a:t>
            </a:r>
          </a:p>
          <a:p>
            <a:pPr>
              <a:lnSpc>
                <a:spcPct val="110000"/>
              </a:lnSpc>
            </a:pPr>
            <a:r>
              <a:rPr lang="en-US" sz="1100"/>
              <a:t>Clinical documentation systems </a:t>
            </a:r>
          </a:p>
          <a:p>
            <a:pPr>
              <a:lnSpc>
                <a:spcPct val="110000"/>
              </a:lnSpc>
            </a:pPr>
            <a:r>
              <a:rPr lang="en-US" sz="1100"/>
              <a:t>EMR/HER</a:t>
            </a:r>
          </a:p>
          <a:p>
            <a:pPr>
              <a:lnSpc>
                <a:spcPct val="110000"/>
              </a:lnSpc>
            </a:pPr>
            <a:r>
              <a:rPr lang="en-US" sz="1100"/>
              <a:t>RIMS/ PACS </a:t>
            </a:r>
          </a:p>
          <a:p>
            <a:pPr>
              <a:lnSpc>
                <a:spcPct val="110000"/>
              </a:lnSpc>
            </a:pPr>
            <a:r>
              <a:rPr lang="en-US" sz="1100"/>
              <a:t>Wireless Systems </a:t>
            </a:r>
          </a:p>
          <a:p>
            <a:pPr>
              <a:lnSpc>
                <a:spcPct val="110000"/>
              </a:lnSpc>
            </a:pPr>
            <a:r>
              <a:rPr lang="en-US" sz="1100"/>
              <a:t>PoC CDS (point of care clinical decision support) </a:t>
            </a:r>
          </a:p>
          <a:p>
            <a:pPr>
              <a:lnSpc>
                <a:spcPct val="110000"/>
              </a:lnSpc>
            </a:pPr>
            <a:r>
              <a:rPr lang="en-US" sz="1100"/>
              <a:t>Data Repositories. </a:t>
            </a:r>
          </a:p>
          <a:p>
            <a:pPr>
              <a:lnSpc>
                <a:spcPct val="110000"/>
              </a:lnSpc>
            </a:pPr>
            <a:r>
              <a:rPr lang="en-US" sz="1100"/>
              <a:t>ICU TECH</a:t>
            </a:r>
          </a:p>
          <a:p>
            <a:pPr>
              <a:lnSpc>
                <a:spcPct val="110000"/>
              </a:lnSpc>
            </a:pPr>
            <a:r>
              <a:rPr lang="en-US" sz="1100"/>
              <a:t>Mobile systems </a:t>
            </a:r>
          </a:p>
          <a:p>
            <a:pPr>
              <a:lnSpc>
                <a:spcPct val="110000"/>
              </a:lnSpc>
            </a:pPr>
            <a:r>
              <a:rPr lang="en-US" sz="1100"/>
              <a:t>RFID</a:t>
            </a:r>
          </a:p>
          <a:p>
            <a:pPr>
              <a:lnSpc>
                <a:spcPct val="110000"/>
              </a:lnSpc>
            </a:pPr>
            <a:r>
              <a:rPr lang="en-US" sz="1100"/>
              <a:t>BARCODE Systems </a:t>
            </a:r>
          </a:p>
          <a:p>
            <a:pPr>
              <a:lnSpc>
                <a:spcPct val="110000"/>
              </a:lnSpc>
            </a:pPr>
            <a:r>
              <a:rPr lang="en-US" sz="1100"/>
              <a:t>Physician Order Portals </a:t>
            </a:r>
          </a:p>
          <a:p>
            <a:pPr>
              <a:lnSpc>
                <a:spcPct val="110000"/>
              </a:lnSpc>
            </a:pPr>
            <a:r>
              <a:rPr lang="en-US" sz="1100"/>
              <a:t>Care planing systems Electronic Medication Administration Records</a:t>
            </a:r>
          </a:p>
          <a:p>
            <a:pPr>
              <a:lnSpc>
                <a:spcPct val="110000"/>
              </a:lnSpc>
            </a:pPr>
            <a:r>
              <a:rPr lang="en-US" sz="1100"/>
              <a:t>Staffing/Scheduling </a:t>
            </a:r>
          </a:p>
          <a:p>
            <a:pPr>
              <a:lnSpc>
                <a:spcPct val="110000"/>
              </a:lnSpc>
            </a:pPr>
            <a:r>
              <a:rPr lang="en-US" sz="1100"/>
              <a:t>Various Apps and device support </a:t>
            </a:r>
          </a:p>
        </p:txBody>
      </p:sp>
      <p:grpSp>
        <p:nvGrpSpPr>
          <p:cNvPr id="77" name="Group 76">
            <a:extLst>
              <a:ext uri="{FF2B5EF4-FFF2-40B4-BE49-F238E27FC236}">
                <a16:creationId xmlns:a16="http://schemas.microsoft.com/office/drawing/2014/main" xmlns="" id="{F4E035BE-9FF4-43D3-BC25-CF582D7FF85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364912" y="0"/>
            <a:ext cx="674688" cy="6848476"/>
            <a:chOff x="11364912" y="0"/>
            <a:chExt cx="674688" cy="6848476"/>
          </a:xfrm>
          <a:solidFill>
            <a:schemeClr val="tx1">
              <a:alpha val="60000"/>
            </a:schemeClr>
          </a:solidFill>
        </p:grpSpPr>
        <p:sp>
          <p:nvSpPr>
            <p:cNvPr id="78" name="Freeform 32">
              <a:extLst>
                <a:ext uri="{FF2B5EF4-FFF2-40B4-BE49-F238E27FC236}">
                  <a16:creationId xmlns:a16="http://schemas.microsoft.com/office/drawing/2014/main" xmlns="" id="{F98BCEB2-EC20-4E84-A994-0AC37292C8B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9" name="Freeform 33">
              <a:extLst>
                <a:ext uri="{FF2B5EF4-FFF2-40B4-BE49-F238E27FC236}">
                  <a16:creationId xmlns:a16="http://schemas.microsoft.com/office/drawing/2014/main" xmlns="" id="{7A2E1821-AEDF-417E-9F17-83379E9C094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0" name="Freeform 34">
              <a:extLst>
                <a:ext uri="{FF2B5EF4-FFF2-40B4-BE49-F238E27FC236}">
                  <a16:creationId xmlns:a16="http://schemas.microsoft.com/office/drawing/2014/main" xmlns="" id="{CB3734E2-8292-4B47-B6AB-0E5A058DE95A}"/>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1" name="Freeform 35">
              <a:extLst>
                <a:ext uri="{FF2B5EF4-FFF2-40B4-BE49-F238E27FC236}">
                  <a16:creationId xmlns:a16="http://schemas.microsoft.com/office/drawing/2014/main" xmlns="" id="{A0B09C51-29AB-45C0-B707-CCFB9DF280B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2" name="Freeform 36">
              <a:extLst>
                <a:ext uri="{FF2B5EF4-FFF2-40B4-BE49-F238E27FC236}">
                  <a16:creationId xmlns:a16="http://schemas.microsoft.com/office/drawing/2014/main" xmlns="" id="{510C0CED-AE1B-45AE-B5E1-57521E589D2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3" name="Freeform 37">
              <a:extLst>
                <a:ext uri="{FF2B5EF4-FFF2-40B4-BE49-F238E27FC236}">
                  <a16:creationId xmlns:a16="http://schemas.microsoft.com/office/drawing/2014/main" xmlns="" id="{591F2327-4B45-41AA-B41C-7404B6A1E4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4" name="Freeform 38">
              <a:extLst>
                <a:ext uri="{FF2B5EF4-FFF2-40B4-BE49-F238E27FC236}">
                  <a16:creationId xmlns:a16="http://schemas.microsoft.com/office/drawing/2014/main" xmlns="" id="{5A63224C-41A0-42C0-96F6-0B2BE99A1353}"/>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5" name="Freeform 39">
              <a:extLst>
                <a:ext uri="{FF2B5EF4-FFF2-40B4-BE49-F238E27FC236}">
                  <a16:creationId xmlns:a16="http://schemas.microsoft.com/office/drawing/2014/main" xmlns="" id="{A7C00B9F-C253-4776-9935-EC02254A4F2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6" name="Freeform 40">
              <a:extLst>
                <a:ext uri="{FF2B5EF4-FFF2-40B4-BE49-F238E27FC236}">
                  <a16:creationId xmlns:a16="http://schemas.microsoft.com/office/drawing/2014/main" xmlns="" id="{5062D4AA-13F3-4064-8440-FFE8562D8540}"/>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7" name="Rectangle 41">
              <a:extLst>
                <a:ext uri="{FF2B5EF4-FFF2-40B4-BE49-F238E27FC236}">
                  <a16:creationId xmlns:a16="http://schemas.microsoft.com/office/drawing/2014/main" xmlns="" id="{3E143B27-CB82-440B-879B-D25C1891C191}"/>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xmlns=""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spTree>
    <p:extLst>
      <p:ext uri="{BB962C8B-B14F-4D97-AF65-F5344CB8AC3E}">
        <p14:creationId xmlns:p14="http://schemas.microsoft.com/office/powerpoint/2010/main" xmlns="" val="63030206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hueMod val="94000"/>
                <a:satMod val="148000"/>
                <a:lumMod val="150000"/>
              </a:schemeClr>
            </a:gs>
            <a:gs pos="100000">
              <a:schemeClr val="bg2">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sp useBgFill="1">
        <p:nvSpPr>
          <p:cNvPr id="93" name="Rectangle 43">
            <a:extLst>
              <a:ext uri="{FF2B5EF4-FFF2-40B4-BE49-F238E27FC236}">
                <a16:creationId xmlns:a16="http://schemas.microsoft.com/office/drawing/2014/main" xmlns="" id="{E978A47D-4F17-40FE-AB70-7AF78A9575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5400" y="-14287"/>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 name="Group 45">
            <a:extLst>
              <a:ext uri="{FF2B5EF4-FFF2-40B4-BE49-F238E27FC236}">
                <a16:creationId xmlns:a16="http://schemas.microsoft.com/office/drawing/2014/main" xmlns="" id="{85BE3A7E-6A3F-401E-A025-BBB8FDB8DD3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4288" y="0"/>
            <a:ext cx="1220788" cy="6858001"/>
            <a:chOff x="-14288" y="0"/>
            <a:chExt cx="1220788" cy="6858001"/>
          </a:xfrm>
          <a:solidFill>
            <a:schemeClr val="tx1">
              <a:alpha val="60000"/>
            </a:schemeClr>
          </a:solidFill>
        </p:grpSpPr>
        <p:sp>
          <p:nvSpPr>
            <p:cNvPr id="47" name="Rectangle 5">
              <a:extLst>
                <a:ext uri="{FF2B5EF4-FFF2-40B4-BE49-F238E27FC236}">
                  <a16:creationId xmlns:a16="http://schemas.microsoft.com/office/drawing/2014/main" xmlns="" id="{41EE9036-817C-476C-BD59-B5184F9A3E35}"/>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xmlns=""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48" name="Freeform 6">
              <a:extLst>
                <a:ext uri="{FF2B5EF4-FFF2-40B4-BE49-F238E27FC236}">
                  <a16:creationId xmlns:a16="http://schemas.microsoft.com/office/drawing/2014/main" xmlns="" id="{F098087A-B4E4-4300-A841-44988BD88E2F}"/>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7">
              <a:extLst>
                <a:ext uri="{FF2B5EF4-FFF2-40B4-BE49-F238E27FC236}">
                  <a16:creationId xmlns:a16="http://schemas.microsoft.com/office/drawing/2014/main" xmlns="" id="{F5BD5F4B-A39C-4DF9-84E4-A4D33F30E6E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Freeform 8">
              <a:extLst>
                <a:ext uri="{FF2B5EF4-FFF2-40B4-BE49-F238E27FC236}">
                  <a16:creationId xmlns:a16="http://schemas.microsoft.com/office/drawing/2014/main" xmlns="" id="{D7FA9858-BFA0-4D5B-AF72-B1B65EB0699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1" name="Freeform 9">
              <a:extLst>
                <a:ext uri="{FF2B5EF4-FFF2-40B4-BE49-F238E27FC236}">
                  <a16:creationId xmlns:a16="http://schemas.microsoft.com/office/drawing/2014/main" xmlns="" id="{A508A5F3-AFE0-4750-A9C2-B51A514FFC4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2" name="Freeform 10">
              <a:extLst>
                <a:ext uri="{FF2B5EF4-FFF2-40B4-BE49-F238E27FC236}">
                  <a16:creationId xmlns:a16="http://schemas.microsoft.com/office/drawing/2014/main" xmlns="" id="{92B4AAEB-ABF4-42A7-BE52-0B442190D16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3" name="Freeform 11">
              <a:extLst>
                <a:ext uri="{FF2B5EF4-FFF2-40B4-BE49-F238E27FC236}">
                  <a16:creationId xmlns:a16="http://schemas.microsoft.com/office/drawing/2014/main" xmlns="" id="{3767C370-4A42-4376-8CAE-606C4BC8F45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4" name="Freeform 12">
              <a:extLst>
                <a:ext uri="{FF2B5EF4-FFF2-40B4-BE49-F238E27FC236}">
                  <a16:creationId xmlns:a16="http://schemas.microsoft.com/office/drawing/2014/main" xmlns="" id="{36205F53-9C95-4954-B97C-1625BB8A350F}"/>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5" name="Freeform 13">
              <a:extLst>
                <a:ext uri="{FF2B5EF4-FFF2-40B4-BE49-F238E27FC236}">
                  <a16:creationId xmlns:a16="http://schemas.microsoft.com/office/drawing/2014/main" xmlns="" id="{DC80B58E-3469-43E9-96FC-D747B6983030}"/>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6" name="Freeform 14">
              <a:extLst>
                <a:ext uri="{FF2B5EF4-FFF2-40B4-BE49-F238E27FC236}">
                  <a16:creationId xmlns:a16="http://schemas.microsoft.com/office/drawing/2014/main" xmlns="" id="{E17A4ED2-DDD7-4B4D-A39C-9B0121C8862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7" name="Freeform 15">
              <a:extLst>
                <a:ext uri="{FF2B5EF4-FFF2-40B4-BE49-F238E27FC236}">
                  <a16:creationId xmlns:a16="http://schemas.microsoft.com/office/drawing/2014/main" xmlns="" id="{A2C14A85-E7A9-4E1D-809F-20F5CFA788B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8" name="Line 16">
              <a:extLst>
                <a:ext uri="{FF2B5EF4-FFF2-40B4-BE49-F238E27FC236}">
                  <a16:creationId xmlns:a16="http://schemas.microsoft.com/office/drawing/2014/main" xmlns="" id="{F3D51E32-9399-4B7F-8D91-BF9A068B834B}"/>
                </a:ext>
                <a:ext uri="{C183D7F6-B498-43B3-948B-1728B52AA6E4}">
                  <adec:decorative xmlns:adec="http://schemas.microsoft.com/office/drawing/2017/decorative" xmlns="" val="1"/>
                </a:ext>
              </a:extLst>
            </p:cNvPr>
            <p:cNvSpPr>
              <a:spLocks noChangeShapeType="1"/>
            </p:cNvSpPr>
            <p:nvPr>
              <p:extLst>
                <p:ext uri="{386F3935-93C4-4BCD-93E2-E3B085C9AB24}">
                  <p16:designElem xmlns:p16="http://schemas.microsoft.com/office/powerpoint/2015/main" xmlns=""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59" name="Freeform 17">
              <a:extLst>
                <a:ext uri="{FF2B5EF4-FFF2-40B4-BE49-F238E27FC236}">
                  <a16:creationId xmlns:a16="http://schemas.microsoft.com/office/drawing/2014/main" xmlns="" id="{9969F9D2-502D-4C1D-ABA5-02B1BF2A001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0" name="Freeform 18">
              <a:extLst>
                <a:ext uri="{FF2B5EF4-FFF2-40B4-BE49-F238E27FC236}">
                  <a16:creationId xmlns:a16="http://schemas.microsoft.com/office/drawing/2014/main" xmlns="" id="{4AE555C6-5623-478A-BF35-63E9929A3A2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1" name="Freeform 19">
              <a:extLst>
                <a:ext uri="{FF2B5EF4-FFF2-40B4-BE49-F238E27FC236}">
                  <a16:creationId xmlns:a16="http://schemas.microsoft.com/office/drawing/2014/main" xmlns="" id="{A3D3AED4-A69E-4301-9BB4-436DC5F0C95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2" name="Freeform 20">
              <a:extLst>
                <a:ext uri="{FF2B5EF4-FFF2-40B4-BE49-F238E27FC236}">
                  <a16:creationId xmlns:a16="http://schemas.microsoft.com/office/drawing/2014/main" xmlns="" id="{C3B8082C-2D81-48D7-8B45-85B7C892963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3" name="Rectangle 21">
              <a:extLst>
                <a:ext uri="{FF2B5EF4-FFF2-40B4-BE49-F238E27FC236}">
                  <a16:creationId xmlns:a16="http://schemas.microsoft.com/office/drawing/2014/main" xmlns="" id="{9AD35461-BA86-408B-8A29-244EB2F2FB55}"/>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xmlns=""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64" name="Freeform 22">
              <a:extLst>
                <a:ext uri="{FF2B5EF4-FFF2-40B4-BE49-F238E27FC236}">
                  <a16:creationId xmlns:a16="http://schemas.microsoft.com/office/drawing/2014/main" xmlns="" id="{F238E495-B6C6-4857-899B-CDD58483120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5" name="Freeform 23">
              <a:extLst>
                <a:ext uri="{FF2B5EF4-FFF2-40B4-BE49-F238E27FC236}">
                  <a16:creationId xmlns:a16="http://schemas.microsoft.com/office/drawing/2014/main" xmlns="" id="{E20A751E-054C-4EC2-8DA3-0EC923A6588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6" name="Freeform 24">
              <a:extLst>
                <a:ext uri="{FF2B5EF4-FFF2-40B4-BE49-F238E27FC236}">
                  <a16:creationId xmlns:a16="http://schemas.microsoft.com/office/drawing/2014/main" xmlns="" id="{B6E8E701-3D21-4E5C-AB6E-9A740469706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7" name="Freeform 25">
              <a:extLst>
                <a:ext uri="{FF2B5EF4-FFF2-40B4-BE49-F238E27FC236}">
                  <a16:creationId xmlns:a16="http://schemas.microsoft.com/office/drawing/2014/main" xmlns="" id="{431BDA41-D09D-4984-B888-756F5F81B49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8" name="Freeform 26">
              <a:extLst>
                <a:ext uri="{FF2B5EF4-FFF2-40B4-BE49-F238E27FC236}">
                  <a16:creationId xmlns:a16="http://schemas.microsoft.com/office/drawing/2014/main" xmlns="" id="{0DC943D2-20E4-4C00-82D2-D405A7C00BB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9" name="Freeform 27">
              <a:extLst>
                <a:ext uri="{FF2B5EF4-FFF2-40B4-BE49-F238E27FC236}">
                  <a16:creationId xmlns:a16="http://schemas.microsoft.com/office/drawing/2014/main" xmlns="" id="{4BC34A74-80A2-4DE1-8ADC-BBD1709035B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0" name="Freeform 28">
              <a:extLst>
                <a:ext uri="{FF2B5EF4-FFF2-40B4-BE49-F238E27FC236}">
                  <a16:creationId xmlns:a16="http://schemas.microsoft.com/office/drawing/2014/main" xmlns="" id="{C6C3CA25-431F-4E26-952D-4AA9C4C725CF}"/>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1" name="Freeform 29">
              <a:extLst>
                <a:ext uri="{FF2B5EF4-FFF2-40B4-BE49-F238E27FC236}">
                  <a16:creationId xmlns:a16="http://schemas.microsoft.com/office/drawing/2014/main" xmlns="" id="{776D1836-82AE-40EF-9829-C6B8D2CF025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2" name="Freeform 30">
              <a:extLst>
                <a:ext uri="{FF2B5EF4-FFF2-40B4-BE49-F238E27FC236}">
                  <a16:creationId xmlns:a16="http://schemas.microsoft.com/office/drawing/2014/main" xmlns="" id="{9A8E397E-ADF9-45C1-98F4-3F5A86378B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3" name="Freeform 31">
              <a:extLst>
                <a:ext uri="{FF2B5EF4-FFF2-40B4-BE49-F238E27FC236}">
                  <a16:creationId xmlns:a16="http://schemas.microsoft.com/office/drawing/2014/main" xmlns="" id="{DE07CFD9-357F-40BC-A792-CE874BFE5094}"/>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
        <p:nvSpPr>
          <p:cNvPr id="2" name="Title 1">
            <a:extLst>
              <a:ext uri="{FF2B5EF4-FFF2-40B4-BE49-F238E27FC236}">
                <a16:creationId xmlns:a16="http://schemas.microsoft.com/office/drawing/2014/main" xmlns="" id="{8B8FFBCF-7F13-E5E4-23D6-0DFA23BEBDBA}"/>
              </a:ext>
            </a:extLst>
          </p:cNvPr>
          <p:cNvSpPr>
            <a:spLocks noGrp="1"/>
          </p:cNvSpPr>
          <p:nvPr>
            <p:ph type="title"/>
          </p:nvPr>
        </p:nvSpPr>
        <p:spPr>
          <a:xfrm>
            <a:off x="1141413" y="1082673"/>
            <a:ext cx="2869416" cy="4708528"/>
          </a:xfrm>
        </p:spPr>
        <p:txBody>
          <a:bodyPr>
            <a:normAutofit/>
          </a:bodyPr>
          <a:lstStyle/>
          <a:p>
            <a:pPr algn="ctr"/>
            <a:r>
              <a:rPr lang="en-GB" sz="4000" dirty="0"/>
              <a:t>benefits</a:t>
            </a:r>
            <a:r>
              <a:rPr lang="en-US" sz="4000" dirty="0"/>
              <a:t/>
            </a:r>
            <a:br>
              <a:rPr lang="en-US" sz="4000" dirty="0"/>
            </a:br>
            <a:r>
              <a:rPr lang="en-US" sz="4000" dirty="0"/>
              <a:t>In healthcare</a:t>
            </a:r>
            <a:r>
              <a:rPr lang="en-GB" sz="4000" dirty="0"/>
              <a:t> </a:t>
            </a:r>
            <a:endParaRPr lang="en-US" sz="4000" dirty="0"/>
          </a:p>
        </p:txBody>
      </p:sp>
      <p:cxnSp>
        <p:nvCxnSpPr>
          <p:cNvPr id="95" name="Straight Connector 74">
            <a:extLst>
              <a:ext uri="{FF2B5EF4-FFF2-40B4-BE49-F238E27FC236}">
                <a16:creationId xmlns:a16="http://schemas.microsoft.com/office/drawing/2014/main" xmlns="" id="{085ECEC0-FF5D-4348-92C7-1EA7C61E770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1454684"/>
            <a:ext cx="0" cy="3649129"/>
          </a:xfrm>
          <a:prstGeom prst="line">
            <a:avLst/>
          </a:prstGeom>
          <a:ln w="2540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28BED303-9801-8405-09D1-F8E27D35AD81}"/>
              </a:ext>
            </a:extLst>
          </p:cNvPr>
          <p:cNvSpPr>
            <a:spLocks noGrp="1"/>
          </p:cNvSpPr>
          <p:nvPr>
            <p:ph idx="1"/>
          </p:nvPr>
        </p:nvSpPr>
        <p:spPr>
          <a:xfrm>
            <a:off x="5297763" y="1082673"/>
            <a:ext cx="5751237" cy="4708528"/>
          </a:xfrm>
        </p:spPr>
        <p:txBody>
          <a:bodyPr anchor="ctr">
            <a:normAutofit/>
          </a:bodyPr>
          <a:lstStyle/>
          <a:p>
            <a:pPr>
              <a:lnSpc>
                <a:spcPct val="110000"/>
              </a:lnSpc>
            </a:pPr>
            <a:r>
              <a:rPr lang="en-GB" sz="1500"/>
              <a:t>Reduce errors </a:t>
            </a:r>
          </a:p>
          <a:p>
            <a:pPr>
              <a:lnSpc>
                <a:spcPct val="110000"/>
              </a:lnSpc>
            </a:pPr>
            <a:r>
              <a:rPr lang="en-GB" sz="1500"/>
              <a:t>Increase safety </a:t>
            </a:r>
          </a:p>
          <a:p>
            <a:pPr>
              <a:lnSpc>
                <a:spcPct val="110000"/>
              </a:lnSpc>
            </a:pPr>
            <a:r>
              <a:rPr lang="en-GB" sz="1500"/>
              <a:t>Increase productivity </a:t>
            </a:r>
          </a:p>
          <a:p>
            <a:pPr lvl="1">
              <a:lnSpc>
                <a:spcPct val="110000"/>
              </a:lnSpc>
            </a:pPr>
            <a:r>
              <a:rPr lang="en-GB" sz="1500"/>
              <a:t>Time </a:t>
            </a:r>
          </a:p>
          <a:p>
            <a:pPr lvl="1">
              <a:lnSpc>
                <a:spcPct val="110000"/>
              </a:lnSpc>
            </a:pPr>
            <a:r>
              <a:rPr lang="en-GB" sz="1500"/>
              <a:t>Efforts </a:t>
            </a:r>
          </a:p>
          <a:p>
            <a:pPr lvl="1">
              <a:lnSpc>
                <a:spcPct val="110000"/>
              </a:lnSpc>
            </a:pPr>
            <a:r>
              <a:rPr lang="en-GB" sz="1500"/>
              <a:t>Resources </a:t>
            </a:r>
          </a:p>
          <a:p>
            <a:pPr>
              <a:lnSpc>
                <a:spcPct val="110000"/>
              </a:lnSpc>
            </a:pPr>
            <a:r>
              <a:rPr lang="en-GB" sz="1500"/>
              <a:t>Better organisation </a:t>
            </a:r>
          </a:p>
          <a:p>
            <a:pPr>
              <a:lnSpc>
                <a:spcPct val="110000"/>
              </a:lnSpc>
            </a:pPr>
            <a:r>
              <a:rPr lang="en-GB" sz="1500"/>
              <a:t>Better communication / earlier detection / improve capacity to respond </a:t>
            </a:r>
          </a:p>
          <a:p>
            <a:pPr>
              <a:lnSpc>
                <a:spcPct val="110000"/>
              </a:lnSpc>
            </a:pPr>
            <a:r>
              <a:rPr lang="en-GB" sz="1500"/>
              <a:t>Support evidence-based practice at the point of care</a:t>
            </a:r>
          </a:p>
          <a:p>
            <a:pPr>
              <a:lnSpc>
                <a:spcPct val="110000"/>
              </a:lnSpc>
            </a:pPr>
            <a:r>
              <a:rPr lang="en-GB" sz="1500"/>
              <a:t>Improve quality of care </a:t>
            </a:r>
          </a:p>
          <a:p>
            <a:pPr>
              <a:lnSpc>
                <a:spcPct val="110000"/>
              </a:lnSpc>
            </a:pPr>
            <a:r>
              <a:rPr lang="en-GB" sz="1500"/>
              <a:t>Decrease mortality and morbidity </a:t>
            </a:r>
          </a:p>
          <a:p>
            <a:pPr>
              <a:lnSpc>
                <a:spcPct val="110000"/>
              </a:lnSpc>
            </a:pPr>
            <a:r>
              <a:rPr lang="en-GB" sz="1500"/>
              <a:t>Reduce Costs </a:t>
            </a:r>
            <a:endParaRPr lang="en-US" sz="1500"/>
          </a:p>
        </p:txBody>
      </p:sp>
      <p:grpSp>
        <p:nvGrpSpPr>
          <p:cNvPr id="96" name="Group 76">
            <a:extLst>
              <a:ext uri="{FF2B5EF4-FFF2-40B4-BE49-F238E27FC236}">
                <a16:creationId xmlns:a16="http://schemas.microsoft.com/office/drawing/2014/main" xmlns="" id="{F4E035BE-9FF4-43D3-BC25-CF582D7FF85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364912" y="0"/>
            <a:ext cx="674688" cy="6848476"/>
            <a:chOff x="11364912" y="0"/>
            <a:chExt cx="674688" cy="6848476"/>
          </a:xfrm>
          <a:solidFill>
            <a:schemeClr val="tx1">
              <a:alpha val="60000"/>
            </a:schemeClr>
          </a:solidFill>
        </p:grpSpPr>
        <p:sp>
          <p:nvSpPr>
            <p:cNvPr id="78" name="Freeform 32">
              <a:extLst>
                <a:ext uri="{FF2B5EF4-FFF2-40B4-BE49-F238E27FC236}">
                  <a16:creationId xmlns:a16="http://schemas.microsoft.com/office/drawing/2014/main" xmlns="" id="{F98BCEB2-EC20-4E84-A994-0AC37292C8B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9" name="Freeform 33">
              <a:extLst>
                <a:ext uri="{FF2B5EF4-FFF2-40B4-BE49-F238E27FC236}">
                  <a16:creationId xmlns:a16="http://schemas.microsoft.com/office/drawing/2014/main" xmlns="" id="{7A2E1821-AEDF-417E-9F17-83379E9C094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0" name="Freeform 34">
              <a:extLst>
                <a:ext uri="{FF2B5EF4-FFF2-40B4-BE49-F238E27FC236}">
                  <a16:creationId xmlns:a16="http://schemas.microsoft.com/office/drawing/2014/main" xmlns="" id="{CB3734E2-8292-4B47-B6AB-0E5A058DE95A}"/>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1" name="Freeform 35">
              <a:extLst>
                <a:ext uri="{FF2B5EF4-FFF2-40B4-BE49-F238E27FC236}">
                  <a16:creationId xmlns:a16="http://schemas.microsoft.com/office/drawing/2014/main" xmlns="" id="{A0B09C51-29AB-45C0-B707-CCFB9DF280B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2" name="Freeform 36">
              <a:extLst>
                <a:ext uri="{FF2B5EF4-FFF2-40B4-BE49-F238E27FC236}">
                  <a16:creationId xmlns:a16="http://schemas.microsoft.com/office/drawing/2014/main" xmlns="" id="{510C0CED-AE1B-45AE-B5E1-57521E589D2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3" name="Freeform 37">
              <a:extLst>
                <a:ext uri="{FF2B5EF4-FFF2-40B4-BE49-F238E27FC236}">
                  <a16:creationId xmlns:a16="http://schemas.microsoft.com/office/drawing/2014/main" xmlns="" id="{591F2327-4B45-41AA-B41C-7404B6A1E4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4" name="Freeform 38">
              <a:extLst>
                <a:ext uri="{FF2B5EF4-FFF2-40B4-BE49-F238E27FC236}">
                  <a16:creationId xmlns:a16="http://schemas.microsoft.com/office/drawing/2014/main" xmlns="" id="{5A63224C-41A0-42C0-96F6-0B2BE99A1353}"/>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5" name="Freeform 39">
              <a:extLst>
                <a:ext uri="{FF2B5EF4-FFF2-40B4-BE49-F238E27FC236}">
                  <a16:creationId xmlns:a16="http://schemas.microsoft.com/office/drawing/2014/main" xmlns="" id="{A7C00B9F-C253-4776-9935-EC02254A4F2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6" name="Freeform 40">
              <a:extLst>
                <a:ext uri="{FF2B5EF4-FFF2-40B4-BE49-F238E27FC236}">
                  <a16:creationId xmlns:a16="http://schemas.microsoft.com/office/drawing/2014/main" xmlns="" id="{5062D4AA-13F3-4064-8440-FFE8562D8540}"/>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7" name="Rectangle 41">
              <a:extLst>
                <a:ext uri="{FF2B5EF4-FFF2-40B4-BE49-F238E27FC236}">
                  <a16:creationId xmlns:a16="http://schemas.microsoft.com/office/drawing/2014/main" xmlns="" id="{3E143B27-CB82-440B-879B-D25C1891C191}"/>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xmlns=""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spTree>
    <p:extLst>
      <p:ext uri="{BB962C8B-B14F-4D97-AF65-F5344CB8AC3E}">
        <p14:creationId xmlns:p14="http://schemas.microsoft.com/office/powerpoint/2010/main" xmlns="" val="420026140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933B46D5-42D5-4194-B895-B45DCFF223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18896DCC-8879-4CF3-BB2D-0C535C80597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1"/>
            <a:ext cx="2281238" cy="5289551"/>
            <a:chOff x="0" y="-1"/>
            <a:chExt cx="2281238" cy="5289551"/>
          </a:xfrm>
        </p:grpSpPr>
        <p:sp>
          <p:nvSpPr>
            <p:cNvPr id="12" name="Rectangle 11">
              <a:extLst>
                <a:ext uri="{FF2B5EF4-FFF2-40B4-BE49-F238E27FC236}">
                  <a16:creationId xmlns:a16="http://schemas.microsoft.com/office/drawing/2014/main" xmlns="" id="{534630B0-6EE6-4DFE-9FC5-0988FED6CB4B}"/>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xmlns="" val="1"/>
                </p:ext>
              </p:extLst>
            </p:nvPr>
          </p:nvSpPr>
          <p:spPr bwMode="auto">
            <a:xfrm>
              <a:off x="1209675" y="4762"/>
              <a:ext cx="23813" cy="2181225"/>
            </a:xfrm>
            <a:prstGeom prst="rect">
              <a:avLst/>
            </a:pr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3" name="Freeform 6">
              <a:extLst>
                <a:ext uri="{FF2B5EF4-FFF2-40B4-BE49-F238E27FC236}">
                  <a16:creationId xmlns:a16="http://schemas.microsoft.com/office/drawing/2014/main" xmlns="" id="{605C0C27-BDE8-4899-B838-C0DC2EAB8C39}"/>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1128713" y="217646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 name="Freeform 7">
              <a:extLst>
                <a:ext uri="{FF2B5EF4-FFF2-40B4-BE49-F238E27FC236}">
                  <a16:creationId xmlns:a16="http://schemas.microsoft.com/office/drawing/2014/main" xmlns="" id="{EDC3E8DB-0AA9-4C49-A986-24A6D44A521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1123950" y="4021137"/>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 name="Rectangle 14">
              <a:extLst>
                <a:ext uri="{FF2B5EF4-FFF2-40B4-BE49-F238E27FC236}">
                  <a16:creationId xmlns:a16="http://schemas.microsoft.com/office/drawing/2014/main" xmlns="" id="{334CA156-4C5B-4EAD-99BC-E2C734D5A5B5}"/>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xmlns="" val="1"/>
                </p:ext>
              </p:extLst>
            </p:nvPr>
          </p:nvSpPr>
          <p:spPr bwMode="auto">
            <a:xfrm>
              <a:off x="414338" y="9524"/>
              <a:ext cx="28575" cy="4481513"/>
            </a:xfrm>
            <a:prstGeom prst="rect">
              <a:avLst/>
            </a:pr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6" name="Freeform 9">
              <a:extLst>
                <a:ext uri="{FF2B5EF4-FFF2-40B4-BE49-F238E27FC236}">
                  <a16:creationId xmlns:a16="http://schemas.microsoft.com/office/drawing/2014/main" xmlns="" id="{5E568387-0266-4411-9330-8E9CD9B8233A}"/>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333375" y="448151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7" name="Freeform 10">
              <a:extLst>
                <a:ext uri="{FF2B5EF4-FFF2-40B4-BE49-F238E27FC236}">
                  <a16:creationId xmlns:a16="http://schemas.microsoft.com/office/drawing/2014/main" xmlns="" id="{C84DAA3E-ACD2-4620-8906-7C7280CEBC6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90500" y="9524"/>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8" name="Freeform 11">
              <a:extLst>
                <a:ext uri="{FF2B5EF4-FFF2-40B4-BE49-F238E27FC236}">
                  <a16:creationId xmlns:a16="http://schemas.microsoft.com/office/drawing/2014/main" xmlns="" id="{2D86F227-CF83-476B-B657-D6B0C53B3A3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290638" y="14287"/>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 name="Freeform 12">
              <a:extLst>
                <a:ext uri="{FF2B5EF4-FFF2-40B4-BE49-F238E27FC236}">
                  <a16:creationId xmlns:a16="http://schemas.microsoft.com/office/drawing/2014/main" xmlns="" id="{14934B78-B04C-4CFA-A64D-EFA402E14EFB}"/>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1600200" y="1801812"/>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 name="Freeform 13">
              <a:extLst>
                <a:ext uri="{FF2B5EF4-FFF2-40B4-BE49-F238E27FC236}">
                  <a16:creationId xmlns:a16="http://schemas.microsoft.com/office/drawing/2014/main" xmlns="" id="{60B3248E-2504-49B9-879B-D0158482C8C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81125" y="9524"/>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 name="Freeform 14">
              <a:extLst>
                <a:ext uri="{FF2B5EF4-FFF2-40B4-BE49-F238E27FC236}">
                  <a16:creationId xmlns:a16="http://schemas.microsoft.com/office/drawing/2014/main" xmlns="" id="{CA4F4223-FB0B-4CA0-8913-341EDCD78C5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43063" y="-1"/>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 name="Freeform 15">
              <a:extLst>
                <a:ext uri="{FF2B5EF4-FFF2-40B4-BE49-F238E27FC236}">
                  <a16:creationId xmlns:a16="http://schemas.microsoft.com/office/drawing/2014/main" xmlns="" id="{42327D55-3076-45A9-8C23-54CC450F38B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1685925" y="142081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 name="Freeform 16">
              <a:extLst>
                <a:ext uri="{FF2B5EF4-FFF2-40B4-BE49-F238E27FC236}">
                  <a16:creationId xmlns:a16="http://schemas.microsoft.com/office/drawing/2014/main" xmlns="" id="{10BA2659-760C-445C-96A9-155F0BF09FF3}"/>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1685925" y="90328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 name="Freeform 17">
              <a:extLst>
                <a:ext uri="{FF2B5EF4-FFF2-40B4-BE49-F238E27FC236}">
                  <a16:creationId xmlns:a16="http://schemas.microsoft.com/office/drawing/2014/main" xmlns="" id="{9EF5E6EC-49CF-43A0-8ED2-136FCDCADE9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743075" y="4762"/>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 name="Freeform 18">
              <a:extLst>
                <a:ext uri="{FF2B5EF4-FFF2-40B4-BE49-F238E27FC236}">
                  <a16:creationId xmlns:a16="http://schemas.microsoft.com/office/drawing/2014/main" xmlns="" id="{F4A1A617-AE8C-49B0-9B78-F0E2BFB2BD9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2119313" y="488949"/>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6" name="Freeform 19">
              <a:extLst>
                <a:ext uri="{FF2B5EF4-FFF2-40B4-BE49-F238E27FC236}">
                  <a16:creationId xmlns:a16="http://schemas.microsoft.com/office/drawing/2014/main" xmlns="" id="{4B1C21A9-2A27-4BA8-AB2C-E2F23D93F29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952500" y="4762"/>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7" name="Freeform 20">
              <a:extLst>
                <a:ext uri="{FF2B5EF4-FFF2-40B4-BE49-F238E27FC236}">
                  <a16:creationId xmlns:a16="http://schemas.microsoft.com/office/drawing/2014/main" xmlns="" id="{803E4DF0-86BE-4F7B-99D9-A4DAF790A62A}"/>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866775" y="90328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8" name="Freeform 21">
              <a:extLst>
                <a:ext uri="{FF2B5EF4-FFF2-40B4-BE49-F238E27FC236}">
                  <a16:creationId xmlns:a16="http://schemas.microsoft.com/office/drawing/2014/main" xmlns="" id="{324C4266-1501-454D-A3A2-C60585E379CF}"/>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890588" y="155416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9" name="Freeform 24">
              <a:extLst>
                <a:ext uri="{FF2B5EF4-FFF2-40B4-BE49-F238E27FC236}">
                  <a16:creationId xmlns:a16="http://schemas.microsoft.com/office/drawing/2014/main" xmlns="" id="{335F4B74-90BA-4372-9744-660DE1DAE6F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66675" y="903287"/>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0" name="Freeform 25">
              <a:extLst>
                <a:ext uri="{FF2B5EF4-FFF2-40B4-BE49-F238E27FC236}">
                  <a16:creationId xmlns:a16="http://schemas.microsoft.com/office/drawing/2014/main" xmlns="" id="{676BC228-1D88-4E9F-A39C-485245F38A1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0" y="3897312"/>
              <a:ext cx="133350" cy="266700"/>
            </a:xfrm>
            <a:custGeom>
              <a:avLst/>
              <a:gdLst/>
              <a:ahLst/>
              <a:cxnLst/>
              <a:rect l="0" t="0" r="r" b="b"/>
              <a:pathLst>
                <a:path w="84" h="168">
                  <a:moveTo>
                    <a:pt x="69" y="168"/>
                  </a:moveTo>
                  <a:lnTo>
                    <a:pt x="0" y="6"/>
                  </a:lnTo>
                  <a:lnTo>
                    <a:pt x="12" y="0"/>
                  </a:lnTo>
                  <a:lnTo>
                    <a:pt x="84" y="162"/>
                  </a:lnTo>
                  <a:lnTo>
                    <a:pt x="69" y="168"/>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1" name="Freeform 26">
              <a:extLst>
                <a:ext uri="{FF2B5EF4-FFF2-40B4-BE49-F238E27FC236}">
                  <a16:creationId xmlns:a16="http://schemas.microsoft.com/office/drawing/2014/main" xmlns="" id="{82C283AD-515F-427B-A581-F1EC42B2F8A0}"/>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66675" y="4149724"/>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2" name="Freeform 27">
              <a:extLst>
                <a:ext uri="{FF2B5EF4-FFF2-40B4-BE49-F238E27FC236}">
                  <a16:creationId xmlns:a16="http://schemas.microsoft.com/office/drawing/2014/main" xmlns="" id="{A211013C-44EA-4C7F-867A-70F84606A17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0" y="1644649"/>
              <a:ext cx="133350" cy="269875"/>
            </a:xfrm>
            <a:custGeom>
              <a:avLst/>
              <a:gdLst/>
              <a:ahLst/>
              <a:cxnLst/>
              <a:rect l="0" t="0" r="r" b="b"/>
              <a:pathLst>
                <a:path w="84" h="170">
                  <a:moveTo>
                    <a:pt x="12" y="170"/>
                  </a:moveTo>
                  <a:lnTo>
                    <a:pt x="0" y="164"/>
                  </a:lnTo>
                  <a:lnTo>
                    <a:pt x="69" y="0"/>
                  </a:lnTo>
                  <a:lnTo>
                    <a:pt x="84" y="6"/>
                  </a:lnTo>
                  <a:lnTo>
                    <a:pt x="12" y="170"/>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3" name="Freeform 28">
              <a:extLst>
                <a:ext uri="{FF2B5EF4-FFF2-40B4-BE49-F238E27FC236}">
                  <a16:creationId xmlns:a16="http://schemas.microsoft.com/office/drawing/2014/main" xmlns="" id="{5A091894-50E1-4B1B-94B2-693B5DC5A07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66675" y="146843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4" name="Freeform 29">
              <a:extLst>
                <a:ext uri="{FF2B5EF4-FFF2-40B4-BE49-F238E27FC236}">
                  <a16:creationId xmlns:a16="http://schemas.microsoft.com/office/drawing/2014/main" xmlns="" id="{33665320-A7B0-4BE7-B587-654A5E130F0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695325" y="4762"/>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5" name="Freeform 36">
              <a:extLst>
                <a:ext uri="{FF2B5EF4-FFF2-40B4-BE49-F238E27FC236}">
                  <a16:creationId xmlns:a16="http://schemas.microsoft.com/office/drawing/2014/main" xmlns="" id="{5E731000-CA59-41D5-BBAF-4CF0C93CC0F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014413" y="1801812"/>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6" name="Freeform 37">
              <a:extLst>
                <a:ext uri="{FF2B5EF4-FFF2-40B4-BE49-F238E27FC236}">
                  <a16:creationId xmlns:a16="http://schemas.microsoft.com/office/drawing/2014/main" xmlns="" id="{3ADE52FC-89F2-4DE3-90F2-23F8A19B5F6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938213" y="2547937"/>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7" name="Freeform 38">
              <a:extLst>
                <a:ext uri="{FF2B5EF4-FFF2-40B4-BE49-F238E27FC236}">
                  <a16:creationId xmlns:a16="http://schemas.microsoft.com/office/drawing/2014/main" xmlns="" id="{C598494B-717D-4E29-9D55-F0FEF36C026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595313" y="4762"/>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8" name="Freeform 39">
              <a:extLst>
                <a:ext uri="{FF2B5EF4-FFF2-40B4-BE49-F238E27FC236}">
                  <a16:creationId xmlns:a16="http://schemas.microsoft.com/office/drawing/2014/main" xmlns="" id="{4E748B28-C809-4A72-BA26-B42706005BC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223963" y="1382712"/>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9" name="Freeform 40">
              <a:extLst>
                <a:ext uri="{FF2B5EF4-FFF2-40B4-BE49-F238E27FC236}">
                  <a16:creationId xmlns:a16="http://schemas.microsoft.com/office/drawing/2014/main" xmlns="" id="{1B55B6D8-6E87-41B4-8C20-4C59AB35B07B}"/>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1300163" y="1849437"/>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0" name="Freeform 41">
              <a:extLst>
                <a:ext uri="{FF2B5EF4-FFF2-40B4-BE49-F238E27FC236}">
                  <a16:creationId xmlns:a16="http://schemas.microsoft.com/office/drawing/2014/main" xmlns="" id="{8AF0CB98-D797-4C0F-B534-B53FFEC5803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80988" y="3417887"/>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1" name="Freeform 42">
              <a:extLst>
                <a:ext uri="{FF2B5EF4-FFF2-40B4-BE49-F238E27FC236}">
                  <a16:creationId xmlns:a16="http://schemas.microsoft.com/office/drawing/2014/main" xmlns="" id="{8161F426-0884-4746-ADFB-ED2E8ED5E29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238125" y="3883024"/>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2" name="Freeform 43">
              <a:extLst>
                <a:ext uri="{FF2B5EF4-FFF2-40B4-BE49-F238E27FC236}">
                  <a16:creationId xmlns:a16="http://schemas.microsoft.com/office/drawing/2014/main" xmlns="" id="{9FB6AEF0-B7A7-4C34-8BCA-D1939E5C0F8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4763" y="2166937"/>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3" name="Freeform 44">
              <a:extLst>
                <a:ext uri="{FF2B5EF4-FFF2-40B4-BE49-F238E27FC236}">
                  <a16:creationId xmlns:a16="http://schemas.microsoft.com/office/drawing/2014/main" xmlns="" id="{C4221C70-D5F8-42A7-B0AF-B63791EFA89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52388" y="2066924"/>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4" name="Freeform 57">
              <a:extLst>
                <a:ext uri="{FF2B5EF4-FFF2-40B4-BE49-F238E27FC236}">
                  <a16:creationId xmlns:a16="http://schemas.microsoft.com/office/drawing/2014/main" xmlns="" id="{4C075733-AA99-4CB2-934E-9F42E6FC167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504825" y="9524"/>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5" name="Freeform 58">
              <a:extLst>
                <a:ext uri="{FF2B5EF4-FFF2-40B4-BE49-F238E27FC236}">
                  <a16:creationId xmlns:a16="http://schemas.microsoft.com/office/drawing/2014/main" xmlns="" id="{266B426D-F5FB-456F-84B5-2DACFEA7AB6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633413" y="5103812"/>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sp>
        <p:nvSpPr>
          <p:cNvPr id="47" name="Round Diagonal Corner Rectangle 6">
            <a:extLst>
              <a:ext uri="{FF2B5EF4-FFF2-40B4-BE49-F238E27FC236}">
                <a16:creationId xmlns:a16="http://schemas.microsoft.com/office/drawing/2014/main" xmlns="" id="{083A6575-45DF-4CD7-8E7D-50E51B82D5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011680" y="808057"/>
            <a:ext cx="9370695" cy="5234394"/>
          </a:xfrm>
          <a:prstGeom prst="round2DiagRect">
            <a:avLst>
              <a:gd name="adj1" fmla="val 6185"/>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xmlns="" id="{4BBBB1E7-9687-BF55-661C-2E75FA5ED1D8}"/>
              </a:ext>
            </a:extLst>
          </p:cNvPr>
          <p:cNvPicPr>
            <a:picLocks noChangeAspect="1"/>
          </p:cNvPicPr>
          <p:nvPr/>
        </p:nvPicPr>
        <p:blipFill>
          <a:blip r:embed="rId3"/>
          <a:stretch>
            <a:fillRect/>
          </a:stretch>
        </p:blipFill>
        <p:spPr>
          <a:xfrm>
            <a:off x="2333412" y="1484261"/>
            <a:ext cx="8723567" cy="3881986"/>
          </a:xfrm>
          <a:prstGeom prst="rect">
            <a:avLst/>
          </a:prstGeom>
        </p:spPr>
      </p:pic>
    </p:spTree>
    <p:extLst>
      <p:ext uri="{BB962C8B-B14F-4D97-AF65-F5344CB8AC3E}">
        <p14:creationId xmlns:p14="http://schemas.microsoft.com/office/powerpoint/2010/main" xmlns="" val="16985290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xmlns="" id="{CBB0C105-5982-35D5-F6BA-6C91EC5AB27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002CB61C-C3F3-E35D-4E55-288DD264C3CB}"/>
              </a:ext>
            </a:extLst>
          </p:cNvPr>
          <p:cNvSpPr>
            <a:spLocks noGrp="1"/>
          </p:cNvSpPr>
          <p:nvPr>
            <p:ph type="title"/>
          </p:nvPr>
        </p:nvSpPr>
        <p:spPr>
          <a:xfrm>
            <a:off x="1143001" y="497417"/>
            <a:ext cx="9905998" cy="984249"/>
          </a:xfrm>
        </p:spPr>
        <p:txBody>
          <a:bodyPr/>
          <a:lstStyle/>
          <a:p>
            <a:r>
              <a:rPr lang="en-US" dirty="0">
                <a:solidFill>
                  <a:srgbClr val="002060"/>
                </a:solidFill>
              </a:rPr>
              <a:t>Informatics in nursing </a:t>
            </a:r>
          </a:p>
        </p:txBody>
      </p:sp>
      <p:pic>
        <p:nvPicPr>
          <p:cNvPr id="4" name="Picture 4">
            <a:extLst>
              <a:ext uri="{FF2B5EF4-FFF2-40B4-BE49-F238E27FC236}">
                <a16:creationId xmlns:a16="http://schemas.microsoft.com/office/drawing/2014/main" xmlns="" id="{05BC5CF1-D5CD-4BF3-4990-72DBA9471808}"/>
              </a:ext>
            </a:extLst>
          </p:cNvPr>
          <p:cNvPicPr>
            <a:picLocks noGrp="1" noChangeAspect="1"/>
          </p:cNvPicPr>
          <p:nvPr>
            <p:ph idx="1"/>
          </p:nvPr>
        </p:nvPicPr>
        <p:blipFill>
          <a:blip r:embed="rId3"/>
          <a:stretch>
            <a:fillRect/>
          </a:stretch>
        </p:blipFill>
        <p:spPr>
          <a:xfrm>
            <a:off x="0" y="2106083"/>
            <a:ext cx="12192000" cy="4751916"/>
          </a:xfrm>
        </p:spPr>
      </p:pic>
    </p:spTree>
    <p:extLst>
      <p:ext uri="{BB962C8B-B14F-4D97-AF65-F5344CB8AC3E}">
        <p14:creationId xmlns:p14="http://schemas.microsoft.com/office/powerpoint/2010/main" xmlns="" val="77620924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E978A47D-4F17-40FE-AB70-7AF78A9575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5400" y="-14287"/>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xmlns="" id="{85BE3A7E-6A3F-401E-A025-BBB8FDB8DD3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4288" y="0"/>
            <a:ext cx="1220788" cy="6858001"/>
            <a:chOff x="-14288" y="0"/>
            <a:chExt cx="1220788" cy="6858001"/>
          </a:xfrm>
          <a:solidFill>
            <a:schemeClr val="tx1">
              <a:alpha val="60000"/>
            </a:schemeClr>
          </a:solidFill>
        </p:grpSpPr>
        <p:sp>
          <p:nvSpPr>
            <p:cNvPr id="11" name="Rectangle 5">
              <a:extLst>
                <a:ext uri="{FF2B5EF4-FFF2-40B4-BE49-F238E27FC236}">
                  <a16:creationId xmlns:a16="http://schemas.microsoft.com/office/drawing/2014/main" xmlns="" id="{41EE9036-817C-476C-BD59-B5184F9A3E35}"/>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xmlns=""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2" name="Freeform 6">
              <a:extLst>
                <a:ext uri="{FF2B5EF4-FFF2-40B4-BE49-F238E27FC236}">
                  <a16:creationId xmlns:a16="http://schemas.microsoft.com/office/drawing/2014/main" xmlns="" id="{F098087A-B4E4-4300-A841-44988BD88E2F}"/>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 name="Freeform 7">
              <a:extLst>
                <a:ext uri="{FF2B5EF4-FFF2-40B4-BE49-F238E27FC236}">
                  <a16:creationId xmlns:a16="http://schemas.microsoft.com/office/drawing/2014/main" xmlns="" id="{F5BD5F4B-A39C-4DF9-84E4-A4D33F30E6E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 name="Freeform 8">
              <a:extLst>
                <a:ext uri="{FF2B5EF4-FFF2-40B4-BE49-F238E27FC236}">
                  <a16:creationId xmlns:a16="http://schemas.microsoft.com/office/drawing/2014/main" xmlns="" id="{D7FA9858-BFA0-4D5B-AF72-B1B65EB0699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 name="Freeform 9">
              <a:extLst>
                <a:ext uri="{FF2B5EF4-FFF2-40B4-BE49-F238E27FC236}">
                  <a16:creationId xmlns:a16="http://schemas.microsoft.com/office/drawing/2014/main" xmlns="" id="{A508A5F3-AFE0-4750-A9C2-B51A514FFC4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 name="Freeform 10">
              <a:extLst>
                <a:ext uri="{FF2B5EF4-FFF2-40B4-BE49-F238E27FC236}">
                  <a16:creationId xmlns:a16="http://schemas.microsoft.com/office/drawing/2014/main" xmlns="" id="{92B4AAEB-ABF4-42A7-BE52-0B442190D16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 name="Freeform 11">
              <a:extLst>
                <a:ext uri="{FF2B5EF4-FFF2-40B4-BE49-F238E27FC236}">
                  <a16:creationId xmlns:a16="http://schemas.microsoft.com/office/drawing/2014/main" xmlns="" id="{3767C370-4A42-4376-8CAE-606C4BC8F45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 name="Freeform 12">
              <a:extLst>
                <a:ext uri="{FF2B5EF4-FFF2-40B4-BE49-F238E27FC236}">
                  <a16:creationId xmlns:a16="http://schemas.microsoft.com/office/drawing/2014/main" xmlns="" id="{36205F53-9C95-4954-B97C-1625BB8A350F}"/>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Freeform 13">
              <a:extLst>
                <a:ext uri="{FF2B5EF4-FFF2-40B4-BE49-F238E27FC236}">
                  <a16:creationId xmlns:a16="http://schemas.microsoft.com/office/drawing/2014/main" xmlns="" id="{DC80B58E-3469-43E9-96FC-D747B6983030}"/>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14">
              <a:extLst>
                <a:ext uri="{FF2B5EF4-FFF2-40B4-BE49-F238E27FC236}">
                  <a16:creationId xmlns:a16="http://schemas.microsoft.com/office/drawing/2014/main" xmlns="" id="{E17A4ED2-DDD7-4B4D-A39C-9B0121C8862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15">
              <a:extLst>
                <a:ext uri="{FF2B5EF4-FFF2-40B4-BE49-F238E27FC236}">
                  <a16:creationId xmlns:a16="http://schemas.microsoft.com/office/drawing/2014/main" xmlns="" id="{A2C14A85-E7A9-4E1D-809F-20F5CFA788B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Line 16">
              <a:extLst>
                <a:ext uri="{FF2B5EF4-FFF2-40B4-BE49-F238E27FC236}">
                  <a16:creationId xmlns:a16="http://schemas.microsoft.com/office/drawing/2014/main" xmlns="" id="{F3D51E32-9399-4B7F-8D91-BF9A068B834B}"/>
                </a:ext>
                <a:ext uri="{C183D7F6-B498-43B3-948B-1728B52AA6E4}">
                  <adec:decorative xmlns:adec="http://schemas.microsoft.com/office/drawing/2017/decorative" xmlns="" val="1"/>
                </a:ext>
              </a:extLst>
            </p:cNvPr>
            <p:cNvSpPr>
              <a:spLocks noChangeShapeType="1"/>
            </p:cNvSpPr>
            <p:nvPr>
              <p:extLst>
                <p:ext uri="{386F3935-93C4-4BCD-93E2-E3B085C9AB24}">
                  <p16:designElem xmlns:p16="http://schemas.microsoft.com/office/powerpoint/2015/main" xmlns=""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3" name="Freeform 17">
              <a:extLst>
                <a:ext uri="{FF2B5EF4-FFF2-40B4-BE49-F238E27FC236}">
                  <a16:creationId xmlns:a16="http://schemas.microsoft.com/office/drawing/2014/main" xmlns="" id="{9969F9D2-502D-4C1D-ABA5-02B1BF2A001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Freeform 18">
              <a:extLst>
                <a:ext uri="{FF2B5EF4-FFF2-40B4-BE49-F238E27FC236}">
                  <a16:creationId xmlns:a16="http://schemas.microsoft.com/office/drawing/2014/main" xmlns="" id="{4AE555C6-5623-478A-BF35-63E9929A3A2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Freeform 19">
              <a:extLst>
                <a:ext uri="{FF2B5EF4-FFF2-40B4-BE49-F238E27FC236}">
                  <a16:creationId xmlns:a16="http://schemas.microsoft.com/office/drawing/2014/main" xmlns="" id="{A3D3AED4-A69E-4301-9BB4-436DC5F0C95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 name="Freeform 20">
              <a:extLst>
                <a:ext uri="{FF2B5EF4-FFF2-40B4-BE49-F238E27FC236}">
                  <a16:creationId xmlns:a16="http://schemas.microsoft.com/office/drawing/2014/main" xmlns="" id="{C3B8082C-2D81-48D7-8B45-85B7C892963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Rectangle 21">
              <a:extLst>
                <a:ext uri="{FF2B5EF4-FFF2-40B4-BE49-F238E27FC236}">
                  <a16:creationId xmlns:a16="http://schemas.microsoft.com/office/drawing/2014/main" xmlns="" id="{9AD35461-BA86-408B-8A29-244EB2F2FB55}"/>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xmlns=""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8" name="Freeform 22">
              <a:extLst>
                <a:ext uri="{FF2B5EF4-FFF2-40B4-BE49-F238E27FC236}">
                  <a16:creationId xmlns:a16="http://schemas.microsoft.com/office/drawing/2014/main" xmlns="" id="{F238E495-B6C6-4857-899B-CDD58483120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23">
              <a:extLst>
                <a:ext uri="{FF2B5EF4-FFF2-40B4-BE49-F238E27FC236}">
                  <a16:creationId xmlns:a16="http://schemas.microsoft.com/office/drawing/2014/main" xmlns="" id="{E20A751E-054C-4EC2-8DA3-0EC923A6588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24">
              <a:extLst>
                <a:ext uri="{FF2B5EF4-FFF2-40B4-BE49-F238E27FC236}">
                  <a16:creationId xmlns:a16="http://schemas.microsoft.com/office/drawing/2014/main" xmlns="" id="{B6E8E701-3D21-4E5C-AB6E-9A740469706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25">
              <a:extLst>
                <a:ext uri="{FF2B5EF4-FFF2-40B4-BE49-F238E27FC236}">
                  <a16:creationId xmlns:a16="http://schemas.microsoft.com/office/drawing/2014/main" xmlns="" id="{431BDA41-D09D-4984-B888-756F5F81B49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26">
              <a:extLst>
                <a:ext uri="{FF2B5EF4-FFF2-40B4-BE49-F238E27FC236}">
                  <a16:creationId xmlns:a16="http://schemas.microsoft.com/office/drawing/2014/main" xmlns="" id="{0DC943D2-20E4-4C00-82D2-D405A7C00BB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27">
              <a:extLst>
                <a:ext uri="{FF2B5EF4-FFF2-40B4-BE49-F238E27FC236}">
                  <a16:creationId xmlns:a16="http://schemas.microsoft.com/office/drawing/2014/main" xmlns="" id="{4BC34A74-80A2-4DE1-8ADC-BBD1709035B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28">
              <a:extLst>
                <a:ext uri="{FF2B5EF4-FFF2-40B4-BE49-F238E27FC236}">
                  <a16:creationId xmlns:a16="http://schemas.microsoft.com/office/drawing/2014/main" xmlns="" id="{C6C3CA25-431F-4E26-952D-4AA9C4C725CF}"/>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29">
              <a:extLst>
                <a:ext uri="{FF2B5EF4-FFF2-40B4-BE49-F238E27FC236}">
                  <a16:creationId xmlns:a16="http://schemas.microsoft.com/office/drawing/2014/main" xmlns="" id="{776D1836-82AE-40EF-9829-C6B8D2CF025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30">
              <a:extLst>
                <a:ext uri="{FF2B5EF4-FFF2-40B4-BE49-F238E27FC236}">
                  <a16:creationId xmlns:a16="http://schemas.microsoft.com/office/drawing/2014/main" xmlns="" id="{9A8E397E-ADF9-45C1-98F4-3F5A86378B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31">
              <a:extLst>
                <a:ext uri="{FF2B5EF4-FFF2-40B4-BE49-F238E27FC236}">
                  <a16:creationId xmlns:a16="http://schemas.microsoft.com/office/drawing/2014/main" xmlns="" id="{DE07CFD9-357F-40BC-A792-CE874BFE5094}"/>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
        <p:nvSpPr>
          <p:cNvPr id="2" name="Title 1">
            <a:extLst>
              <a:ext uri="{FF2B5EF4-FFF2-40B4-BE49-F238E27FC236}">
                <a16:creationId xmlns:a16="http://schemas.microsoft.com/office/drawing/2014/main" xmlns="" id="{3AE132DE-3C9A-F246-6842-B7D97C924BC7}"/>
              </a:ext>
            </a:extLst>
          </p:cNvPr>
          <p:cNvSpPr>
            <a:spLocks noGrp="1"/>
          </p:cNvSpPr>
          <p:nvPr>
            <p:ph type="title"/>
          </p:nvPr>
        </p:nvSpPr>
        <p:spPr>
          <a:xfrm>
            <a:off x="1141413" y="1082673"/>
            <a:ext cx="2869416" cy="4708528"/>
          </a:xfrm>
        </p:spPr>
        <p:txBody>
          <a:bodyPr>
            <a:normAutofit/>
          </a:bodyPr>
          <a:lstStyle/>
          <a:p>
            <a:pPr algn="r"/>
            <a:r>
              <a:rPr lang="en-US" sz="3700" dirty="0"/>
              <a:t>Nursing informatics </a:t>
            </a:r>
          </a:p>
        </p:txBody>
      </p:sp>
      <p:cxnSp>
        <p:nvCxnSpPr>
          <p:cNvPr id="39" name="Straight Connector 38">
            <a:extLst>
              <a:ext uri="{FF2B5EF4-FFF2-40B4-BE49-F238E27FC236}">
                <a16:creationId xmlns:a16="http://schemas.microsoft.com/office/drawing/2014/main" xmlns="" id="{085ECEC0-FF5D-4348-92C7-1EA7C61E770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1454684"/>
            <a:ext cx="0" cy="3649129"/>
          </a:xfrm>
          <a:prstGeom prst="line">
            <a:avLst/>
          </a:prstGeom>
          <a:ln w="2540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3168CC7B-7E40-D977-45F5-14FE57E683B6}"/>
              </a:ext>
            </a:extLst>
          </p:cNvPr>
          <p:cNvSpPr>
            <a:spLocks noGrp="1"/>
          </p:cNvSpPr>
          <p:nvPr>
            <p:ph idx="1"/>
          </p:nvPr>
        </p:nvSpPr>
        <p:spPr>
          <a:xfrm>
            <a:off x="5297763" y="1082673"/>
            <a:ext cx="5751237" cy="4708528"/>
          </a:xfrm>
        </p:spPr>
        <p:txBody>
          <a:bodyPr anchor="ctr">
            <a:normAutofit/>
          </a:bodyPr>
          <a:lstStyle/>
          <a:p>
            <a:r>
              <a:rPr lang="en-US" sz="1800" dirty="0"/>
              <a:t>The speciality that  integrates  nursing science with multiple information and analytical sciences to identify, define, manage and communicate data, information, knowledge and wisdom in nursing practice to support the health of people worldwide.</a:t>
            </a:r>
          </a:p>
          <a:p>
            <a:r>
              <a:rPr lang="en-US" sz="1800" dirty="0"/>
              <a:t>HIMSS, 2021</a:t>
            </a:r>
          </a:p>
          <a:p>
            <a:r>
              <a:rPr lang="en-US" sz="1800" dirty="0"/>
              <a:t>CNIA, 2022</a:t>
            </a:r>
          </a:p>
          <a:p>
            <a:r>
              <a:rPr lang="en-US" sz="1800" dirty="0"/>
              <a:t>ANA, 2014</a:t>
            </a:r>
          </a:p>
        </p:txBody>
      </p:sp>
      <p:grpSp>
        <p:nvGrpSpPr>
          <p:cNvPr id="41" name="Group 40">
            <a:extLst>
              <a:ext uri="{FF2B5EF4-FFF2-40B4-BE49-F238E27FC236}">
                <a16:creationId xmlns:a16="http://schemas.microsoft.com/office/drawing/2014/main" xmlns="" id="{F4E035BE-9FF4-43D3-BC25-CF582D7FF85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364912" y="0"/>
            <a:ext cx="674688" cy="6848476"/>
            <a:chOff x="11364912" y="0"/>
            <a:chExt cx="674688" cy="6848476"/>
          </a:xfrm>
          <a:solidFill>
            <a:schemeClr val="tx1">
              <a:alpha val="60000"/>
            </a:schemeClr>
          </a:solidFill>
        </p:grpSpPr>
        <p:sp>
          <p:nvSpPr>
            <p:cNvPr id="42" name="Freeform 32">
              <a:extLst>
                <a:ext uri="{FF2B5EF4-FFF2-40B4-BE49-F238E27FC236}">
                  <a16:creationId xmlns:a16="http://schemas.microsoft.com/office/drawing/2014/main" xmlns="" id="{F98BCEB2-EC20-4E84-A994-0AC37292C8B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33">
              <a:extLst>
                <a:ext uri="{FF2B5EF4-FFF2-40B4-BE49-F238E27FC236}">
                  <a16:creationId xmlns:a16="http://schemas.microsoft.com/office/drawing/2014/main" xmlns="" id="{7A2E1821-AEDF-417E-9F17-83379E9C094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34">
              <a:extLst>
                <a:ext uri="{FF2B5EF4-FFF2-40B4-BE49-F238E27FC236}">
                  <a16:creationId xmlns:a16="http://schemas.microsoft.com/office/drawing/2014/main" xmlns="" id="{CB3734E2-8292-4B47-B6AB-0E5A058DE95A}"/>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35">
              <a:extLst>
                <a:ext uri="{FF2B5EF4-FFF2-40B4-BE49-F238E27FC236}">
                  <a16:creationId xmlns:a16="http://schemas.microsoft.com/office/drawing/2014/main" xmlns="" id="{A0B09C51-29AB-45C0-B707-CCFB9DF280B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36">
              <a:extLst>
                <a:ext uri="{FF2B5EF4-FFF2-40B4-BE49-F238E27FC236}">
                  <a16:creationId xmlns:a16="http://schemas.microsoft.com/office/drawing/2014/main" xmlns="" id="{510C0CED-AE1B-45AE-B5E1-57521E589D2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37">
              <a:extLst>
                <a:ext uri="{FF2B5EF4-FFF2-40B4-BE49-F238E27FC236}">
                  <a16:creationId xmlns:a16="http://schemas.microsoft.com/office/drawing/2014/main" xmlns="" id="{591F2327-4B45-41AA-B41C-7404B6A1E4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 name="Freeform 38">
              <a:extLst>
                <a:ext uri="{FF2B5EF4-FFF2-40B4-BE49-F238E27FC236}">
                  <a16:creationId xmlns:a16="http://schemas.microsoft.com/office/drawing/2014/main" xmlns="" id="{5A63224C-41A0-42C0-96F6-0B2BE99A1353}"/>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39">
              <a:extLst>
                <a:ext uri="{FF2B5EF4-FFF2-40B4-BE49-F238E27FC236}">
                  <a16:creationId xmlns:a16="http://schemas.microsoft.com/office/drawing/2014/main" xmlns="" id="{A7C00B9F-C253-4776-9935-EC02254A4F2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Freeform 40">
              <a:extLst>
                <a:ext uri="{FF2B5EF4-FFF2-40B4-BE49-F238E27FC236}">
                  <a16:creationId xmlns:a16="http://schemas.microsoft.com/office/drawing/2014/main" xmlns="" id="{5062D4AA-13F3-4064-8440-FFE8562D8540}"/>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1" name="Rectangle 41">
              <a:extLst>
                <a:ext uri="{FF2B5EF4-FFF2-40B4-BE49-F238E27FC236}">
                  <a16:creationId xmlns:a16="http://schemas.microsoft.com/office/drawing/2014/main" xmlns="" id="{3E143B27-CB82-440B-879B-D25C1891C191}"/>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xmlns=""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spTree>
    <p:extLst>
      <p:ext uri="{BB962C8B-B14F-4D97-AF65-F5344CB8AC3E}">
        <p14:creationId xmlns:p14="http://schemas.microsoft.com/office/powerpoint/2010/main" xmlns="" val="234052086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xmlns=""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722</Words>
  <Application>Microsoft Office PowerPoint</Application>
  <PresentationFormat>مخصص</PresentationFormat>
  <Paragraphs>106</Paragraphs>
  <Slides>20</Slides>
  <Notes>0</Notes>
  <HiddenSlides>0</HiddenSlides>
  <MMClips>0</MMClips>
  <ScaleCrop>false</ScaleCrop>
  <HeadingPairs>
    <vt:vector size="4" baseType="variant">
      <vt:variant>
        <vt:lpstr>سمة</vt:lpstr>
      </vt:variant>
      <vt:variant>
        <vt:i4>1</vt:i4>
      </vt:variant>
      <vt:variant>
        <vt:lpstr>عناوين الشرائح</vt:lpstr>
      </vt:variant>
      <vt:variant>
        <vt:i4>20</vt:i4>
      </vt:variant>
    </vt:vector>
  </HeadingPairs>
  <TitlesOfParts>
    <vt:vector size="21" baseType="lpstr">
      <vt:lpstr>Circuit</vt:lpstr>
      <vt:lpstr>Nursing informatics </vt:lpstr>
      <vt:lpstr>Content </vt:lpstr>
      <vt:lpstr>الشريحة 3</vt:lpstr>
      <vt:lpstr>الشريحة 4</vt:lpstr>
      <vt:lpstr>It systems utilised  in healthcare </vt:lpstr>
      <vt:lpstr>benefits In healthcare </vt:lpstr>
      <vt:lpstr>الشريحة 7</vt:lpstr>
      <vt:lpstr>Informatics in nursing </vt:lpstr>
      <vt:lpstr>Nursing informatics </vt:lpstr>
      <vt:lpstr>الشريحة 10</vt:lpstr>
      <vt:lpstr>الشريحة 11</vt:lpstr>
      <vt:lpstr>Nursing informatics as a nursing speciality </vt:lpstr>
      <vt:lpstr>الشريحة 13</vt:lpstr>
      <vt:lpstr>Roles of informatics nurse </vt:lpstr>
      <vt:lpstr>Why nursing informatics competencies are vital for all practicing nurses </vt:lpstr>
      <vt:lpstr>Fundamental nursing informatics competencies </vt:lpstr>
      <vt:lpstr>الشريحة 17</vt:lpstr>
      <vt:lpstr>References </vt:lpstr>
      <vt:lpstr>Thank you   any questions </vt:lpstr>
      <vt:lpstr>                  Nursing informatics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information tech</dc:title>
  <dc:creator>Iyad Salameh</dc:creator>
  <cp:lastModifiedBy>hp</cp:lastModifiedBy>
  <cp:revision>4</cp:revision>
  <dcterms:created xsi:type="dcterms:W3CDTF">2022-10-01T16:43:13Z</dcterms:created>
  <dcterms:modified xsi:type="dcterms:W3CDTF">2022-10-03T07:30:27Z</dcterms:modified>
</cp:coreProperties>
</file>