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76627" y="1853105"/>
            <a:ext cx="5227741" cy="396939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371599" y="609600"/>
            <a:ext cx="6553200" cy="1219200"/>
          </a:xfrm>
          <a:custGeom>
            <a:avLst/>
            <a:gdLst/>
            <a:ahLst/>
            <a:cxnLst/>
            <a:rect l="l" t="t" r="r" b="b"/>
            <a:pathLst>
              <a:path w="6553200" h="1219200">
                <a:moveTo>
                  <a:pt x="6350000" y="0"/>
                </a:moveTo>
                <a:lnTo>
                  <a:pt x="203200" y="0"/>
                </a:lnTo>
                <a:lnTo>
                  <a:pt x="156594" y="5364"/>
                </a:lnTo>
                <a:lnTo>
                  <a:pt x="113818" y="20645"/>
                </a:lnTo>
                <a:lnTo>
                  <a:pt x="76090" y="44626"/>
                </a:lnTo>
                <a:lnTo>
                  <a:pt x="44626" y="76090"/>
                </a:lnTo>
                <a:lnTo>
                  <a:pt x="20645" y="113818"/>
                </a:lnTo>
                <a:lnTo>
                  <a:pt x="5364" y="156594"/>
                </a:lnTo>
                <a:lnTo>
                  <a:pt x="0" y="203200"/>
                </a:lnTo>
                <a:lnTo>
                  <a:pt x="0" y="1016000"/>
                </a:lnTo>
                <a:lnTo>
                  <a:pt x="5364" y="1062605"/>
                </a:lnTo>
                <a:lnTo>
                  <a:pt x="20645" y="1105381"/>
                </a:lnTo>
                <a:lnTo>
                  <a:pt x="44626" y="1143109"/>
                </a:lnTo>
                <a:lnTo>
                  <a:pt x="76090" y="1174573"/>
                </a:lnTo>
                <a:lnTo>
                  <a:pt x="113818" y="1198554"/>
                </a:lnTo>
                <a:lnTo>
                  <a:pt x="156594" y="1213835"/>
                </a:lnTo>
                <a:lnTo>
                  <a:pt x="203200" y="1219200"/>
                </a:lnTo>
                <a:lnTo>
                  <a:pt x="6350000" y="1219200"/>
                </a:lnTo>
                <a:lnTo>
                  <a:pt x="6396605" y="1213835"/>
                </a:lnTo>
                <a:lnTo>
                  <a:pt x="6439381" y="1198554"/>
                </a:lnTo>
                <a:lnTo>
                  <a:pt x="6477109" y="1174573"/>
                </a:lnTo>
                <a:lnTo>
                  <a:pt x="6508573" y="1143109"/>
                </a:lnTo>
                <a:lnTo>
                  <a:pt x="6532554" y="1105381"/>
                </a:lnTo>
                <a:lnTo>
                  <a:pt x="6547835" y="1062605"/>
                </a:lnTo>
                <a:lnTo>
                  <a:pt x="6553200" y="1016000"/>
                </a:lnTo>
                <a:lnTo>
                  <a:pt x="6553200" y="203200"/>
                </a:lnTo>
                <a:lnTo>
                  <a:pt x="6547835" y="156594"/>
                </a:lnTo>
                <a:lnTo>
                  <a:pt x="6532554" y="113818"/>
                </a:lnTo>
                <a:lnTo>
                  <a:pt x="6508573" y="76090"/>
                </a:lnTo>
                <a:lnTo>
                  <a:pt x="6477109" y="44626"/>
                </a:lnTo>
                <a:lnTo>
                  <a:pt x="6439381" y="20645"/>
                </a:lnTo>
                <a:lnTo>
                  <a:pt x="6396605" y="5364"/>
                </a:lnTo>
                <a:lnTo>
                  <a:pt x="6350000" y="0"/>
                </a:lnTo>
                <a:close/>
              </a:path>
            </a:pathLst>
          </a:custGeom>
          <a:solidFill>
            <a:srgbClr val="F8CA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371599" y="609600"/>
            <a:ext cx="6553200" cy="1219200"/>
          </a:xfrm>
          <a:custGeom>
            <a:avLst/>
            <a:gdLst/>
            <a:ahLst/>
            <a:cxnLst/>
            <a:rect l="l" t="t" r="r" b="b"/>
            <a:pathLst>
              <a:path w="6553200" h="1219200">
                <a:moveTo>
                  <a:pt x="0" y="203200"/>
                </a:moveTo>
                <a:lnTo>
                  <a:pt x="5364" y="156594"/>
                </a:lnTo>
                <a:lnTo>
                  <a:pt x="20645" y="113818"/>
                </a:lnTo>
                <a:lnTo>
                  <a:pt x="44626" y="76090"/>
                </a:lnTo>
                <a:lnTo>
                  <a:pt x="76090" y="44626"/>
                </a:lnTo>
                <a:lnTo>
                  <a:pt x="113818" y="20645"/>
                </a:lnTo>
                <a:lnTo>
                  <a:pt x="156594" y="5364"/>
                </a:lnTo>
                <a:lnTo>
                  <a:pt x="203200" y="0"/>
                </a:lnTo>
                <a:lnTo>
                  <a:pt x="6350000" y="0"/>
                </a:lnTo>
                <a:lnTo>
                  <a:pt x="6396605" y="5364"/>
                </a:lnTo>
                <a:lnTo>
                  <a:pt x="6439381" y="20645"/>
                </a:lnTo>
                <a:lnTo>
                  <a:pt x="6477109" y="44626"/>
                </a:lnTo>
                <a:lnTo>
                  <a:pt x="6508573" y="76090"/>
                </a:lnTo>
                <a:lnTo>
                  <a:pt x="6532554" y="113818"/>
                </a:lnTo>
                <a:lnTo>
                  <a:pt x="6547835" y="156594"/>
                </a:lnTo>
                <a:lnTo>
                  <a:pt x="6553200" y="203200"/>
                </a:lnTo>
                <a:lnTo>
                  <a:pt x="6553200" y="1016000"/>
                </a:lnTo>
                <a:lnTo>
                  <a:pt x="6547835" y="1062605"/>
                </a:lnTo>
                <a:lnTo>
                  <a:pt x="6532554" y="1105381"/>
                </a:lnTo>
                <a:lnTo>
                  <a:pt x="6508573" y="1143109"/>
                </a:lnTo>
                <a:lnTo>
                  <a:pt x="6477109" y="1174573"/>
                </a:lnTo>
                <a:lnTo>
                  <a:pt x="6439381" y="1198554"/>
                </a:lnTo>
                <a:lnTo>
                  <a:pt x="6396605" y="1213835"/>
                </a:lnTo>
                <a:lnTo>
                  <a:pt x="6350000" y="1219200"/>
                </a:lnTo>
                <a:lnTo>
                  <a:pt x="203200" y="1219200"/>
                </a:lnTo>
                <a:lnTo>
                  <a:pt x="156594" y="1213835"/>
                </a:lnTo>
                <a:lnTo>
                  <a:pt x="113818" y="1198554"/>
                </a:lnTo>
                <a:lnTo>
                  <a:pt x="76090" y="1174573"/>
                </a:lnTo>
                <a:lnTo>
                  <a:pt x="44626" y="1143109"/>
                </a:lnTo>
                <a:lnTo>
                  <a:pt x="20645" y="1105381"/>
                </a:lnTo>
                <a:lnTo>
                  <a:pt x="5364" y="1062605"/>
                </a:lnTo>
                <a:lnTo>
                  <a:pt x="0" y="1016000"/>
                </a:lnTo>
                <a:lnTo>
                  <a:pt x="0" y="203200"/>
                </a:lnTo>
                <a:close/>
              </a:path>
            </a:pathLst>
          </a:custGeom>
          <a:ln w="12192">
            <a:solidFill>
              <a:srgbClr val="F8CA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152" y="587756"/>
            <a:ext cx="8054975" cy="13053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88896" y="2778074"/>
            <a:ext cx="5966206" cy="198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05851" y="6434066"/>
            <a:ext cx="269240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jpg"/><Relationship Id="rId3" Type="http://schemas.openxmlformats.org/officeDocument/2006/relationships/image" Target="../media/image15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Relationship Id="rId3" Type="http://schemas.openxmlformats.org/officeDocument/2006/relationships/image" Target="../media/image20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-1523" y="0"/>
            <a:ext cx="9145905" cy="6858000"/>
            <a:chOff x="-1523" y="0"/>
            <a:chExt cx="9145905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092" cy="6857997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89091" y="0"/>
              <a:ext cx="1600200" cy="16002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98691" y="1676400"/>
              <a:ext cx="2819400" cy="281940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98691" y="5870447"/>
              <a:ext cx="990600" cy="98754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-1523" y="2667000"/>
              <a:ext cx="4191000" cy="4191000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6368034" y="1589658"/>
              <a:ext cx="2369820" cy="553720"/>
            </a:xfrm>
            <a:custGeom>
              <a:avLst/>
              <a:gdLst/>
              <a:ahLst/>
              <a:cxnLst/>
              <a:rect l="l" t="t" r="r" b="b"/>
              <a:pathLst>
                <a:path w="2369820" h="553719">
                  <a:moveTo>
                    <a:pt x="2324989" y="0"/>
                  </a:moveTo>
                  <a:lnTo>
                    <a:pt x="2249042" y="25653"/>
                  </a:lnTo>
                  <a:lnTo>
                    <a:pt x="2173096" y="50800"/>
                  </a:lnTo>
                  <a:lnTo>
                    <a:pt x="2097023" y="75564"/>
                  </a:lnTo>
                  <a:lnTo>
                    <a:pt x="1943862" y="122046"/>
                  </a:lnTo>
                  <a:lnTo>
                    <a:pt x="1867154" y="144652"/>
                  </a:lnTo>
                  <a:lnTo>
                    <a:pt x="1791208" y="165862"/>
                  </a:lnTo>
                  <a:lnTo>
                    <a:pt x="1636902" y="207137"/>
                  </a:lnTo>
                  <a:lnTo>
                    <a:pt x="1484375" y="245490"/>
                  </a:lnTo>
                  <a:lnTo>
                    <a:pt x="1408557" y="263651"/>
                  </a:lnTo>
                  <a:lnTo>
                    <a:pt x="1256664" y="297941"/>
                  </a:lnTo>
                  <a:lnTo>
                    <a:pt x="1181608" y="314451"/>
                  </a:lnTo>
                  <a:lnTo>
                    <a:pt x="1107313" y="329818"/>
                  </a:lnTo>
                  <a:lnTo>
                    <a:pt x="958468" y="359537"/>
                  </a:lnTo>
                  <a:lnTo>
                    <a:pt x="812418" y="386968"/>
                  </a:lnTo>
                  <a:lnTo>
                    <a:pt x="740156" y="399923"/>
                  </a:lnTo>
                  <a:lnTo>
                    <a:pt x="668273" y="411861"/>
                  </a:lnTo>
                  <a:lnTo>
                    <a:pt x="597535" y="424179"/>
                  </a:lnTo>
                  <a:lnTo>
                    <a:pt x="527304" y="435228"/>
                  </a:lnTo>
                  <a:lnTo>
                    <a:pt x="322834" y="466216"/>
                  </a:lnTo>
                  <a:lnTo>
                    <a:pt x="125856" y="492887"/>
                  </a:lnTo>
                  <a:lnTo>
                    <a:pt x="0" y="508253"/>
                  </a:lnTo>
                  <a:lnTo>
                    <a:pt x="28066" y="552450"/>
                  </a:lnTo>
                  <a:lnTo>
                    <a:pt x="55571" y="553167"/>
                  </a:lnTo>
                  <a:lnTo>
                    <a:pt x="85715" y="553423"/>
                  </a:lnTo>
                  <a:lnTo>
                    <a:pt x="118390" y="553231"/>
                  </a:lnTo>
                  <a:lnTo>
                    <a:pt x="190894" y="551559"/>
                  </a:lnTo>
                  <a:lnTo>
                    <a:pt x="230506" y="550105"/>
                  </a:lnTo>
                  <a:lnTo>
                    <a:pt x="272212" y="548259"/>
                  </a:lnTo>
                  <a:lnTo>
                    <a:pt x="315904" y="546033"/>
                  </a:lnTo>
                  <a:lnTo>
                    <a:pt x="408805" y="540497"/>
                  </a:lnTo>
                  <a:lnTo>
                    <a:pt x="508339" y="533606"/>
                  </a:lnTo>
                  <a:lnTo>
                    <a:pt x="613631" y="525469"/>
                  </a:lnTo>
                  <a:lnTo>
                    <a:pt x="723810" y="516195"/>
                  </a:lnTo>
                  <a:lnTo>
                    <a:pt x="838002" y="505894"/>
                  </a:lnTo>
                  <a:lnTo>
                    <a:pt x="955335" y="494674"/>
                  </a:lnTo>
                  <a:lnTo>
                    <a:pt x="1074937" y="482645"/>
                  </a:lnTo>
                  <a:lnTo>
                    <a:pt x="1195935" y="469915"/>
                  </a:lnTo>
                  <a:lnTo>
                    <a:pt x="1317455" y="456593"/>
                  </a:lnTo>
                  <a:lnTo>
                    <a:pt x="1438626" y="442789"/>
                  </a:lnTo>
                  <a:lnTo>
                    <a:pt x="1558574" y="428612"/>
                  </a:lnTo>
                  <a:lnTo>
                    <a:pt x="1676428" y="414170"/>
                  </a:lnTo>
                  <a:lnTo>
                    <a:pt x="1791313" y="399573"/>
                  </a:lnTo>
                  <a:lnTo>
                    <a:pt x="1902359" y="384929"/>
                  </a:lnTo>
                  <a:lnTo>
                    <a:pt x="2008691" y="370348"/>
                  </a:lnTo>
                  <a:lnTo>
                    <a:pt x="2109438" y="355939"/>
                  </a:lnTo>
                  <a:lnTo>
                    <a:pt x="2203727" y="341811"/>
                  </a:lnTo>
                  <a:lnTo>
                    <a:pt x="2290685" y="328072"/>
                  </a:lnTo>
                  <a:lnTo>
                    <a:pt x="2369439" y="314832"/>
                  </a:lnTo>
                  <a:lnTo>
                    <a:pt x="2353052" y="196806"/>
                  </a:lnTo>
                  <a:lnTo>
                    <a:pt x="2337365" y="89910"/>
                  </a:lnTo>
                  <a:lnTo>
                    <a:pt x="2324989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l" t="t" r="r" b="b"/>
              <a:pathLst>
                <a:path w="9144000" h="6858000">
                  <a:moveTo>
                    <a:pt x="9144000" y="0"/>
                  </a:moveTo>
                  <a:lnTo>
                    <a:pt x="8642350" y="0"/>
                  </a:lnTo>
                  <a:lnTo>
                    <a:pt x="8642350" y="514350"/>
                  </a:lnTo>
                  <a:lnTo>
                    <a:pt x="8642350" y="1858797"/>
                  </a:lnTo>
                  <a:lnTo>
                    <a:pt x="8286877" y="1912239"/>
                  </a:lnTo>
                  <a:lnTo>
                    <a:pt x="7917688" y="1961769"/>
                  </a:lnTo>
                  <a:lnTo>
                    <a:pt x="7545197" y="2004568"/>
                  </a:lnTo>
                  <a:lnTo>
                    <a:pt x="7176008" y="2044065"/>
                  </a:lnTo>
                  <a:lnTo>
                    <a:pt x="6806819" y="2073783"/>
                  </a:lnTo>
                  <a:lnTo>
                    <a:pt x="6440932" y="2096897"/>
                  </a:lnTo>
                  <a:lnTo>
                    <a:pt x="6075045" y="2116582"/>
                  </a:lnTo>
                  <a:lnTo>
                    <a:pt x="5715762" y="2129790"/>
                  </a:lnTo>
                  <a:lnTo>
                    <a:pt x="5363083" y="2139696"/>
                  </a:lnTo>
                  <a:lnTo>
                    <a:pt x="5013706" y="2142998"/>
                  </a:lnTo>
                  <a:lnTo>
                    <a:pt x="4337939" y="2142998"/>
                  </a:lnTo>
                  <a:lnTo>
                    <a:pt x="4011676" y="2136394"/>
                  </a:lnTo>
                  <a:lnTo>
                    <a:pt x="3695192" y="2126488"/>
                  </a:lnTo>
                  <a:lnTo>
                    <a:pt x="3388614" y="2113280"/>
                  </a:lnTo>
                  <a:lnTo>
                    <a:pt x="3091942" y="2100199"/>
                  </a:lnTo>
                  <a:lnTo>
                    <a:pt x="2808478" y="2083689"/>
                  </a:lnTo>
                  <a:lnTo>
                    <a:pt x="2534920" y="2067179"/>
                  </a:lnTo>
                  <a:lnTo>
                    <a:pt x="2277745" y="2047367"/>
                  </a:lnTo>
                  <a:lnTo>
                    <a:pt x="2030603" y="2027682"/>
                  </a:lnTo>
                  <a:lnTo>
                    <a:pt x="1585595" y="1984756"/>
                  </a:lnTo>
                  <a:lnTo>
                    <a:pt x="1206512" y="1945259"/>
                  </a:lnTo>
                  <a:lnTo>
                    <a:pt x="903262" y="1912239"/>
                  </a:lnTo>
                  <a:lnTo>
                    <a:pt x="675817" y="1882648"/>
                  </a:lnTo>
                  <a:lnTo>
                    <a:pt x="514350" y="1860346"/>
                  </a:lnTo>
                  <a:lnTo>
                    <a:pt x="514350" y="514350"/>
                  </a:lnTo>
                  <a:lnTo>
                    <a:pt x="8642350" y="514350"/>
                  </a:lnTo>
                  <a:lnTo>
                    <a:pt x="8642350" y="0"/>
                  </a:lnTo>
                  <a:lnTo>
                    <a:pt x="0" y="0"/>
                  </a:lnTo>
                  <a:lnTo>
                    <a:pt x="0" y="514350"/>
                  </a:lnTo>
                  <a:lnTo>
                    <a:pt x="0" y="6356350"/>
                  </a:lnTo>
                  <a:lnTo>
                    <a:pt x="0" y="6858000"/>
                  </a:lnTo>
                  <a:lnTo>
                    <a:pt x="9144000" y="6858000"/>
                  </a:lnTo>
                  <a:lnTo>
                    <a:pt x="9144000" y="6356350"/>
                  </a:lnTo>
                  <a:lnTo>
                    <a:pt x="9144000" y="51435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705344" y="0"/>
              <a:ext cx="760488" cy="1161288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396998" y="798652"/>
            <a:ext cx="434975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>
                <a:solidFill>
                  <a:srgbClr val="FFFFFF"/>
                </a:solidFill>
              </a:rPr>
              <a:t>Health</a:t>
            </a:r>
            <a:r>
              <a:rPr dirty="0" sz="4800" spc="-20">
                <a:solidFill>
                  <a:srgbClr val="FFFFFF"/>
                </a:solidFill>
              </a:rPr>
              <a:t> </a:t>
            </a:r>
            <a:r>
              <a:rPr dirty="0" sz="4800" spc="-10">
                <a:solidFill>
                  <a:srgbClr val="FFFFFF"/>
                </a:solidFill>
              </a:rPr>
              <a:t>Education</a:t>
            </a:r>
            <a:endParaRPr sz="4800"/>
          </a:p>
        </p:txBody>
      </p:sp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042160" y="2685288"/>
            <a:ext cx="5103114" cy="1067562"/>
          </a:xfrm>
          <a:prstGeom prst="rect">
            <a:avLst/>
          </a:prstGeom>
        </p:spPr>
      </p:pic>
      <p:sp>
        <p:nvSpPr>
          <p:cNvPr id="13" name="object 1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95"/>
              </a:spcBef>
            </a:pPr>
            <a:r>
              <a:rPr dirty="0" spc="-20"/>
              <a:t>Behavioral</a:t>
            </a:r>
            <a:r>
              <a:rPr dirty="0" spc="-145"/>
              <a:t> </a:t>
            </a:r>
            <a:r>
              <a:rPr dirty="0" spc="-10"/>
              <a:t>objectives</a:t>
            </a:r>
          </a:p>
          <a:p>
            <a:pPr marL="635">
              <a:lnSpc>
                <a:spcPct val="100000"/>
              </a:lnSpc>
              <a:spcBef>
                <a:spcPts val="915"/>
              </a:spcBef>
            </a:pPr>
          </a:p>
          <a:p>
            <a:pPr algn="ctr" marL="635">
              <a:lnSpc>
                <a:spcPct val="100000"/>
              </a:lnSpc>
            </a:pPr>
            <a:r>
              <a:rPr dirty="0"/>
              <a:t>Second</a:t>
            </a:r>
            <a:r>
              <a:rPr dirty="0" spc="-105"/>
              <a:t> </a:t>
            </a:r>
            <a:r>
              <a:rPr dirty="0"/>
              <a:t>Semester</a:t>
            </a:r>
            <a:r>
              <a:rPr dirty="0" spc="-95"/>
              <a:t> </a:t>
            </a:r>
            <a:r>
              <a:rPr dirty="0" spc="-10"/>
              <a:t>2023-</a:t>
            </a:r>
            <a:r>
              <a:rPr dirty="0" spc="-20"/>
              <a:t>2024</a:t>
            </a:r>
          </a:p>
        </p:txBody>
      </p:sp>
      <p:sp>
        <p:nvSpPr>
          <p:cNvPr id="14" name="object 14" descr=""/>
          <p:cNvSpPr txBox="1"/>
          <p:nvPr/>
        </p:nvSpPr>
        <p:spPr>
          <a:xfrm>
            <a:off x="7744968" y="0"/>
            <a:ext cx="685800" cy="1100455"/>
          </a:xfrm>
          <a:prstGeom prst="rect">
            <a:avLst/>
          </a:prstGeom>
          <a:solidFill>
            <a:srgbClr val="B3116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6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19050">
              <a:lnSpc>
                <a:spcPct val="100000"/>
              </a:lnSpc>
            </a:pPr>
            <a:r>
              <a:rPr dirty="0" sz="1400" spc="-5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7542" y="2142566"/>
            <a:ext cx="7668259" cy="285940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2880" marR="13970" indent="-170815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This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domain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includes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manner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which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deal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things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emotionally,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such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feelings,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values, 	appreciation,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enthusiasms,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motivations,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attitudes.</a:t>
            </a:r>
            <a:endParaRPr sz="2800">
              <a:latin typeface="Calibri"/>
              <a:cs typeface="Calibri"/>
            </a:endParaRPr>
          </a:p>
          <a:p>
            <a:pPr marL="182880" marR="5080" indent="-170815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affective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domain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could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more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importance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consider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healthcare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providers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who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365503" y="603504"/>
            <a:ext cx="6565900" cy="1231900"/>
            <a:chOff x="1365503" y="603504"/>
            <a:chExt cx="6565900" cy="1231900"/>
          </a:xfrm>
        </p:grpSpPr>
        <p:sp>
          <p:nvSpPr>
            <p:cNvPr id="4" name="object 4" descr=""/>
            <p:cNvSpPr/>
            <p:nvPr/>
          </p:nvSpPr>
          <p:spPr>
            <a:xfrm>
              <a:off x="1371599" y="6096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6350000" y="0"/>
                  </a:moveTo>
                  <a:lnTo>
                    <a:pt x="203200" y="0"/>
                  </a:lnTo>
                  <a:lnTo>
                    <a:pt x="156594" y="5364"/>
                  </a:lnTo>
                  <a:lnTo>
                    <a:pt x="113818" y="20645"/>
                  </a:lnTo>
                  <a:lnTo>
                    <a:pt x="76090" y="44626"/>
                  </a:lnTo>
                  <a:lnTo>
                    <a:pt x="44626" y="76090"/>
                  </a:lnTo>
                  <a:lnTo>
                    <a:pt x="20645" y="113818"/>
                  </a:lnTo>
                  <a:lnTo>
                    <a:pt x="5364" y="156594"/>
                  </a:lnTo>
                  <a:lnTo>
                    <a:pt x="0" y="203200"/>
                  </a:lnTo>
                  <a:lnTo>
                    <a:pt x="0" y="1016000"/>
                  </a:lnTo>
                  <a:lnTo>
                    <a:pt x="5364" y="1062605"/>
                  </a:lnTo>
                  <a:lnTo>
                    <a:pt x="20645" y="1105381"/>
                  </a:lnTo>
                  <a:lnTo>
                    <a:pt x="44626" y="1143109"/>
                  </a:lnTo>
                  <a:lnTo>
                    <a:pt x="76090" y="1174573"/>
                  </a:lnTo>
                  <a:lnTo>
                    <a:pt x="113818" y="1198554"/>
                  </a:lnTo>
                  <a:lnTo>
                    <a:pt x="156594" y="1213835"/>
                  </a:lnTo>
                  <a:lnTo>
                    <a:pt x="203200" y="1219200"/>
                  </a:lnTo>
                  <a:lnTo>
                    <a:pt x="6350000" y="1219200"/>
                  </a:lnTo>
                  <a:lnTo>
                    <a:pt x="6396605" y="1213835"/>
                  </a:lnTo>
                  <a:lnTo>
                    <a:pt x="6439381" y="1198554"/>
                  </a:lnTo>
                  <a:lnTo>
                    <a:pt x="6477109" y="1174573"/>
                  </a:lnTo>
                  <a:lnTo>
                    <a:pt x="6508573" y="1143109"/>
                  </a:lnTo>
                  <a:lnTo>
                    <a:pt x="6532554" y="1105381"/>
                  </a:lnTo>
                  <a:lnTo>
                    <a:pt x="6547835" y="1062605"/>
                  </a:lnTo>
                  <a:lnTo>
                    <a:pt x="6553200" y="1016000"/>
                  </a:lnTo>
                  <a:lnTo>
                    <a:pt x="6553200" y="203200"/>
                  </a:lnTo>
                  <a:lnTo>
                    <a:pt x="6547835" y="156594"/>
                  </a:lnTo>
                  <a:lnTo>
                    <a:pt x="6532554" y="113818"/>
                  </a:lnTo>
                  <a:lnTo>
                    <a:pt x="6508573" y="76090"/>
                  </a:lnTo>
                  <a:lnTo>
                    <a:pt x="6477109" y="44626"/>
                  </a:lnTo>
                  <a:lnTo>
                    <a:pt x="6439381" y="20645"/>
                  </a:lnTo>
                  <a:lnTo>
                    <a:pt x="6396605" y="5364"/>
                  </a:lnTo>
                  <a:lnTo>
                    <a:pt x="6350000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71599" y="6096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0" y="203200"/>
                  </a:moveTo>
                  <a:lnTo>
                    <a:pt x="5364" y="156594"/>
                  </a:lnTo>
                  <a:lnTo>
                    <a:pt x="20645" y="113818"/>
                  </a:lnTo>
                  <a:lnTo>
                    <a:pt x="44626" y="76090"/>
                  </a:lnTo>
                  <a:lnTo>
                    <a:pt x="76090" y="44626"/>
                  </a:lnTo>
                  <a:lnTo>
                    <a:pt x="113818" y="20645"/>
                  </a:lnTo>
                  <a:lnTo>
                    <a:pt x="156594" y="5364"/>
                  </a:lnTo>
                  <a:lnTo>
                    <a:pt x="203200" y="0"/>
                  </a:lnTo>
                  <a:lnTo>
                    <a:pt x="6350000" y="0"/>
                  </a:lnTo>
                  <a:lnTo>
                    <a:pt x="6396605" y="5364"/>
                  </a:lnTo>
                  <a:lnTo>
                    <a:pt x="6439381" y="20645"/>
                  </a:lnTo>
                  <a:lnTo>
                    <a:pt x="6477109" y="44626"/>
                  </a:lnTo>
                  <a:lnTo>
                    <a:pt x="6508573" y="76090"/>
                  </a:lnTo>
                  <a:lnTo>
                    <a:pt x="6532554" y="113818"/>
                  </a:lnTo>
                  <a:lnTo>
                    <a:pt x="6547835" y="156594"/>
                  </a:lnTo>
                  <a:lnTo>
                    <a:pt x="6553200" y="203200"/>
                  </a:lnTo>
                  <a:lnTo>
                    <a:pt x="6553200" y="1016000"/>
                  </a:lnTo>
                  <a:lnTo>
                    <a:pt x="6547835" y="1062605"/>
                  </a:lnTo>
                  <a:lnTo>
                    <a:pt x="6532554" y="1105381"/>
                  </a:lnTo>
                  <a:lnTo>
                    <a:pt x="6508573" y="1143109"/>
                  </a:lnTo>
                  <a:lnTo>
                    <a:pt x="6477109" y="1174573"/>
                  </a:lnTo>
                  <a:lnTo>
                    <a:pt x="6439381" y="1198554"/>
                  </a:lnTo>
                  <a:lnTo>
                    <a:pt x="6396605" y="1213835"/>
                  </a:lnTo>
                  <a:lnTo>
                    <a:pt x="6350000" y="1219200"/>
                  </a:lnTo>
                  <a:lnTo>
                    <a:pt x="203200" y="1219200"/>
                  </a:lnTo>
                  <a:lnTo>
                    <a:pt x="156594" y="1213835"/>
                  </a:lnTo>
                  <a:lnTo>
                    <a:pt x="113818" y="1198554"/>
                  </a:lnTo>
                  <a:lnTo>
                    <a:pt x="76090" y="1174573"/>
                  </a:lnTo>
                  <a:lnTo>
                    <a:pt x="44626" y="1143109"/>
                  </a:lnTo>
                  <a:lnTo>
                    <a:pt x="20645" y="1105381"/>
                  </a:lnTo>
                  <a:lnTo>
                    <a:pt x="5364" y="1062605"/>
                  </a:lnTo>
                  <a:lnTo>
                    <a:pt x="0" y="1016000"/>
                  </a:lnTo>
                  <a:lnTo>
                    <a:pt x="0" y="2032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62585" rIns="0" bIns="0" rtlCol="0" vert="horz">
            <a:spAutoFit/>
          </a:bodyPr>
          <a:lstStyle/>
          <a:p>
            <a:pPr marL="250063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dirty="0" spc="-80"/>
              <a:t> </a:t>
            </a:r>
            <a:r>
              <a:rPr dirty="0"/>
              <a:t>Affective</a:t>
            </a:r>
            <a:r>
              <a:rPr dirty="0" spc="-65"/>
              <a:t> </a:t>
            </a:r>
            <a:r>
              <a:rPr dirty="0" spc="-10"/>
              <a:t>Domain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62585" rIns="0" bIns="0" rtlCol="0" vert="horz">
            <a:spAutoFit/>
          </a:bodyPr>
          <a:lstStyle/>
          <a:p>
            <a:pPr marL="250063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dirty="0" spc="-80"/>
              <a:t> </a:t>
            </a:r>
            <a:r>
              <a:rPr dirty="0"/>
              <a:t>Affective</a:t>
            </a:r>
            <a:r>
              <a:rPr dirty="0" spc="-65"/>
              <a:t> </a:t>
            </a:r>
            <a:r>
              <a:rPr dirty="0" spc="-10"/>
              <a:t>Domain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0413" y="664614"/>
            <a:ext cx="8404931" cy="4701847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6011" y="176683"/>
            <a:ext cx="8915400" cy="5119370"/>
            <a:chOff x="96011" y="176683"/>
            <a:chExt cx="8915400" cy="511937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8013" y="176683"/>
              <a:ext cx="8404931" cy="1423516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6011" y="1562100"/>
              <a:ext cx="8915400" cy="3733800"/>
            </a:xfrm>
            <a:prstGeom prst="rect">
              <a:avLst/>
            </a:prstGeom>
          </p:spPr>
        </p:pic>
      </p:grp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98093" y="2337892"/>
            <a:ext cx="7665720" cy="24752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2880" marR="424180" indent="-170815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psychomotor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domain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includes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physical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movement,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coordination,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motor-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skill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areas.</a:t>
            </a:r>
            <a:endParaRPr sz="2800">
              <a:latin typeface="Calibri"/>
              <a:cs typeface="Calibri"/>
            </a:endParaRPr>
          </a:p>
          <a:p>
            <a:pPr marL="182880" marR="5080" indent="-170815">
              <a:lnSpc>
                <a:spcPts val="3030"/>
              </a:lnSpc>
              <a:spcBef>
                <a:spcPts val="84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Thus,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psychomotor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skills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rage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from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manual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tasks,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such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washing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car,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more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complex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tasks,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such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dancing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213103" y="755904"/>
            <a:ext cx="6565900" cy="1231900"/>
            <a:chOff x="1213103" y="755904"/>
            <a:chExt cx="6565900" cy="1231900"/>
          </a:xfrm>
        </p:grpSpPr>
        <p:sp>
          <p:nvSpPr>
            <p:cNvPr id="4" name="object 4" descr=""/>
            <p:cNvSpPr/>
            <p:nvPr/>
          </p:nvSpPr>
          <p:spPr>
            <a:xfrm>
              <a:off x="1219199" y="7620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6350000" y="0"/>
                  </a:moveTo>
                  <a:lnTo>
                    <a:pt x="203200" y="0"/>
                  </a:lnTo>
                  <a:lnTo>
                    <a:pt x="156594" y="5364"/>
                  </a:lnTo>
                  <a:lnTo>
                    <a:pt x="113818" y="20645"/>
                  </a:lnTo>
                  <a:lnTo>
                    <a:pt x="76090" y="44626"/>
                  </a:lnTo>
                  <a:lnTo>
                    <a:pt x="44626" y="76090"/>
                  </a:lnTo>
                  <a:lnTo>
                    <a:pt x="20645" y="113818"/>
                  </a:lnTo>
                  <a:lnTo>
                    <a:pt x="5364" y="156594"/>
                  </a:lnTo>
                  <a:lnTo>
                    <a:pt x="0" y="203200"/>
                  </a:lnTo>
                  <a:lnTo>
                    <a:pt x="0" y="1016000"/>
                  </a:lnTo>
                  <a:lnTo>
                    <a:pt x="5364" y="1062605"/>
                  </a:lnTo>
                  <a:lnTo>
                    <a:pt x="20645" y="1105381"/>
                  </a:lnTo>
                  <a:lnTo>
                    <a:pt x="44626" y="1143109"/>
                  </a:lnTo>
                  <a:lnTo>
                    <a:pt x="76090" y="1174573"/>
                  </a:lnTo>
                  <a:lnTo>
                    <a:pt x="113818" y="1198554"/>
                  </a:lnTo>
                  <a:lnTo>
                    <a:pt x="156594" y="1213835"/>
                  </a:lnTo>
                  <a:lnTo>
                    <a:pt x="203200" y="1219200"/>
                  </a:lnTo>
                  <a:lnTo>
                    <a:pt x="6350000" y="1219200"/>
                  </a:lnTo>
                  <a:lnTo>
                    <a:pt x="6396605" y="1213835"/>
                  </a:lnTo>
                  <a:lnTo>
                    <a:pt x="6439381" y="1198554"/>
                  </a:lnTo>
                  <a:lnTo>
                    <a:pt x="6477109" y="1174573"/>
                  </a:lnTo>
                  <a:lnTo>
                    <a:pt x="6508573" y="1143109"/>
                  </a:lnTo>
                  <a:lnTo>
                    <a:pt x="6532554" y="1105381"/>
                  </a:lnTo>
                  <a:lnTo>
                    <a:pt x="6547835" y="1062605"/>
                  </a:lnTo>
                  <a:lnTo>
                    <a:pt x="6553200" y="1016000"/>
                  </a:lnTo>
                  <a:lnTo>
                    <a:pt x="6553200" y="203200"/>
                  </a:lnTo>
                  <a:lnTo>
                    <a:pt x="6547835" y="156594"/>
                  </a:lnTo>
                  <a:lnTo>
                    <a:pt x="6532554" y="113818"/>
                  </a:lnTo>
                  <a:lnTo>
                    <a:pt x="6508573" y="76090"/>
                  </a:lnTo>
                  <a:lnTo>
                    <a:pt x="6477109" y="44626"/>
                  </a:lnTo>
                  <a:lnTo>
                    <a:pt x="6439381" y="20645"/>
                  </a:lnTo>
                  <a:lnTo>
                    <a:pt x="6396605" y="5364"/>
                  </a:lnTo>
                  <a:lnTo>
                    <a:pt x="6350000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219199" y="7620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0" y="203200"/>
                  </a:moveTo>
                  <a:lnTo>
                    <a:pt x="5364" y="156594"/>
                  </a:lnTo>
                  <a:lnTo>
                    <a:pt x="20645" y="113818"/>
                  </a:lnTo>
                  <a:lnTo>
                    <a:pt x="44626" y="76090"/>
                  </a:lnTo>
                  <a:lnTo>
                    <a:pt x="76090" y="44626"/>
                  </a:lnTo>
                  <a:lnTo>
                    <a:pt x="113818" y="20645"/>
                  </a:lnTo>
                  <a:lnTo>
                    <a:pt x="156594" y="5364"/>
                  </a:lnTo>
                  <a:lnTo>
                    <a:pt x="203200" y="0"/>
                  </a:lnTo>
                  <a:lnTo>
                    <a:pt x="6350000" y="0"/>
                  </a:lnTo>
                  <a:lnTo>
                    <a:pt x="6396605" y="5364"/>
                  </a:lnTo>
                  <a:lnTo>
                    <a:pt x="6439381" y="20645"/>
                  </a:lnTo>
                  <a:lnTo>
                    <a:pt x="6477109" y="44626"/>
                  </a:lnTo>
                  <a:lnTo>
                    <a:pt x="6508573" y="76090"/>
                  </a:lnTo>
                  <a:lnTo>
                    <a:pt x="6532554" y="113818"/>
                  </a:lnTo>
                  <a:lnTo>
                    <a:pt x="6547835" y="156594"/>
                  </a:lnTo>
                  <a:lnTo>
                    <a:pt x="6553200" y="203200"/>
                  </a:lnTo>
                  <a:lnTo>
                    <a:pt x="6553200" y="1016000"/>
                  </a:lnTo>
                  <a:lnTo>
                    <a:pt x="6547835" y="1062605"/>
                  </a:lnTo>
                  <a:lnTo>
                    <a:pt x="6532554" y="1105381"/>
                  </a:lnTo>
                  <a:lnTo>
                    <a:pt x="6508573" y="1143109"/>
                  </a:lnTo>
                  <a:lnTo>
                    <a:pt x="6477109" y="1174573"/>
                  </a:lnTo>
                  <a:lnTo>
                    <a:pt x="6439381" y="1198554"/>
                  </a:lnTo>
                  <a:lnTo>
                    <a:pt x="6396605" y="1213835"/>
                  </a:lnTo>
                  <a:lnTo>
                    <a:pt x="6350000" y="1219200"/>
                  </a:lnTo>
                  <a:lnTo>
                    <a:pt x="203200" y="1219200"/>
                  </a:lnTo>
                  <a:lnTo>
                    <a:pt x="156594" y="1213835"/>
                  </a:lnTo>
                  <a:lnTo>
                    <a:pt x="113818" y="1198554"/>
                  </a:lnTo>
                  <a:lnTo>
                    <a:pt x="76090" y="1174573"/>
                  </a:lnTo>
                  <a:lnTo>
                    <a:pt x="44626" y="1143109"/>
                  </a:lnTo>
                  <a:lnTo>
                    <a:pt x="20645" y="1105381"/>
                  </a:lnTo>
                  <a:lnTo>
                    <a:pt x="5364" y="1062605"/>
                  </a:lnTo>
                  <a:lnTo>
                    <a:pt x="0" y="1016000"/>
                  </a:lnTo>
                  <a:lnTo>
                    <a:pt x="0" y="2032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14680" rIns="0" bIns="0" rtlCol="0" vert="horz">
            <a:spAutoFit/>
          </a:bodyPr>
          <a:lstStyle/>
          <a:p>
            <a:pPr marL="199517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dirty="0" spc="-100"/>
              <a:t> </a:t>
            </a:r>
            <a:r>
              <a:rPr dirty="0"/>
              <a:t>Psychomotor</a:t>
            </a:r>
            <a:r>
              <a:rPr dirty="0" spc="-100"/>
              <a:t> </a:t>
            </a:r>
            <a:r>
              <a:rPr dirty="0" spc="-10"/>
              <a:t>Domain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685800"/>
            <a:ext cx="7467600" cy="5105400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9162" y="1152525"/>
            <a:ext cx="8010748" cy="3571875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0818" y="954459"/>
            <a:ext cx="8225322" cy="122028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5046" y="2362200"/>
            <a:ext cx="7956981" cy="1981200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295258" y="6454241"/>
            <a:ext cx="14160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888888"/>
                </a:solidFill>
                <a:latin typeface="Times New Roman"/>
                <a:cs typeface="Times New Roman"/>
              </a:rPr>
              <a:t>18</a:t>
            </a:r>
            <a:endParaRPr sz="9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0818" y="954459"/>
            <a:ext cx="8225322" cy="12202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5143" y="2514600"/>
            <a:ext cx="8296846" cy="32349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7542" y="1973072"/>
            <a:ext cx="7495540" cy="3345179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82880" marR="440055" indent="-170815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20" b="1" i="1">
                <a:latin typeface="Calibri"/>
                <a:cs typeface="Calibri"/>
              </a:rPr>
              <a:t>taxonomy</a:t>
            </a:r>
            <a:r>
              <a:rPr dirty="0" sz="2800" spc="-25" b="1" i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mechanism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categorize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things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according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relationships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one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another.</a:t>
            </a:r>
            <a:endParaRPr sz="2800">
              <a:latin typeface="Calibri"/>
              <a:cs typeface="Calibri"/>
            </a:endParaRPr>
          </a:p>
          <a:p>
            <a:pPr marL="182880" marR="241300" indent="-170815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Bloom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developed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very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useful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taxonomy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focuses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how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students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learn.</a:t>
            </a:r>
            <a:endParaRPr sz="2800">
              <a:latin typeface="Calibri"/>
              <a:cs typeface="Calibri"/>
            </a:endParaRPr>
          </a:p>
          <a:p>
            <a:pPr marL="182880" marR="5080" indent="-170815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This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taxonomy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was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accepted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standard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aid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for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planning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well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evaluating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education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patients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families.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365503" y="391668"/>
            <a:ext cx="6565900" cy="1231900"/>
            <a:chOff x="1365503" y="391668"/>
            <a:chExt cx="6565900" cy="1231900"/>
          </a:xfrm>
        </p:grpSpPr>
        <p:sp>
          <p:nvSpPr>
            <p:cNvPr id="4" name="object 4" descr=""/>
            <p:cNvSpPr/>
            <p:nvPr/>
          </p:nvSpPr>
          <p:spPr>
            <a:xfrm>
              <a:off x="1371599" y="397764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6350000" y="0"/>
                  </a:moveTo>
                  <a:lnTo>
                    <a:pt x="203200" y="0"/>
                  </a:lnTo>
                  <a:lnTo>
                    <a:pt x="156594" y="5364"/>
                  </a:lnTo>
                  <a:lnTo>
                    <a:pt x="113818" y="20645"/>
                  </a:lnTo>
                  <a:lnTo>
                    <a:pt x="76090" y="44626"/>
                  </a:lnTo>
                  <a:lnTo>
                    <a:pt x="44626" y="76090"/>
                  </a:lnTo>
                  <a:lnTo>
                    <a:pt x="20645" y="113818"/>
                  </a:lnTo>
                  <a:lnTo>
                    <a:pt x="5364" y="156594"/>
                  </a:lnTo>
                  <a:lnTo>
                    <a:pt x="0" y="203200"/>
                  </a:lnTo>
                  <a:lnTo>
                    <a:pt x="0" y="1016000"/>
                  </a:lnTo>
                  <a:lnTo>
                    <a:pt x="5364" y="1062605"/>
                  </a:lnTo>
                  <a:lnTo>
                    <a:pt x="20645" y="1105381"/>
                  </a:lnTo>
                  <a:lnTo>
                    <a:pt x="44626" y="1143109"/>
                  </a:lnTo>
                  <a:lnTo>
                    <a:pt x="76090" y="1174573"/>
                  </a:lnTo>
                  <a:lnTo>
                    <a:pt x="113818" y="1198554"/>
                  </a:lnTo>
                  <a:lnTo>
                    <a:pt x="156594" y="1213835"/>
                  </a:lnTo>
                  <a:lnTo>
                    <a:pt x="203200" y="1219200"/>
                  </a:lnTo>
                  <a:lnTo>
                    <a:pt x="6350000" y="1219200"/>
                  </a:lnTo>
                  <a:lnTo>
                    <a:pt x="6396605" y="1213835"/>
                  </a:lnTo>
                  <a:lnTo>
                    <a:pt x="6439381" y="1198554"/>
                  </a:lnTo>
                  <a:lnTo>
                    <a:pt x="6477109" y="1174573"/>
                  </a:lnTo>
                  <a:lnTo>
                    <a:pt x="6508573" y="1143109"/>
                  </a:lnTo>
                  <a:lnTo>
                    <a:pt x="6532554" y="1105381"/>
                  </a:lnTo>
                  <a:lnTo>
                    <a:pt x="6547835" y="1062605"/>
                  </a:lnTo>
                  <a:lnTo>
                    <a:pt x="6553200" y="1016000"/>
                  </a:lnTo>
                  <a:lnTo>
                    <a:pt x="6553200" y="203200"/>
                  </a:lnTo>
                  <a:lnTo>
                    <a:pt x="6547835" y="156594"/>
                  </a:lnTo>
                  <a:lnTo>
                    <a:pt x="6532554" y="113818"/>
                  </a:lnTo>
                  <a:lnTo>
                    <a:pt x="6508573" y="76090"/>
                  </a:lnTo>
                  <a:lnTo>
                    <a:pt x="6477109" y="44626"/>
                  </a:lnTo>
                  <a:lnTo>
                    <a:pt x="6439381" y="20645"/>
                  </a:lnTo>
                  <a:lnTo>
                    <a:pt x="6396605" y="5364"/>
                  </a:lnTo>
                  <a:lnTo>
                    <a:pt x="6350000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71599" y="397764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0" y="203200"/>
                  </a:moveTo>
                  <a:lnTo>
                    <a:pt x="5364" y="156594"/>
                  </a:lnTo>
                  <a:lnTo>
                    <a:pt x="20645" y="113818"/>
                  </a:lnTo>
                  <a:lnTo>
                    <a:pt x="44626" y="76090"/>
                  </a:lnTo>
                  <a:lnTo>
                    <a:pt x="76090" y="44626"/>
                  </a:lnTo>
                  <a:lnTo>
                    <a:pt x="113818" y="20645"/>
                  </a:lnTo>
                  <a:lnTo>
                    <a:pt x="156594" y="5364"/>
                  </a:lnTo>
                  <a:lnTo>
                    <a:pt x="203200" y="0"/>
                  </a:lnTo>
                  <a:lnTo>
                    <a:pt x="6350000" y="0"/>
                  </a:lnTo>
                  <a:lnTo>
                    <a:pt x="6396605" y="5364"/>
                  </a:lnTo>
                  <a:lnTo>
                    <a:pt x="6439381" y="20645"/>
                  </a:lnTo>
                  <a:lnTo>
                    <a:pt x="6477109" y="44626"/>
                  </a:lnTo>
                  <a:lnTo>
                    <a:pt x="6508573" y="76090"/>
                  </a:lnTo>
                  <a:lnTo>
                    <a:pt x="6532554" y="113818"/>
                  </a:lnTo>
                  <a:lnTo>
                    <a:pt x="6547835" y="156594"/>
                  </a:lnTo>
                  <a:lnTo>
                    <a:pt x="6553200" y="203200"/>
                  </a:lnTo>
                  <a:lnTo>
                    <a:pt x="6553200" y="1016000"/>
                  </a:lnTo>
                  <a:lnTo>
                    <a:pt x="6547835" y="1062605"/>
                  </a:lnTo>
                  <a:lnTo>
                    <a:pt x="6532554" y="1105381"/>
                  </a:lnTo>
                  <a:lnTo>
                    <a:pt x="6508573" y="1143109"/>
                  </a:lnTo>
                  <a:lnTo>
                    <a:pt x="6477109" y="1174573"/>
                  </a:lnTo>
                  <a:lnTo>
                    <a:pt x="6439381" y="1198554"/>
                  </a:lnTo>
                  <a:lnTo>
                    <a:pt x="6396605" y="1213835"/>
                  </a:lnTo>
                  <a:lnTo>
                    <a:pt x="6350000" y="1219200"/>
                  </a:lnTo>
                  <a:lnTo>
                    <a:pt x="203200" y="1219200"/>
                  </a:lnTo>
                  <a:lnTo>
                    <a:pt x="156594" y="1213835"/>
                  </a:lnTo>
                  <a:lnTo>
                    <a:pt x="113818" y="1198554"/>
                  </a:lnTo>
                  <a:lnTo>
                    <a:pt x="76090" y="1174573"/>
                  </a:lnTo>
                  <a:lnTo>
                    <a:pt x="44626" y="1143109"/>
                  </a:lnTo>
                  <a:lnTo>
                    <a:pt x="20645" y="1105381"/>
                  </a:lnTo>
                  <a:lnTo>
                    <a:pt x="5364" y="1062605"/>
                  </a:lnTo>
                  <a:lnTo>
                    <a:pt x="0" y="1016000"/>
                  </a:lnTo>
                  <a:lnTo>
                    <a:pt x="0" y="2032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1079" rIns="0" bIns="0" rtlCol="0" vert="horz">
            <a:spAutoFit/>
          </a:bodyPr>
          <a:lstStyle/>
          <a:p>
            <a:pPr marL="1753870">
              <a:lnSpc>
                <a:spcPct val="100000"/>
              </a:lnSpc>
              <a:spcBef>
                <a:spcPts val="105"/>
              </a:spcBef>
            </a:pPr>
            <a:r>
              <a:rPr dirty="0" spc="-20"/>
              <a:t>Bloom’s</a:t>
            </a:r>
            <a:r>
              <a:rPr dirty="0" spc="-90"/>
              <a:t> </a:t>
            </a:r>
            <a:r>
              <a:rPr dirty="0" spc="-45"/>
              <a:t>Taxonomy</a:t>
            </a:r>
            <a:r>
              <a:rPr dirty="0" spc="-95"/>
              <a:t> </a:t>
            </a:r>
            <a:r>
              <a:rPr dirty="0"/>
              <a:t>of</a:t>
            </a:r>
            <a:r>
              <a:rPr dirty="0" spc="-70"/>
              <a:t> </a:t>
            </a:r>
            <a:r>
              <a:rPr dirty="0" spc="-10"/>
              <a:t>Learning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35940" y="1582928"/>
            <a:ext cx="7858759" cy="37814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divided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three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broad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domains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learning:</a:t>
            </a:r>
            <a:endParaRPr sz="2800">
              <a:latin typeface="Calibri"/>
              <a:cs typeface="Calibri"/>
            </a:endParaRPr>
          </a:p>
          <a:p>
            <a:pPr marL="369570" marR="1050925" indent="-285750">
              <a:lnSpc>
                <a:spcPct val="113999"/>
              </a:lnSpc>
              <a:spcBef>
                <a:spcPts val="3254"/>
              </a:spcBef>
              <a:buSzPct val="96428"/>
              <a:buFont typeface="Wingdings"/>
              <a:buChar char=""/>
              <a:tabLst>
                <a:tab pos="412115" algn="l"/>
              </a:tabLst>
            </a:pPr>
            <a:r>
              <a:rPr dirty="0" sz="2800" b="1">
                <a:latin typeface="Calibri"/>
                <a:cs typeface="Calibri"/>
              </a:rPr>
              <a:t>Affective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(attitude)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–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growth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feelings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emotion.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5"/>
              </a:spcBef>
              <a:buFont typeface="Wingdings"/>
              <a:buChar char=""/>
            </a:pPr>
            <a:endParaRPr sz="2800">
              <a:latin typeface="Calibri"/>
              <a:cs typeface="Calibri"/>
            </a:endParaRPr>
          </a:p>
          <a:p>
            <a:pPr marL="451484" indent="-362585">
              <a:lnSpc>
                <a:spcPct val="100000"/>
              </a:lnSpc>
              <a:spcBef>
                <a:spcPts val="5"/>
              </a:spcBef>
              <a:buSzPct val="96428"/>
              <a:buFont typeface="Wingdings"/>
              <a:buChar char=""/>
              <a:tabLst>
                <a:tab pos="451484" algn="l"/>
              </a:tabLst>
            </a:pPr>
            <a:r>
              <a:rPr dirty="0" sz="2800" spc="-20" b="1">
                <a:latin typeface="Calibri"/>
                <a:cs typeface="Calibri"/>
              </a:rPr>
              <a:t>Psychomotor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(skills)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–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manual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physical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abilities.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75"/>
              </a:spcBef>
              <a:buFont typeface="Wingdings"/>
              <a:buChar char=""/>
            </a:pPr>
            <a:endParaRPr sz="2800">
              <a:latin typeface="Calibri"/>
              <a:cs typeface="Calibri"/>
            </a:endParaRPr>
          </a:p>
          <a:p>
            <a:pPr marL="451484" indent="-362585">
              <a:lnSpc>
                <a:spcPct val="100000"/>
              </a:lnSpc>
              <a:buSzPct val="96428"/>
              <a:buFont typeface="Wingdings"/>
              <a:buChar char=""/>
              <a:tabLst>
                <a:tab pos="451484" algn="l"/>
              </a:tabLst>
            </a:pPr>
            <a:r>
              <a:rPr dirty="0" sz="2800" b="1">
                <a:latin typeface="Calibri"/>
                <a:cs typeface="Calibri"/>
              </a:rPr>
              <a:t>Cognitive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(knowledge)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–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mental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skills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213103" y="298704"/>
            <a:ext cx="6565900" cy="1231900"/>
            <a:chOff x="1213103" y="298704"/>
            <a:chExt cx="6565900" cy="1231900"/>
          </a:xfrm>
        </p:grpSpPr>
        <p:sp>
          <p:nvSpPr>
            <p:cNvPr id="4" name="object 4" descr=""/>
            <p:cNvSpPr/>
            <p:nvPr/>
          </p:nvSpPr>
          <p:spPr>
            <a:xfrm>
              <a:off x="1219199" y="3048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6350000" y="0"/>
                  </a:moveTo>
                  <a:lnTo>
                    <a:pt x="203200" y="0"/>
                  </a:lnTo>
                  <a:lnTo>
                    <a:pt x="156594" y="5364"/>
                  </a:lnTo>
                  <a:lnTo>
                    <a:pt x="113818" y="20645"/>
                  </a:lnTo>
                  <a:lnTo>
                    <a:pt x="76090" y="44626"/>
                  </a:lnTo>
                  <a:lnTo>
                    <a:pt x="44626" y="76090"/>
                  </a:lnTo>
                  <a:lnTo>
                    <a:pt x="20645" y="113818"/>
                  </a:lnTo>
                  <a:lnTo>
                    <a:pt x="5364" y="156594"/>
                  </a:lnTo>
                  <a:lnTo>
                    <a:pt x="0" y="203200"/>
                  </a:lnTo>
                  <a:lnTo>
                    <a:pt x="0" y="1016000"/>
                  </a:lnTo>
                  <a:lnTo>
                    <a:pt x="5364" y="1062605"/>
                  </a:lnTo>
                  <a:lnTo>
                    <a:pt x="20645" y="1105381"/>
                  </a:lnTo>
                  <a:lnTo>
                    <a:pt x="44626" y="1143109"/>
                  </a:lnTo>
                  <a:lnTo>
                    <a:pt x="76090" y="1174573"/>
                  </a:lnTo>
                  <a:lnTo>
                    <a:pt x="113818" y="1198554"/>
                  </a:lnTo>
                  <a:lnTo>
                    <a:pt x="156594" y="1213835"/>
                  </a:lnTo>
                  <a:lnTo>
                    <a:pt x="203200" y="1219200"/>
                  </a:lnTo>
                  <a:lnTo>
                    <a:pt x="6350000" y="1219200"/>
                  </a:lnTo>
                  <a:lnTo>
                    <a:pt x="6396605" y="1213835"/>
                  </a:lnTo>
                  <a:lnTo>
                    <a:pt x="6439381" y="1198554"/>
                  </a:lnTo>
                  <a:lnTo>
                    <a:pt x="6477109" y="1174573"/>
                  </a:lnTo>
                  <a:lnTo>
                    <a:pt x="6508573" y="1143109"/>
                  </a:lnTo>
                  <a:lnTo>
                    <a:pt x="6532554" y="1105381"/>
                  </a:lnTo>
                  <a:lnTo>
                    <a:pt x="6547835" y="1062605"/>
                  </a:lnTo>
                  <a:lnTo>
                    <a:pt x="6553200" y="1016000"/>
                  </a:lnTo>
                  <a:lnTo>
                    <a:pt x="6553200" y="203200"/>
                  </a:lnTo>
                  <a:lnTo>
                    <a:pt x="6547835" y="156594"/>
                  </a:lnTo>
                  <a:lnTo>
                    <a:pt x="6532554" y="113818"/>
                  </a:lnTo>
                  <a:lnTo>
                    <a:pt x="6508573" y="76090"/>
                  </a:lnTo>
                  <a:lnTo>
                    <a:pt x="6477109" y="44626"/>
                  </a:lnTo>
                  <a:lnTo>
                    <a:pt x="6439381" y="20645"/>
                  </a:lnTo>
                  <a:lnTo>
                    <a:pt x="6396605" y="5364"/>
                  </a:lnTo>
                  <a:lnTo>
                    <a:pt x="6350000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219199" y="3048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0" y="203200"/>
                  </a:moveTo>
                  <a:lnTo>
                    <a:pt x="5364" y="156594"/>
                  </a:lnTo>
                  <a:lnTo>
                    <a:pt x="20645" y="113818"/>
                  </a:lnTo>
                  <a:lnTo>
                    <a:pt x="44626" y="76090"/>
                  </a:lnTo>
                  <a:lnTo>
                    <a:pt x="76090" y="44626"/>
                  </a:lnTo>
                  <a:lnTo>
                    <a:pt x="113818" y="20645"/>
                  </a:lnTo>
                  <a:lnTo>
                    <a:pt x="156594" y="5364"/>
                  </a:lnTo>
                  <a:lnTo>
                    <a:pt x="203200" y="0"/>
                  </a:lnTo>
                  <a:lnTo>
                    <a:pt x="6350000" y="0"/>
                  </a:lnTo>
                  <a:lnTo>
                    <a:pt x="6396605" y="5364"/>
                  </a:lnTo>
                  <a:lnTo>
                    <a:pt x="6439381" y="20645"/>
                  </a:lnTo>
                  <a:lnTo>
                    <a:pt x="6477109" y="44626"/>
                  </a:lnTo>
                  <a:lnTo>
                    <a:pt x="6508573" y="76090"/>
                  </a:lnTo>
                  <a:lnTo>
                    <a:pt x="6532554" y="113818"/>
                  </a:lnTo>
                  <a:lnTo>
                    <a:pt x="6547835" y="156594"/>
                  </a:lnTo>
                  <a:lnTo>
                    <a:pt x="6553200" y="203200"/>
                  </a:lnTo>
                  <a:lnTo>
                    <a:pt x="6553200" y="1016000"/>
                  </a:lnTo>
                  <a:lnTo>
                    <a:pt x="6547835" y="1062605"/>
                  </a:lnTo>
                  <a:lnTo>
                    <a:pt x="6532554" y="1105381"/>
                  </a:lnTo>
                  <a:lnTo>
                    <a:pt x="6508573" y="1143109"/>
                  </a:lnTo>
                  <a:lnTo>
                    <a:pt x="6477109" y="1174573"/>
                  </a:lnTo>
                  <a:lnTo>
                    <a:pt x="6439381" y="1198554"/>
                  </a:lnTo>
                  <a:lnTo>
                    <a:pt x="6396605" y="1213835"/>
                  </a:lnTo>
                  <a:lnTo>
                    <a:pt x="6350000" y="1219200"/>
                  </a:lnTo>
                  <a:lnTo>
                    <a:pt x="203200" y="1219200"/>
                  </a:lnTo>
                  <a:lnTo>
                    <a:pt x="156594" y="1213835"/>
                  </a:lnTo>
                  <a:lnTo>
                    <a:pt x="113818" y="1198554"/>
                  </a:lnTo>
                  <a:lnTo>
                    <a:pt x="76090" y="1174573"/>
                  </a:lnTo>
                  <a:lnTo>
                    <a:pt x="44626" y="1143109"/>
                  </a:lnTo>
                  <a:lnTo>
                    <a:pt x="20645" y="1105381"/>
                  </a:lnTo>
                  <a:lnTo>
                    <a:pt x="5364" y="1062605"/>
                  </a:lnTo>
                  <a:lnTo>
                    <a:pt x="0" y="1016000"/>
                  </a:lnTo>
                  <a:lnTo>
                    <a:pt x="0" y="2032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07029" y="632206"/>
            <a:ext cx="317690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0"/>
              <a:t>Bloom’s</a:t>
            </a:r>
            <a:r>
              <a:rPr dirty="0" spc="-105"/>
              <a:t> </a:t>
            </a:r>
            <a:r>
              <a:rPr dirty="0" spc="-40"/>
              <a:t>Taxonomy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4939" y="150114"/>
            <a:ext cx="15265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Bloom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Taxonomy</a:t>
            </a:r>
            <a:r>
              <a:rPr dirty="0" sz="1200" spc="-10">
                <a:latin typeface="Calibri"/>
                <a:cs typeface="Calibri"/>
              </a:rPr>
              <a:t> (cont.)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32511" rIns="0" bIns="0" rtlCol="0" vert="horz">
            <a:spAutoFit/>
          </a:bodyPr>
          <a:lstStyle/>
          <a:p>
            <a:pPr marL="12700" marR="5080" indent="5715">
              <a:lnSpc>
                <a:spcPts val="3010"/>
              </a:lnSpc>
              <a:spcBef>
                <a:spcPts val="484"/>
              </a:spcBef>
            </a:pPr>
            <a:r>
              <a:rPr dirty="0" sz="2800"/>
              <a:t>The</a:t>
            </a:r>
            <a:r>
              <a:rPr dirty="0" sz="2800" spc="-100"/>
              <a:t> </a:t>
            </a:r>
            <a:r>
              <a:rPr dirty="0" sz="2800"/>
              <a:t>three</a:t>
            </a:r>
            <a:r>
              <a:rPr dirty="0" sz="2800" spc="-65"/>
              <a:t> </a:t>
            </a:r>
            <a:r>
              <a:rPr dirty="0" sz="2800"/>
              <a:t>domains</a:t>
            </a:r>
            <a:r>
              <a:rPr dirty="0" sz="2800" spc="-95"/>
              <a:t> </a:t>
            </a:r>
            <a:r>
              <a:rPr dirty="0" sz="2800"/>
              <a:t>of</a:t>
            </a:r>
            <a:r>
              <a:rPr dirty="0" sz="2800" spc="-100"/>
              <a:t> </a:t>
            </a:r>
            <a:r>
              <a:rPr dirty="0" sz="2800"/>
              <a:t>learning</a:t>
            </a:r>
            <a:r>
              <a:rPr dirty="0" sz="2800" spc="-75"/>
              <a:t> </a:t>
            </a:r>
            <a:r>
              <a:rPr dirty="0" sz="2800"/>
              <a:t>are</a:t>
            </a:r>
            <a:r>
              <a:rPr dirty="0" sz="2800" spc="-75"/>
              <a:t> </a:t>
            </a:r>
            <a:r>
              <a:rPr dirty="0" sz="2800" spc="-10"/>
              <a:t>interdependent</a:t>
            </a:r>
            <a:r>
              <a:rPr dirty="0" sz="2800" spc="-50"/>
              <a:t> </a:t>
            </a:r>
            <a:r>
              <a:rPr dirty="0" sz="2800" spc="-25"/>
              <a:t>and </a:t>
            </a:r>
            <a:r>
              <a:rPr dirty="0" sz="2800"/>
              <a:t>can</a:t>
            </a:r>
            <a:r>
              <a:rPr dirty="0" sz="2800" spc="-75"/>
              <a:t> </a:t>
            </a:r>
            <a:r>
              <a:rPr dirty="0" sz="2800"/>
              <a:t>be</a:t>
            </a:r>
            <a:r>
              <a:rPr dirty="0" sz="2800" spc="-60"/>
              <a:t> </a:t>
            </a:r>
            <a:r>
              <a:rPr dirty="0" sz="2800" spc="-10"/>
              <a:t>experienced</a:t>
            </a:r>
            <a:r>
              <a:rPr dirty="0" sz="2800" spc="-20"/>
              <a:t> </a:t>
            </a:r>
            <a:r>
              <a:rPr dirty="0" sz="2800"/>
              <a:t>simultaneously</a:t>
            </a:r>
            <a:r>
              <a:rPr dirty="0" sz="2800" spc="-55"/>
              <a:t> </a:t>
            </a:r>
            <a:r>
              <a:rPr dirty="0" sz="2800"/>
              <a:t>(all</a:t>
            </a:r>
            <a:r>
              <a:rPr dirty="0" sz="2800" spc="-60"/>
              <a:t> </a:t>
            </a:r>
            <a:r>
              <a:rPr dirty="0" sz="2800" spc="-10"/>
              <a:t>together).</a:t>
            </a:r>
            <a:endParaRPr sz="2800"/>
          </a:p>
        </p:txBody>
      </p:sp>
      <p:grpSp>
        <p:nvGrpSpPr>
          <p:cNvPr id="4" name="object 4" descr=""/>
          <p:cNvGrpSpPr/>
          <p:nvPr/>
        </p:nvGrpSpPr>
        <p:grpSpPr>
          <a:xfrm>
            <a:off x="3962146" y="2637789"/>
            <a:ext cx="1111885" cy="1445260"/>
            <a:chOff x="3962146" y="2637789"/>
            <a:chExt cx="1111885" cy="1445260"/>
          </a:xfrm>
        </p:grpSpPr>
        <p:sp>
          <p:nvSpPr>
            <p:cNvPr id="5" name="object 5" descr=""/>
            <p:cNvSpPr/>
            <p:nvPr/>
          </p:nvSpPr>
          <p:spPr>
            <a:xfrm>
              <a:off x="3966972" y="2642615"/>
              <a:ext cx="830580" cy="914400"/>
            </a:xfrm>
            <a:custGeom>
              <a:avLst/>
              <a:gdLst/>
              <a:ahLst/>
              <a:cxnLst/>
              <a:rect l="l" t="t" r="r" b="b"/>
              <a:pathLst>
                <a:path w="830579" h="914400">
                  <a:moveTo>
                    <a:pt x="415289" y="0"/>
                  </a:moveTo>
                  <a:lnTo>
                    <a:pt x="370038" y="2683"/>
                  </a:lnTo>
                  <a:lnTo>
                    <a:pt x="326199" y="10546"/>
                  </a:lnTo>
                  <a:lnTo>
                    <a:pt x="284024" y="23311"/>
                  </a:lnTo>
                  <a:lnTo>
                    <a:pt x="243768" y="40697"/>
                  </a:lnTo>
                  <a:lnTo>
                    <a:pt x="205683" y="62427"/>
                  </a:lnTo>
                  <a:lnTo>
                    <a:pt x="170023" y="88221"/>
                  </a:lnTo>
                  <a:lnTo>
                    <a:pt x="137041" y="117800"/>
                  </a:lnTo>
                  <a:lnTo>
                    <a:pt x="106991" y="150884"/>
                  </a:lnTo>
                  <a:lnTo>
                    <a:pt x="80125" y="187195"/>
                  </a:lnTo>
                  <a:lnTo>
                    <a:pt x="56698" y="226455"/>
                  </a:lnTo>
                  <a:lnTo>
                    <a:pt x="36962" y="268382"/>
                  </a:lnTo>
                  <a:lnTo>
                    <a:pt x="21171" y="312700"/>
                  </a:lnTo>
                  <a:lnTo>
                    <a:pt x="9578" y="359128"/>
                  </a:lnTo>
                  <a:lnTo>
                    <a:pt x="2436" y="407388"/>
                  </a:lnTo>
                  <a:lnTo>
                    <a:pt x="0" y="457200"/>
                  </a:lnTo>
                  <a:lnTo>
                    <a:pt x="2436" y="507011"/>
                  </a:lnTo>
                  <a:lnTo>
                    <a:pt x="9578" y="555271"/>
                  </a:lnTo>
                  <a:lnTo>
                    <a:pt x="21171" y="601699"/>
                  </a:lnTo>
                  <a:lnTo>
                    <a:pt x="36962" y="646017"/>
                  </a:lnTo>
                  <a:lnTo>
                    <a:pt x="56698" y="687944"/>
                  </a:lnTo>
                  <a:lnTo>
                    <a:pt x="80125" y="727204"/>
                  </a:lnTo>
                  <a:lnTo>
                    <a:pt x="106991" y="763515"/>
                  </a:lnTo>
                  <a:lnTo>
                    <a:pt x="137041" y="796599"/>
                  </a:lnTo>
                  <a:lnTo>
                    <a:pt x="170023" y="826178"/>
                  </a:lnTo>
                  <a:lnTo>
                    <a:pt x="205683" y="851972"/>
                  </a:lnTo>
                  <a:lnTo>
                    <a:pt x="243768" y="873702"/>
                  </a:lnTo>
                  <a:lnTo>
                    <a:pt x="284024" y="891088"/>
                  </a:lnTo>
                  <a:lnTo>
                    <a:pt x="326199" y="903853"/>
                  </a:lnTo>
                  <a:lnTo>
                    <a:pt x="370038" y="911716"/>
                  </a:lnTo>
                  <a:lnTo>
                    <a:pt x="415289" y="914400"/>
                  </a:lnTo>
                  <a:lnTo>
                    <a:pt x="460541" y="911716"/>
                  </a:lnTo>
                  <a:lnTo>
                    <a:pt x="504380" y="903853"/>
                  </a:lnTo>
                  <a:lnTo>
                    <a:pt x="546555" y="891088"/>
                  </a:lnTo>
                  <a:lnTo>
                    <a:pt x="586811" y="873702"/>
                  </a:lnTo>
                  <a:lnTo>
                    <a:pt x="624896" y="851972"/>
                  </a:lnTo>
                  <a:lnTo>
                    <a:pt x="660556" y="826178"/>
                  </a:lnTo>
                  <a:lnTo>
                    <a:pt x="693538" y="796599"/>
                  </a:lnTo>
                  <a:lnTo>
                    <a:pt x="723588" y="763515"/>
                  </a:lnTo>
                  <a:lnTo>
                    <a:pt x="750454" y="727204"/>
                  </a:lnTo>
                  <a:lnTo>
                    <a:pt x="773881" y="687944"/>
                  </a:lnTo>
                  <a:lnTo>
                    <a:pt x="793617" y="646017"/>
                  </a:lnTo>
                  <a:lnTo>
                    <a:pt x="809408" y="601699"/>
                  </a:lnTo>
                  <a:lnTo>
                    <a:pt x="821001" y="555271"/>
                  </a:lnTo>
                  <a:lnTo>
                    <a:pt x="828143" y="507011"/>
                  </a:lnTo>
                  <a:lnTo>
                    <a:pt x="830579" y="457200"/>
                  </a:lnTo>
                  <a:lnTo>
                    <a:pt x="828143" y="407388"/>
                  </a:lnTo>
                  <a:lnTo>
                    <a:pt x="821001" y="359128"/>
                  </a:lnTo>
                  <a:lnTo>
                    <a:pt x="809408" y="312700"/>
                  </a:lnTo>
                  <a:lnTo>
                    <a:pt x="793617" y="268382"/>
                  </a:lnTo>
                  <a:lnTo>
                    <a:pt x="773881" y="226455"/>
                  </a:lnTo>
                  <a:lnTo>
                    <a:pt x="750454" y="187195"/>
                  </a:lnTo>
                  <a:lnTo>
                    <a:pt x="723588" y="150884"/>
                  </a:lnTo>
                  <a:lnTo>
                    <a:pt x="693538" y="117800"/>
                  </a:lnTo>
                  <a:lnTo>
                    <a:pt x="660556" y="88221"/>
                  </a:lnTo>
                  <a:lnTo>
                    <a:pt x="624896" y="62427"/>
                  </a:lnTo>
                  <a:lnTo>
                    <a:pt x="586811" y="40697"/>
                  </a:lnTo>
                  <a:lnTo>
                    <a:pt x="546555" y="23311"/>
                  </a:lnTo>
                  <a:lnTo>
                    <a:pt x="504380" y="10546"/>
                  </a:lnTo>
                  <a:lnTo>
                    <a:pt x="460541" y="2683"/>
                  </a:lnTo>
                  <a:lnTo>
                    <a:pt x="415289" y="0"/>
                  </a:lnTo>
                  <a:close/>
                </a:path>
              </a:pathLst>
            </a:custGeom>
            <a:solidFill>
              <a:srgbClr val="0462C1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964686" y="2640329"/>
              <a:ext cx="835660" cy="919480"/>
            </a:xfrm>
            <a:custGeom>
              <a:avLst/>
              <a:gdLst/>
              <a:ahLst/>
              <a:cxnLst/>
              <a:rect l="l" t="t" r="r" b="b"/>
              <a:pathLst>
                <a:path w="835660" h="919479">
                  <a:moveTo>
                    <a:pt x="417829" y="0"/>
                  </a:moveTo>
                  <a:lnTo>
                    <a:pt x="460501" y="2412"/>
                  </a:lnTo>
                  <a:lnTo>
                    <a:pt x="502030" y="9144"/>
                  </a:lnTo>
                  <a:lnTo>
                    <a:pt x="542036" y="20700"/>
                  </a:lnTo>
                  <a:lnTo>
                    <a:pt x="580263" y="36322"/>
                  </a:lnTo>
                  <a:lnTo>
                    <a:pt x="616965" y="55499"/>
                  </a:lnTo>
                  <a:lnTo>
                    <a:pt x="651383" y="78612"/>
                  </a:lnTo>
                  <a:lnTo>
                    <a:pt x="683260" y="105029"/>
                  </a:lnTo>
                  <a:lnTo>
                    <a:pt x="713231" y="134874"/>
                  </a:lnTo>
                  <a:lnTo>
                    <a:pt x="739901" y="167259"/>
                  </a:lnTo>
                  <a:lnTo>
                    <a:pt x="763904" y="202692"/>
                  </a:lnTo>
                  <a:lnTo>
                    <a:pt x="784987" y="240537"/>
                  </a:lnTo>
                  <a:lnTo>
                    <a:pt x="802513" y="280924"/>
                  </a:lnTo>
                  <a:lnTo>
                    <a:pt x="816483" y="323088"/>
                  </a:lnTo>
                  <a:lnTo>
                    <a:pt x="826897" y="367030"/>
                  </a:lnTo>
                  <a:lnTo>
                    <a:pt x="833247" y="412496"/>
                  </a:lnTo>
                  <a:lnTo>
                    <a:pt x="835278" y="459486"/>
                  </a:lnTo>
                  <a:lnTo>
                    <a:pt x="833247" y="506475"/>
                  </a:lnTo>
                  <a:lnTo>
                    <a:pt x="826897" y="551942"/>
                  </a:lnTo>
                  <a:lnTo>
                    <a:pt x="816483" y="596265"/>
                  </a:lnTo>
                  <a:lnTo>
                    <a:pt x="802513" y="638556"/>
                  </a:lnTo>
                  <a:lnTo>
                    <a:pt x="784987" y="678434"/>
                  </a:lnTo>
                  <a:lnTo>
                    <a:pt x="763904" y="716280"/>
                  </a:lnTo>
                  <a:lnTo>
                    <a:pt x="739901" y="751713"/>
                  </a:lnTo>
                  <a:lnTo>
                    <a:pt x="713231" y="784479"/>
                  </a:lnTo>
                  <a:lnTo>
                    <a:pt x="683260" y="813943"/>
                  </a:lnTo>
                  <a:lnTo>
                    <a:pt x="651383" y="840359"/>
                  </a:lnTo>
                  <a:lnTo>
                    <a:pt x="617092" y="863473"/>
                  </a:lnTo>
                  <a:lnTo>
                    <a:pt x="580263" y="883031"/>
                  </a:lnTo>
                  <a:lnTo>
                    <a:pt x="542036" y="898271"/>
                  </a:lnTo>
                  <a:lnTo>
                    <a:pt x="502030" y="909828"/>
                  </a:lnTo>
                  <a:lnTo>
                    <a:pt x="460501" y="916559"/>
                  </a:lnTo>
                  <a:lnTo>
                    <a:pt x="417829" y="918972"/>
                  </a:lnTo>
                  <a:lnTo>
                    <a:pt x="375158" y="916559"/>
                  </a:lnTo>
                  <a:lnTo>
                    <a:pt x="333628" y="909828"/>
                  </a:lnTo>
                  <a:lnTo>
                    <a:pt x="293624" y="898271"/>
                  </a:lnTo>
                  <a:lnTo>
                    <a:pt x="255269" y="883031"/>
                  </a:lnTo>
                  <a:lnTo>
                    <a:pt x="218566" y="863473"/>
                  </a:lnTo>
                  <a:lnTo>
                    <a:pt x="184276" y="840359"/>
                  </a:lnTo>
                  <a:lnTo>
                    <a:pt x="152018" y="813943"/>
                  </a:lnTo>
                  <a:lnTo>
                    <a:pt x="122427" y="784479"/>
                  </a:lnTo>
                  <a:lnTo>
                    <a:pt x="95250" y="751713"/>
                  </a:lnTo>
                  <a:lnTo>
                    <a:pt x="71374" y="716280"/>
                  </a:lnTo>
                  <a:lnTo>
                    <a:pt x="50291" y="678434"/>
                  </a:lnTo>
                  <a:lnTo>
                    <a:pt x="32638" y="638556"/>
                  </a:lnTo>
                  <a:lnTo>
                    <a:pt x="18796" y="596265"/>
                  </a:lnTo>
                  <a:lnTo>
                    <a:pt x="8381" y="551942"/>
                  </a:lnTo>
                  <a:lnTo>
                    <a:pt x="2031" y="506475"/>
                  </a:lnTo>
                  <a:lnTo>
                    <a:pt x="0" y="459486"/>
                  </a:lnTo>
                  <a:lnTo>
                    <a:pt x="2031" y="412496"/>
                  </a:lnTo>
                  <a:lnTo>
                    <a:pt x="8381" y="367030"/>
                  </a:lnTo>
                  <a:lnTo>
                    <a:pt x="18796" y="323088"/>
                  </a:lnTo>
                  <a:lnTo>
                    <a:pt x="32638" y="280924"/>
                  </a:lnTo>
                  <a:lnTo>
                    <a:pt x="50291" y="240537"/>
                  </a:lnTo>
                  <a:lnTo>
                    <a:pt x="71374" y="202692"/>
                  </a:lnTo>
                  <a:lnTo>
                    <a:pt x="95250" y="167259"/>
                  </a:lnTo>
                  <a:lnTo>
                    <a:pt x="122427" y="134874"/>
                  </a:lnTo>
                  <a:lnTo>
                    <a:pt x="151891" y="105029"/>
                  </a:lnTo>
                  <a:lnTo>
                    <a:pt x="184276" y="78612"/>
                  </a:lnTo>
                  <a:lnTo>
                    <a:pt x="218566" y="55499"/>
                  </a:lnTo>
                  <a:lnTo>
                    <a:pt x="255269" y="36322"/>
                  </a:lnTo>
                  <a:lnTo>
                    <a:pt x="293624" y="20700"/>
                  </a:lnTo>
                  <a:lnTo>
                    <a:pt x="333628" y="9144"/>
                  </a:lnTo>
                  <a:lnTo>
                    <a:pt x="375158" y="2412"/>
                  </a:lnTo>
                  <a:lnTo>
                    <a:pt x="417829" y="0"/>
                  </a:lnTo>
                  <a:close/>
                </a:path>
              </a:pathLst>
            </a:custGeom>
            <a:ln w="457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238244" y="3163823"/>
              <a:ext cx="830580" cy="914400"/>
            </a:xfrm>
            <a:custGeom>
              <a:avLst/>
              <a:gdLst/>
              <a:ahLst/>
              <a:cxnLst/>
              <a:rect l="l" t="t" r="r" b="b"/>
              <a:pathLst>
                <a:path w="830579" h="914400">
                  <a:moveTo>
                    <a:pt x="415289" y="0"/>
                  </a:moveTo>
                  <a:lnTo>
                    <a:pt x="370038" y="2683"/>
                  </a:lnTo>
                  <a:lnTo>
                    <a:pt x="326199" y="10546"/>
                  </a:lnTo>
                  <a:lnTo>
                    <a:pt x="284024" y="23311"/>
                  </a:lnTo>
                  <a:lnTo>
                    <a:pt x="243768" y="40697"/>
                  </a:lnTo>
                  <a:lnTo>
                    <a:pt x="205683" y="62427"/>
                  </a:lnTo>
                  <a:lnTo>
                    <a:pt x="170023" y="88221"/>
                  </a:lnTo>
                  <a:lnTo>
                    <a:pt x="137041" y="117800"/>
                  </a:lnTo>
                  <a:lnTo>
                    <a:pt x="106991" y="150884"/>
                  </a:lnTo>
                  <a:lnTo>
                    <a:pt x="80125" y="187195"/>
                  </a:lnTo>
                  <a:lnTo>
                    <a:pt x="56698" y="226455"/>
                  </a:lnTo>
                  <a:lnTo>
                    <a:pt x="36962" y="268382"/>
                  </a:lnTo>
                  <a:lnTo>
                    <a:pt x="21171" y="312700"/>
                  </a:lnTo>
                  <a:lnTo>
                    <a:pt x="9578" y="359128"/>
                  </a:lnTo>
                  <a:lnTo>
                    <a:pt x="2436" y="407388"/>
                  </a:lnTo>
                  <a:lnTo>
                    <a:pt x="0" y="457200"/>
                  </a:lnTo>
                  <a:lnTo>
                    <a:pt x="2436" y="507011"/>
                  </a:lnTo>
                  <a:lnTo>
                    <a:pt x="9578" y="555271"/>
                  </a:lnTo>
                  <a:lnTo>
                    <a:pt x="21171" y="601699"/>
                  </a:lnTo>
                  <a:lnTo>
                    <a:pt x="36962" y="646017"/>
                  </a:lnTo>
                  <a:lnTo>
                    <a:pt x="56698" y="687944"/>
                  </a:lnTo>
                  <a:lnTo>
                    <a:pt x="80125" y="727204"/>
                  </a:lnTo>
                  <a:lnTo>
                    <a:pt x="106991" y="763515"/>
                  </a:lnTo>
                  <a:lnTo>
                    <a:pt x="137041" y="796599"/>
                  </a:lnTo>
                  <a:lnTo>
                    <a:pt x="170023" y="826178"/>
                  </a:lnTo>
                  <a:lnTo>
                    <a:pt x="205683" y="851972"/>
                  </a:lnTo>
                  <a:lnTo>
                    <a:pt x="243768" y="873702"/>
                  </a:lnTo>
                  <a:lnTo>
                    <a:pt x="284024" y="891088"/>
                  </a:lnTo>
                  <a:lnTo>
                    <a:pt x="326199" y="903853"/>
                  </a:lnTo>
                  <a:lnTo>
                    <a:pt x="370038" y="911716"/>
                  </a:lnTo>
                  <a:lnTo>
                    <a:pt x="415289" y="914400"/>
                  </a:lnTo>
                  <a:lnTo>
                    <a:pt x="460541" y="911716"/>
                  </a:lnTo>
                  <a:lnTo>
                    <a:pt x="504380" y="903853"/>
                  </a:lnTo>
                  <a:lnTo>
                    <a:pt x="546555" y="891088"/>
                  </a:lnTo>
                  <a:lnTo>
                    <a:pt x="586811" y="873702"/>
                  </a:lnTo>
                  <a:lnTo>
                    <a:pt x="624896" y="851972"/>
                  </a:lnTo>
                  <a:lnTo>
                    <a:pt x="660556" y="826178"/>
                  </a:lnTo>
                  <a:lnTo>
                    <a:pt x="693538" y="796599"/>
                  </a:lnTo>
                  <a:lnTo>
                    <a:pt x="723588" y="763515"/>
                  </a:lnTo>
                  <a:lnTo>
                    <a:pt x="750454" y="727204"/>
                  </a:lnTo>
                  <a:lnTo>
                    <a:pt x="773881" y="687944"/>
                  </a:lnTo>
                  <a:lnTo>
                    <a:pt x="793617" y="646017"/>
                  </a:lnTo>
                  <a:lnTo>
                    <a:pt x="809408" y="601699"/>
                  </a:lnTo>
                  <a:lnTo>
                    <a:pt x="821001" y="555271"/>
                  </a:lnTo>
                  <a:lnTo>
                    <a:pt x="828143" y="507011"/>
                  </a:lnTo>
                  <a:lnTo>
                    <a:pt x="830579" y="457200"/>
                  </a:lnTo>
                  <a:lnTo>
                    <a:pt x="828143" y="407388"/>
                  </a:lnTo>
                  <a:lnTo>
                    <a:pt x="821001" y="359128"/>
                  </a:lnTo>
                  <a:lnTo>
                    <a:pt x="809408" y="312700"/>
                  </a:lnTo>
                  <a:lnTo>
                    <a:pt x="793617" y="268382"/>
                  </a:lnTo>
                  <a:lnTo>
                    <a:pt x="773881" y="226455"/>
                  </a:lnTo>
                  <a:lnTo>
                    <a:pt x="750454" y="187195"/>
                  </a:lnTo>
                  <a:lnTo>
                    <a:pt x="723588" y="150884"/>
                  </a:lnTo>
                  <a:lnTo>
                    <a:pt x="693538" y="117800"/>
                  </a:lnTo>
                  <a:lnTo>
                    <a:pt x="660556" y="88221"/>
                  </a:lnTo>
                  <a:lnTo>
                    <a:pt x="624896" y="62427"/>
                  </a:lnTo>
                  <a:lnTo>
                    <a:pt x="586811" y="40697"/>
                  </a:lnTo>
                  <a:lnTo>
                    <a:pt x="546555" y="23311"/>
                  </a:lnTo>
                  <a:lnTo>
                    <a:pt x="504380" y="10546"/>
                  </a:lnTo>
                  <a:lnTo>
                    <a:pt x="460541" y="2683"/>
                  </a:lnTo>
                  <a:lnTo>
                    <a:pt x="415289" y="0"/>
                  </a:lnTo>
                  <a:close/>
                </a:path>
              </a:pathLst>
            </a:custGeom>
            <a:solidFill>
              <a:srgbClr val="0462C1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235958" y="3161537"/>
              <a:ext cx="835660" cy="919480"/>
            </a:xfrm>
            <a:custGeom>
              <a:avLst/>
              <a:gdLst/>
              <a:ahLst/>
              <a:cxnLst/>
              <a:rect l="l" t="t" r="r" b="b"/>
              <a:pathLst>
                <a:path w="835660" h="919479">
                  <a:moveTo>
                    <a:pt x="417829" y="0"/>
                  </a:moveTo>
                  <a:lnTo>
                    <a:pt x="460501" y="2412"/>
                  </a:lnTo>
                  <a:lnTo>
                    <a:pt x="502030" y="9144"/>
                  </a:lnTo>
                  <a:lnTo>
                    <a:pt x="542036" y="20700"/>
                  </a:lnTo>
                  <a:lnTo>
                    <a:pt x="580263" y="36322"/>
                  </a:lnTo>
                  <a:lnTo>
                    <a:pt x="616965" y="55499"/>
                  </a:lnTo>
                  <a:lnTo>
                    <a:pt x="651382" y="78612"/>
                  </a:lnTo>
                  <a:lnTo>
                    <a:pt x="683259" y="105028"/>
                  </a:lnTo>
                  <a:lnTo>
                    <a:pt x="713231" y="134874"/>
                  </a:lnTo>
                  <a:lnTo>
                    <a:pt x="739901" y="167259"/>
                  </a:lnTo>
                  <a:lnTo>
                    <a:pt x="763904" y="202691"/>
                  </a:lnTo>
                  <a:lnTo>
                    <a:pt x="784987" y="240537"/>
                  </a:lnTo>
                  <a:lnTo>
                    <a:pt x="802513" y="280924"/>
                  </a:lnTo>
                  <a:lnTo>
                    <a:pt x="816482" y="323088"/>
                  </a:lnTo>
                  <a:lnTo>
                    <a:pt x="826896" y="367029"/>
                  </a:lnTo>
                  <a:lnTo>
                    <a:pt x="833246" y="412496"/>
                  </a:lnTo>
                  <a:lnTo>
                    <a:pt x="835278" y="459486"/>
                  </a:lnTo>
                  <a:lnTo>
                    <a:pt x="833246" y="506475"/>
                  </a:lnTo>
                  <a:lnTo>
                    <a:pt x="826896" y="551942"/>
                  </a:lnTo>
                  <a:lnTo>
                    <a:pt x="816482" y="596264"/>
                  </a:lnTo>
                  <a:lnTo>
                    <a:pt x="802513" y="638556"/>
                  </a:lnTo>
                  <a:lnTo>
                    <a:pt x="784987" y="678434"/>
                  </a:lnTo>
                  <a:lnTo>
                    <a:pt x="763904" y="716280"/>
                  </a:lnTo>
                  <a:lnTo>
                    <a:pt x="739901" y="751713"/>
                  </a:lnTo>
                  <a:lnTo>
                    <a:pt x="713231" y="784479"/>
                  </a:lnTo>
                  <a:lnTo>
                    <a:pt x="683259" y="813943"/>
                  </a:lnTo>
                  <a:lnTo>
                    <a:pt x="651382" y="840359"/>
                  </a:lnTo>
                  <a:lnTo>
                    <a:pt x="617092" y="863473"/>
                  </a:lnTo>
                  <a:lnTo>
                    <a:pt x="580263" y="883031"/>
                  </a:lnTo>
                  <a:lnTo>
                    <a:pt x="542036" y="898270"/>
                  </a:lnTo>
                  <a:lnTo>
                    <a:pt x="502030" y="909828"/>
                  </a:lnTo>
                  <a:lnTo>
                    <a:pt x="460501" y="916559"/>
                  </a:lnTo>
                  <a:lnTo>
                    <a:pt x="417829" y="918972"/>
                  </a:lnTo>
                  <a:lnTo>
                    <a:pt x="375157" y="916559"/>
                  </a:lnTo>
                  <a:lnTo>
                    <a:pt x="333628" y="909828"/>
                  </a:lnTo>
                  <a:lnTo>
                    <a:pt x="293624" y="898270"/>
                  </a:lnTo>
                  <a:lnTo>
                    <a:pt x="255269" y="883031"/>
                  </a:lnTo>
                  <a:lnTo>
                    <a:pt x="218566" y="863473"/>
                  </a:lnTo>
                  <a:lnTo>
                    <a:pt x="184276" y="840359"/>
                  </a:lnTo>
                  <a:lnTo>
                    <a:pt x="152018" y="813943"/>
                  </a:lnTo>
                  <a:lnTo>
                    <a:pt x="122427" y="784479"/>
                  </a:lnTo>
                  <a:lnTo>
                    <a:pt x="95250" y="751713"/>
                  </a:lnTo>
                  <a:lnTo>
                    <a:pt x="71374" y="716280"/>
                  </a:lnTo>
                  <a:lnTo>
                    <a:pt x="50291" y="678434"/>
                  </a:lnTo>
                  <a:lnTo>
                    <a:pt x="32638" y="638556"/>
                  </a:lnTo>
                  <a:lnTo>
                    <a:pt x="18795" y="596264"/>
                  </a:lnTo>
                  <a:lnTo>
                    <a:pt x="8381" y="551942"/>
                  </a:lnTo>
                  <a:lnTo>
                    <a:pt x="2031" y="506475"/>
                  </a:lnTo>
                  <a:lnTo>
                    <a:pt x="0" y="459486"/>
                  </a:lnTo>
                  <a:lnTo>
                    <a:pt x="2031" y="412496"/>
                  </a:lnTo>
                  <a:lnTo>
                    <a:pt x="8381" y="367029"/>
                  </a:lnTo>
                  <a:lnTo>
                    <a:pt x="18795" y="323088"/>
                  </a:lnTo>
                  <a:lnTo>
                    <a:pt x="32638" y="280924"/>
                  </a:lnTo>
                  <a:lnTo>
                    <a:pt x="50291" y="240537"/>
                  </a:lnTo>
                  <a:lnTo>
                    <a:pt x="71374" y="202691"/>
                  </a:lnTo>
                  <a:lnTo>
                    <a:pt x="95250" y="167259"/>
                  </a:lnTo>
                  <a:lnTo>
                    <a:pt x="122427" y="134874"/>
                  </a:lnTo>
                  <a:lnTo>
                    <a:pt x="151891" y="105028"/>
                  </a:lnTo>
                  <a:lnTo>
                    <a:pt x="184276" y="78612"/>
                  </a:lnTo>
                  <a:lnTo>
                    <a:pt x="218566" y="55499"/>
                  </a:lnTo>
                  <a:lnTo>
                    <a:pt x="255269" y="36322"/>
                  </a:lnTo>
                  <a:lnTo>
                    <a:pt x="293624" y="20700"/>
                  </a:lnTo>
                  <a:lnTo>
                    <a:pt x="333628" y="9144"/>
                  </a:lnTo>
                  <a:lnTo>
                    <a:pt x="375157" y="2412"/>
                  </a:lnTo>
                  <a:lnTo>
                    <a:pt x="417829" y="0"/>
                  </a:lnTo>
                  <a:close/>
                </a:path>
              </a:pathLst>
            </a:custGeom>
            <a:ln w="457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439159" y="2272411"/>
            <a:ext cx="1825625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00" b="1">
                <a:solidFill>
                  <a:srgbClr val="000066"/>
                </a:solidFill>
                <a:latin typeface="Times New Roman"/>
                <a:cs typeface="Times New Roman"/>
              </a:rPr>
              <a:t>Affective</a:t>
            </a:r>
            <a:r>
              <a:rPr dirty="0" sz="1900" spc="-25" b="1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dirty="0" sz="1900" spc="-10" b="1">
                <a:solidFill>
                  <a:srgbClr val="000066"/>
                </a:solidFill>
                <a:latin typeface="Times New Roman"/>
                <a:cs typeface="Times New Roman"/>
              </a:rPr>
              <a:t>Domain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54728" y="3843985"/>
            <a:ext cx="1895475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00" b="1">
                <a:solidFill>
                  <a:srgbClr val="000066"/>
                </a:solidFill>
                <a:latin typeface="Times New Roman"/>
                <a:cs typeface="Times New Roman"/>
              </a:rPr>
              <a:t>Cognitive</a:t>
            </a:r>
            <a:r>
              <a:rPr dirty="0" sz="1900" spc="-70" b="1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dirty="0" sz="1900" spc="-10" b="1">
                <a:solidFill>
                  <a:srgbClr val="000066"/>
                </a:solidFill>
                <a:latin typeface="Times New Roman"/>
                <a:cs typeface="Times New Roman"/>
              </a:rPr>
              <a:t>Domain</a:t>
            </a:r>
            <a:endParaRPr sz="1900">
              <a:latin typeface="Times New Roman"/>
              <a:cs typeface="Times New Roman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3689603" y="3157727"/>
            <a:ext cx="840105" cy="923925"/>
            <a:chOff x="3689603" y="3157727"/>
            <a:chExt cx="840105" cy="923925"/>
          </a:xfrm>
        </p:grpSpPr>
        <p:sp>
          <p:nvSpPr>
            <p:cNvPr id="12" name="object 12" descr=""/>
            <p:cNvSpPr/>
            <p:nvPr/>
          </p:nvSpPr>
          <p:spPr>
            <a:xfrm>
              <a:off x="3694175" y="3162299"/>
              <a:ext cx="830580" cy="914400"/>
            </a:xfrm>
            <a:custGeom>
              <a:avLst/>
              <a:gdLst/>
              <a:ahLst/>
              <a:cxnLst/>
              <a:rect l="l" t="t" r="r" b="b"/>
              <a:pathLst>
                <a:path w="830579" h="914400">
                  <a:moveTo>
                    <a:pt x="415289" y="0"/>
                  </a:moveTo>
                  <a:lnTo>
                    <a:pt x="370038" y="2683"/>
                  </a:lnTo>
                  <a:lnTo>
                    <a:pt x="326199" y="10546"/>
                  </a:lnTo>
                  <a:lnTo>
                    <a:pt x="284024" y="23311"/>
                  </a:lnTo>
                  <a:lnTo>
                    <a:pt x="243768" y="40697"/>
                  </a:lnTo>
                  <a:lnTo>
                    <a:pt x="205683" y="62427"/>
                  </a:lnTo>
                  <a:lnTo>
                    <a:pt x="170023" y="88221"/>
                  </a:lnTo>
                  <a:lnTo>
                    <a:pt x="137041" y="117800"/>
                  </a:lnTo>
                  <a:lnTo>
                    <a:pt x="106991" y="150884"/>
                  </a:lnTo>
                  <a:lnTo>
                    <a:pt x="80125" y="187195"/>
                  </a:lnTo>
                  <a:lnTo>
                    <a:pt x="56698" y="226455"/>
                  </a:lnTo>
                  <a:lnTo>
                    <a:pt x="36962" y="268382"/>
                  </a:lnTo>
                  <a:lnTo>
                    <a:pt x="21171" y="312700"/>
                  </a:lnTo>
                  <a:lnTo>
                    <a:pt x="9578" y="359128"/>
                  </a:lnTo>
                  <a:lnTo>
                    <a:pt x="2436" y="407388"/>
                  </a:lnTo>
                  <a:lnTo>
                    <a:pt x="0" y="457200"/>
                  </a:lnTo>
                  <a:lnTo>
                    <a:pt x="2436" y="507011"/>
                  </a:lnTo>
                  <a:lnTo>
                    <a:pt x="9578" y="555271"/>
                  </a:lnTo>
                  <a:lnTo>
                    <a:pt x="21171" y="601699"/>
                  </a:lnTo>
                  <a:lnTo>
                    <a:pt x="36962" y="646017"/>
                  </a:lnTo>
                  <a:lnTo>
                    <a:pt x="56698" y="687944"/>
                  </a:lnTo>
                  <a:lnTo>
                    <a:pt x="80125" y="727204"/>
                  </a:lnTo>
                  <a:lnTo>
                    <a:pt x="106991" y="763515"/>
                  </a:lnTo>
                  <a:lnTo>
                    <a:pt x="137041" y="796599"/>
                  </a:lnTo>
                  <a:lnTo>
                    <a:pt x="170023" y="826178"/>
                  </a:lnTo>
                  <a:lnTo>
                    <a:pt x="205683" y="851972"/>
                  </a:lnTo>
                  <a:lnTo>
                    <a:pt x="243768" y="873702"/>
                  </a:lnTo>
                  <a:lnTo>
                    <a:pt x="284024" y="891088"/>
                  </a:lnTo>
                  <a:lnTo>
                    <a:pt x="326199" y="903853"/>
                  </a:lnTo>
                  <a:lnTo>
                    <a:pt x="370038" y="911716"/>
                  </a:lnTo>
                  <a:lnTo>
                    <a:pt x="415289" y="914400"/>
                  </a:lnTo>
                  <a:lnTo>
                    <a:pt x="460541" y="911716"/>
                  </a:lnTo>
                  <a:lnTo>
                    <a:pt x="504380" y="903853"/>
                  </a:lnTo>
                  <a:lnTo>
                    <a:pt x="546555" y="891088"/>
                  </a:lnTo>
                  <a:lnTo>
                    <a:pt x="586811" y="873702"/>
                  </a:lnTo>
                  <a:lnTo>
                    <a:pt x="624896" y="851972"/>
                  </a:lnTo>
                  <a:lnTo>
                    <a:pt x="660556" y="826178"/>
                  </a:lnTo>
                  <a:lnTo>
                    <a:pt x="693538" y="796599"/>
                  </a:lnTo>
                  <a:lnTo>
                    <a:pt x="723588" y="763515"/>
                  </a:lnTo>
                  <a:lnTo>
                    <a:pt x="750454" y="727204"/>
                  </a:lnTo>
                  <a:lnTo>
                    <a:pt x="773881" y="687944"/>
                  </a:lnTo>
                  <a:lnTo>
                    <a:pt x="793617" y="646017"/>
                  </a:lnTo>
                  <a:lnTo>
                    <a:pt x="809408" y="601699"/>
                  </a:lnTo>
                  <a:lnTo>
                    <a:pt x="821001" y="555271"/>
                  </a:lnTo>
                  <a:lnTo>
                    <a:pt x="828143" y="507011"/>
                  </a:lnTo>
                  <a:lnTo>
                    <a:pt x="830579" y="457200"/>
                  </a:lnTo>
                  <a:lnTo>
                    <a:pt x="828143" y="407388"/>
                  </a:lnTo>
                  <a:lnTo>
                    <a:pt x="821001" y="359128"/>
                  </a:lnTo>
                  <a:lnTo>
                    <a:pt x="809408" y="312700"/>
                  </a:lnTo>
                  <a:lnTo>
                    <a:pt x="793617" y="268382"/>
                  </a:lnTo>
                  <a:lnTo>
                    <a:pt x="773881" y="226455"/>
                  </a:lnTo>
                  <a:lnTo>
                    <a:pt x="750454" y="187195"/>
                  </a:lnTo>
                  <a:lnTo>
                    <a:pt x="723588" y="150884"/>
                  </a:lnTo>
                  <a:lnTo>
                    <a:pt x="693538" y="117800"/>
                  </a:lnTo>
                  <a:lnTo>
                    <a:pt x="660556" y="88221"/>
                  </a:lnTo>
                  <a:lnTo>
                    <a:pt x="624896" y="62427"/>
                  </a:lnTo>
                  <a:lnTo>
                    <a:pt x="586811" y="40697"/>
                  </a:lnTo>
                  <a:lnTo>
                    <a:pt x="546555" y="23311"/>
                  </a:lnTo>
                  <a:lnTo>
                    <a:pt x="504380" y="10546"/>
                  </a:lnTo>
                  <a:lnTo>
                    <a:pt x="460541" y="2683"/>
                  </a:lnTo>
                  <a:lnTo>
                    <a:pt x="415289" y="0"/>
                  </a:lnTo>
                  <a:close/>
                </a:path>
              </a:pathLst>
            </a:custGeom>
            <a:solidFill>
              <a:srgbClr val="944F71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691889" y="3160013"/>
              <a:ext cx="835660" cy="919480"/>
            </a:xfrm>
            <a:custGeom>
              <a:avLst/>
              <a:gdLst/>
              <a:ahLst/>
              <a:cxnLst/>
              <a:rect l="l" t="t" r="r" b="b"/>
              <a:pathLst>
                <a:path w="835660" h="919479">
                  <a:moveTo>
                    <a:pt x="417830" y="0"/>
                  </a:moveTo>
                  <a:lnTo>
                    <a:pt x="460501" y="2412"/>
                  </a:lnTo>
                  <a:lnTo>
                    <a:pt x="502031" y="9144"/>
                  </a:lnTo>
                  <a:lnTo>
                    <a:pt x="542036" y="20700"/>
                  </a:lnTo>
                  <a:lnTo>
                    <a:pt x="580263" y="36322"/>
                  </a:lnTo>
                  <a:lnTo>
                    <a:pt x="616965" y="55499"/>
                  </a:lnTo>
                  <a:lnTo>
                    <a:pt x="651383" y="78612"/>
                  </a:lnTo>
                  <a:lnTo>
                    <a:pt x="683260" y="105028"/>
                  </a:lnTo>
                  <a:lnTo>
                    <a:pt x="713232" y="134874"/>
                  </a:lnTo>
                  <a:lnTo>
                    <a:pt x="739901" y="167259"/>
                  </a:lnTo>
                  <a:lnTo>
                    <a:pt x="763905" y="202691"/>
                  </a:lnTo>
                  <a:lnTo>
                    <a:pt x="784987" y="240537"/>
                  </a:lnTo>
                  <a:lnTo>
                    <a:pt x="802513" y="280924"/>
                  </a:lnTo>
                  <a:lnTo>
                    <a:pt x="816483" y="323088"/>
                  </a:lnTo>
                  <a:lnTo>
                    <a:pt x="826897" y="367030"/>
                  </a:lnTo>
                  <a:lnTo>
                    <a:pt x="833247" y="412496"/>
                  </a:lnTo>
                  <a:lnTo>
                    <a:pt x="835279" y="459486"/>
                  </a:lnTo>
                  <a:lnTo>
                    <a:pt x="833247" y="506475"/>
                  </a:lnTo>
                  <a:lnTo>
                    <a:pt x="826897" y="551942"/>
                  </a:lnTo>
                  <a:lnTo>
                    <a:pt x="816483" y="596265"/>
                  </a:lnTo>
                  <a:lnTo>
                    <a:pt x="802513" y="638556"/>
                  </a:lnTo>
                  <a:lnTo>
                    <a:pt x="784987" y="678434"/>
                  </a:lnTo>
                  <a:lnTo>
                    <a:pt x="763905" y="716280"/>
                  </a:lnTo>
                  <a:lnTo>
                    <a:pt x="739901" y="751713"/>
                  </a:lnTo>
                  <a:lnTo>
                    <a:pt x="713232" y="784479"/>
                  </a:lnTo>
                  <a:lnTo>
                    <a:pt x="683260" y="813943"/>
                  </a:lnTo>
                  <a:lnTo>
                    <a:pt x="651383" y="840359"/>
                  </a:lnTo>
                  <a:lnTo>
                    <a:pt x="617093" y="863473"/>
                  </a:lnTo>
                  <a:lnTo>
                    <a:pt x="580263" y="883031"/>
                  </a:lnTo>
                  <a:lnTo>
                    <a:pt x="542036" y="898271"/>
                  </a:lnTo>
                  <a:lnTo>
                    <a:pt x="502031" y="909828"/>
                  </a:lnTo>
                  <a:lnTo>
                    <a:pt x="460501" y="916559"/>
                  </a:lnTo>
                  <a:lnTo>
                    <a:pt x="417830" y="918972"/>
                  </a:lnTo>
                  <a:lnTo>
                    <a:pt x="375158" y="916559"/>
                  </a:lnTo>
                  <a:lnTo>
                    <a:pt x="333629" y="909828"/>
                  </a:lnTo>
                  <a:lnTo>
                    <a:pt x="293624" y="898271"/>
                  </a:lnTo>
                  <a:lnTo>
                    <a:pt x="255270" y="883031"/>
                  </a:lnTo>
                  <a:lnTo>
                    <a:pt x="218567" y="863473"/>
                  </a:lnTo>
                  <a:lnTo>
                    <a:pt x="184276" y="840359"/>
                  </a:lnTo>
                  <a:lnTo>
                    <a:pt x="152019" y="813943"/>
                  </a:lnTo>
                  <a:lnTo>
                    <a:pt x="122427" y="784479"/>
                  </a:lnTo>
                  <a:lnTo>
                    <a:pt x="95250" y="751713"/>
                  </a:lnTo>
                  <a:lnTo>
                    <a:pt x="71374" y="716280"/>
                  </a:lnTo>
                  <a:lnTo>
                    <a:pt x="50292" y="678434"/>
                  </a:lnTo>
                  <a:lnTo>
                    <a:pt x="32638" y="638556"/>
                  </a:lnTo>
                  <a:lnTo>
                    <a:pt x="18796" y="596265"/>
                  </a:lnTo>
                  <a:lnTo>
                    <a:pt x="8382" y="551942"/>
                  </a:lnTo>
                  <a:lnTo>
                    <a:pt x="2032" y="506475"/>
                  </a:lnTo>
                  <a:lnTo>
                    <a:pt x="0" y="459486"/>
                  </a:lnTo>
                  <a:lnTo>
                    <a:pt x="2032" y="412496"/>
                  </a:lnTo>
                  <a:lnTo>
                    <a:pt x="8382" y="367030"/>
                  </a:lnTo>
                  <a:lnTo>
                    <a:pt x="18796" y="323088"/>
                  </a:lnTo>
                  <a:lnTo>
                    <a:pt x="32638" y="280924"/>
                  </a:lnTo>
                  <a:lnTo>
                    <a:pt x="50292" y="240537"/>
                  </a:lnTo>
                  <a:lnTo>
                    <a:pt x="71374" y="202691"/>
                  </a:lnTo>
                  <a:lnTo>
                    <a:pt x="95250" y="167259"/>
                  </a:lnTo>
                  <a:lnTo>
                    <a:pt x="122427" y="134874"/>
                  </a:lnTo>
                  <a:lnTo>
                    <a:pt x="151892" y="105028"/>
                  </a:lnTo>
                  <a:lnTo>
                    <a:pt x="184276" y="78612"/>
                  </a:lnTo>
                  <a:lnTo>
                    <a:pt x="218567" y="55499"/>
                  </a:lnTo>
                  <a:lnTo>
                    <a:pt x="255270" y="36322"/>
                  </a:lnTo>
                  <a:lnTo>
                    <a:pt x="293624" y="20700"/>
                  </a:lnTo>
                  <a:lnTo>
                    <a:pt x="333629" y="9144"/>
                  </a:lnTo>
                  <a:lnTo>
                    <a:pt x="375158" y="2412"/>
                  </a:lnTo>
                  <a:lnTo>
                    <a:pt x="417830" y="0"/>
                  </a:lnTo>
                  <a:close/>
                </a:path>
              </a:pathLst>
            </a:custGeom>
            <a:ln w="457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2132838" y="3842765"/>
            <a:ext cx="2259965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00" b="1">
                <a:solidFill>
                  <a:srgbClr val="000066"/>
                </a:solidFill>
                <a:latin typeface="Times New Roman"/>
                <a:cs typeface="Times New Roman"/>
              </a:rPr>
              <a:t>Psychomotor</a:t>
            </a:r>
            <a:r>
              <a:rPr dirty="0" sz="1900" spc="-60" b="1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dirty="0" sz="1900" spc="-10" b="1">
                <a:solidFill>
                  <a:srgbClr val="000066"/>
                </a:solidFill>
                <a:latin typeface="Times New Roman"/>
                <a:cs typeface="Times New Roman"/>
              </a:rPr>
              <a:t>Domain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97840" y="4727828"/>
            <a:ext cx="7989570" cy="1305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800" b="1">
                <a:latin typeface="Calibri"/>
                <a:cs typeface="Calibri"/>
              </a:rPr>
              <a:t>Bloom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Taxonomy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each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domain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ordered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a </a:t>
            </a:r>
            <a:r>
              <a:rPr dirty="0" sz="2800" spc="-10" b="1">
                <a:latin typeface="Calibri"/>
                <a:cs typeface="Calibri"/>
              </a:rPr>
              <a:t>taxonomic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form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hierarchy,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simple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behaviors </a:t>
            </a:r>
            <a:r>
              <a:rPr dirty="0" sz="2800" b="1">
                <a:latin typeface="Calibri"/>
                <a:cs typeface="Calibri"/>
              </a:rPr>
              <a:t>listed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first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more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complex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behaviors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listed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last.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386329" y="6359448"/>
            <a:ext cx="12509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latin typeface="Arial MT"/>
                <a:cs typeface="Arial MT"/>
              </a:rPr>
              <a:t>4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09" y="517589"/>
            <a:ext cx="9062235" cy="538972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8321167" y="6414617"/>
            <a:ext cx="11493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>
                <a:latin typeface="Times New Roman"/>
                <a:cs typeface="Times New Roman"/>
              </a:rPr>
              <a:t>5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07340" y="1545341"/>
            <a:ext cx="7774305" cy="4506595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encompasses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mental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skills.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includes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six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hierarchical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levels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learning.</a:t>
            </a:r>
            <a:endParaRPr sz="2800">
              <a:latin typeface="Calibri"/>
              <a:cs typeface="Calibri"/>
            </a:endParaRPr>
          </a:p>
          <a:p>
            <a:pPr marL="182880" marR="208279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Clients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progress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through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various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levels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they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become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more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confident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informed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regarding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well-</a:t>
            </a:r>
            <a:r>
              <a:rPr dirty="0" sz="2800" spc="-10" b="1">
                <a:latin typeface="Calibri"/>
                <a:cs typeface="Calibri"/>
              </a:rPr>
              <a:t>being.</a:t>
            </a:r>
            <a:endParaRPr sz="2800">
              <a:latin typeface="Calibri"/>
              <a:cs typeface="Calibri"/>
            </a:endParaRPr>
          </a:p>
          <a:p>
            <a:pPr marL="182880" marR="5080" indent="-170815">
              <a:lnSpc>
                <a:spcPts val="5040"/>
              </a:lnSpc>
              <a:spcBef>
                <a:spcPts val="25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arranged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increasing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order,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from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Lower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Order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Thinking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Skills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Higher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Order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Thinking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Skills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386329" y="6359448"/>
            <a:ext cx="12509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latin typeface="Arial MT"/>
                <a:cs typeface="Arial MT"/>
              </a:rPr>
              <a:t>6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365503" y="254508"/>
            <a:ext cx="6565900" cy="1231900"/>
            <a:chOff x="1365503" y="254508"/>
            <a:chExt cx="6565900" cy="1231900"/>
          </a:xfrm>
        </p:grpSpPr>
        <p:sp>
          <p:nvSpPr>
            <p:cNvPr id="5" name="object 5" descr=""/>
            <p:cNvSpPr/>
            <p:nvPr/>
          </p:nvSpPr>
          <p:spPr>
            <a:xfrm>
              <a:off x="1371599" y="260604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6350000" y="0"/>
                  </a:moveTo>
                  <a:lnTo>
                    <a:pt x="203200" y="0"/>
                  </a:lnTo>
                  <a:lnTo>
                    <a:pt x="156594" y="5364"/>
                  </a:lnTo>
                  <a:lnTo>
                    <a:pt x="113818" y="20645"/>
                  </a:lnTo>
                  <a:lnTo>
                    <a:pt x="76090" y="44626"/>
                  </a:lnTo>
                  <a:lnTo>
                    <a:pt x="44626" y="76090"/>
                  </a:lnTo>
                  <a:lnTo>
                    <a:pt x="20645" y="113818"/>
                  </a:lnTo>
                  <a:lnTo>
                    <a:pt x="5364" y="156594"/>
                  </a:lnTo>
                  <a:lnTo>
                    <a:pt x="0" y="203200"/>
                  </a:lnTo>
                  <a:lnTo>
                    <a:pt x="0" y="1016000"/>
                  </a:lnTo>
                  <a:lnTo>
                    <a:pt x="5364" y="1062605"/>
                  </a:lnTo>
                  <a:lnTo>
                    <a:pt x="20645" y="1105381"/>
                  </a:lnTo>
                  <a:lnTo>
                    <a:pt x="44626" y="1143109"/>
                  </a:lnTo>
                  <a:lnTo>
                    <a:pt x="76090" y="1174573"/>
                  </a:lnTo>
                  <a:lnTo>
                    <a:pt x="113818" y="1198554"/>
                  </a:lnTo>
                  <a:lnTo>
                    <a:pt x="156594" y="1213835"/>
                  </a:lnTo>
                  <a:lnTo>
                    <a:pt x="203200" y="1219200"/>
                  </a:lnTo>
                  <a:lnTo>
                    <a:pt x="6350000" y="1219200"/>
                  </a:lnTo>
                  <a:lnTo>
                    <a:pt x="6396605" y="1213835"/>
                  </a:lnTo>
                  <a:lnTo>
                    <a:pt x="6439381" y="1198554"/>
                  </a:lnTo>
                  <a:lnTo>
                    <a:pt x="6477109" y="1174573"/>
                  </a:lnTo>
                  <a:lnTo>
                    <a:pt x="6508573" y="1143109"/>
                  </a:lnTo>
                  <a:lnTo>
                    <a:pt x="6532554" y="1105381"/>
                  </a:lnTo>
                  <a:lnTo>
                    <a:pt x="6547835" y="1062605"/>
                  </a:lnTo>
                  <a:lnTo>
                    <a:pt x="6553200" y="1016000"/>
                  </a:lnTo>
                  <a:lnTo>
                    <a:pt x="6553200" y="203200"/>
                  </a:lnTo>
                  <a:lnTo>
                    <a:pt x="6547835" y="156594"/>
                  </a:lnTo>
                  <a:lnTo>
                    <a:pt x="6532554" y="113818"/>
                  </a:lnTo>
                  <a:lnTo>
                    <a:pt x="6508573" y="76090"/>
                  </a:lnTo>
                  <a:lnTo>
                    <a:pt x="6477109" y="44626"/>
                  </a:lnTo>
                  <a:lnTo>
                    <a:pt x="6439381" y="20645"/>
                  </a:lnTo>
                  <a:lnTo>
                    <a:pt x="6396605" y="5364"/>
                  </a:lnTo>
                  <a:lnTo>
                    <a:pt x="6350000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71599" y="260604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0" y="203200"/>
                  </a:moveTo>
                  <a:lnTo>
                    <a:pt x="5364" y="156594"/>
                  </a:lnTo>
                  <a:lnTo>
                    <a:pt x="20645" y="113818"/>
                  </a:lnTo>
                  <a:lnTo>
                    <a:pt x="44626" y="76090"/>
                  </a:lnTo>
                  <a:lnTo>
                    <a:pt x="76090" y="44626"/>
                  </a:lnTo>
                  <a:lnTo>
                    <a:pt x="113818" y="20645"/>
                  </a:lnTo>
                  <a:lnTo>
                    <a:pt x="156594" y="5364"/>
                  </a:lnTo>
                  <a:lnTo>
                    <a:pt x="203200" y="0"/>
                  </a:lnTo>
                  <a:lnTo>
                    <a:pt x="6350000" y="0"/>
                  </a:lnTo>
                  <a:lnTo>
                    <a:pt x="6396605" y="5364"/>
                  </a:lnTo>
                  <a:lnTo>
                    <a:pt x="6439381" y="20645"/>
                  </a:lnTo>
                  <a:lnTo>
                    <a:pt x="6477109" y="44626"/>
                  </a:lnTo>
                  <a:lnTo>
                    <a:pt x="6508573" y="76090"/>
                  </a:lnTo>
                  <a:lnTo>
                    <a:pt x="6532554" y="113818"/>
                  </a:lnTo>
                  <a:lnTo>
                    <a:pt x="6547835" y="156594"/>
                  </a:lnTo>
                  <a:lnTo>
                    <a:pt x="6553200" y="203200"/>
                  </a:lnTo>
                  <a:lnTo>
                    <a:pt x="6553200" y="1016000"/>
                  </a:lnTo>
                  <a:lnTo>
                    <a:pt x="6547835" y="1062605"/>
                  </a:lnTo>
                  <a:lnTo>
                    <a:pt x="6532554" y="1105381"/>
                  </a:lnTo>
                  <a:lnTo>
                    <a:pt x="6508573" y="1143109"/>
                  </a:lnTo>
                  <a:lnTo>
                    <a:pt x="6477109" y="1174573"/>
                  </a:lnTo>
                  <a:lnTo>
                    <a:pt x="6439381" y="1198554"/>
                  </a:lnTo>
                  <a:lnTo>
                    <a:pt x="6396605" y="1213835"/>
                  </a:lnTo>
                  <a:lnTo>
                    <a:pt x="6350000" y="1219200"/>
                  </a:lnTo>
                  <a:lnTo>
                    <a:pt x="203200" y="1219200"/>
                  </a:lnTo>
                  <a:lnTo>
                    <a:pt x="156594" y="1213835"/>
                  </a:lnTo>
                  <a:lnTo>
                    <a:pt x="113818" y="1198554"/>
                  </a:lnTo>
                  <a:lnTo>
                    <a:pt x="76090" y="1174573"/>
                  </a:lnTo>
                  <a:lnTo>
                    <a:pt x="44626" y="1143109"/>
                  </a:lnTo>
                  <a:lnTo>
                    <a:pt x="20645" y="1105381"/>
                  </a:lnTo>
                  <a:lnTo>
                    <a:pt x="5364" y="1062605"/>
                  </a:lnTo>
                  <a:lnTo>
                    <a:pt x="0" y="1016000"/>
                  </a:lnTo>
                  <a:lnTo>
                    <a:pt x="0" y="2032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779014" y="587756"/>
            <a:ext cx="373697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dirty="0" spc="-45"/>
              <a:t> </a:t>
            </a:r>
            <a:r>
              <a:rPr dirty="0"/>
              <a:t>Cognitive</a:t>
            </a:r>
            <a:r>
              <a:rPr dirty="0" spc="-55"/>
              <a:t> </a:t>
            </a:r>
            <a:r>
              <a:rPr dirty="0" spc="-10"/>
              <a:t>Domain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353170" y="6454241"/>
            <a:ext cx="8318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solidFill>
                  <a:srgbClr val="888888"/>
                </a:solidFill>
                <a:latin typeface="Times New Roman"/>
                <a:cs typeface="Times New Roman"/>
              </a:rPr>
              <a:t>7</a:t>
            </a:r>
            <a:endParaRPr sz="9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39" y="304800"/>
            <a:ext cx="8595360" cy="64160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3706" y="969723"/>
            <a:ext cx="8100736" cy="3983276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" y="533400"/>
            <a:ext cx="8915400" cy="5181600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2024-07-01T10:34:22Z</dcterms:created>
  <dcterms:modified xsi:type="dcterms:W3CDTF">2024-07-01T10:34:22Z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  <property fmtid="{D5CDD505-2E9C-101B-9397-08002B2CF9AE}" pid="5" name="Producer">
    <vt:lpwstr>Microsoft® PowerPoint® 2016</vt:lpwstr>
  </property>
</Properties>
</file>