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648" autoAdjust="0"/>
    <p:restoredTop sz="94660"/>
  </p:normalViewPr>
  <p:slideViewPr>
    <p:cSldViewPr snapToGrid="0">
      <p:cViewPr varScale="1">
        <p:scale>
          <a:sx n="19" d="100"/>
          <a:sy n="19" d="100"/>
        </p:scale>
        <p:origin x="77" y="1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1CA34-3F94-2D3F-E0A5-52254603D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8A6E14-5302-C559-E2B9-E02A8F7F2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F5B58-91FB-7259-393E-9AA905ABE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E62C-3268-4522-A614-0828BC09B5DC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CEE61-5419-E78E-B8FE-288C44826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08981-4558-54C9-BD4F-C9B0DD64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86A7-21C6-4337-A16E-3EE2C5C61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46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24555-6AE4-6AD1-FB60-B48F55DE2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9CDD3-EBE6-5F0D-A09D-AAC711613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F03BE-3FAA-8C0A-D31E-994ADD209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E62C-3268-4522-A614-0828BC09B5DC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9679A-3F80-426C-2C1C-FB96201DC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89429-431F-C505-4A20-365B00BC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86A7-21C6-4337-A16E-3EE2C5C61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02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93E99-91F7-711A-2DC8-1EF0C894E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E47BC-F149-30EA-0691-056C8DE42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27F3F-977A-EC51-4ACE-E92346F50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E62C-3268-4522-A614-0828BC09B5DC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49F93-C6B7-04C5-4CB0-176AB1F58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C0A82E-4572-2A3D-D1BF-4995CF7FA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86A7-21C6-4337-A16E-3EE2C5C61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07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C80FA-83BC-ED52-2421-0166E0C50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37C01-6E8D-C43E-C502-37218C72E9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14061D-86A4-5FF7-072A-20916F3CFA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38742F-1A18-DE8A-ACD4-3242E8F0D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E62C-3268-4522-A614-0828BC09B5DC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B9526-5106-C331-6F3E-FE324EB83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21B849-430B-3C23-A81E-8850F2A64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86A7-21C6-4337-A16E-3EE2C5C61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454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3C45E-9196-BA7D-81F4-2E7D25E49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C8FC33-1257-4646-C714-2C5F8438B8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7DC6E7-D44E-90CD-2905-940D2DE4AB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C8D42D-FB62-E662-DBA2-6D3F446E1C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A45DCC-5E0A-4782-4B36-EE7E4143AD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430B14-93F1-BA0D-B20D-0B7CD9984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E62C-3268-4522-A614-0828BC09B5DC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0A7AC7-5F6C-65F7-C3B7-00267D1E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75E217-3481-3DA7-2074-B3FA166C6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86A7-21C6-4337-A16E-3EE2C5C61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734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5DAA1-8437-AC1A-4D05-D18CFEA6A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41181F-0127-B7B0-402C-84CF035CA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E62C-3268-4522-A614-0828BC09B5DC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902EB-BA18-96AA-D283-7E722340A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81491E-CBD9-543E-61FF-12B1B6432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86A7-21C6-4337-A16E-3EE2C5C61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332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55BB8-E47F-9A0D-63A1-E7BA8B187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E62C-3268-4522-A614-0828BC09B5DC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D29C04-C36D-1740-6537-8E68032D1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A47F3-9AB7-35FE-F15B-CBD52E52B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86A7-21C6-4337-A16E-3EE2C5C61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95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ADF13-19CF-AEF1-9A67-F31B2D41F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603CD-6D7F-B589-A86B-51355DCE7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0F354-97B7-52DE-E592-E51E8B5CC5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128F7A-F229-86E4-FDBD-A717DA508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E62C-3268-4522-A614-0828BC09B5DC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0EC797-FCBE-F655-0B7B-B40A85CF9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4B7E60-7449-AF98-436F-2E26DEEE1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86A7-21C6-4337-A16E-3EE2C5C61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001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46650-BF44-611B-A258-8BDCBE80D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FB81DA-8791-C481-1BE5-61EDBF81BE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DAA3C-D6D4-C66C-2476-16E0F8FEB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1DCE0-3B2D-994F-1DDE-FA8F860F2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E62C-3268-4522-A614-0828BC09B5DC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41CFE6-F25E-A0C3-067E-60EDBA2A8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99712-585A-4786-F203-988FC260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86A7-21C6-4337-A16E-3EE2C5C61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957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A073E-FAD3-ABDA-421D-46F3ACD31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09EB70-B25F-FF4C-620A-E33DAB6D7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C88B5-0204-88FA-A7C6-8F240DE17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E62C-3268-4522-A614-0828BC09B5DC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BEB4A-6D33-5EB2-DCAC-983B1C1C7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44F523-ED75-022E-C152-00AD40B44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86A7-21C6-4337-A16E-3EE2C5C61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57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81A906-3604-AC89-C0F9-21BABE2F2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469125-03E4-6DD3-383A-0890AF21B7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A21A0-4799-D8C2-2C99-E7A2030A1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E62C-3268-4522-A614-0828BC09B5DC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9526C-4153-9307-218E-81D5D2769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E5825-DCC1-844D-AF51-6D9A7D268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86A7-21C6-4337-A16E-3EE2C5C61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11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464C94-1926-E19B-FD97-CF0C12B97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D6F65-1AF2-C90A-08E3-7267DF3EA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015B3-BBD0-9B6D-D0DB-54FD784048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59E62C-3268-4522-A614-0828BC09B5DC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16286-20AE-96EC-D03F-CCEAC85A99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C2A32-1893-BE81-46C9-30822FD7B3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BE86A7-21C6-4337-A16E-3EE2C5C61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09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1818C9A-FCCA-5916-6F40-E3AAFF615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31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48D1B-653F-D018-8BA9-D066D2B52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aper&#10;&#10;AI-generated content may be incorrect.">
            <a:extLst>
              <a:ext uri="{FF2B5EF4-FFF2-40B4-BE49-F238E27FC236}">
                <a16:creationId xmlns:a16="http://schemas.microsoft.com/office/drawing/2014/main" id="{5F561796-207D-B675-7019-09F3678EC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250" y="24063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755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5D7CB-472D-090A-7934-55FC0B2E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per with writing on it&#10;&#10;AI-generated content may be incorrect.">
            <a:extLst>
              <a:ext uri="{FF2B5EF4-FFF2-40B4-BE49-F238E27FC236}">
                <a16:creationId xmlns:a16="http://schemas.microsoft.com/office/drawing/2014/main" id="{DAB00AD6-7672-6BFE-44A8-099A3967B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052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7C41E-9B9B-3BB4-37AA-0FB80D8EF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E4A49FD3-78C1-0EF3-C93F-5DD34FF94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7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89324-0913-AEFD-FCF1-80129E163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3B9BF3B-0466-20A9-2C30-717E63AC36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09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E8A5-090B-A48B-CB20-D400440C7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1A50E223-12D7-E141-B9AA-E049EA1FD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87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9F4D2-434F-1D85-3A56-AC9A344DA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2D0CDE6-E3A1-8F8D-4B9B-87202A0CA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503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CC4A0-6429-1409-1959-5B805F22C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84D8AFCD-33B5-3EFA-1A02-90063798F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621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109A6-2BB0-F27D-D150-E7D2BC0BF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BB29E82-D40A-D983-F11D-F163C93DA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006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D0F84-FEFE-482C-0B63-30EFD9A79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ge of a book&#10;&#10;AI-generated content may be incorrect.">
            <a:extLst>
              <a:ext uri="{FF2B5EF4-FFF2-40B4-BE49-F238E27FC236}">
                <a16:creationId xmlns:a16="http://schemas.microsoft.com/office/drawing/2014/main" id="{1AEEF450-ED76-8035-B25B-DCA44CF9F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831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241CB-77B4-CDA1-03D0-715CCCA30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2C74278E-0F3D-BF7D-B276-5970D3E0F1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956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05BA7-74D4-EFE7-37C4-27ED8D732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DA3A7E2-B20A-9DF1-6A31-920B4B592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89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00E1-6736-E874-33C9-E86E4058E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E94697A1-D384-0531-37CE-827511E16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6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D5D59-BC00-8697-5F42-C19A426DC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CFA5C18-684D-3154-FE79-E3C3736A87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655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3211A-2A17-7B48-9F6D-85907F751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B74CD238-ACFD-F8D5-A201-01E490559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190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87E86-3AB2-8134-90BC-84E9B1FA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F5A31057-5ED1-5716-284E-4128D5B5B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52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DB2FF-84C0-0DF2-384F-15B80F8B5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7F4C983-DBE3-38B9-850E-187C2D50F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706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F9764-A43B-AA18-889A-D6ACFD037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7C4DFA79-F0E2-AAB4-F501-DFF814D17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73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C8613-7108-89C0-3722-8D003EF16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EB1009A1-4866-4FAA-0F01-CC360034B8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836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34286-08D2-51EE-7D32-047B4C71E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390B374A-658C-0854-ECCC-C6D6E29C6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72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9AF3E-BBA2-DE5B-E025-52FBC562C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mputer screen with a red mark&#10;&#10;AI-generated content may be incorrect.">
            <a:extLst>
              <a:ext uri="{FF2B5EF4-FFF2-40B4-BE49-F238E27FC236}">
                <a16:creationId xmlns:a16="http://schemas.microsoft.com/office/drawing/2014/main" id="{3D0E93A8-B473-C430-5F8C-9186BE2D0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152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6E4CD-8B95-9E63-B06C-2FEE6C1F9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1EFD7DBA-6084-D246-51DD-E452AD31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344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818A1-8B2B-3F65-0783-90D3D7266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6BB7B29-4591-A259-5B9B-F5150D81A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9320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FA0F1-580B-1F9F-5A21-1BBCA292F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47B05FD-0E0A-D7F5-E34F-9C70F0FC2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7788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09E08-8BAA-2E29-5E42-A3A88EBE2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mputer screen with a red circle&#10;&#10;AI-generated content may be incorrect.">
            <a:extLst>
              <a:ext uri="{FF2B5EF4-FFF2-40B4-BE49-F238E27FC236}">
                <a16:creationId xmlns:a16="http://schemas.microsoft.com/office/drawing/2014/main" id="{3C463EC2-B6B6-C6D4-98B8-DD4B4A7D04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6554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586F5-460E-9828-52F0-0ED225433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CA9C229-9022-FD72-D31E-308B68D98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543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EAE66-6F9D-4B23-BC80-A97095DFF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mputer screen with a piece of paper with red circles&#10;&#10;AI-generated content may be incorrect.">
            <a:extLst>
              <a:ext uri="{FF2B5EF4-FFF2-40B4-BE49-F238E27FC236}">
                <a16:creationId xmlns:a16="http://schemas.microsoft.com/office/drawing/2014/main" id="{CC3903CA-72EE-2B7B-CE39-A60DD7DD2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84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بتول عمار ياسر السكافي</dc:creator>
  <cp:lastModifiedBy>بتول عمار ياسر السكافي</cp:lastModifiedBy>
  <cp:revision>1</cp:revision>
  <dcterms:created xsi:type="dcterms:W3CDTF">2025-11-26T20:41:03Z</dcterms:created>
  <dcterms:modified xsi:type="dcterms:W3CDTF">2025-11-26T20:44:24Z</dcterms:modified>
</cp:coreProperties>
</file>