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2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5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1:51:35.48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907 127,'-906'0,"1006"2,119-5,-216 3,0 0,0-1,0 1,0-1,0 0,0 1,0-2,0 1,5-3,-8 4,0 0,1-1,-1 1,0 0,1-1,-1 1,0 0,1-1,-1 1,0-1,0 1,1-1,-1 1,0-1,0 1,0 0,0-1,0 1,0-1,0 1,0-1,0 1,0-2,-10-14,6 12,0 1,0-1,1 0,-1-1,1 1,0 0,0-1,1 0,-3-5,5 9,0 0,-1 0,1 0,0 0,0 0,0 0,0 0,0-1,0 1,0 0,0 0,1 0,-1 0,0 0,1 0,-1 0,0 0,1 0,-1 1,2-2,-1 0,1 1,0-1,-1 1,1 0,0 0,0 0,0 0,0 0,0 0,0 0,0 0,0 1,4-1,59-2,-50 2,-150 4,92-3,7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1:57:14.08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658 131,'-4'-1,"-1"1,1-1,0 0,0 0,-1 0,-5-4,-17-4,-33-4,-84-28,120 34,-2 1,1 2,0 0,-1 2,0 1,-50 3,-51-2,96-9,30 9,1 0,0 0,0 0,0 0,-1-1,1 1,0 0,0 0,-1 0,1 0,0 0,0-1,0 1,0 0,-1 0,1 0,0 0,0-1,0 1,0 0,0 0,0-1,0 1,-1 0,1 0,0-1,0 1,0 0,0 0,0 0,0-1,0 1,0 0,0 0,1-1,14-6,37 1,0 2,0 2,58 5,-11-1,-6-3,92 3,-154 7,-24-2,-7-7,0 1,-1-1,1 1,-1-1,1 1,0-1,-1 1,1-1,-1 1,1-1,-1 0,0 1,1-1,-1 0,1 0,-1 1,0-1,1 0,-1 0,1 0,-2 0,-132 21,23 1,68-15,-75 23,92-21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0:50.217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1:24.49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820 901,'-50'-1,"-1"-2,1-3,0-1,1-3,-59-18,64 13,-2 2,0 2,-1 2,-77-4,114 12,-9 1,-1-1,-26-4,43 4,0 1,0-1,0 1,1-1,-1 0,0 0,0 0,1 0,-1 0,0-1,1 1,-1-1,1 0,0 0,0 0,-1 0,1 0,1 0,-1-1,0 1,0-1,1 1,-2-5,2 5,1 0,0-1,0 1,0 0,0 0,0 0,1 0,-1-1,1 1,-1 0,1 0,0 0,0 0,0 0,0 0,0 1,0-1,0 0,1 0,2-2,36-30,-35 31,54-37,3 3,0 2,101-39,212-54,-327 113,2 2,0 2,0 2,1 3,71-1,-106 10,-37-1,-405 1,252-4,201 0,-1-2,39-9,-27 5,509-132,-192 25,-344 108,-20 3,-32 3,36 0,-848 6,1377-6,-523 0,8-1,0 2,0-1,1 1,14 4,-23-5,1 1,-1-1,0 0,0 1,0-1,0 1,0-1,0 1,0-1,0 1,0 0,0-1,0 1,0 0,0 0,0 0,-1 0,1 0,0 0,-1 0,1 0,-1 0,1 0,-1 0,1 0,-1 0,0 1,0-1,0 0,1 0,-1 0,0 1,0-1,0 0,-1 0,1 0,0 0,0 1,-1-1,1 0,-1 0,1 0,-1 0,1 0,-1 0,1 0,-2 1,-2 5,0-1,-1 0,0 0,0-1,0 0,-1 1,0-2,-8 7,-58 31,48-29,-35 19,-1-3,-1-3,-79 24,123-47,-1 1,0-2,-18 1,12-2,22-1,0 0,-1 0,1 1,0-1,-1 1,1-1,0 1,0 0,0 0,-1 0,1 0,0 0,0 0,1 1,-4 2,4-3,0 0,0 0,1 0,-1 0,0 1,1-1,-1 0,1 1,0-1,-1 0,1 1,0-1,0 1,0-1,0 0,0 1,0-1,0 1,1 1,0 1,0 1,1 0,0-1,0 1,1-1,-1 0,1 0,0 0,0 0,0 0,0-1,7 6,0-2,-1 0,1-1,-1-1,2 1,-1-2,0 1,1-2,0 1,11 1,11 0,58 3,-66-7,-22-1,1 0,-1 0,1 1,-1 0,0-1,0 1,1 0,-1 1,0-1,0 0,0 1,0 0,0-1,0 1,-1 1,1-1,-1 0,1 1,-1-1,0 1,0-1,0 1,0 0,0 0,-1 0,1 0,-1 0,0 1,0-1,0 0,-1 0,1 1,-1-1,1 1,-1-1,0 0,0 1,-1-1,1 0,-1 1,0-1,1 0,-2 1,1-1,0 0,-1 0,1 0,-1 0,0 0,0 0,0-1,0 1,0-1,-1 1,1-1,-1 0,0 0,1 0,-1 0,-5 2,-6 1,1-1,-1-1,0 0,0-1,0-1,0 0,0-1,-27-2,22 1,-6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2:21.01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496 113,'-5'0,"0"1,0 0,0 1,0-1,0 1,1 0,-1 0,0 0,-7 6,-27 10,-187 45,213-60,0-1,-1 0,-18 0,-21 2,50-3,1-1,0 0,-1 1,1 0,0-1,0 1,-1 0,1 0,0 0,0 0,0 1,0-1,1 0,-1 1,0 0,0-1,1 1,-1 0,1 0,0 0,-1 0,1 0,0 0,0 0,0 0,1 0,-1 0,0 1,1-1,0 0,-1 1,1-1,0 4,0-2,1 0,0 0,-1-1,1 1,1 0,-1 0,0 0,1-1,0 1,0 0,0-1,0 0,1 0,-1 1,1-1,0-1,0 1,5 4,14 6,1-1,1 0,48 15,-6-2,-23-12,-36-11,0-1,0 1,0 0,0 1,-1-1,1 1,-1 1,1-1,-1 1,8 7,-14-10,1-1,-1 1,1 0,-1 0,0-1,1 1,-1 0,0 0,1 0,-1 0,0-1,0 1,0 0,0 0,0 0,0 0,0 0,0-1,0 1,0 0,-1 0,1 0,0 0,-1-1,1 1,0 0,-1 0,1 0,-1-1,1 1,-1 0,1-1,-1 1,0-1,1 1,-1 0,0-1,0 1,1-1,-1 0,0 1,0-1,0 0,-1 1,-43 16,41-16,-22 6,17-5,0 0,0 0,1 1,0 1,-1-1,-11 8,18-9,0-1,0 1,0 0,0 0,1 0,-1 0,1 1,-1-1,1 0,0 1,0-1,0 0,0 1,0 0,0-1,1 1,-1-1,1 1,0 0,0-1,0 1,0 0,0-1,0 1,1 0,0-1,0 4,1 2,0 0,1-1,0 1,0-1,1 1,0-1,0 0,0-1,1 1,0-1,1 0,-1 0,1 0,0-1,1 0,-1 0,1 0,0-1,14 6,15 9,-31-15,0 0,1-1,-1 0,1 0,0-1,0 1,0-1,0-1,0 1,0-1,9 1,-13-3,-1 1,1-1,0 0,-1 1,1-1,0 0,-1 0,1 0,-1 0,0-1,1 1,-1 0,0-1,0 1,0 0,0-1,0 1,0-1,0 0,1-2,14-43,-7 20,6 1,1 0,1 1,1 1,1 1,1 0,25-21,-22 21,-22 22,1-1,-1 1,0-1,1 1,-1-1,0 0,0 1,0-1,0 0,1-3,-2 4,0 1,0-1,0 1,0-1,0 0,0 1,0-1,0 1,0-1,-1 0,1 1,0-1,0 1,0-1,-1 1,1-1,0 1,-1-1,1 1,0-1,-1 1,1-1,-1 0,-3-1,0 0,0 0,0 0,0 0,-1 1,1-1,-8 0,3-1,-15-1,1 0,-1 2,-44 0,-8 0,74 2,0 0,0 0,0-1,0 1,0 0,0-1,0 0,0 1,0-1,1 0,-1 0,-2-2,3 3,1-1,-1 0,1 1,-1-1,1 0,-1 1,1-1,-1 0,1 1,0-1,-1 0,1 0,0 0,0 1,-1-1,1 0,0 0,0 0,0 1,0-1,0-1,1 0,0 0,-1 0,1 0,0 0,0 0,1 0,-1 0,0 0,1 0,-1 1,1-1,-1 1,1-1,0 1,-1-1,1 1,0 0,0 0,0 0,4-1,11-4,0 1,0 0,1 2,-1 0,30-1,95 6,-79 1,-45-3,-23 0,-31-5,14-3,0-1,1-1,0-2,-29-19,-41-22,58 38,-57-15,85 28,-1 0,1 0,0 0,0 0,0-1,0 0,0 0,-6-5,10 7,-1 0,2 0,-1 0,0-1,0 1,0 0,0 0,1-1,-1 1,1 0,-1-1,1 1,-1-1,1 1,0-1,0 1,0 0,0-1,0 1,0-1,0 1,0-1,1 1,-1-1,0 1,1 0,-1-1,1 1,0 0,-1-1,1 1,0 0,0 0,0-1,0 1,0 0,1-1,6-6,1 0,0 1,0 0,1 0,-1 1,1 0,1 1,-1 0,1 0,0 1,17-4,18-2,68-7,-102 15,36-3,68 2,-363 4,87 0,151-1,-26 1,34 0,-1-1,0 0,1 0,-1 1,1-1,0 1,-1-1,1 1,-1 0,1 0,0-1,-1 1,1 0,0 0,0 0,0 0,0 1,-1 0,1-1,1 0,0 0,0 0,0 0,0 0,0 0,0 0,1 0,-1 0,0-1,0 1,1 0,-1 0,1 0,-1 0,0 0,1 0,0-1,-1 1,1 0,-1-1,1 1,0 0,-1-1,1 1,0 0,0-1,0 1,0-1,-1 0,3 1,33 18,-30-16,309 148,-302-143,-1 0,-1 0,0 1,0 0,0 1,-1 0,-1 1,9 12,-2-2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5:01.73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5:05.47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445 1061,'-36'-40,"22"24,-29-26,22 25,-2 1,0 2,-1 0,0 2,-44-17,58 25,0 0,1-1,0 0,0 0,0-1,1 0,0-1,0 0,0 0,1 0,0-1,0 0,1-1,0 0,1 0,0 0,0 0,1-1,0 1,1-1,0 0,-3-19,0-16,2-1,1 1,6-62,-2 50,-1 54,0-13,1 0,4-22,-4 32,1 0,0 1,0-1,0 0,1 1,0-1,0 1,0 0,8-9,7-4,0 0,1 1,1 1,1 1,34-19,-20 15,1 2,72-24,-71 30,1 3,0 1,70-3,116 12,-165 0,-44-1,0-1,-1 2,1 0,-1 1,22 6,-32-7,1 0,-1 0,1 0,-1 1,0-1,0 1,0 0,0 0,-1 1,1-1,-1 1,0 0,0 0,0 0,0 0,-1 1,0-1,1 0,1 10,0 1,0-1,-1 2,-1-1,-1 0,0 0,-1 1,0-1,-1 0,-1 1,-1-1,-5 20,2-16,-1 0,-1 0,0-1,-2 0,0 0,-1-1,0 0,-16 15,-51 69,56-69,-2-1,-1-2,-31 29,46-49,0-1,-1 0,0-1,0 0,-1-1,0 0,0-1,0 0,-1-1,0 0,1-1,-2-1,-12 2,-29-2,-73-6,39-1,79 5,0 0,1-1,-1-1,0 0,1 0,0-1,0 0,0 0,-15-9,20 10,0-1,0 0,1 0,-1 0,1 0,-1 0,1-1,0 0,0 0,0 1,1-2,0 1,0 0,0 0,0-1,0 1,1-1,0 0,0 1,0-1,0-7,1 6,1 1,0 0,0 0,0-1,1 1,-1 0,1 0,1 0,-1 0,1 1,-1-1,1 1,1-1,-1 1,0 0,1 0,0 1,0-1,0 1,1 0,6-4,6-4,0 1,1 1,0 1,27-8,-12 6,0 2,1 1,0 2,37 0,140 5,-145 2,-30-1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01.47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1588 0,'-18'18,"0"-2,-2 0,1-1,-25 13,-89 42,104-56,-29 12,-1-2,-1-3,-1-3,0-2,-2-3,1-3,-1-3,-122-1,84-9,57-1,1 3,-1 2,1 1,-52 11,-73 13,164-25,-1 0,1 0,0 0,-1 1,1-1,0 1,0 0,0 0,0 1,0-1,1 1,-1 0,1 0,-1 0,1 0,0 0,0 1,1 0,-1-1,1 1,0 0,0 0,0 0,0 0,1 1,0-1,-2 6,0 11,1 0,0 0,2 1,3 34,-1-23,4 467,-7-382,1-108,1 1,0-1,0 0,1 1,0-1,1 0,0 0,1-1,6 13,-2-7,2 0,0-1,0-1,25 25,-15-18,1 0,1-2,26 18,-36-29,0 0,0-1,0 0,1-1,0-1,0 0,0-1,0 0,16 1,-10-3,0-1,-1 0,1-1,0-1,0-1,-1-1,0-1,32-11,-23 4,-1-1,0-1,-1-1,0-1,22-20,66-41,-11 9,-25 5,59-43,-117 93,-1 2,2 1,-1 0,2 1,35-10,129-39,-158 49,-1 2,40-6,-10 2,-46 9,-1-1,0 0,1 0,-1-1,-1 0,1-1,-1 0,1 0,-1-1,-1 0,12-11,-10 8,-1-2,0 1,0-2,-1 1,0 0,-1-1,7-21,-3 1,-2 0,-1 0,-2-1,-1 0,-1 0,-3-37,1 65,-1 0,0 0,0 0,-1 0,1 0,-1 0,-1 0,1 0,0 0,-1 1,0-1,0 0,-1 1,1 0,-1-1,0 1,0 0,0 0,-1 1,0-1,1 1,-1 0,0 0,0 0,-1 0,1 1,-1-1,1 1,-9-2,-9-1,0 0,0 2,0 1,0 1,-43 3,61-2,-37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16.468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2809 1,'-1318'0,"1063"8,200-2,1 1,-88 25,80-12,-96 47,-50 42,-6 3,193-104,0-1,-1 0,0-2,0 0,0-2,0 0,-32-1,14 0,36-2,-1 1,0-1,0 1,1 1,-1-1,1 0,-1 1,1 0,0 0,-1 0,1 1,0-1,0 1,1 0,-1 0,1 1,-4 3,5-4,0 0,0 0,0 1,0-1,1 0,0 1,0-1,0 0,0 1,0 0,1-1,-1 1,1-1,0 1,0 0,0-1,1 1,-1-1,1 1,0-1,0 1,0-1,3 5,0 1,2 0,-1-1,1 0,0 0,1-1,0 1,0-1,1-1,0 0,0 0,0 0,1-1,-1 0,1-1,19 7,5 0,1-1,0-1,47 5,10-5,1-3,-1-5,1-4,-1-3,179-37,404-123,-383 89,-71 29,-171 40,-1 3,71 0,-344 13,-1017-5,735-4,530 0,36-8,-8 1,403-94,-105 17,-192 58,2 7,300 1,-418 22,-82 0,-15 1,-269 54,156-22,125-28,-274 47,232-45,-151-1,204-10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0.680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1,'17'480,"-6"-325,-8-65,5 0,33 149,-26-193,41 87,-33-84,-11-25,1-1,2 0,0-1,19 21,9 13,-36-47,-2 0,1 1,-1 0,0 0,-1 1,-1-1,1 1,1 17,0 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2.60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529 0,'3'1,"0"-1,0 1,0 0,0 0,-1 0,1 0,0 1,-1-1,1 1,-1 0,0-1,1 1,-1 0,3 3,27 34,-19-21,-1 2,-1 0,-1 0,0 1,-2 1,0-1,-2 1,0 0,4 40,-3 12,-5 122,-3-158,1-30,0 0,-1 0,0 0,0 0,0 0,-1-1,-1 1,-5 14,6-19,0 0,-1 1,1-1,-1 0,0 0,0 0,0-1,0 1,0-1,-1 0,1 0,-1 0,0 0,1 0,-1-1,0 1,0-1,0 0,-6 0,-27 3,1-2,-1-1,-48-5,9 0,49 3,0-1,1-1,-48-11,62 10,0 0,0-1,0 0,1 0,0-1,0-1,0 0,1 0,0-1,-11-11,-29-39,42 50,10 12,14 14,-3-10,-1 1,0 1,-1 0,0 0,0 1,-1 0,-1 1,0 0,0 1,-1 0,-1 0,0 1,7 21,-7-6,-1 1,-1 1,-2-1,-1 0,-1 1,-7 56,4-74,0 0,-1 0,0-1,-1 0,-1 1,-9 16,-44 67,41-70,0 1,-19 42,25-40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3.41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4.55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0,'7'15,"18"27,19 37,17 12,6 5,6 2,-1-2,-6-16,-7-8,-14-8,-6-7,-10-7,-11-3,-7-4,-6-8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7.851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4082 1,'0'1000,"0"-988,0-1,1 1,0 0,1-1,1 0,6 21,-7-27,0-1,1 1,-1 0,1-1,0 1,1-1,-1 0,1 0,0 0,0 0,0-1,0 0,1 1,-1-2,1 1,9 4,6-1,0-1,0-1,0-1,0-1,1 0,-1-1,1-2,36-4,-39 2,-1-1,1-1,-1 0,0-1,21-11,-3-1,44-30,-54 29,-1-1,-1-1,21-25,-19 19,48-40,-64 61,0 0,0 0,0 0,1 1,-1 1,1 0,0 0,1 1,-1 0,13-1,-23 3,1 1,0 0,0 0,0 0,0-1,-1 1,1 0,0 0,0 0,0 1,-1-1,1 0,0 0,0 0,0 1,-1-1,1 0,0 1,0-1,-1 0,1 1,0-1,-1 1,1-1,0 1,-1 0,1-1,-1 1,1 0,0 1,-1-1,1 1,-1 0,0 0,0 0,0 0,0 0,0 0,0 0,-1 0,1 0,0-1,-2 4,-2 6,-1 0,0 0,-8 11,-10 8,0-1,-2-1,-1-1,-46 38,-35 35,-38 66,-45 47,155-177,4-2,-60 48,80-74,-1 0,0 0,0-1,-1 0,0-1,0-1,0 0,-1-1,-23 5,16-6,-1-2,1 0,-1-1,1-1,0-1,-1-1,-35-9,46 9,0-1,1 1,-1-2,1 0,0 0,0-1,1 0,-1 0,1-1,1-1,0 1,0-1,0-1,1 1,0-1,-7-12,-1-15,13 30,0 0,-1 0,0 0,0 0,0 0,-1 0,1 1,-7-7,10 12,-1-1,1 1,0 0,0 0,0 0,-1-1,1 1,0 0,0 0,0 0,-1 0,1-1,0 1,-1 0,1 0,0 0,0 0,-1 0,1 0,0 0,0 0,-1 0,1 0,0 0,-1 0,1 0,0 0,0 0,-1 0,1 0,0 1,0-1,-1 0,1 0,0 0,0 0,-1 1,-5 12,2 17,4-30,-3 140,4-99,-1 1,-3-1,-1 0,-13 59,11-87,0 1,-1-1,0-1,-1 1,0-1,-1 0,-1-1,1 0,-14 10,2 2,-25 24,21-22,-44 57,48-52,8-10,-25 29,32-43,0 0,0 0,-1-1,0 0,0 0,0 0,0-1,-11 4,1-2,0 0,-1-2,0 0,0-1,-28 1,-94-5,91-1,39 2,0-1,0 0,0 0,0-1,0 0,-15-6,20 6,0-1,0 0,0 0,0-1,0 1,1-1,-1 0,1 0,0-1,1 1,-1-1,1 0,-5-8,-12-30,1-1,3-1,1 0,-8-48,1 7,-264-818,271 858,-3 0,-1 1,-2 0,-32-46,43 76,-1 2,0-1,-1 1,-1 1,0 0,-19-14,21 19,1 1,-1 0,-1 1,1 0,-1 0,0 1,0 1,0 0,0 1,-13-1,-39 0,-1 4,-71 9,122-8,0 1,1 0,0 1,0 0,0 1,0 1,1 0,-23 15,-1 5,-49 45,18-7,-114 142,-35 94,-74 139,115-166,135-201,-60 152,12 42,-48 122,111-327,2 2,-19 89,33-104,2-1,2 1,2 1,4 48,-1-90,0-1,1 1,0 0,0 0,1-1,0 1,0-1,0 1,1-1,0 0,0 0,1 0,0 0,0 0,0-1,0 0,1 0,0 0,0-1,1 1,-1-1,1 0,0-1,0 0,0 1,0-2,0 1,1-1,-1 0,1 0,0-1,0 0,-1 0,1-1,0 1,0-2,13-1,0-2,-2-2,1 0,-1-1,0-1,0-1,-1 0,0-1,0-1,23-21,6-8,74-85,-44 36,110-115,-157 173,-1-2,-1 0,-2-1,24-45,-26 41,2 1,1 0,45-46,-23 35,6-6,78-62,-124 110,0 1,1 0,-1 0,1 1,0 0,11-3,12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8.94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0 181,'15'0,"20"0,11-8,13-9,11-10,-6-8,-6 3,-7 6,-3 8,-3 6,-10 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6:29.95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3240 1,'-37'1,"-46"8,16-1,9-2,-642 76,503-50,-294 88,379-83,-147 70,197-76,1 3,2 3,-92 73,-172 171,104-56,24-21,185-195,0 1,-1-2,0 0,-1 0,1-1,-2 0,1-1,-1-1,-13 5,-10-2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06:37.4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2613 355 24575,'-46'-14'-7879,"0"4"3754,-50-4 3274,-96 6 7428,151 7-7369,-10 2 2023,31 0 715,-1-1 1,-25-4-1,37 1-1946,10-1 0,16-4 0,34-1 0,0 1 0,0 3 0,87 2 0,-11 1 0,187-27 0,-236 20 0,-59 5 0,-37-6 0,-23-1 0,-1 1 0,-51-5 0,-915-67-1266,-14 77 778,930 5 500,-101 4 1176,191-4-1167,0 0 0,0 0 0,0 0 0,0 1 0,0-1 0,0 0 0,0 1 0,0 0 0,0-1 0,1 1 0,-1 0 0,0 0 0,0 0 0,0 0 0,1 0 0,-1 0 0,1 1 0,-3 1 0,4-2-16,0-1 0,-1 1-1,1-1 1,0 1 0,0-1-1,0 1 1,0-1 0,0 1-1,0-1 1,0 1 0,0-1-1,0 1 1,0-1 0,0 1-1,1-1 1,-1 1 0,0-1-1,0 1 1,0-1 0,1 1-1,-1-1 1,0 0 0,0 1-1,1-1 1,0 1 0,21 14 28,1-7-33,2 0 0,-1-1 0,36 5 0,2 0 0,227 62 0,-285-74 0,2 2 0,0-1 0,0 1 0,0 0 0,0 0 0,0 1 0,0-1 0,0 1 0,-1 1 0,6 3 0,-10-7 0,-1 0 0,0 1 0,0-1 0,0 0 0,1 0 0,-1 0 0,0 1 0,0-1 0,0 0 0,0 0 0,1 1 0,-1-1 0,0 0 0,0 0 0,0 1 0,0-1 0,0 0 0,0 1 0,0-1 0,0 0 0,0 0 0,0 1 0,0-1 0,0 0 0,0 1 0,0-1 0,0 0 0,0 0 0,0 1 0,0-1 0,0 0 0,0 0 0,-1 1 0,1-1 0,0 0 0,0 0 0,0 1 0,0-1 0,-1 0 0,1 0 0,0 1 0,0-1 0,-1 0 0,-16 7 0,-22-1 0,-364-3 0,233-5 0,160 1 0,2 1 0,0 0 0,0 0 0,0 1 0,0 0 0,0 0 0,-15 4 0,23-5 0,-1 1 0,1-1 0,-1 0 0,1 0 0,-1 0 0,1 1 0,-1-1 0,1 0 0,0 0 0,-1 1 0,1-1 0,-1 0 0,1 1 0,0-1 0,-1 0 0,1 1 0,0-1 0,-1 1 0,1-1 0,0 0 0,0 1 0,-1-1 0,1 1 0,0-1 0,0 1 0,0 0 0,0 0 0,0 0 0,1-1 0,-1 1 0,1-1 0,-1 1 0,0 0 0,1-1 0,-1 1 0,1-1 0,0 0 0,-1 1 0,1-1 0,-1 1 0,1-1 0,0 0 0,-1 1 0,1-1 0,0 0 0,0 0 0,0 1 0,20 4 0,0-1 0,0-1 0,0 0 0,0-2 0,22-1 0,20 2 0,176 14 0,166 8 0,-360-23 0,-7 0 0,0 0 0,0 3 0,55 11 0,-79-9 0,-12-2 0,-23 3 0,-40-1 0,-74 0 0,-5-1 0,38 4 0,-239 16 0,333-25 0,-12 0 0,0 1 0,-38 8 0,57-9 0,0 0 0,0 0 0,0 0 0,0 0 0,0 1 0,0-1 0,0 0 0,0 1 0,1-1 0,-1 1 0,0-1 0,0 1 0,1-1 0,-1 1 0,0-1 0,0 1 0,1 0 0,-2 1 0,3-1 0,-1-1 0,0 1 0,1-1 0,-1 1 0,1 0 0,0-1 0,-1 1 0,1-1 0,-1 1 0,1-1 0,0 1 0,-1-1 0,1 0 0,0 1 0,0-1 0,-1 0 0,1 0 0,0 1 0,0-1 0,-1 0 0,1 0 0,0 0 0,1 0 0,51 8 0,0-2 0,1-2 0,66-5 0,-37 1 0,258-1 0,82 1 0,-478 2 0,0 3 0,0 3 0,-55 15 0,-58 8 0,40-18 0,-137-3 0,255-10 0,-24 0 0,33 0 0,0 0 0,-1 0 0,1 0 0,0 0 0,0 0 0,0 0 0,0 0 0,0 1 0,-1-1 0,1 0 0,0 1 0,0-1 0,0 1 0,0-1 0,0 1 0,0-1 0,0 1 0,-1 1 0,3-2 0,-1 1 0,0 0 0,1-1 0,-1 1 0,1-1 0,0 1 0,-1-1 0,1 1 0,-1-1 0,1 1 0,0-1 0,-1 0 0,1 1 0,0-1 0,0 0 0,-1 1 0,1-1 0,0 0 0,0 0 0,-1 0 0,1 0 0,1 0 0,34 7 0,0-1 0,0-2 0,67-1 0,-40-2 0,969 4-822,-642-6 896,-1039-42 583,184 6-1207,-520 28 1084,972 8-448,14 0-56,23-2-45,-6 0 21,261-34-6,122-21 0,109-15 0,-618 71 0,-1101 6 0,2311-4 0,-1182 1 0,-108-3 0,159-3 0,28 5 0,1 0 0,-1 0 0,1-1 0,0 1 0,-1 0 0,1 0 0,-1 0 0,1 0 0,0-1 0,-1 1 0,1 0 0,-1 0 0,1-1 0,0 1 0,-1 0 0,1-1 0,0 1 0,0 0 0,-1-1 0,1 1 0,0-1 0,0 1 0,-1 0 0,1-1 0,0 1 0,0-1 0,0 1 0,0 0 0,0-1 0,0 1 0,0-1 0,0 1 0,0-1 0,0 1 0,0-1 0,0 1 0,0-1 0,0 1 0,0 0 0,0-1 0,0 1 0,1-1 0,-1 1 0,0 0 0,0-1 0,0 1 0,1-1 0,-1 1 0,0 0 0,1-1 0,-1 1 0,0 0 0,1-1 0,-1 1 0,0 0 0,1 0 0,-1-1 0,0 1 0,1 0 0,0 0 0,11-9 0,1 1 0,1 1 0,-1 0 0,1 1 0,1 1 0,26-8 0,-20 7 0,220-64 0,395-63 0,-564 123 0,128-3 0,-388 17 0,-434-47 0,-162-2 0,761 46 0,54-1 0,590 1 0,-597-1 0,-15-1 0,1 0 0,0 1 0,0 0 0,0 1 0,-1 0 0,1 1 0,0 0 0,-1 0 0,0 1 0,13 5 0,-21-8 0,-1 0 0,0 0 0,0 0 0,1 1 0,-1-1 0,0 0 0,0 0 0,1 0 0,-1 0 0,0 0 0,0 0 0,0 1 0,1-1 0,-1 0 0,0 0 0,0 0 0,0 0 0,0 1 0,1-1 0,-1 0 0,0 0 0,0 0 0,0 1 0,0-1 0,0 0 0,0 0 0,0 1 0,0-1 0,0 0 0,0 0 0,0 1 0,0-1 0,0 0 0,0 0 0,0 1 0,0-1 0,0 0 0,0 0 0,0 1 0,0-1 0,0 0 0,0 0 0,0 1 0,0-1 0,0 0 0,-1 0 0,1 0 0,0 1 0,0-1 0,0 0 0,0 0 0,-1 0 0,1 0 0,0 1 0,0-1 0,-1 0 0,-15 6 0,-27 0 0,0-1 0,0-2 0,-62-5 0,25 1 0,-610 0 0,675 0 0,0 1 0,0 1 0,0 1 0,-19 4 0,33-6 0,-1 0 0,1 1 0,0-1 0,0 0 0,-1 1 0,1 0 0,0-1 0,0 1 0,0 0 0,0-1 0,0 1 0,0 0 0,0 0 0,-2 2 0,3-3 0,0 1 0,0-1 0,0 1 0,0-1 0,-1 1 0,1-1 0,0 1 0,0-1 0,0 0 0,0 1 0,0-1 0,0 1 0,0-1 0,1 1 0,-1-1 0,0 1 0,0-1 0,0 1 0,0-1 0,1 1 0,-1-1 0,0 0 0,0 1 0,1-1 0,-1 1 0,1-1 0,1 3 0,1-1 0,0 1 0,0-1 0,0 0 0,0 0 0,1 0 0,-1-1 0,7 3 0,87 24 0,164 25 0,-80-31 0,208-1 0,-225-16 0,-139-5 0,-1 2 0,0 0 0,1 2 0,41 11 0,-58-9 0,-18-2 0,-22 0 0,-473 0 0,287-6 0,-631 1 0,2559 1 0,-2611 0 0,890 0 0,-1 0 0,0 1 0,0 0 0,1 1 0,-19 5 0,28-6 0,0-1 0,0 1 0,0 0 0,0 0 0,0 0 0,0 0 0,0 0 0,0 0 0,0 1 0,1-1 0,-1 0 0,0 1 0,1 0 0,-1-1 0,1 1 0,0 0 0,-1 0 0,1 0 0,0-1 0,0 1 0,0 0 0,0 1 0,1-1 0,-1 0 0,1 0 0,-1 0 0,1 0 0,0 0 0,-1 1 0,1-1 0,0 0 0,1 0 0,-1 1 0,0-1 0,1 0 0,-1 0 0,2 4 0,0 0 0,1 0 0,0 0 0,0 0 0,0 0 0,1 0 0,-1-1 0,2 0 0,-1 1 0,0-2 0,8 7 0,2 1 0,1 0 0,24 13 0,-7-7 0,2-1 0,-1-2 0,2-2 0,65 17 0,151 16 0,-79-18 0,-158-25 0,-10-3 0,-1 0 0,1 1 0,-1-1 0,1 1 0,0 0 0,-1 0 0,1 0 0,-1 1 0,0-1 0,1 1 0,-1 0 0,5 4 0,-8-6 0,0 0 0,0 1 0,0-1 0,0 0 0,0 0 0,0 1 0,0-1 0,0 0 0,0 0 0,0 1 0,0-1 0,0 0 0,0 0 0,0 0 0,0 1 0,0-1 0,-1 0 0,1 0 0,0 0 0,0 1 0,0-1 0,0 0 0,-1 0 0,1 0 0,0 0 0,0 1 0,0-1 0,-1 0 0,1 0 0,0 0 0,0 0 0,-1 0 0,1 0 0,0 0 0,0 0 0,-1 0 0,1 1 0,0-1 0,0 0 0,-1 0 0,1 0 0,0-1 0,0 1 0,-1 0 0,1 0 0,-30 5 0,0-2 0,-1-1 0,1-1 0,-32-3 0,2 0 0,9 1-1365,6 1-5461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07:52.4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8:00.88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1370 267,'-67'-1,"-106"-16,95 5,1-3,1-4,0-3,-75-33,123 42,-153-61,153 65,-1 1,0 2,0 0,-47-2,58 7,0 1,0 0,-1 1,1 2,1-1,-31 10,42-10,0 1,-1 0,1 0,1 0,-1 1,0 0,1 0,0 0,0 1,0-1,1 1,-1 0,1 1,1-1,-1 1,1 0,0 0,0 0,0 0,1 0,-2 9,-2 19,1 0,2 1,1-1,2 1,7 51,-2 14,-4 207,-1-294,1 0,1 0,0-1,1 1,0 0,1-1,0 0,9 18,6 5,34 47,14 24,-62-94,1 0,1-1,0 0,0 0,1-1,0 0,1 0,0-1,1 0,16 11,7 2,2-1,65 29,-77-41,0-1,0-1,1-1,0-2,48 5,300-10,-146-3,-129 6,113-5,-195 2,1-2,-1 1,0-2,1 0,-2-1,1-1,0 0,-1 0,0-2,-1 0,0 0,0-1,-1-1,0 0,0-1,13-16,-13 11,0 0,-1-1,-1 0,-1-1,0 0,-2 0,0-1,-1 0,0 0,-2-1,0 1,1-31,-5-234,-4 129,5 144,-2 0,1 0,-2 0,-3-17,4 25,0-1,0 1,-1 0,1 0,-1-1,0 1,0 0,0 1,0-1,-1 0,1 1,-1-1,1 1,-1-1,0 1,0 0,0 1,-4-3,-20-6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8:30.99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792 140,'-23'20,"17"-15,1 0,-1 0,1 0,0 1,-7 9,-96 156,101-162,0 1,-1-1,0 0,0-1,-1 0,0 0,0-1,-1 0,-11 6,5-5,0-1,0-1,-1 0,0-1,-24 4,27-7,1 1,-1 0,1 1,-16 7,25-9,1 0,-1 0,1 0,-1 1,1-1,0 1,0 0,0 0,0 0,1 0,-1 0,1 1,0-1,0 1,0 0,0-1,1 1,-2 6,1-1,0 0,1 0,0 15,1-16,0 1,-1-1,-3 18,4-25,0-1,-1 1,1 0,0 0,0 0,0-1,0 1,-1 0,1 0,0-1,-1 1,1 0,0 0,-1-1,1 1,-1 0,1-1,-1 1,0-1,1 1,-1-1,1 1,-1-1,0 1,0-1,1 0,-1 1,0-1,0 0,1 1,-1-1,0 0,0 0,0 0,1 0,-1 0,0 0,0 0,0 0,1 0,-1 0,0 0,0-1,0 1,1 0,-1-1,0 1,0 0,1-1,-1 1,-1-1,-1-2,1 1,-1-1,0 1,1-1,-1 0,1 0,0 0,0 0,0-1,-2-4,1-1,0 0,1-1,0 1,1-1,0 1,0-1,1 1,0-1,2-11,-1 18,-1 0,1 1,-1-1,1 1,0-1,0 1,0 0,1-1,-1 1,1 0,-1 0,1 0,-1 0,1 0,4-3,-4 3,1 1,-1 0,0 0,1 1,-1-1,1 0,0 1,-1 0,1-1,-1 1,1 0,-1 0,1 0,0 1,-1-1,1 1,-1-1,1 1,3 2,5 2,0 0,0 0,0 2,-1-1,0 1,0 1,10 10,62 69,-61-64,3 5,2-1,1-1,43 31,-58-48,1-1,1-1,-1 0,1-1,0 0,1-1,-1-1,1 0,0-1,0-1,19 1,-9-2,0-1,0-2,-1 0,1-1,36-10,-44 7,0 0,0-1,0-1,-1-1,0 0,-1-1,0 0,18-17,0-3,-1-1,-2-1,-1-2,28-42,-44 56,-1-1,-2 1,0-2,-1 1,-1-1,-1-1,-1 0,-1 0,4-38,-8 45,-1-1,0 1,-1 0,-1 0,0-1,-1 1,-1 0,-10-25,10 32,0 0,0 0,-1 1,-1-1,1 1,-1 1,-1-1,0 1,0 0,0 1,0-1,-1 1,0 1,-1 0,-15-8,9 7,0 1,-1 1,0 0,0 1,0 1,-22-1,-103 6,65 1,49-4,-1 2,-34 6,53-6,-1 1,1 0,0 0,-1 1,2 0,-1 0,0 1,1 0,-15 13,-12 11,15-12,0 0,-22 26,35-35,1 0,1 0,0 1,0 0,0-1,1 2,1-1,-1 0,-2 17,-1 24,3 0,2 0,6 76,-1-37,-3-74,1 0,0 0,1 0,1 0,0-1,1 1,0-1,2 0,-1 0,2 0,0-1,0 0,16 20,1 0,-6-8,1-1,34 32,-46-49,1 0,0-1,1 0,0-1,-1 1,2-2,-1 1,1-2,-1 1,1-1,15 3,-13-4,0-1,1 0,-1 0,0-1,0-1,0 0,0 0,16-5,-22 4,-1 0,0 0,0 0,0-1,0 1,-1-1,1 0,-1-1,1 1,-1-1,0 0,0 0,-1 0,1-1,-1 1,0-1,0 0,-1 0,1 0,1-7,1-5,0 0,-2 0,0-1,-2 1,1-25,-9-86,5 108,0 0,-2 0,0 0,-1 1,-1-1,-1 1,-1 0,-12-21,12 27,-1 0,0 1,-1 0,0 1,-1 0,0 0,0 1,-1 1,-1 0,0 0,-22-10,3 5,-1 2,-1 1,0 1,0 2,-1 1,-54-3,-217 7,291 3,-185 6,164-5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09:28.53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1055 221,'-4'-1,"1"-1,-1 1,0-1,1 0,0 0,-1 0,1 0,0-1,0 1,0-1,0 0,-4-5,-5-4,-6-3,-1 0,-1 1,0 1,-1 1,0 1,-1 1,0 0,-1 2,-37-9,4 3,-1 1,0 4,-83-5,91 14,-164 4,207-4,0 2,0-1,0 1,0 0,0 0,0 0,0 1,1 0,-1 0,1 1,0-1,0 1,0 0,1 0,-1 1,1 0,0-1,0 1,1 1,-1-1,1 0,-5 12,-1 9,0-1,1 1,-8 53,14-68,-7 71,3 0,6 134,3-90,-4-29,3 102,-1-193,-1-1,0 1,1-1,0 0,1 1,-1-1,1 0,0 0,0 1,0-1,1-1,0 1,0 0,0-1,1 0,-1 1,1-1,0-1,0 1,0 0,1-1,-1 0,1 0,0 0,0-1,0 0,0 0,0 0,1 0,-1-1,0 0,1 0,10 0,36 2,95-7,-52 0,395 2,-302 2,-176 0,-1 0,0-1,0 0,0-1,0 0,0-1,10-3,-16 4,-1-1,1 1,-1-1,0 1,0-1,0 0,0-1,-1 1,1-1,-1 1,0-1,0 0,0-1,0 1,-1 0,0-1,4-9,-1-1,-1-1,-1 0,0 0,-1-1,-1-17,-5-87,0 48,4-40,-5-80,5 187,-1 0,0 0,0 0,-1 0,0 0,0 1,0-1,0 0,-1 1,0 0,0-1,-1 1,1 0,-1 1,0-1,-1 1,1 0,-1 0,1 0,-1 0,-1 1,1 0,0 0,-1 0,1 1,-1 0,0 0,0 0,0 1,-7-1,-23-4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17:22.17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1152 0,'-27'2,"1"1,-1 0,-43 14,-34 5,28-16,-97-5,-18 1,134 5,-70 17,92-16,26-7,0 0,0 1,1 1,-1-1,1 1,0 1,-1 0,1 0,1 0,-1 1,1 0,0 1,0 0,0 0,-9 11,-15 19,24-30,1 0,0 1,0 0,1 1,0-1,0 1,0 0,1 0,0 0,1 1,0-1,-3 13,2 28,2 1,5 70,0-24,-3 310,1-392,0 1,1-1,0 1,1-1,1 0,0 0,10 21,1-4,1-1,23 30,-6 2,-25-47,0 1,18 25,-22-36,0-1,0 1,0-1,0 0,1-1,0 1,0-1,0 0,0 0,0 0,0-1,9 3,11 0,-1-2,1 0,0-1,0-2,45-4,0 0,149 3,-195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17:23.071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122 248,'0'-5,"0"-6,0-6,-5-1,-6-1,-1-2,-4-3,-3-2,1-1,4-1,0 0,1 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17:25.74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750 0,'-16'275,"4"-140,-5 30,12-118,2 72,0 7,-1-99,-1-1,-11 36,-3 12,17-64,0 1,-1-1,0 0,-1 1,0-2,-1 1,-8 13,9-17,0 0,-1-1,0 0,0 0,-1 0,1-1,-1 0,0 0,0 0,-1-1,1 0,-9 3,-17 4,0-1,0-2,-38 4,-23 5,16 6,58-15,0-1,0-1,-1-1,-22 2,-13-4,32-3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5:09.30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619 2,'-72'-2,"-78"4,81 11,51-8,0-1,-20 1,30-5,0 1,-1 0,1 1,0 0,0 0,1 0,-1 1,0 1,1-1,0 1,0 0,0 1,0 0,1 0,-12 11,15-13,-15 13,0 1,-25 32,38-41,0-1,1 1,0 0,0 0,0 1,1-1,1 1,-1 0,1 0,-1 15,2 10,2 33,0-54,0 11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5:11.108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1 426,'0'1,"1"1,0 0,0 0,0-1,0 1,0 0,0-1,1 1,-1-1,1 0,-1 1,1-1,-1 0,1 0,-1 0,1 0,3 1,32 16,-6-9,56 8,5 1,-34 4,-46-17,0 0,0 0,1-1,23 3,23-3,79-4,-52-2,-81 2,-1 0,1 0,0 0,0-1,-1 0,1 0,0 0,-1-1,1 1,-1-1,0 0,1 0,-1-1,0 1,0-1,4-3,-5 1,1 1,-1 0,0-1,0 1,-1-1,1 0,-1 0,0 0,-1 0,1 0,-1-1,0 1,0 0,0-7,10-87,5-87,-16 177,1-5,-1 0,-1 0,0 0,-1 0,-5-18,6 28,0 1,0 0,-1 0,0-1,1 1,-1 0,0 1,0-1,-1 0,1 0,-1 1,1-1,-1 1,0 0,0 0,0 0,0 0,0 1,0-1,0 1,-1 0,1 0,0 0,-1 0,1 0,-6 0,-31-1,-68 5,31 0,53-3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5:24.12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1427 197,'0'2,"-1"0,1 0,-1 0,0 1,0-1,0 0,0 0,0 0,0-1,0 1,-1 0,1 0,-1-1,1 1,-1 0,0-1,0 0,1 1,-1-1,0 0,0 0,0 0,0 0,0 0,-1-1,-3 2,-6 1,0 0,0 0,-17 0,-260 0,144-6,44 2,-112 3,198-1,0 1,0 0,0 1,1 1,-1 1,1 0,0 0,0 2,1-1,0 2,0 0,0 0,1 1,-21 21,-101 87,104-93,18-13,-1 1,2 1,0 0,0 0,1 1,-12 24,3-2,-22 62,34-77,1 1,1 1,1-1,-2 36,6 91,1-95,-1-47,1 0,-1-1,1 1,1 0,-1 0,1-1,0 1,1-1,-1 0,1 1,1-1,-1 0,1-1,0 1,7 7,-3-5,0-1,0-1,1 0,0 0,0 0,0-1,1-1,0 0,12 4,11 0,0-1,0-1,0-2,1-1,44-3,175-5,-233 4,0-1,0 0,-1-2,1 0,-1-1,0-1,23-10,5-6,69-45,-83 48,49-20,21-11,-57 24,-2-2,0-2,-2-3,-2 0,42-46,-63 61,0 0,31-22,-35 30,0-1,-1-1,0 0,-1-1,-1-1,0 0,12-18,-15 15,-1 0,0 0,-1-1,-1-1,-1 1,-1-1,3-20,-4 5,0 0,-3 0,-3-38,2 62,-1 1,0 0,0 0,-1 0,0 0,0 0,-1 1,0-1,-1 1,0 0,0 0,0 0,-1 1,-1 0,1 0,-1 1,0 0,0 0,-1 0,0 1,-17-8,-7-6,-1 2,-1 1,-1 2,0 1,0 2,-39-7,44 14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5:53.28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6:21.081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728 1,'-42'-1,"0"3,-77 13,25-2,71-12,-1 2,0 1,1 1,-33 11,-8 4,46-15,0 1,0 0,-21 12,32-15,0 2,1-1,-1 1,1 0,0 0,1 0,-1 1,1 0,0 0,0 0,1 1,0 0,0 0,0 0,1 0,0 1,1-1,-1 1,-1 11,-4 19,1 0,1 1,0 75,5-39,4 73,-3-145,1 0,-1-1,1 1,0 0,0 0,0-1,0 1,0-1,1 1,-1-1,1 0,-1 1,1-1,0 0,0 0,0 0,0 0,0 0,1-1,-1 1,1-1,-1 1,1-1,-1 0,1 0,-1 0,1 0,0-1,0 1,3 0,11 1,0-1,0-1,0 0,18-3,-5 1,20 1,-31 2,0-1,-1-1,1-1,0 0,-1-1,1-2,-1 1,32-14,-9-5,-1-2,-1-1,-2-2,0-1,54-57,-68 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6:24.07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118 0,'1'6,"0"-1,1 0,0 0,0 0,0 0,0 0,1-1,0 1,6 7,7 13,-4-1,-1 0,-1 1,-2 0,0 0,-2 1,0 0,-2 1,-1-1,-1 1,-2 30,1-10,0-33,-1 0,0 0,-1 0,0 1,-1-1,0 0,-8 22,8-32,0-1,0-1,0 1,0 0,-1 0,1-1,-1 0,1 1,-1-1,0 0,0 0,0 0,0-1,-1 1,1-1,0 0,0 0,-1 0,1 0,-1 0,-5 0,-5 0,0 0,-1-1,-27-3,40 2,-1 1,0-1,1 0,-1 0,1 0,-1 0,1 0,-1 0,1-1,0 1,0-1,-1 1,1-1,0 0,1 0,-1 0,0 0,0 0,1-1,-1 1,1 0,0-1,0 1,0-1,-1-3,-1-6,0 1,1-1,1 0,-1-16,2 28,-1-32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6:24.29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6:34.36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846 0,'0'2,"-1"-1,1 0,-1 0,1 1,-1-1,0 0,1 0,-1 0,0 0,0 0,0 0,0 0,0 0,0-1,0 1,0 0,0 0,-1-1,1 1,0-1,0 1,0-1,-1 0,1 1,0-1,-1 0,-1 0,-43 5,41-4,-373 1,195-4,157 2,10-1,1 1,0 1,0 0,-17 4,29-5,-1 2,0-1,0 0,0 1,1-1,-1 1,1 0,0 0,-1 1,1-1,0 1,0-1,0 1,1 0,-1 0,1 0,-1 1,1-1,0 1,-2 4,0 4,0 0,1 0,0 0,1 0,0 1,1 15,5 80,-1-39,-4-13,0-33,1-1,5 42,-5-60,1 0,0 0,0-1,0 1,1 0,0-1,-1 1,1-1,0 0,0 1,1-1,-1 0,1 0,0-1,-1 1,1 0,0-1,1 0,-1 0,0 0,5 2,4 1,1-1,0 0,0-1,24 2,5 2,120 25,-136-27,0-2,49 1,-46-3,57 8,-44-1,1-3,-1-1,1-2,66-5,-99 1,0 0,-1-1,1 0,0 0,-1-1,0 0,0 0,0-1,-1-1,1 0,-1 0,0 0,8-10,-1 1,-1-1,-1 0,0-1,-1 0,13-27,-19 31,-1 0,-1 0,0 0,-1 0,0-1,-1 0,1-17,-2-1,-2 0,-4-32,4 56,1 0,-1 1,-1-1,1 1,-1-1,-1 1,0 0,0 0,0 0,0 0,-1 0,-1 1,1 0,-1 0,0 0,0 0,0 1,-1 0,-7-6,4 4,-1 1,1-1,-1 2,0-1,0 1,0 1,-1 0,0 0,0 1,0 1,0 0,-18-1,-53 3,58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6:45.32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12:29:28.44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29:36.4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758 425 24575,'-6'0'0,"0"-1"0,0 0 0,0 0 0,1-1 0,-1 0 0,0 0 0,-9-5 0,-12-4 0,-1 3 0,0 1 0,-1 1 0,-57-3 0,-90 9 0,100 2 0,68-2 0,-1 0 0,1 1 0,0 1 0,-1-1 0,1 1 0,0 0 0,0 1 0,0 0 0,1 1 0,-1-1 0,1 1 0,-1 1 0,-6 5 0,4-2 0,2 0 0,-1 1 0,1 0 0,0 0 0,1 1 0,0-1 0,0 2 0,-6 14 0,2 0 0,1 1 0,2 0 0,0 0 0,2 1 0,1 0 0,1 0 0,-1 40 0,9 197 0,-3-252 0,1 1 0,0-1 0,0 0 0,2 0 0,3 12 0,-4-18 0,-1 0 0,1 0 0,1 0 0,-1-1 0,1 1 0,-1-1 0,2 0 0,-1 0 0,0-1 0,1 1 0,7 5 0,8 5 0,1-2 0,0 0 0,1-1 0,0-1 0,1-1 0,0-1 0,1-1 0,0-1 0,0-1 0,0-1 0,33 2 0,51-2 0,140-13 0,-238 6 0,0 1 0,-1-2 0,1 1 0,-1-1 0,0-1 0,0 0 0,0 0 0,0-1 0,-1 0 0,0 0 0,0-1 0,0 0 0,-1 0 0,1-1 0,10-13 0,4-9 0,0-1 0,31-58 0,-46 75 0,39-74 0,-5-2 0,-3-2 0,-5-2 0,43-189 0,-71 258 0,1-4 0,4-39 0,-9 60 0,-1 1 0,0-1 0,0 0 0,-1 1 0,0-1 0,0 0 0,0 1 0,-1-1 0,0 1 0,0 0 0,-5-10 0,4 12 0,0-1 0,-1 1 0,1 0 0,-1 1 0,0-1 0,0 0 0,0 1 0,-1 0 0,1 0 0,-6-2 0,-53-23 0,37 18 0,-52-26 0,53 22 0,-1 2 0,-1 1 0,0 1 0,0 1 0,-53-9 0,33 13 0,1 3 0,-1 1 0,-54 7 0,93-4 0,1 0 0,0 0 0,-1 0 0,1 1 0,0 0 0,0 1 0,0-1 0,1 1 0,-1 1 0,1-1 0,-8 8 0,-2 3 0,1 0 0,-23 31 0,27-31 0,1 1 0,1 1 0,0 0 0,2 0 0,-1 1 0,2 0 0,1 0 0,0 0 0,-3 26 0,1 20 0,0 89 0,7-126 0,2 188 0,1-162 0,3-1 0,13 58 0,-12-83 0,1 1 0,1-1 0,1-1 0,1 0 0,22 35 0,-21-43 0,0 0 0,2-1 0,0 0 0,1-1 0,0-1 0,1-1 0,1 0 0,19 12 0,-16-13 0,2-1 0,0-1 0,0-1 0,1-1 0,0 0 0,29 5 0,-33-10 0,-1-1 0,1 0 0,1-2 0,-1 0 0,0-1 0,0-1 0,0 0 0,29-7 0,-37 4 0,0 0 0,0-1 0,0 0 0,-1-1 0,1 0 0,-1 0 0,-1-1 0,1 0 0,-1-1 0,-1 0 0,0-1 0,0 0 0,0 0 0,6-11 0,11-18 0,-2-1 0,23-54 0,-40 80 0,33-72 0,-3-2 0,29-112 0,-52 147 0,-2 0 0,-3-1 0,-2 0 0,-2 0 0,-4-79 0,0 121 0,-2 0 0,1 0 0,-1 0 0,-1 0 0,0 1 0,-1-1 0,-5-10 0,6 15 0,0 1 0,0-1 0,-1 1 0,0 0 0,0 0 0,0 0 0,-1 1 0,0 0 0,1-1 0,-2 2 0,1-1 0,0 0 0,-9-3 0,-11-4 0,0 2 0,-1 0 0,0 2 0,0 1 0,-1 1 0,-31-2 0,-165 3 0,171 5 0,42 0 0,-1 0 0,0 0 0,1 1 0,-1 1 0,1 0 0,0 0 0,0 1 0,0 0 0,0 0 0,1 1 0,-1 1 0,1 0 0,1 0 0,-1 1 0,1 0 0,0 0 0,-7 9 0,-5 6 0,1 1 0,0 0 0,2 2 0,1 0 0,1 1 0,-19 45 0,5 3 0,-25 100 0,34-91-273,3 0 0,4 2 0,4-1 0,4 171 0,7-218-6553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4:24.2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757 1 24575,'-90'-1'0,"-104"3"0,184 0 0,0 0 0,0 0 0,0 1 0,0 0 0,0 0 0,0 1 0,1 1 0,0 0 0,0 0 0,0 1 0,1 0 0,-1 0 0,1 1 0,1 0 0,-1 0 0,-10 16 0,-121 142 0,129-155 0,-7 8 0,-28 39 0,40-49 0,0 0 0,1 1 0,0-1 0,1 1 0,0-1 0,0 1 0,1 0 0,-3 16 0,0 47 0,4-47 0,-1 0 0,-1 0 0,-2-1 0,-7 26 0,3-18 0,1 0 0,1 1 0,2 0 0,1 0 0,2 0 0,1 0 0,5 51 0,-3-81 0,0 0 0,-1 0 0,1 0 0,0 0 0,0 0 0,1 0 0,-1 0 0,1 0 0,-1-1 0,1 1 0,0 0 0,0-1 0,0 1 0,1-1 0,-1 0 0,0 0 0,1 0 0,-1 0 0,1 0 0,0-1 0,0 1 0,-1-1 0,1 1 0,0-1 0,0 0 0,1 0 0,-1-1 0,5 2 0,9 0 0,1 0 0,0 0 0,34-3 0,-39 0 0,463-4 0,-448 7 0,-1 0 0,38 9 0,-32-4 0,40 2 0,-52-8 0,-6 0 0,1 0 0,0-1 0,0-1 0,21-3 0,-32 3 0,-1 0 0,0 0 0,0-1 0,0 0 0,0 1 0,0-1 0,0-1 0,0 1 0,-1 0 0,1-1 0,-1 0 0,1 0 0,-1 0 0,0 0 0,0 0 0,-1-1 0,1 1 0,-1-1 0,1 0 0,2-6 0,-1-2 0,0 0 0,0-1 0,-1 1 0,-1-1 0,0 0 0,0-18 0,-4-82 0,-1 47 0,2 34 0,2 8 0,-1 1 0,-1-1 0,-2 0 0,0 1 0,-1-1 0,-1 1 0,-10-25 0,-1 6 0,13 32 0,0 1 0,0 0 0,-1 0 0,0 0 0,-1 0 0,0 1 0,0-1 0,-1 1 0,0 1 0,0-1 0,-12-10 0,-10-6 45,2-2-1,-31-37 1,-24-24-1544,65 73-5327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4:36.8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1163 0 24575,'-849'0'0,"835"0"0,0 0 0,1 1 0,-1 1 0,0 0 0,1 1 0,-1 0 0,1 1 0,0 1 0,-17 8 0,23-9 0,0 0 0,1 1 0,0 0 0,-1 0 0,2 0 0,-1 0 0,1 1 0,0 0 0,0 1 0,0-1 0,1 1 0,0-1 0,1 1 0,-1 1 0,1-1 0,0 0 0,-2 14 0,-16 64 0,3 1 0,4 1 0,-4 150 0,18-164 0,3 85 0,-3-155 0,0 0 0,1 0 0,0 0 0,-1 0 0,1 0 0,0 0 0,1-1 0,-1 1 0,0 0 0,1-1 0,-1 1 0,1-1 0,0 1 0,0-1 0,0 0 0,0 0 0,1 0 0,-1 0 0,0 0 0,1-1 0,-1 1 0,5 2 0,5 1 0,0-1 0,1 0 0,-1-1 0,16 2 0,20 7 0,14 5 0,1-2 0,77 9 0,-13-4 0,-44-9-98,1-3 0,141-6 0,-138-3-973,-59 1-5755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4:37.1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4:38.0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85 24575,'0'-6'0,"0"-6"0,0-8 0,6 1 0,6 3 0,2 4-8191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4:39.3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61 818 24575,'12'-1'0,"0"0"0,0-1 0,1 0 0,-1-1 0,-1 0 0,1-1 0,0-1 0,-1 1 0,17-11 0,9-8 0,45-36 0,-81 58 0,8-7 0,0 0 0,-1-1 0,0 0 0,-1 0 0,0 0 0,0-1 0,-1 0 0,0-1 0,-1 1 0,0-1 0,6-21 0,-2 0 0,-2-1 0,7-65 0,-9 41 0,-3 0 0,-6-69 0,3 120 0,0-1 0,-1 1 0,0 0 0,0-1 0,0 1 0,-1 0 0,0 0 0,0 0 0,0 0 0,-1 1 0,0 0 0,0-1 0,0 1 0,-1 0 0,1 1 0,-1-1 0,0 1 0,-1 0 0,-9-6 0,3 4 0,1 0 0,-1 1 0,0 0 0,-1 1 0,1 0 0,-1 1 0,1 0 0,-1 1 0,-16 0 0,-106 2 26,78 2-1417,30-2-5435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45:11.5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50:27.3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758 1 24575,'-7'1'0,"1"0"0,0 0 0,-1 1 0,1-1 0,0 2 0,0-1 0,-6 4 0,-34 10 0,-4-11 0,37-4 0,-1 0 0,1 1 0,-1 0 0,1 1 0,-16 6 0,-3 5 0,1 1 0,1 2 0,0 1 0,2 1 0,-34 28 0,61-46 0,-22 18 0,0 1 0,0 2 0,2 0 0,1 1 0,-27 41 0,-4 15 0,33-54 0,-24 47 0,37-62 0,1 0 0,0 0 0,1 1 0,0 0 0,0-1 0,1 1 0,1 0 0,-1 18 0,2 27 0,3 83 0,-3-134 0,1 0 0,0-1 0,0 1 0,1 0 0,-1-1 0,1 1 0,0-1 0,0 0 0,0 0 0,1 1 0,4 4 0,40 40 0,-36-39 0,0 0 0,15 20 0,-20-23 0,-1-1 0,0-1 0,1 1 0,0-1 0,1 0 0,-1-1 0,1 1 0,0-1 0,0-1 0,12 5 0,-3-1 0,1-2 0,0 0 0,31 4 0,22-3 0,124-6 0,-76-3 0,-98 2 0,0 0 0,0-2 0,-1 0 0,1-1 0,30-11 0,-37 9 0,0-1 0,0-1 0,0 0 0,-1 0 0,0-1 0,0-1 0,15-17 0,28-22 0,-26 29 0,-25 18 0,0 0 0,0-1 0,0 1 0,0-1 0,-1 0 0,1 0 0,-1-1 0,1 1 0,-1-1 0,0 1 0,0-1 0,-1 0 0,4-7 0,0-3 0,-1 0 0,0-1 0,-2 1 0,1-1 0,-2 0 0,0 0 0,0 0 0,-2 0 0,0 0 0,-1 0 0,0 0 0,-1 0 0,-6-24 0,3 31 0,1 0 0,-1 0 0,0 0 0,-1 1 0,0 0 0,0 0 0,-1 1 0,-14-12 0,-12-14 0,-132-139 0,155 162 0,0-1 0,0 1 0,-1 1 0,0 0 0,0 0 0,-1 1 0,0 1 0,0 0 0,-1 1 0,0 0 0,1 1 0,-24-5 0,-5 3 0,0 2 0,-77 2 0,76 2-1365,22 0-5461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5:58.9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1054 0 24575,'-47'3'0,"1"2"0,-89 21 0,116-21 0,5-1 0,0 0 0,1 1 0,0 1 0,0 0 0,1 0 0,-1 2 0,1-1 0,-17 16 0,-7 9 0,-37 42 0,65-66 0,-37 39 0,-1-3 0,-64 46 0,-94 79 0,174-147 0,13-10 0,1 1 0,0 0 0,-15 18 0,27-26 0,-1 0 0,1 1 0,1 0 0,-1-1 0,1 1 0,0 1 0,0-1 0,1 0 0,0 1 0,0-1 0,0 1 0,1 0 0,-1 10 0,0 44 0,11 101 0,-8-151 0,0 0 0,2 0 0,-1 1 0,1-2 0,1 1 0,0 0 0,0-1 0,1 1 0,1-1 0,-1-1 0,2 1 0,-1-1 0,1 0 0,1 0 0,16 14 0,-6-6 0,-1 0 0,14 21 0,-15-19 0,35 33 0,-37-39 0,-9-8 0,1 0 0,-1 0 0,1-1 0,0 0 0,0 0 0,0 0 0,0 0 0,1-1 0,0 0 0,-1-1 0,1 1 0,11 1 0,21 3 0,0-2 0,48 0 0,-34-3 0,-34-1 0,1 0 0,-1-1 0,0-1 0,37-7 0,-42 4 0,0-2 0,0 1 0,-1-2 0,0 0 0,14-10 0,60-49 0,-56 41 0,-5 4 0,42-44 0,-58 54 0,0 0 0,-1-1 0,0 0 0,-1-1 0,-1 0 0,9-19 0,-12 15 0,0 0 0,-1 0 0,-1 0 0,-1-1 0,0 1 0,-2 0 0,-2-25 0,0-18 0,5-39 0,-4-93 0,0 185 0,1-1 0,-1 1 0,-1 0 0,1 0 0,-1 0 0,-1 0 0,1 0 0,-1 1 0,0 0 0,-10-12 0,-8-13 0,5 4 0,-1 1 0,-1 0 0,-2 2 0,0 1 0,-2 0 0,-49-38 0,63 55 7,0 1 0,0 0 0,0 1 0,-1 0 0,1 0-1,-1 1 1,0 0 0,0 0 0,-17-1 0,-8 2-243,-53 2 0,44 0-726,29 1-5864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6:23.3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7:08.5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1015 38 24575,'-10'2'0,"0"-1"0,0-1 0,0 1 0,-17-3 0,-4 0 0,-388 2 0,412 0 0,-1 1 0,0 0 0,1 0 0,-1 1 0,1 0 0,0 0 0,-1 0 0,1 1 0,0 0 0,0 1 0,1-1 0,-1 1 0,-7 7 0,-5 5 0,1 1 0,-28 33 0,28-29 0,-38 34 0,38-39 0,-28 33 0,31-33 0,0 0 0,-27 22 0,35-32 0,-1 0 0,1 1 0,0-1 0,1 2 0,0-1 0,0 1 0,0 0 0,1 0 0,0 0 0,1 1 0,0 0 0,0 0 0,-4 16 0,3-2 0,2 1 0,0-1 0,1 1 0,2 34 0,-1 47 0,3 66 0,0-161 0,0 0 0,0-1 0,1 1 0,0 0 0,0-1 0,1 0 0,1 0 0,0 0 0,0 0 0,0-1 0,1 1 0,0-1 0,1-1 0,14 14 0,7 3 0,2-1 0,53 32 0,-46-32 0,-14-10 0,1-1 0,24 9 0,-17-8 0,-12-6 0,1 0 0,0-1 0,0-2 0,1 0 0,33 3 0,107-5 0,-96-3 0,31 2 0,95-3 0,-186 1 0,-1 0 0,0 0 0,0-1 0,-1 1 0,1-1 0,0 0 0,0 0 0,-1 0 0,1-1 0,-1 1 0,4-4 0,37-37 0,-30 28 0,-4 3 0,-1 1 0,0-1 0,0-1 0,-2 1 0,1-2 0,-2 1 0,0-1 0,0 1 0,-1-2 0,3-17 0,4-5 0,9-18 0,-14 41 0,-2 0 0,1-1 0,-2 0 0,5-25 0,4-103 0,7-49 0,-13 131 0,-3 0 0,-3 0 0,-6-62 0,4 114 0,0-1 0,-1 1 0,0 0 0,-1 0 0,0 1 0,0-1 0,0 1 0,-1-1 0,-1 1 0,1 0 0,-1 0 0,-1 1 0,1-1 0,-1 1 0,-1 1 0,1-1 0,-15-10 0,11 10 0,-1 0 0,0 0 0,0 1 0,0 1 0,-1 0 0,0 0 0,0 2 0,0-1 0,-1 1 0,1 1 0,-1 0 0,-18 0 0,-190 4-1365,205-2-5461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48.6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999 191 24575,'-432'29'0,"329"-19"0,96-10 0,-57 5 0,1 3 0,0 2 0,-92 28 0,147-35 0,-1 0 0,1 0 0,1 1 0,-1 1 0,0-1 0,1 1 0,0 0 0,-8 8 0,12-10 0,0 1 0,-1 0 0,1 0 0,1 0 0,-1 0 0,1 1 0,-1-1 0,1 1 0,0 0 0,1-1 0,-1 1 0,1 0 0,0 0 0,0 0 0,0 8 0,0 3 0,1 0 0,1 0 0,0 1 0,0-1 0,2 0 0,0 0 0,1-1 0,1 1 0,0-1 0,1 0 0,0 0 0,2-1 0,-1 1 0,20 24 0,1-5 0,1-1 0,1-1 0,2-2 0,1-1 0,1-2 0,2-1 0,1-2 0,0-1 0,2-2 0,41 16 0,81 25 0,-136-55 0,1-1 0,0 0 0,0-3 0,40 2 0,-16-3 0,0-2 0,0-3 0,90-17 0,-125 17 0,-1-1 0,0 0 0,0-1 0,-1-1 0,0 0 0,0-1 0,0-1 0,-1 0 0,0 0 0,0-1 0,-1-1 0,0 0 0,-1 0 0,0-1 0,-1 0 0,0-1 0,13-22 0,-2-3 0,-2-2 0,-2 0 0,-1-1 0,-2 0 0,-1-1 0,-3 0 0,-1-1 0,-2 0 0,0-44 0,-7 64 0,-1-1 0,-1 1 0,-1 0 0,-1 0 0,-1 0 0,-9-21 0,-5-5 0,-37-67 0,52 107 0,0 0 0,0 0 0,0 0 0,-1 1 0,0 0 0,-1 0 0,0 0 0,0 1 0,-9-7 0,10 10 0,0-1 0,0 1 0,0 1 0,-1-1 0,1 1 0,-1 0 0,0 0 0,0 1 0,1 0 0,-1 0 0,0 1 0,0 0 0,-8 0 0,0 1-170,0 0-1,0 1 0,1 1 1,-1 0-1,1 1 0,-1 1 1,-17 7-1,19-6-6655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49.7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1784 24575,'32'-65'0,"-5"8"0,40-60 0,-1 23-212,3 3 0,5 3-1,129-120 1,-52 75 59,199-134 0,178-65 149,-374 250 29,256-97 1,-357 160 118,94-21 0,-125 36-230,1 1 0,0 0-1,0 2 1,0 1 0,0 0-1,0 2 1,23 4-1,-32-3-6593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1.1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187 1 24575,'14'1'0,"0"2"0,0 0 0,-1 0 0,1 1 0,-1 1 0,0 0 0,0 1 0,-1 0 0,21 15 0,-30-19 0,0 1 0,0-1 0,0 1 0,-1 0 0,1-1 0,-1 1 0,0 1 0,0-1 0,0 0 0,0 0 0,0 1 0,-1-1 0,0 1 0,1 0 0,-1-1 0,0 1 0,-1 0 0,1 5 0,1 8 0,-2 1 0,-2 30 0,0-27 0,-3 32 0,-3-1 0,-18 64 0,13-63 0,2 1 0,-4 58 0,17 8 0,-1-77 0,-3 50 0,2-92 0,1 0 0,-1 1 0,0-1 0,0 0 0,-1 0 0,1 0 0,0 0 0,0 0 0,0 1 0,-1-1 0,1 0 0,-1 0 0,1 0 0,-1 0 0,1 0 0,-1 0 0,0 0 0,1 0 0,-1 0 0,0-1 0,0 1 0,1 0 0,-1 0 0,0-1 0,0 1 0,0 0 0,0-1 0,0 1 0,0-1 0,0 1 0,0-1 0,0 0 0,-1 1 0,1-1 0,0 0 0,0 0 0,0 0 0,0 0 0,0 0 0,-2 0 0,0 0 0,0-1 0,0 0 0,1 0 0,-1 0 0,0-1 0,1 1 0,-1-1 0,1 1 0,-1-1 0,1 0 0,-1 0 0,1 0 0,0 0 0,-3-4 0,-7-11 0,1-1 0,0 0 0,2-1 0,-10-24 0,-24-87 0,15 44 0,12 39-115,-41-133 364,50 152-549,2 0 0,1 0 1,1 0-1,2-50 0,2 62-6526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2.4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24575,'1'4'0,"0"1"0,1-1 0,-1 0 0,1 0 0,0 0 0,0 0 0,0 0 0,1-1 0,-1 1 0,1-1 0,0 0 0,5 5 0,5 8 0,170 256 0,-85-122 0,37 70 0,-116-171-1365,-15-32-5461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3.9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415 0 24575,'0'6'0,"1"0"0,0 0 0,1 0 0,-1 0 0,1-1 0,0 1 0,1 0 0,-1-1 0,1 0 0,0 0 0,1 0 0,-1 0 0,1 0 0,4 4 0,10 10 0,36 29 0,-45-40 0,42 31 0,67 38 0,20 15 0,-135-90 0,1 1 0,-1 0 0,0 0 0,0 1 0,0-1 0,0 1 0,-1-1 0,0 1 0,1 0 0,-1 0 0,0 0 0,-1 0 0,1 0 0,-1 0 0,1 7 0,-1-4 0,0 0 0,-1 0 0,0 0 0,0 1 0,-1-1 0,1 0 0,-2 0 0,-3 14 0,1-10 0,0 1 0,-1-1 0,0 0 0,-1-1 0,0 1 0,-1-1 0,0 0 0,-1 0 0,0-1 0,0 0 0,-11 8 0,-1-3 0,-1 0 0,-1-2 0,0 0 0,-1-1 0,0-2 0,0 0 0,-1-2 0,0 0 0,0-2 0,-31 4 0,-28-2 0,-144-7 0,96-3 0,65 3 0,92 10 0,25 5 0,274 93 0,-319-106 0,0 0 0,-1 1 0,1-1 0,-1 1 0,1 1 0,-1-1 0,0 1 0,0 0 0,-1 0 0,1 0 0,-1 1 0,0-1 0,0 1 0,6 10 0,-8-10 0,0-1 0,-1 0 0,1 0 0,-1 1 0,0-1 0,-1 1 0,1-1 0,-1 1 0,0-1 0,0 1 0,0 0 0,0-1 0,-1 1 0,0-1 0,0 1 0,0-1 0,-1 0 0,1 1 0,-1-1 0,0 0 0,-3 4 0,-51 66-1365,44-54-5461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5.5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6.7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24575,'187'102'0,"-82"-48"0,530 257 0,-299-155 0,-272-122 0,-1 3 0,-2 3 0,60 51 0,-118-88-85,0-1 0,0 1-1,-1 0 1,1 0 0,-1 0-1,0 0 1,0 1 0,0-1-1,0 0 1,-1 1 0,1 0-1,-1-1 1,0 1 0,0 0-1,1 6 1,-1 5-6741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18:58.4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504 1 24575,'-99'165'0,"48"-79"0,-109 202 0,120-206 0,-47 139 0,70-170 0,3 0 0,3 2 0,1-1 0,3 2 0,0 66 0,7-115 0,0 0 0,0 0 0,1 0 0,-1-1 0,1 1 0,0 0 0,1-1 0,-1 1 0,1-1 0,0 1 0,0-1 0,0 1 0,5 6 0,-3-7 0,1 0 0,-1 0 0,0 0 0,1-1 0,0 1 0,0-1 0,0 0 0,0-1 0,1 1 0,-1-1 0,6 1 0,15 5 0,-1-1 0,1-1 0,0-1 0,1-2 0,-1-1 0,1 0 0,-1-2 0,1-1 0,-1-2 0,1 0 0,-1-2 0,0-1 0,-1 0 0,1-2 0,-1-1 0,-1-2 0,0 0 0,0-1 0,33-24 0,10-18 0,86-93 0,-52 48 0,-37 38 0,8-10 0,4 4 0,94-66 0,-161 129 0,-7 6 0,-12 16 0,6-12 0,-149 240 0,-71 119 0,164-255 0,-67 167 0,115-242 0,2 1 0,1 0 0,2 0 0,1 1 0,-1 48 0,6-17 0,16 134 0,-15-194 0,1 1 0,1 0 0,-1-1 0,1 1 0,1-1 0,0 1 0,0-1 0,0 0 0,1 0 0,1 0 0,-1-1 0,1 0 0,0 1 0,1-2 0,-1 1 0,2-1 0,-1 0 0,0 0 0,1 0 0,0-1 0,8 4 0,7 3 0,0-2 0,0 0 0,0-2 0,1-1 0,1 0 0,-1-2 0,45 5 0,-37-8 0,-1-1 0,1-1 0,0-2 0,0-1 0,52-12 0,-63 9 0,0-1 0,-1-1 0,0 0 0,-1-2 0,0 0 0,0-1 0,-1-1 0,17-15 0,17-18 0,50-60 0,337-410 0,-312 362 0,249-339 0,-367 480-341,0-1 0,0 0-1,8-20 1,-9 11-6485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1:03.7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898 360 24575,'-43'-9'0,"7"1"0,11 6 0,0-1 0,0 0 0,1-2 0,0-1 0,0-1 0,-40-18 0,49 19 0,0 0 0,0 1 0,0 1 0,-1 1 0,-20-3 0,21 5 0,-1-2 0,1 0 0,0-1 0,1 0 0,-23-11 0,21 8 0,1 1 0,-1 0 0,0 1 0,0 0 0,-1 2 0,-22-3 0,-102 1 0,126 5 0,11 0 0,1 0 0,-1 1 0,1-1 0,-1 1 0,0-1 0,1 1 0,-1 0 0,1 0 0,0 1 0,-1-1 0,1 1 0,0 0 0,0-1 0,0 1 0,0 1 0,0-1 0,0 0 0,1 1 0,-1-1 0,1 1 0,0 0 0,-1 0 0,1 0 0,0 0 0,1 0 0,-1 0 0,1 1 0,-1-1 0,1 1 0,0-1 0,0 1 0,0 3 0,-2 14 0,1 0 0,1 0 0,0 0 0,5 33 0,-2-9 0,-3 57 0,3 72 0,-1-169 0,-1-1 0,1 0 0,0 0 0,1 1 0,-1-1 0,1 0 0,0 0 0,0 0 0,0 0 0,0-1 0,1 1 0,5 6 0,3 1 0,0-1 0,18 14 0,-17-16 0,-1 1 0,16 17 0,-7-3 0,2-1 0,0-1 0,25 18 0,-34-30 0,-1 0 0,2-1 0,-1 0 0,1-1 0,0-1 0,1 0 0,26 7 0,-8-9 0,0-1 0,-1-1 0,56-5 0,-7 0 0,-76 4 0,1-1 0,-1 0 0,0 0 0,1-1 0,-1 1 0,0-1 0,0 0 0,1-1 0,-1 1 0,0-1 0,0 0 0,0 0 0,-1-1 0,1 1 0,0-1 0,-1 0 0,0-1 0,0 1 0,0-1 0,0 1 0,0-1 0,-1 0 0,1-1 0,-1 1 0,0 0 0,-1-1 0,1 0 0,-1 0 0,0 0 0,2-8 0,3-6 0,-2-1 0,0 0 0,-2 0 0,3-39 0,-8-87 0,0 53 0,2 0 0,-1-106 0,0 186 0,-1 1 0,0-1 0,-1 1 0,-1 0 0,1 0 0,-2 0 0,0 1 0,0-1 0,-1 1 0,-10-14 0,4 8 0,-1 0 0,-1 1 0,-1 1 0,0 0 0,-23-17 0,5 12-1365,18 15-5461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2:07.3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2:16.1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1086 0 24575,'1'1'0,"3"10"0,-1 0 0,0 0 0,0 0 0,-1 1 0,1 17 0,-3-27 0,0 0 0,0 0 0,-1 0 0,1 0 0,0 0 0,-1 1 0,1-1 0,-1 0 0,0 0 0,0 0 0,0 0 0,0 0 0,0-1 0,0 1 0,0 0 0,-1 0 0,1-1 0,0 1 0,-1-1 0,0 1 0,1-1 0,-1 0 0,0 1 0,0-1 0,1 0 0,-1 0 0,0 0 0,0 0 0,0-1 0,0 1 0,-1-1 0,1 1 0,0-1 0,0 0 0,0 1 0,-4-1 0,-19 0 0,-1-2 0,1 0 0,0-1 0,-1-2 0,2 0 0,-1-2 0,-30-12 0,14 5 0,-52-9 0,19 7 0,43 9 0,-1 0 0,1 3 0,-48-2 0,30 4 0,31 1 0,1 1 0,-1 0 0,1 1 0,-34 6 0,43-4 0,0 0 0,0 0 0,0 1 0,1 0 0,-1 0 0,1 1 0,0 0 0,-8 8 0,-6 7 0,-21 26 0,-14 15 0,49-54 0,1 0 0,-1 0 0,1 1 0,0 0 0,1 0 0,0 1 0,0-1 0,1 1 0,0 0 0,1 0 0,0 0 0,0 1 0,1-1 0,-2 11 0,1 13 0,1 1 0,5 59 0,-1-19 0,-1-62 0,0 0 0,0 0 0,1 0 0,1 0 0,0-1 0,0 1 0,1 0 0,1-1 0,0 0 0,1 0 0,11 17 0,-6-13 0,2 0 0,-1 0 0,2-1 0,0-1 0,0-1 0,29 20 0,-33-26 0,0-1 0,0 0 0,0 0 0,0-1 0,1-1 0,0 0 0,0 0 0,0-1 0,0 0 0,0-1 0,0 0 0,17-2 0,-11 0 0,1-1 0,-1-1 0,0 0 0,-1-1 0,1-1 0,-1-1 0,23-11 0,92-62 0,-60 34 0,-46 31 0,1 1 0,0 2 0,0 0 0,40-9 0,-13 8 0,73-9 0,-98 19 0,-21 2 0,1 0 0,-1-1 0,0 0 0,0 0 0,11-4 0,-15 4 0,-1-1 0,0 1 0,1 0 0,-1-1 0,0 1 0,0-1 0,0 0 0,0 1 0,0-1 0,0 0 0,-1 0 0,1-1 0,-1 1 0,1 0 0,-1 0 0,0-1 0,0 1 0,0-1 0,1-3 0,2-12 0,-2 1 0,1-1 0,-2 0 0,-1 0 0,0 0 0,-3-19 0,1-17 0,1 45 0,1 1 0,-1 0 0,0 0 0,-1 0 0,0 0 0,-1 0 0,1 0 0,-1 1 0,-1-1 0,1 1 0,-1 0 0,-8-10 0,5 7 0,-1 1 0,-1 0 0,0 0 0,0 1 0,-1 0 0,0 1 0,-18-11 0,9 9 0,-1 0 0,1 1 0,-1 0 0,-1 2 0,1 1 0,-1 0 0,0 2 0,0 0 0,-31 0 0,33 4-1365,2-1-5461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3:52.2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4:01.2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895 0 24575,'0'17'0,"0"7"0,0-1 0,-2 1 0,-5 29 0,5-46 0,1 0 0,-1-1 0,-1 0 0,1 1 0,-1-1 0,0 0 0,0 0 0,-1 0 0,0-1 0,0 1 0,0-1 0,-1 0 0,0 0 0,0-1 0,0 1 0,-6 4 0,-14 4 0,0 0 0,-50 18 0,-12 6 0,-145 69 0,211-95 0,0 0 0,1 2 0,0 0 0,1 1 0,0 1 0,1 1 0,1 0 0,0 2 0,-20 27 0,17-16 0,2 0 0,1 2 0,1 0 0,2 1 0,-19 59 0,21-55 0,2 1 0,2 0 0,0 0 0,3 0 0,1 1 0,2-1 0,5 62 0,-1-90 0,0 1 0,1-1 0,0 1 0,1-1 0,0 0 0,0 0 0,1 0 0,1-1 0,-1 0 0,1 0 0,0 0 0,1-1 0,0 0 0,0 0 0,1 0 0,13 8 0,-6-4 0,1-1 0,0-1 0,1-1 0,-1 0 0,2-1 0,-1-1 0,1 0 0,21 3 0,-13-5 0,1 0 0,-1-2 0,1-1 0,0-2 0,0 0 0,43-9 0,-52 6 0,0-1 0,-1 0 0,1-2 0,-1 0 0,-1-1 0,1 0 0,-1-2 0,-1 0 0,0 0 0,21-20 0,-2-3 0,-2-3 0,-1 0 0,-2-2 0,-2-1 0,24-45 0,-8 3 0,53-144 0,-95 222 0,9-23 0,-1-1 0,9-48 0,-17 69 0,0 0 0,0-1 0,-1 1 0,0 0 0,0-1 0,0 1 0,-1 0 0,0-1 0,0 1 0,0 0 0,-1 0 0,0 0 0,0 0 0,-1 0 0,1 0 0,-2 1 0,1-1 0,-5-6 0,-14-9 0,-1 2 0,-1 0 0,-1 1 0,0 2 0,-39-19 0,8 3 0,43 25 15,1 1 0,-1 0 0,-1 1 0,1 0 0,-1 1 0,1 1 0,-24-4 0,0 4-758,-62 4 1,80-1-6084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4:25.3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994 0 24575,'-647'0'0,"638"0"0,0 1 0,-1 0 0,1 0 0,0 0 0,0 1 0,0 1 0,0 0 0,1 0 0,-1 0 0,1 1 0,-1 1 0,1-1 0,1 1 0,-1 1 0,1-1 0,0 1 0,0 0 0,0 1 0,-10 13 0,-17 17 0,10-12 0,-24 34 0,41-48 0,0-1 0,1 1 0,0 0 0,1 0 0,0 1 0,1-1 0,-3 15 0,-2 31 0,3 0 0,3 0 0,6 108 0,1-42 0,-4-109 0,-1 3 0,2 1 0,0-1 0,1 0 0,5 25 0,-5-37 0,-1 0 0,1-1 0,0 1 0,0-1 0,0 0 0,1 0 0,-1 1 0,1-2 0,0 1 0,0 0 0,0 0 0,1-1 0,-1 0 0,1 0 0,0 0 0,0 0 0,0-1 0,0 1 0,1-1 0,8 3 0,3 0 0,1-1 0,-1 0 0,1-1 0,28 0 0,73-4 0,-53-2 0,358 2 0,-414 1 0,0-1 0,1 0 0,-1-1 0,0 0 0,0 0 0,0-1 0,0 0 0,-1-1 0,1 0 0,-1 0 0,9-7 0,9-7 0,45-42 0,-38 30 0,-15 13 0,28-34 0,8-9 0,-37 45 0,-13 12 0,0-1 0,1 1 0,-1-1 0,-1 0 0,1 0 0,0 0 0,-1 0 0,0-1 0,0 0 0,0 1 0,-1-1 0,1 0 0,-1 0 0,-1 0 0,1 0 0,1-8 0,0-25 0,-1-1 0,-2 1 0,-9-75 0,6 97 0,-1-1 0,-1 1 0,0 0 0,-1 0 0,-1 1 0,-11-21 0,2 9 0,-1 1 0,-33-37 0,40 53 0,-1 0 0,0 0 0,-1 1 0,0 1 0,0 0 0,-1 0 0,-18-7 0,11 6 0,-1 1 0,-1 0 0,1 2 0,-27-4 0,25 7-252,0 2-1,-27 1 0,41 1-354,-11-1-6219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7:49.5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7:51.0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8:24.2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915 0 24575,'-514'0'0,"507"1"0,-1-1 0,0 1 0,0 1 0,1 0 0,-1 0 0,1 0 0,-1 1 0,1 0 0,0 0 0,0 1 0,1 0 0,-11 8 0,-5 6 0,1 0 0,-22 26 0,25-25 0,7-6 0,0 1 0,2 0 0,0 0 0,-14 28 0,-12 21 0,23-47 0,1 1 0,1 1 0,0-1 0,2 2 0,0-1 0,0 1 0,2 0 0,1 1 0,0 0 0,1 0 0,-1 29 0,3-1 0,2-1 0,8 55 0,-6-88 0,1 0 0,0 1 0,2-1 0,-1 0 0,1-1 0,1 1 0,1-1 0,0 0 0,0-1 0,1 0 0,12 15 0,1-5 0,1 0 0,0-1 0,2-1 0,0-1 0,46 27 0,-51-36 0,1 0 0,0-1 0,1-1 0,0-1 0,0-1 0,1 0 0,-1-2 0,38 3 0,300-9 0,-344 1 0,-1-1 0,1-1 0,-1 0 0,1-1 0,-1 0 0,-1-1 0,1-1 0,-1 0 0,0-1 0,0 0 0,0-1 0,-1 0 0,17-17 0,-14 12 0,-1-1 0,-1-1 0,-1-1 0,0 0 0,-1 0 0,0-1 0,-2 0 0,0-1 0,11-30 0,-16 35 0,-1 0 0,0 0 0,0-1 0,-2 1 0,1-1 0,-2 1 0,0-1 0,-1 1 0,0-1 0,-1 1 0,0 0 0,-1-1 0,0 1 0,-1 0 0,-8-16 0,2 9 0,0 0 0,-2 1 0,0 1 0,-1 0 0,-1 1 0,0 0 0,-1 1 0,-29-23 0,31 27 0,-1 2 0,-29-18 0,36 25 0,1 0 0,-1 0 0,0 1 0,-1-1 0,1 2 0,0-1 0,-1 1 0,1 0 0,-12 1 0,1 0-1365,2 1-5461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9:01.9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500 634 24575,'-2'26'-9804,"-3"-1"5456,-5 6 3849,-8 13 3975,0 4-3152,-15 42 336,-30 98 6019,55-158-5977,1 0 1,2 1-1,2-1 1,-1 48-1,4-74-702,8 135 0,-6-119 0,2 1 0,1 0 0,0-1 0,14 32 0,-6-22 0,70 147 0,-67-149 0,1 0 0,1-2 0,1 0 0,27 27 0,-5-14 0,2-2 0,2-2 0,1-1 0,1-3 0,53 26 0,-81-48 0,-1-1 0,1 0 0,0-2 0,1 0 0,0-1 0,-1-1 0,28 2 0,-31-5 0,0 0 0,-1-1 0,1-1 0,0 0 0,-1-1 0,1-1 0,-1-1 0,0 0 0,0 0 0,16-9 0,-15 5 0,-1-2 0,0 0 0,0-1 0,-1 0 0,-1-1 0,0-1 0,13-16 0,1-4 0,41-70 0,-38 52 0,-2-2 0,-2-1 0,-3-1 0,-3-2 0,18-75 0,-30 97 0,-2-1 0,-1-1 0,-2 1 0,-2 0 0,-1-1 0,-1 1 0,-3-1 0,-1 1 0,-1 0 0,-12-35 0,-6 1 0,-4 1 0,-2 2 0,-45-72 0,12 38 0,-89-110 0,125 178 0,-1 0 0,-1 2 0,-2 1 0,-1 1 0,-1 2 0,-2 1 0,-54-30 0,26 22 0,-2 3 0,-1 3 0,-90-26 0,113 43 0,-2 1 0,1 2 0,-1 2 0,-1 2 0,1 2 0,-66 6 0,105-4 0,0 1 0,0 0 0,0 1 0,0-1 0,0 1 0,1 0 0,-1 1 0,0-1 0,1 1 0,-1 0 0,1 1 0,0-1 0,0 1 0,1 0 0,-1 0 0,1 1 0,0-1 0,-5 8 0,-2 4 0,1 2 0,1-1 0,1 1 0,-8 26 0,-12 24 0,-10 6-1365,24-48-5461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29:31.8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49:09.9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49:16.4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24575,'3'0'0,"8"0"0,1 0-8191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49:27.7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815 2 24575,'-56'-1'0,"12"0"0,-58 6 0,89-4 0,0 1 0,1 1 0,-1 0 0,1 1 0,0 0 0,-1 1 0,2 0 0,-23 14 0,-6 6 0,25-16 0,0 0 0,1 2 0,0-1 0,0 2 0,-15 16 0,-7 14 0,-37 46 0,9-13 0,45-55 0,1 1 0,1 1 0,-16 28 0,29-41 0,0 0 0,0 1 0,2 0 0,-1 0 0,1 0 0,-2 16 0,3-12 0,-2 0 0,-6 22 0,0-12 0,2 0 0,0 1 0,1 0 0,2 0 0,1 0 0,-1 39 0,3 8 0,0-21 0,6 65 0,3-81 0,0 0 0,3-1 0,1-1 0,1 0 0,20 35 0,-20-40 0,23 38 0,81 115 0,-105-163 0,-2-6 0,0 0 0,1 0 0,0-1 0,1-1 0,0 1 0,1-2 0,0 0 0,0-1 0,1 0 0,0-1 0,19 7 0,-20-7 0,0-1 0,0 2 0,0 0 0,-1 0 0,0 1 0,19 20 0,-19-18 0,1 1 0,0-2 0,0 0 0,1-1 0,17 9 0,-3-6 0,1-1 0,-1-2 0,34 7 0,-43-11 0,-1 1 0,19 8 0,-24-8 0,0-1 0,1-1 0,0 0 0,0 0 0,21 1 0,9-3 0,-28-2 0,0 1 0,0 0 0,1 1 0,-1 0 0,0 2 0,-1 0 0,31 12 0,58 40 0,-72-36 0,1-2 0,1-2 0,1-1 0,37 12 0,229 41 0,-244-45 0,-46-18 0,1 0 0,0 0 0,0-1 0,17 3 0,-25-6 0,-1-1 0,1 0 0,-1 0 0,1 0 0,-1 0 0,1 0 0,-1-1 0,1 0 0,-1 0 0,0 0 0,1 0 0,-1 0 0,0 0 0,0-1 0,0 0 0,0 0 0,0 1 0,0-2 0,0 1 0,3-3 0,4-8 0,0 1 0,-1-2 0,0 1 0,-1-1 0,11-26 0,5-8 0,86-160 0,-89 162 0,-2-2 0,21-78 0,-29 78 0,-7 28 0,0 0 0,1 0 0,2 0 0,0 1 0,14-28 0,-13 33 0,-1-1 0,-1 1 0,0-1 0,-1 0 0,-1 0 0,0 0 0,-1-1 0,1-18 0,12-40 0,-11 51 0,0 0 0,3-41 0,-7 31 0,0-81 0,-2 104 0,0-1 0,0 1 0,-1-1 0,-1 1 0,0 0 0,0 0 0,-1 0 0,-6-12 0,3 14 0,0 0 0,0 0 0,-1 1 0,0 0 0,-1 0 0,1 1 0,-2 0 0,1 0 0,-10-4 0,-6-4 0,3 2 0,-1 1 0,-42-15 0,-9-3 0,50 17 0,-34-25 0,-1 0 0,41 25 0,1 1 0,-28-28 0,-14-8 0,47 39 0,1 0 0,0 0 0,0-1 0,1-1 0,0 0 0,1 0 0,0-1 0,-14-23 0,19 27 0,-1 1 0,1 0 0,-1 1 0,0-1 0,-1 1 0,1 0 0,-1 0 0,0 0 0,0 1 0,-1 0 0,1 0 0,-1 1 0,0 0 0,-8-3 0,-34-18 0,40 20 0,-1 0 0,0 1 0,0 0 0,0 1 0,-1 0 0,1 1 0,0 0 0,-1 0 0,-10 2 0,-6-2 0,-200-2-14,139 4-1337,66-1-5475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49:42.8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49:44.7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721 1 24575,'-270'0'0,"264"0"0,1 1 0,-1 0 0,1 0 0,-1 0 0,1 0 0,-1 1 0,1 0 0,0 0 0,0 1 0,0-1 0,0 1 0,0 0 0,-5 5 0,-6 6 0,0 1 0,-17 20 0,28-28 0,-14 17 0,1 2 0,1 0 0,1 1 0,-14 34 0,-28 49 0,43-87 0,2 1 0,1 0 0,1 1 0,1 0 0,1 1 0,1 0 0,2 1 0,-6 46 0,-10 51 0,14-87 0,1-1 0,2 2 0,2-1 0,1 0 0,4 53 0,-1-84 0,-1 1 0,1-1 0,1 0 0,-1 0 0,1 0 0,1 0 0,-1 0 0,1 0 0,0 0 0,0-1 0,0 0 0,1 1 0,0-1 0,0 0 0,0-1 0,0 1 0,1-1 0,0 0 0,0 0 0,0 0 0,1-1 0,-1 0 0,1 0 0,-1 0 0,1-1 0,0 0 0,10 3 0,6 1 0,32 13 0,-39-13 0,0-1 0,0 0 0,1-1 0,28 4 0,75-8 0,-81-1 0,69 5 0,-103-3 0,0 0 0,1-1 0,-1 0 0,1 0 0,-1 0 0,1 0 0,-1-1 0,0 0 0,1 0 0,-1 0 0,0 0 0,1-1 0,-1 1 0,4-4 0,-2 1 0,-1 0 0,0 0 0,0-1 0,0 0 0,-1 0 0,0 0 0,0-1 0,0 1 0,3-7 0,28-52 0,-18 31 0,24-36 0,10-8 0,28-38 0,-53 81 0,-1-2 0,-2-1 0,34-72 0,-22 40 0,-21 44 0,-1 0 0,-2-1 0,0 0 0,-2 0 0,10-44 0,-18 63 0,1 0 0,-1 0 0,1 1 0,1-1 0,-1 1 0,1 0 0,0 0 0,5-9 0,-8 15 0,0 0 0,1 0 0,-1 0 0,0 0 0,0 0 0,0-1 0,0 1 0,0 0 0,0 0 0,0 0 0,0 0 0,0-1 0,0 1 0,0 0 0,0 0 0,0 0 0,0-1 0,0 1 0,0 0 0,0 0 0,0 0 0,0 0 0,0-1 0,0 1 0,0 0 0,0 0 0,-1 0 0,1 0 0,0 0 0,0-1 0,0 1 0,0 0 0,0 0 0,0 0 0,-1 0 0,1 0 0,0 0 0,0 0 0,0-1 0,0 1 0,0 0 0,-1 0 0,1 0 0,0 0 0,0 0 0,0 0 0,-15-3 0,-20 4 0,31-1 0,-14 1 0,1 0 0,-1-2 0,0 0 0,1-1 0,-31-7 0,24 2-455,0 2 0,-32-4 0,35 7-6371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3:28.7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3:52.3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906 42 24575,'-5'-3'0,"1"0"0,-1 1 0,0-1 0,0 1 0,0 0 0,0 1 0,-1-1 0,1 1 0,0 0 0,-11-1 0,-8-2 0,-16-2 0,0 1 0,-1 2 0,1 2 0,-42 4 0,-5-1 0,63-2 0,0 1 0,0 1 0,-25 5 0,35-3 0,0 0 0,1 0 0,-1 2 0,1-1 0,1 2 0,-20 12 0,-89 63 0,95-65 0,20-14 0,1 0 0,-1 0 0,1 0 0,0 1 0,0 0 0,0 0 0,0 0 0,1 1 0,0 0 0,0 0 0,0 0 0,0 0 0,1 0 0,0 1 0,-4 10 0,-1 10 0,1 1 0,2 0 0,1 1 0,0-1 0,3 1 0,0 0 0,5 43 0,-4-67 0,1-1 0,0 1 0,0-1 0,0 1 0,0-1 0,1 0 0,-1 1 0,1-1 0,0 0 0,0 0 0,0 0 0,0-1 0,1 1 0,-1 0 0,1-1 0,-1 1 0,1-1 0,0 0 0,0 0 0,0 0 0,7 3 0,7 2 0,0 0 0,1-1 0,21 5 0,4 1 0,123 60 0,-146-63 0,0-2 0,26 7 0,-5-1 0,-16-8 0,0 0 0,0-2 0,1 0 0,-1-2 0,0-1 0,29-3 0,19 0 0,-68 3 0,7 1 0,1-1 0,0-1 0,-1 0 0,1-1 0,16-4 0,-25 4 0,0 1 0,0-1 0,-1 0 0,1 0 0,0 0 0,-1-1 0,0 1 0,1-1 0,-1 0 0,0 0 0,0 0 0,-1 0 0,1-1 0,-1 1 0,0-1 0,0 1 0,0-1 0,0 0 0,0 0 0,1-4 0,0-8 0,0 1 0,0-1 0,-2 1 0,0-1 0,-1 0 0,-2-27 0,0-4 0,1 40 0,0 0 0,0 0 0,0 0 0,-1 0 0,0 0 0,0 0 0,-1 1 0,-6-13 0,-35-49 0,15 27 0,23 33 0,-1-1 0,-1 1 0,0 1 0,0-1 0,0 1 0,-18-10 0,-4-6 0,21 17 0,0 1 0,-1-1 0,-17-6 0,-17-10 0,28 12-170,1 1-1,-1 1 0,-1 0 1,0 2-1,0 0 0,0 0 1,-36-5-1,38 10-6655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4:06.9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5:14.5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168 20 24575,'172'-9'0,"-25"0"0,-134 9 0,53-2 0,78 9 0,-122-4 0,0 0 0,0 2 0,0 1 0,-1 0 0,0 2 0,0 0 0,27 16 0,-16-4 0,35 30 0,-42-30 0,1-2 0,45 26 0,-51-34 0,0 1 0,0 0 0,-2 2 0,1 1 0,-2 0 0,0 1 0,26 30 0,-33-34 0,-1 1 0,-1 1 0,0 0 0,-1 0 0,0 0 0,-1 1 0,-1 0 0,0 0 0,-1 0 0,0 1 0,-1-1 0,2 25 0,-5-25 0,2 9 0,-1 1 0,-4 34 0,3-52 0,-1 1 0,0-1 0,-1 0 0,1 0 0,-1 0 0,-1 0 0,1-1 0,-1 1 0,0 0 0,0-1 0,0 0 0,-1 0 0,0 0 0,-6 6 0,-106 91 0,93-84 0,0-1 0,-28 15 0,-18 12 0,-98 66 0,19-16 0,136-86 0,-1-1 0,0 0 0,-1-1 0,1 0 0,-1-1 0,0-1 0,0 0 0,-1-1 0,-28 3 0,-6-4 0,-80-6 0,118 3 0,2 0 0,0 0 0,-1-1 0,1 0 0,0 0 0,0-1 0,1 0 0,-1-1 0,1 0 0,-1 0 0,1-1 0,0 0 0,1 0 0,-9-8 0,-5-7 0,0-2 0,-31-42 0,-3-4 0,48 59 0,0-1 0,1 1 0,0-2 0,0 1 0,1 0 0,0-1 0,1 0 0,0 0 0,-3-21 0,-10-25 0,2 21 0,10 26 0,1 1 0,1-1 0,-1 0 0,1 0 0,1 0 0,-2-20 0,3-232 0,3 118 0,-1 136 0,0 1 0,0-1 0,1 1 0,0 0 0,0 0 0,1-1 0,0 1 0,0 1 0,0-1 0,1 0 0,0 1 0,1 0 0,-1 0 0,1 0 0,8-7 0,4-3 0,0 1 0,1 0 0,36-21 0,-45 31 20,1 1 1,0 0-1,0 0 0,0 1 0,11-2 1,25-9-1508,-31 8-5339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5:45.6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7:44.0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7:47.3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927 0 24575,'-691'0'0,"683"1"0,0 0 0,0 0 0,0 1 0,0 0 0,1 0 0,-1 1 0,1 0 0,-1 0 0,1 0 0,0 1 0,0 0 0,1 1 0,-8 6 0,-2 2 0,2 1 0,0 0 0,0 1 0,-13 20 0,22-26 0,0-1 0,0 1 0,1 0 0,0 0 0,1 0 0,0 0 0,1 1 0,0-1 0,0 1 0,0 12 0,0 14 0,5 53 0,-1-21 0,-2-53 0,1-1 0,0 1 0,1 0 0,6 23 0,-5-30 0,0 0 0,0 0 0,1 0 0,0 0 0,0-1 0,1 1 0,0-1 0,1 0 0,6 7 0,29 26 0,2-1 0,52 35 0,-50-41 0,-18-11 0,1-2 0,43 23 0,-64-40 0,0-1 0,1 1 0,-1-1 0,1 0 0,0-1 0,-1 0 0,13 1 0,59-5 0,-25 0 0,-43 3 0,1-1 0,-1 0 0,0 0 0,0-1 0,0-1 0,0 0 0,0 0 0,0-1 0,-1-1 0,0 0 0,0 0 0,0-1 0,0 0 0,-1-1 0,0 1 0,-1-2 0,1 0 0,6-8 0,-4 5 0,1-1 0,0 0 0,17-25 0,-25 31 0,-1 1 0,0-1 0,-1 0 0,0 0 0,1 0 0,-2 0 0,1 0 0,-1 0 0,0 0 0,0 0 0,0-8 0,-1 3 0,1-6 0,-1 0 0,-4-28 0,3 40 0,0 1 0,0 0 0,0-1 0,-1 1 0,1 0 0,-1 0 0,0 0 0,0 0 0,-1 0 0,1 0 0,-1 1 0,1-1 0,-1 1 0,0 0 0,-5-4 0,-4-3-1365,1 2-5461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8:13.4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8:42.2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1036 0 24575,'-5'1'0,"0"0"0,0 1 0,0-1 0,0 1 0,0 0 0,0 0 0,-7 5 0,-15 6 0,-122 42 0,-48 16 0,69-41 0,87-22 0,-64 21 0,91-24 0,0 1 0,1 0 0,0 1 0,0 1 0,1 0 0,0 1 0,0 0 0,-15 15 0,8-4 0,0 1 0,2 1 0,0 0 0,2 2 0,0 0 0,2 0 0,0 1 0,-9 29 0,7-9 0,2 0 0,2 1 0,2 0 0,3 0 0,1 1 0,2 0 0,6 86 0,-1-118 0,1 0 0,1 1 0,0-1 0,0-1 0,2 1 0,0-1 0,0 0 0,2 0 0,-1-1 0,2 0 0,0 0 0,0-1 0,17 17 0,6 3 0,2-2 0,0-1 0,53 33 0,-49-37 0,0-1 0,2-2 0,0-2 0,2-2 0,0-2 0,75 19 0,-91-30 0,1-2 0,-1-1 0,1-2 0,0 0 0,-1-2 0,1 0 0,-1-2 0,0-1 0,37-12 0,10-10 0,132-67 0,-158 75 0,9-5 0,-53 21 0,0 1 0,0-1 0,0 0 0,0 0 0,0-1 0,0 1 0,-1 0 0,0-1 0,0 1 0,0-1 0,0 0 0,0 0 0,-1 0 0,0 0 0,0 0 0,0 0 0,0 0 0,0 0 0,-1-7 0,1-12 0,0 0 0,-5-32 0,2 31 0,-1-27 0,-44-495 0,43 509 0,-2 1 0,-19-64 0,22 89 0,-1 1 0,-1-1 0,1 1 0,-2 0 0,1 1 0,-2-1 0,1 1 0,-1 1 0,0-1 0,-1 1 0,0 0 0,0 1 0,-15-11 0,-6-1 0,0 2 0,-2 1 0,1 1 0,-2 2 0,0 1 0,0 1 0,-1 2 0,0 1 0,-1 2 0,0 1 0,0 2 0,-46 1 0,62 2-1365,3 1-5461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9:03.3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9:46.6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3:59:55.5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578 106 24575,'0'-10'0,"-1"0"0,1 0 0,-2 0 0,0 0 0,-5-17 0,7 26 0,0-1 0,-1 1 0,1-1 0,-1 1 0,1 0 0,-1-1 0,0 1 0,0 0 0,1-1 0,-1 1 0,0 0 0,0 0 0,0 0 0,0 0 0,-1 0 0,1 0 0,0 0 0,0 0 0,0 0 0,-1 1 0,1-1 0,-1 0 0,1 1 0,0-1 0,-1 1 0,1 0 0,-1-1 0,1 1 0,-1 0 0,1 0 0,-1 0 0,1 0 0,-1 0 0,1 0 0,-1 0 0,1 1 0,-1-1 0,1 1 0,0-1 0,-1 1 0,1-1 0,-1 1 0,1 0 0,0-1 0,0 1 0,-3 2 0,-45 35 0,42-31 0,-1 0 0,0-1 0,0 0 0,0 0 0,-1-1 0,0 0 0,0 0 0,-15 5 0,0-5 0,1 2 0,0 0 0,0 2 0,1 0 0,-37 22 0,40-18 0,-4 1 0,1 1 0,0 1 0,2 1 0,-1 1 0,-17 21 0,34-33 0,0-1 0,1 1 0,0 1 0,0-1 0,0 0 0,1 1 0,0-1 0,0 1 0,1 0 0,0 0 0,-1 7 0,1 12 0,4 43 0,-1-22 0,0-30 0,-1 0 0,2 0 0,0-1 0,1 1 0,1-1 0,12 28 0,54 91 0,-51-107 0,0 0 0,2-1 0,0-1 0,2-2 0,43 36 0,-45-42 0,0-1 0,2-2 0,32 18 0,-43-27 0,0 0 0,1-1 0,0-1 0,0 0 0,0-1 0,0 0 0,0-1 0,18 0 0,290-5 0,-316 3 0,0-1 0,0 0 0,0 0 0,0 0 0,0-1 0,-1 0 0,1 0 0,-1 0 0,1-1 0,-1 0 0,10-6 0,3-5 0,31-30 0,-21 17 0,-13 12 0,0 0 0,-2 0 0,0-2 0,0 0 0,-2 0 0,0-1 0,-1 0 0,-1-1 0,0 0 0,-2-1 0,0 1 0,-1-2 0,-1 1 0,-1 0 0,-1-1 0,-1 0 0,0 0 0,-2 0 0,0 0 0,-2 1 0,0-1 0,-1 0 0,-8-27 0,1 18 0,-1 0 0,-1 1 0,-1 0 0,-33-52 0,35 66 0,-1-1 0,-1 1 0,0 1 0,-1 0 0,0 1 0,-1 1 0,0 0 0,-1 1 0,-23-12 0,-14-5 0,-20-11 0,-78-29 0,138 64-61,-1 1 0,1 1 0,-1 0 0,0 0-1,0 1 1,0 1 0,-20 2 0,14-1-815,5 0-5950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0:12.8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965 173 24575,'-13'-22'0,"-2"2"0,0 0 0,-2 1 0,-23-22 0,34 35 0,0 1 0,-1 0 0,0 0 0,0 1 0,-1 0 0,1 0 0,-1 1 0,0 0 0,1 0 0,-2 1 0,1 0 0,0 0 0,0 1 0,0 0 0,-1 0 0,-13 2 0,19-1 0,-24 1 0,0 1 0,0 1 0,0 2 0,0 1 0,0 1 0,-28 12 0,27-8 0,0 2 0,0 1 0,1 2 0,1 0 0,1 2 0,1 0 0,-40 40 0,40-33 0,12-14 0,1 1 0,0 0 0,-9 15 0,17-22 0,0 1 0,0 0 0,1 0 0,-1-1 0,1 2 0,1-1 0,-1 0 0,1 0 0,0 0 0,0 1 0,1 7 0,-1 18 0,0-14 0,1 0 0,0-1 0,2 1 0,5 27 0,-6-40 0,1 0 0,0-1 0,0 1 0,1-1 0,-1 1 0,1-1 0,0 0 0,0 0 0,0 0 0,1 0 0,-1-1 0,1 1 0,0-1 0,0 0 0,0 0 0,0-1 0,1 1 0,-1-1 0,1 0 0,0 0 0,5 1 0,10 3 0,0-1 0,1-2 0,38 3 0,-14-2 0,-13-1 0,1 2 0,58 17 0,-74-17 0,0-1 0,0-2 0,0 1 0,31-1 0,-27-2 0,1 2 0,30 5 0,-34-3 0,5 3 0,1-2 0,0-1 0,0 0 0,0-2 0,33-1 0,-56-1 0,1 0 0,0 0 0,-1-1 0,1 1 0,-1 0 0,1-1 0,0 1 0,-1-1 0,1 1 0,-1-1 0,1 0 0,-1 0 0,0 1 0,1-1 0,-1 0 0,0 0 0,0 0 0,1-1 0,-1 1 0,0 0 0,0 0 0,0-1 0,0 1 0,-1 0 0,1-1 0,0 1 0,-1-1 0,1 1 0,-1-1 0,1 0 0,-1 1 0,1-1 0,-1 1 0,0-1 0,0 0 0,0 1 0,0-1 0,0 1 0,0-1 0,-1 0 0,1 1 0,-1-3 0,0-2 0,-1 0 0,0 1 0,0-1 0,-1 0 0,1 1 0,-1-1 0,-1 1 0,1 0 0,-1 0 0,-3-4 0,1 3 0,-1 0 0,1 1 0,-1 0 0,0 0 0,-1 1 0,1 0 0,-1 0 0,1 1 0,-1 0 0,0 0 0,0 1 0,-1 0 0,-13-1 0,-9 0 0,1 2 0,-47 4 0,7 0 0,-48-4 0,-95 3 0,194 0 0,1 2 0,-1 0 0,0 0 0,1 2 0,-27 12 0,42-16 0,0 0 0,0 0 0,0 0 0,0 1 0,0-1 0,1 1 0,-1-1 0,1 1 0,0 0 0,0 0 0,0 0 0,0 1 0,0-1 0,1 0 0,-1 1 0,1-1 0,0 1 0,0-1 0,1 1 0,-1 0 0,1-1 0,-1 8 0,1-7 0,0-1 0,0 1 0,0-1 0,0 1 0,1-1 0,0 1 0,-1 0 0,1-1 0,0 0 0,1 1 0,-1-1 0,1 0 0,-1 1 0,1-1 0,0 0 0,0 0 0,0-1 0,1 1 0,-1 0 0,1-1 0,-1 1 0,1-1 0,4 3 0,7 1 0,-1-1 0,1 0 0,0-1 0,0 0 0,17 1 0,77 5 0,-70-7 0,265 2 0,-234-5 0,-60-1 0,0 0 0,0 0 0,-1-1 0,1 0 0,0 0 0,-1-1 0,1 0 0,-1 0 0,0-1 0,0-1 0,12-8 0,4-5 0,0-1 0,22-25 0,-42 40 0,0 0 0,-1-1 0,0 1 0,0 0 0,0-1 0,-1 0 0,0 0 0,0 0 0,0 0 0,0 0 0,-1 0 0,0 0 0,0-1 0,0 1 0,-1 0 0,1-1 0,-1 1 0,-1-1 0,1 1 0,-3-10 0,-2-10 0,-1 1 0,-17-44 0,19 57 0,-16-42 0,-2 0 0,-43-75 0,60 121 0,-1 1 0,1-1 0,-1 1 0,0 1 0,-1-1 0,1 1 0,-1 0 0,0 0 0,0 0 0,-1 1 0,1 1 0,-1-1 0,0 1 0,0 0 0,0 1 0,0 0 0,-14-1 0,-14-2 0,-1 3 0,-65 3 0,55 0 0,20-1 0,0 2 0,0 0 0,0 2 0,0 1 0,-28 9 0,39-8 0,1 0 0,-1 1 0,1 1 0,1 0 0,-1 1 0,1 1 0,1 0 0,0 0 0,-15 17 0,-17 23 0,-45 66 0,85-107 0,0 1 0,0 0 0,1 0 0,0 0 0,1 1 0,1-1 0,-1 1 0,2 0 0,-1 0 0,2 0 0,-1-1 0,1 1 0,1 0 0,0 0 0,5 19 0,-5-24 0,1-2 0,1 1 0,-1 0 0,1 0 0,-1-1 0,1 1 0,0-1 0,1 0 0,-1 0 0,1 0 0,0-1 0,0 1 0,0-1 0,8 5 0,3 2 0,0-2 0,0 0 0,19 7 0,2-2 9,2-2-1,0-1 0,0-2 0,0-1 1,42 0-1,199-5-289,-142-4-853,-114 2-5692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0:44.7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1:00.4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2324 0 24575,'0'9'0,"0"-1"0,-1 0 0,0 1 0,0-1 0,0 0 0,-1 0 0,-1 0 0,1 0 0,-5 9 0,5-14 0,0 0 0,0 0 0,0 0 0,-1 0 0,1-1 0,-1 1 0,0-1 0,1 1 0,-1-1 0,0 0 0,0 0 0,-1 0 0,1 0 0,0-1 0,-1 1 0,1-1 0,-1 0 0,1 0 0,-1 0 0,1-1 0,-1 1 0,0-1 0,-4 0 0,-45 0 0,0-3 0,-55-11 0,-28-1 0,-55 5 0,-1 8 0,0 9 0,1 8 0,-260 55 0,408-61 0,-208 49 0,196-42 0,1 2 0,-75 36 0,118-48 0,-3 0 0,1 1 0,0 1 0,-22 16 0,32-21 0,-1 1 0,0-1 0,1 1 0,0 0 0,0 0 0,0 0 0,0 1 0,1-1 0,0 1 0,0 0 0,0-1 0,0 1 0,1 0 0,-1 0 0,1 6 0,-1-1 0,1 1 0,0 0 0,1 0 0,1 0 0,0 0 0,0-1 0,1 1 0,0 0 0,1-1 0,0 1 0,1-1 0,0 0 0,6 12 0,-1-8 0,0-1 0,0 0 0,2-1 0,-1 0 0,1 0 0,1-1 0,0-1 0,16 11 0,12 4 0,0-2 0,2-2 0,1-1 0,1-3 0,51 14 0,-35-11 0,-1 3 0,68 36 0,-53-21 0,2-4 0,1-3 0,2-4 0,0-3 0,2-3 0,0-4 0,117 9 0,288-9 0,-412-15 0,-39 0 0,0-2 0,0-1 0,37-6 0,-47 0 0,-1-1 0,-1-1 0,1-1 0,38-23 0,-6 3 0,-37 21 0,0-1 0,0-1 0,-1 0 0,-1-2 0,0 0 0,0-1 0,-2 0 0,0-2 0,24-30 0,-24 28 0,0 2 0,19-18 0,-19 20 0,0-1 0,22-29 0,-33 39 0,-2-1 0,1 0 0,-1 0 0,0 0 0,0 0 0,0 0 0,-1 0 0,0 0 0,0 0 0,-1-10 0,-3-68 0,1 66 0,1 6-124,-1-1 0,0 1 0,-1 0 0,0 0 0,-1 0 0,0 1-1,-1-1 1,0 1 0,-1 0 0,-13-20 0,4 11-6702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1:23.6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998 2 24575,'-169'-1'0,"-190"2"0,344-1 0,1 1 0,-1 0 0,1 1 0,0 1 0,0 0 0,0 1 0,0 0 0,0 1 0,1 0 0,0 1 0,0 1 0,0 0 0,1 1 0,0 0 0,1 1 0,0 1 0,-17 17 0,2 2 0,1 2 0,2 1 0,-20 36 0,34-52 0,-13 21 0,-19 47 0,36-71 0,0 1 0,1-1 0,0 1 0,1 0 0,1 0 0,0 0 0,1 23 0,10 93 0,-6-111 0,1-1 0,1 0 0,1 1 0,14 31 0,-4-17 0,2-1 0,1-1 0,1-1 0,2-1 0,49 51 0,-34-42 0,18 20 0,2-3 0,82 60 0,-122-101 0,2-2 0,0 0 0,0-2 0,1 0 0,1-1 0,-1-1 0,1-1 0,1 0 0,-1-2 0,1-1 0,0 0 0,0-2 0,23 0 0,-25-3 0,1-2 0,-1 0 0,1-2 0,-1 0 0,-1-1 0,20-9 0,113-59 0,-115 55 0,-22 10 0,0 0 0,-1-1 0,0 0 0,-1-1 0,0-1 0,-1 0 0,0-1 0,-1 0 0,-1 0 0,0-2 0,-1 1 0,9-17 0,-13 20 0,1-1 0,-2 1 0,0-1 0,0 0 0,-1 0 0,0 0 0,-1 0 0,0-1 0,-1 1 0,-1-1 0,0 1 0,-1-1 0,0 1 0,0-1 0,-2 1 0,1 0 0,-7-16 0,-14-21 0,-3 0 0,-2 2 0,-56-73 0,47 69 0,4 5-273,-2 2 0,-2 2 0,-2 1 0,-57-47 0,26 34-6553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2:17.3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832 153 24575,'-10'-16'0,"0"0"0,-2 1 0,1 1 0,-2 0 0,-22-21 0,28 30 0,1 0 0,-1 1 0,0-1 0,0 2 0,-1-1 0,1 1 0,0 0 0,-1 0 0,0 1 0,0 0 0,0 1 0,0 0 0,0 0 0,0 0 0,-13 2 0,-348 5 0,244-7 0,121 1 0,0 0 0,0 0 0,0 0 0,0 1 0,0 0 0,0-1 0,0 1 0,0 1 0,1-1 0,-1 0 0,0 1 0,1 0 0,-1 0 0,1 0 0,-1 0 0,1 1 0,0-1 0,0 1 0,0 0 0,1 0 0,-4 4 0,1 1 0,1-1 0,1 1 0,0 0 0,0 0 0,0 0 0,1 1 0,0-1 0,0 1 0,1 8 0,-4 52 0,6 90 0,1-54 0,-3-71 0,1-12 0,0-1 0,4 32 0,-2-46 0,-1 0 0,1-1 0,0 1 0,0 0 0,1-1 0,0 0 0,0 0 0,0 0 0,1 0 0,0 0 0,9 9 0,24 25 0,87 85 0,-60-62 0,-40-38 0,0-1 0,2-1 0,45 31 0,-55-45 0,1-1 0,0 0 0,0-1 0,1-1 0,-1-1 0,1 0 0,1-2 0,29 4 0,5-5 0,92-6 0,-137 2 0,0 1 0,-1-1 0,1-1 0,-1 1 0,0-2 0,1 1 0,-1 0 0,-1-1 0,12-8 0,-10 6 0,0 1 0,0 0 0,0 1 0,1 0 0,0 0 0,13-3 0,-14 5 0,0 1 0,0-1 0,0-1 0,0 0 0,14-7 0,-19 9 0,-1-1 0,1 0 0,-1 0 0,0 0 0,0 0 0,0-1 0,0 1 0,0 0 0,0-1 0,-1 1 0,1-1 0,-1 0 0,0 1 0,0-1 0,0 0 0,0 0 0,0 0 0,0 0 0,0-5 0,1-2 0,0 0 0,1 0 0,1 0 0,0 0 0,7-14 0,-6 15 0,-1 0 0,0-1 0,0 1 0,-1-1 0,0 0 0,2-16 0,-2-37 0,-8-114 0,1 156 0,0 0 0,-2 0 0,-1 0 0,0 1 0,-2 0 0,0 1 0,-13-20 0,5 7 0,10 19 0,-1 1 0,0 0 0,-1 1 0,0 0 0,-1 1 0,0 0 0,-13-10 0,-87-58 0,80 57 0,4 4 40,-1 2 0,-36-17 0,48 26-252,0 0 0,0 1 0,0 1-1,-1 0 1,0 2 0,-18-2 0,18 3-6614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2:24.3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1053 134 24575,'-5'-11'0,"0"0"0,-1 0 0,0 1 0,0 0 0,-1 0 0,0 0 0,-14-12 0,17 18 0,-1 0 0,0 0 0,0 0 0,-1 1 0,1 0 0,-1 0 0,1 1 0,-1-1 0,0 1 0,0 0 0,0 1 0,0 0 0,-1-1 0,1 2 0,0-1 0,-8 1 0,-488 6 0,478-5 0,0 2 0,1 0 0,0 1 0,-42 14 0,53-14 0,0 1 0,0 0 0,1 1 0,-1 0 0,2 1 0,-1 0 0,1 0 0,0 1 0,0 1 0,-14 15 0,18-13 0,0-1 0,1 0 0,0 1 0,1 0 0,0 0 0,-5 22 0,1-2 0,-2-2 0,1 0 0,2 1 0,1 1 0,2-1 0,-2 57 0,5-33 0,1-27 0,3 48 0,-1-69 0,-1-1 0,1 0 0,-1 1 0,2-1 0,-1 0 0,0 0 0,1 0 0,0-1 0,6 8 0,38 38 0,-25-27 0,37 36 0,-39-42 0,-1 2 0,-1 0 0,-1 1 0,-1 1 0,19 32 0,52 131 0,-67-140 0,-14-29 0,1 1 0,1-1 0,0-1 0,14 18 0,-14-22 0,0 1 0,0-1 0,0-1 0,17 14 0,-21-20 0,0 0 0,0 0 0,1-1 0,-1 0 0,1 1 0,0-2 0,0 1 0,-1-1 0,1 1 0,0-1 0,0-1 0,8 1 0,153-5 0,-156 3 0,-1-1 0,1 0 0,-1-1 0,0 0 0,1-1 0,-1 1 0,-1-2 0,1 1 0,-1-1 0,1-1 0,-1 0 0,-1 0 0,1 0 0,-1-1 0,0 0 0,-1 0 0,8-11 0,8-14 0,0-2 0,31-68 0,-43 81 0,-1 4 0,0-1 0,-1-1 0,-2 1 0,0-1 0,0 0 0,-2-1 0,0 1 0,-2-1 0,1-34 0,-2 30 0,-3-28 0,2 49 0,-1 1 0,1 0 0,-1-1 0,0 1 0,0-1 0,0 1 0,0 0 0,0-1 0,0 1 0,0 0 0,-1 0 0,1 0 0,-1 0 0,0 0 0,0 0 0,1 1 0,-3-3 0,-7-3 0,0 0 0,0 0 0,0 1 0,-1 1 0,0 0 0,0 0 0,0 1 0,0 1 0,-1 0 0,0 1 0,1 0 0,-1 1 0,-14 0 0,-178 3-1365,184-2-5461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3:02.7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3:09.9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1166 1 24575,'-59'-1'-1917,"-98"4"3383,134 0-1376,0 0 1,0 1-1,0 1 0,-38 15 0,11 2-90,-82 52 0,-17 8 0,58-31 0,63-34 0,-45 21 0,56-30 0,1 1 0,0 0 0,0 1 0,1 1 0,-23 20 0,-61 71 0,85-87 0,9-8 0,0 0 0,0 1 0,1-1 0,0 1 0,1 0 0,-1 0 0,2 0 0,-1 0 0,1 1 0,0-1 0,1 1 0,0-1 0,0 1 0,1-1 0,0 1 0,0 0 0,1-1 0,0 1 0,1-1 0,0 1 0,5 14 0,-5-19 0,1 0 0,-1 0 0,1 0 0,0 0 0,0-1 0,0 1 0,0-1 0,1 0 0,-1 0 0,1 0 0,0 0 0,0-1 0,0 0 0,0 1 0,1-1 0,-1-1 0,0 1 0,1-1 0,5 2 0,13 2 0,1 0 0,34 1 0,-42-5 0,48 5 0,-1-2 0,0-4 0,73-8 0,-97 1 0,0-2 0,-1-1 0,43-17 0,108-55 0,-68 28 0,-99 43 0,-1 0 0,0-2 0,0 0 0,-1-1 0,-1-1 0,0-1 0,-2-1 0,1 0 0,-2-2 0,-1 1 0,20-32 0,-30 42 8,-1-1-1,-1 1 1,0-1-1,0 0 1,0 0-1,-1 0 1,-1 0-1,1-11 1,0-11-238,-3-34 0,-1 31-743,2 17-5853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3:13.9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905 72 24575,'-34'1'0,"-1"-2"0,1-2 0,-1-1 0,-39-10 0,-105-18 0,96 20 0,65 10 0,1-1 0,-29 1 0,39 2 0,0 1 0,1 0 0,-1 0 0,1 1 0,0-1 0,-1 1 0,1 1 0,0-1 0,0 1 0,-7 4 0,-17 11 0,1 1 0,1 1 0,1 2 0,-42 43 0,41-38 0,23-23 0,0 0 0,0 1 0,0 0 0,1-1 0,-1 2 0,1-1 0,0 0 0,1 1 0,-1 0 0,1 0 0,0 0 0,1 0 0,0 0 0,-1 0 0,2 1 0,-2 7 0,3 5 0,0 0 0,1 0 0,1-1 0,1 1 0,1-1 0,10 30 0,49 104 0,-27-70 0,-8-19 0,2-2 0,45 68 0,-53-100 0,1 0 0,50 46 0,-41-43 0,36 29 0,2-2 0,3-4 0,1-3 0,95 48 0,-149-88 0,1-2 0,0-1 0,1 0 0,27 6 0,-38-12 0,0-1 0,-1 0 0,1-1 0,0 0 0,0 0 0,0-1 0,0-1 0,0 0 0,0-1 0,-1 0 0,14-4 0,-20 4 0,0 0 0,0 0 0,0 0 0,0-1 0,0 1 0,-1-1 0,1 0 0,-1 0 0,0-1 0,0 1 0,0-1 0,0 1 0,-1-1 0,0 0 0,1 0 0,-1 0 0,-1 0 0,1 0 0,0 0 0,-1-1 0,0 1 0,0-1 0,0-4 0,2-13 0,-1-1 0,-2 1 0,-2-32 0,1 27 0,0 6 0,1-12 0,-7-39 0,5 60 0,-1 0 0,-1 0 0,1 0 0,-2 0 0,0 0 0,-9-15 0,-4-3 0,-1 0 0,-2 1 0,-1 1 0,-1 1 0,-1 1 0,-1 1 0,-2 1 0,0 2 0,-2 1 0,0 0 0,-56-27 0,70 41-341,-2 0 0,1 1-1,-28-6 1,30 10-6485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3:47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4:04:30.9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1604 0 24575,'-21'1'0,"-37"7"0,-12 1 0,-49-7 0,49-2 0,-111 14 0,-5 18 0,-195 60 0,294-67 0,-1-4 0,-162 17 0,246-38 0,-1 0 0,1 1 0,0-1 0,0 1 0,0 0 0,0 0 0,0 1 0,0-1 0,0 1 0,0 0 0,1 0 0,-1 0 0,0 1 0,1-1 0,0 1 0,-6 5 0,6-3 0,0-1 0,1 1 0,0-1 0,-1 1 0,1 0 0,1 0 0,-1 0 0,1 0 0,0 0 0,0 0 0,0 0 0,1 0 0,0 8 0,0-4 0,1 1 0,1 0 0,-1-1 0,1 0 0,1 1 0,0-1 0,0 0 0,1 0 0,0-1 0,0 1 0,1-1 0,0 0 0,1 0 0,0 0 0,0-1 0,0 0 0,1 0 0,12 9 0,2 0 0,1-1 0,1 0 0,0-2 0,0 0 0,40 14 0,-30-16 0,1-1 0,1-1 0,0-2 0,69 4 0,146-10 0,-147-4 0,28 1 0,292 6 0,-369 3 0,0 2 0,-1 3 0,67 23 0,165 51 0,-251-77 0,0-1 0,71 5 0,70-10 0,-138-4 0,-33 1 0,0 0 0,-1 0 0,1 0 0,0-1 0,0 0 0,-1 0 0,1 0 0,0 0 0,-1-1 0,1 1 0,-1-1 0,1 0 0,-1 0 0,0 0 0,0-1 0,5-3 0,-4 1 0,0 0 0,0 0 0,-1 0 0,0-1 0,0 1 0,0-1 0,0 0 0,-1 0 0,2-8 0,1-6 0,-2 0 0,0 0 0,-1-1 0,-1 1 0,-2-26 0,0 37 0,0-1 0,0 0 0,-1 0 0,-1 0 0,1 1 0,-1-1 0,-1 1 0,0 0 0,0 0 0,-1 0 0,0 1 0,-1-1 0,1 1 0,-2 0 0,1 1 0,-1 0 0,0 0 0,0 0 0,-1 1 0,0 0 0,0 0 0,-1 1 0,0 0 0,1 1 0,-20-7 0,-196-75 0,193 74 0,0 1 0,-1 2 0,0 1 0,-1 1 0,-38-2 0,-166 3 0,224 6 0,-641 2-1365,638-2-5461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12:33:03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FBE8-D2C5-662A-42ED-06F226EB3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ABEAF-4964-C12D-145C-760658FE1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3C12D-36EA-EE09-F5F9-6D27D001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A72CF-DB3F-684D-2A7B-58A46555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B8EF2-D8F1-F856-4E21-4D14D425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8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3734-5B9C-54EB-2F22-2E5A53D6F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05394-190B-7E4E-9228-B0E092450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E1DF6-4E7B-84E2-247C-4950DF45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33169-FFF1-0E53-786D-FEB2A9AC5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FA0B1-D906-5387-FCC9-8EEC286BA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0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859-1559-F4A7-FCC9-ECB39345C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FE0BD-747D-CEFE-73E8-7A948EDAC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5C043-F250-1495-91C4-191DEEBC1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19D43-8C7C-36E1-F5E7-6F3A213B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153D-14D7-B8E5-DFE6-C631B4CC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3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B763E-F6EA-E432-F244-7B16CE15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80075-E7C0-57D9-55AF-9CBC5A180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84EB0-D433-C05F-5E80-242447208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D3CA7-AE1A-1E33-74CD-5FC15E500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BCA87-A39E-F4EF-ACBF-A6CE94E1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952E5-C3CA-1724-1CF7-9540BF66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0772A-8877-9E2B-6B26-CD59775D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5854D-241B-5FF2-6EDB-1635D8BE9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02535-C7E4-FC3E-AD3F-D04024843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B2AA6-87FD-5D57-8489-3CFF0E2852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8D9AA1-BE8E-5583-866B-0FFD8341D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4D7383-A7A2-F50B-9F7D-968585AF0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E043EC-61A0-2597-F315-A32D391C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9E4D6-BB41-0413-373B-7E1317B4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98B6-7358-E28D-3295-82B2BD99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EDA32-E869-A3EA-81EC-EF7732DF0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FC8E4-16C8-49C6-35BC-36A387DC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84E49-8C5B-B710-03BA-95DD9678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318A72-4308-A1D5-98DD-A4B8890F9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73E4E-4483-21E8-0DE9-B1BE813A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3E4B9-EF46-CA5F-3F28-F9EDD4C46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2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369BD-184A-9656-1A8A-915ACDD75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E3BC3-7598-4237-BD65-9875F89A0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42129-F35C-5B05-D162-484CB3F6B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E204-2AB3-8130-F8E6-80EA1B30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2317F-E339-BE51-0946-4CA9B163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F37F2-7753-8F5D-FA78-CF45D99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8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3253-66D4-EB53-34FD-597B1F293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BFE880-A862-719E-D134-90BBA0576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2AF99-CDEE-629B-01B1-92AE33126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375E7-44B7-D1D5-1A60-49D385A7F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6A38C-9D7C-64A0-3855-67762F4C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CBE55-93D3-D620-6E70-6E29EC7F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8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E3DB6-A468-4C44-03BE-8C4D33668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8F92B-9A2B-9E5A-7FF4-2C621348A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93516-209A-969F-BA3E-1C4C11EC6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9FA25-11C9-7B1D-2405-944A261C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C1729-C7EB-9BE0-954E-A989987E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8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C27A83-716F-6DF6-3FA6-F06EF1AC6C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A1275-7AB5-69D7-19A9-9F4B5E66A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0617E-A854-3EE2-39B8-8DA21B63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2F52E-4E33-5B61-6F2C-F4C81CEB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C263D-F4D4-8177-7629-98D2CA5CA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9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ED2F7-99BE-7DD9-46DB-BC34FB240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8A3DE-2BE2-B749-D0B6-7241F8808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9EF93-871F-F372-2A5E-403C581F3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6BD0FC-73C1-45B0-BE6B-845D576331BF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07224-0F77-C26C-4C3E-292301E4E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16A93-B0D3-43A3-B01E-19353AFAB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7C9F08-A9B1-45E2-8639-F1282FB8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6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customXml" Target="../ink/ink5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customXml" Target="../ink/ink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customXml" Target="../ink/ink11.xml"/><Relationship Id="rId18" Type="http://schemas.openxmlformats.org/officeDocument/2006/relationships/customXml" Target="../ink/ink14.xml"/><Relationship Id="rId3" Type="http://schemas.openxmlformats.org/officeDocument/2006/relationships/customXml" Target="../ink/ink6.xml"/><Relationship Id="rId21" Type="http://schemas.openxmlformats.org/officeDocument/2006/relationships/image" Target="../media/image17.png"/><Relationship Id="rId7" Type="http://schemas.openxmlformats.org/officeDocument/2006/relationships/customXml" Target="../ink/ink8.xml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2" Type="http://schemas.openxmlformats.org/officeDocument/2006/relationships/image" Target="../media/image8.png"/><Relationship Id="rId16" Type="http://schemas.openxmlformats.org/officeDocument/2006/relationships/customXml" Target="../ink/ink13.xml"/><Relationship Id="rId20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customXml" Target="../ink/ink10.xml"/><Relationship Id="rId24" Type="http://schemas.openxmlformats.org/officeDocument/2006/relationships/customXml" Target="../ink/ink17.xml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23" Type="http://schemas.openxmlformats.org/officeDocument/2006/relationships/image" Target="../media/image18.png"/><Relationship Id="rId10" Type="http://schemas.openxmlformats.org/officeDocument/2006/relationships/image" Target="../media/image12.png"/><Relationship Id="rId19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customXml" Target="../ink/ink9.xml"/><Relationship Id="rId14" Type="http://schemas.openxmlformats.org/officeDocument/2006/relationships/image" Target="../media/image14.png"/><Relationship Id="rId22" Type="http://schemas.openxmlformats.org/officeDocument/2006/relationships/customXml" Target="../ink/ink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customXml" Target="../ink/ink20.xm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customXml" Target="../ink/ink19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22.xml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customXml" Target="../ink/ink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ustomXml" Target="../ink/ink25.xml"/><Relationship Id="rId7" Type="http://schemas.openxmlformats.org/officeDocument/2006/relationships/customXml" Target="../ink/ink27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customXml" Target="../ink/ink26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customXml" Target="../ink/ink30.xml"/><Relationship Id="rId12" Type="http://schemas.openxmlformats.org/officeDocument/2006/relationships/customXml" Target="../ink/ink33.xml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customXml" Target="../ink/ink29.xml"/><Relationship Id="rId10" Type="http://schemas.openxmlformats.org/officeDocument/2006/relationships/customXml" Target="../ink/ink32.xml"/><Relationship Id="rId4" Type="http://schemas.openxmlformats.org/officeDocument/2006/relationships/image" Target="../media/image33.png"/><Relationship Id="rId9" Type="http://schemas.openxmlformats.org/officeDocument/2006/relationships/customXml" Target="../ink/ink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customXml" Target="../ink/ink35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customXml" Target="../ink/ink38.xml"/><Relationship Id="rId12" Type="http://schemas.openxmlformats.org/officeDocument/2006/relationships/customXml" Target="../ink/ink41.xml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3.png"/><Relationship Id="rId5" Type="http://schemas.openxmlformats.org/officeDocument/2006/relationships/customXml" Target="../ink/ink37.xml"/><Relationship Id="rId10" Type="http://schemas.openxmlformats.org/officeDocument/2006/relationships/customXml" Target="../ink/ink40.xml"/><Relationship Id="rId4" Type="http://schemas.openxmlformats.org/officeDocument/2006/relationships/image" Target="../media/image40.png"/><Relationship Id="rId9" Type="http://schemas.openxmlformats.org/officeDocument/2006/relationships/customXml" Target="../ink/ink3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.xml"/><Relationship Id="rId5" Type="http://schemas.openxmlformats.org/officeDocument/2006/relationships/image" Target="../media/image45.png"/><Relationship Id="rId4" Type="http://schemas.openxmlformats.org/officeDocument/2006/relationships/customXml" Target="../ink/ink43.xml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13" Type="http://schemas.openxmlformats.org/officeDocument/2006/relationships/image" Target="../media/image52.png"/><Relationship Id="rId18" Type="http://schemas.openxmlformats.org/officeDocument/2006/relationships/customXml" Target="../ink/ink54.xml"/><Relationship Id="rId3" Type="http://schemas.openxmlformats.org/officeDocument/2006/relationships/image" Target="../media/image39.png"/><Relationship Id="rId21" Type="http://schemas.openxmlformats.org/officeDocument/2006/relationships/customXml" Target="../ink/ink56.xml"/><Relationship Id="rId7" Type="http://schemas.openxmlformats.org/officeDocument/2006/relationships/image" Target="../media/image49.png"/><Relationship Id="rId12" Type="http://schemas.openxmlformats.org/officeDocument/2006/relationships/customXml" Target="../ink/ink51.xml"/><Relationship Id="rId17" Type="http://schemas.openxmlformats.org/officeDocument/2006/relationships/image" Target="../media/image54.png"/><Relationship Id="rId2" Type="http://schemas.openxmlformats.org/officeDocument/2006/relationships/customXml" Target="../ink/ink46.xml"/><Relationship Id="rId16" Type="http://schemas.openxmlformats.org/officeDocument/2006/relationships/customXml" Target="../ink/ink53.xml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8.xml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53.png"/><Relationship Id="rId10" Type="http://schemas.openxmlformats.org/officeDocument/2006/relationships/customXml" Target="../ink/ink50.xml"/><Relationship Id="rId19" Type="http://schemas.openxmlformats.org/officeDocument/2006/relationships/customXml" Target="../ink/ink55.xml"/><Relationship Id="rId4" Type="http://schemas.openxmlformats.org/officeDocument/2006/relationships/customXml" Target="../ink/ink47.xml"/><Relationship Id="rId9" Type="http://schemas.openxmlformats.org/officeDocument/2006/relationships/image" Target="../media/image50.png"/><Relationship Id="rId14" Type="http://schemas.openxmlformats.org/officeDocument/2006/relationships/customXml" Target="../ink/ink52.xml"/><Relationship Id="rId22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0.xml"/><Relationship Id="rId3" Type="http://schemas.openxmlformats.org/officeDocument/2006/relationships/image" Target="../media/image39.png"/><Relationship Id="rId7" Type="http://schemas.openxmlformats.org/officeDocument/2006/relationships/customXml" Target="../ink/ink59.xml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customXml" Target="../ink/ink58.xml"/><Relationship Id="rId4" Type="http://schemas.openxmlformats.org/officeDocument/2006/relationships/image" Target="../media/image57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4.xml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3.xml"/><Relationship Id="rId5" Type="http://schemas.openxmlformats.org/officeDocument/2006/relationships/image" Target="../media/image60.png"/><Relationship Id="rId4" Type="http://schemas.openxmlformats.org/officeDocument/2006/relationships/customXml" Target="../ink/ink62.xml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customXml" Target="../ink/ink68.xml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customXml" Target="../ink/ink67.xml"/><Relationship Id="rId10" Type="http://schemas.openxmlformats.org/officeDocument/2006/relationships/image" Target="../media/image65.png"/><Relationship Id="rId4" Type="http://schemas.openxmlformats.org/officeDocument/2006/relationships/customXml" Target="../ink/ink66.xml"/><Relationship Id="rId9" Type="http://schemas.openxmlformats.org/officeDocument/2006/relationships/customXml" Target="../ink/ink6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7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customXml" Target="../ink/ink7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3" Type="http://schemas.openxmlformats.org/officeDocument/2006/relationships/image" Target="../media/image39.png"/><Relationship Id="rId7" Type="http://schemas.openxmlformats.org/officeDocument/2006/relationships/image" Target="../media/image69.png"/><Relationship Id="rId12" Type="http://schemas.openxmlformats.org/officeDocument/2006/relationships/image" Target="../media/image71.png"/><Relationship Id="rId2" Type="http://schemas.openxmlformats.org/officeDocument/2006/relationships/customXml" Target="../ink/ink7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.xml"/><Relationship Id="rId11" Type="http://schemas.openxmlformats.org/officeDocument/2006/relationships/customXml" Target="../ink/ink78.xml"/><Relationship Id="rId5" Type="http://schemas.openxmlformats.org/officeDocument/2006/relationships/customXml" Target="../ink/ink74.xml"/><Relationship Id="rId10" Type="http://schemas.openxmlformats.org/officeDocument/2006/relationships/customXml" Target="../ink/ink77.xml"/><Relationship Id="rId4" Type="http://schemas.openxmlformats.org/officeDocument/2006/relationships/image" Target="../media/image68.pn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.xml"/><Relationship Id="rId13" Type="http://schemas.openxmlformats.org/officeDocument/2006/relationships/customXml" Target="../ink/ink85.xml"/><Relationship Id="rId18" Type="http://schemas.openxmlformats.org/officeDocument/2006/relationships/customXml" Target="../ink/ink88.xml"/><Relationship Id="rId3" Type="http://schemas.openxmlformats.org/officeDocument/2006/relationships/image" Target="../media/image39.png"/><Relationship Id="rId7" Type="http://schemas.openxmlformats.org/officeDocument/2006/relationships/image" Target="../media/image73.png"/><Relationship Id="rId12" Type="http://schemas.openxmlformats.org/officeDocument/2006/relationships/image" Target="../media/image75.png"/><Relationship Id="rId17" Type="http://schemas.openxmlformats.org/officeDocument/2006/relationships/image" Target="../media/image77.png"/><Relationship Id="rId2" Type="http://schemas.openxmlformats.org/officeDocument/2006/relationships/customXml" Target="../ink/ink79.xml"/><Relationship Id="rId16" Type="http://schemas.openxmlformats.org/officeDocument/2006/relationships/customXml" Target="../ink/ink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1.xml"/><Relationship Id="rId11" Type="http://schemas.openxmlformats.org/officeDocument/2006/relationships/customXml" Target="../ink/ink84.xml"/><Relationship Id="rId5" Type="http://schemas.openxmlformats.org/officeDocument/2006/relationships/image" Target="../media/image72.png"/><Relationship Id="rId15" Type="http://schemas.openxmlformats.org/officeDocument/2006/relationships/image" Target="../media/image76.png"/><Relationship Id="rId10" Type="http://schemas.openxmlformats.org/officeDocument/2006/relationships/image" Target="../media/image74.png"/><Relationship Id="rId19" Type="http://schemas.openxmlformats.org/officeDocument/2006/relationships/image" Target="../media/image78.png"/><Relationship Id="rId4" Type="http://schemas.openxmlformats.org/officeDocument/2006/relationships/customXml" Target="../ink/ink80.xml"/><Relationship Id="rId9" Type="http://schemas.openxmlformats.org/officeDocument/2006/relationships/customXml" Target="../ink/ink83.xml"/><Relationship Id="rId14" Type="http://schemas.openxmlformats.org/officeDocument/2006/relationships/customXml" Target="../ink/ink8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9.png"/><Relationship Id="rId7" Type="http://schemas.openxmlformats.org/officeDocument/2006/relationships/customXml" Target="../ink/ink92.xml"/><Relationship Id="rId2" Type="http://schemas.openxmlformats.org/officeDocument/2006/relationships/customXml" Target="../ink/ink8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1.xml"/><Relationship Id="rId5" Type="http://schemas.openxmlformats.org/officeDocument/2006/relationships/image" Target="../media/image79.png"/><Relationship Id="rId10" Type="http://schemas.openxmlformats.org/officeDocument/2006/relationships/image" Target="../media/image81.png"/><Relationship Id="rId4" Type="http://schemas.openxmlformats.org/officeDocument/2006/relationships/customXml" Target="../ink/ink90.xml"/><Relationship Id="rId9" Type="http://schemas.openxmlformats.org/officeDocument/2006/relationships/customXml" Target="../ink/ink9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7.xml"/><Relationship Id="rId3" Type="http://schemas.openxmlformats.org/officeDocument/2006/relationships/image" Target="../media/image39.png"/><Relationship Id="rId7" Type="http://schemas.openxmlformats.org/officeDocument/2006/relationships/image" Target="../media/image83.png"/><Relationship Id="rId2" Type="http://schemas.openxmlformats.org/officeDocument/2006/relationships/customXml" Target="../ink/ink9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6.xml"/><Relationship Id="rId5" Type="http://schemas.openxmlformats.org/officeDocument/2006/relationships/image" Target="../media/image82.png"/><Relationship Id="rId4" Type="http://schemas.openxmlformats.org/officeDocument/2006/relationships/customXml" Target="../ink/ink95.xml"/><Relationship Id="rId9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9.png"/><Relationship Id="rId7" Type="http://schemas.openxmlformats.org/officeDocument/2006/relationships/customXml" Target="../ink/ink100.xml"/><Relationship Id="rId2" Type="http://schemas.openxmlformats.org/officeDocument/2006/relationships/customXml" Target="../ink/ink9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customXml" Target="../ink/ink99.xml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4.xml"/><Relationship Id="rId13" Type="http://schemas.openxmlformats.org/officeDocument/2006/relationships/image" Target="../media/image92.png"/><Relationship Id="rId3" Type="http://schemas.openxmlformats.org/officeDocument/2006/relationships/image" Target="../media/image39.png"/><Relationship Id="rId7" Type="http://schemas.openxmlformats.org/officeDocument/2006/relationships/image" Target="../media/image89.png"/><Relationship Id="rId12" Type="http://schemas.openxmlformats.org/officeDocument/2006/relationships/customXml" Target="../ink/ink106.xml"/><Relationship Id="rId2" Type="http://schemas.openxmlformats.org/officeDocument/2006/relationships/customXml" Target="../ink/ink10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3.xml"/><Relationship Id="rId11" Type="http://schemas.openxmlformats.org/officeDocument/2006/relationships/image" Target="../media/image91.png"/><Relationship Id="rId5" Type="http://schemas.openxmlformats.org/officeDocument/2006/relationships/image" Target="../media/image88.png"/><Relationship Id="rId10" Type="http://schemas.openxmlformats.org/officeDocument/2006/relationships/customXml" Target="../ink/ink105.xml"/><Relationship Id="rId4" Type="http://schemas.openxmlformats.org/officeDocument/2006/relationships/customXml" Target="../ink/ink102.xml"/><Relationship Id="rId9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A2C39F-4517-70EA-FD56-EB5D3DD4B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756" y="326960"/>
            <a:ext cx="7118487" cy="62040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D5B4DF5-31D7-689F-51C2-204E5CC1E68A}"/>
                  </a:ext>
                </a:extLst>
              </p14:cNvPr>
              <p14:cNvContentPartPr/>
              <p14:nvPr/>
            </p14:nvContentPartPr>
            <p14:xfrm>
              <a:off x="8817260" y="3846301"/>
              <a:ext cx="326520" cy="46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D5B4DF5-31D7-689F-51C2-204E5CC1E6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99620" y="3810301"/>
                <a:ext cx="36216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7C6958D-91F5-BD97-87FF-2ADC0E574994}"/>
                  </a:ext>
                </a:extLst>
              </p14:cNvPr>
              <p14:cNvContentPartPr/>
              <p14:nvPr/>
            </p14:nvContentPartPr>
            <p14:xfrm>
              <a:off x="8862620" y="4725781"/>
              <a:ext cx="251280" cy="471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7C6958D-91F5-BD97-87FF-2ADC0E5749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44620" y="4690141"/>
                <a:ext cx="286920" cy="11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242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5AF607-B4A8-6EF8-A7CF-F461A279F055}"/>
                  </a:ext>
                </a:extLst>
              </p14:cNvPr>
              <p14:cNvContentPartPr/>
              <p14:nvPr/>
            </p14:nvContentPartPr>
            <p14:xfrm>
              <a:off x="4401348" y="32151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5AF607-B4A8-6EF8-A7CF-F461A279F0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83348" y="3179461"/>
                <a:ext cx="36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B194317-2153-0ABC-E014-FBED712F8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696" y="0"/>
            <a:ext cx="8150607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26C251E-131A-D23D-DD92-0DB76B2678A1}"/>
                  </a:ext>
                </a:extLst>
              </p14:cNvPr>
              <p14:cNvContentPartPr/>
              <p14:nvPr/>
            </p14:nvContentPartPr>
            <p14:xfrm>
              <a:off x="8788308" y="3805861"/>
              <a:ext cx="582840" cy="324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26C251E-131A-D23D-DD92-0DB76B2678A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70668" y="3770221"/>
                <a:ext cx="61848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B5D4C89-04F3-7791-004B-FFC4AAE74BAA}"/>
                  </a:ext>
                </a:extLst>
              </p14:cNvPr>
              <p14:cNvContentPartPr/>
              <p14:nvPr/>
            </p14:nvContentPartPr>
            <p14:xfrm>
              <a:off x="8894868" y="5335141"/>
              <a:ext cx="283680" cy="298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B5D4C89-04F3-7791-004B-FFC4AAE74B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76868" y="5299141"/>
                <a:ext cx="319320" cy="37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638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85B474-D33A-C149-17D8-2E395356B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28" y="0"/>
            <a:ext cx="904094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CAB65F6-656A-AC33-9BE9-6EBAE0726B35}"/>
                  </a:ext>
                </a:extLst>
              </p14:cNvPr>
              <p14:cNvContentPartPr/>
              <p14:nvPr/>
            </p14:nvContentPartPr>
            <p14:xfrm>
              <a:off x="10089757" y="2160012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CAB65F6-656A-AC33-9BE9-6EBAE0726B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71757" y="2124372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85BFEEF-E106-BF21-3487-24F9FEEB456C}"/>
                  </a:ext>
                </a:extLst>
              </p14:cNvPr>
              <p14:cNvContentPartPr/>
              <p14:nvPr/>
            </p14:nvContentPartPr>
            <p14:xfrm>
              <a:off x="9236197" y="1572852"/>
              <a:ext cx="385920" cy="3819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85BFEEF-E106-BF21-3487-24F9FEEB456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18197" y="1537212"/>
                <a:ext cx="42156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8171F68-4485-99B4-265D-2FB967F803AB}"/>
                  </a:ext>
                </a:extLst>
              </p14:cNvPr>
              <p14:cNvContentPartPr/>
              <p14:nvPr/>
            </p14:nvContentPartPr>
            <p14:xfrm>
              <a:off x="8950717" y="5927412"/>
              <a:ext cx="683640" cy="5698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8171F68-4485-99B4-265D-2FB967F803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33077" y="5891412"/>
                <a:ext cx="719280" cy="64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E40D851-0C78-CB3B-5B22-0D9D1508C803}"/>
                  </a:ext>
                </a:extLst>
              </p14:cNvPr>
              <p14:cNvContentPartPr/>
              <p14:nvPr/>
            </p14:nvContentPartPr>
            <p14:xfrm>
              <a:off x="4238677" y="3940932"/>
              <a:ext cx="1011240" cy="2534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E40D851-0C78-CB3B-5B22-0D9D1508C80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21037" y="3905292"/>
                <a:ext cx="104688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122B953-6654-F104-80EA-93AD1F5AC594}"/>
                  </a:ext>
                </a:extLst>
              </p14:cNvPr>
              <p14:cNvContentPartPr/>
              <p14:nvPr/>
            </p14:nvContentPartPr>
            <p14:xfrm>
              <a:off x="3988837" y="3121572"/>
              <a:ext cx="128160" cy="581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122B953-6654-F104-80EA-93AD1F5AC59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70837" y="3085932"/>
                <a:ext cx="163800" cy="6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E18BC5D-82D4-3E94-5E5B-B2921149E7C3}"/>
                  </a:ext>
                </a:extLst>
              </p14:cNvPr>
              <p14:cNvContentPartPr/>
              <p14:nvPr/>
            </p14:nvContentPartPr>
            <p14:xfrm>
              <a:off x="3530197" y="3373572"/>
              <a:ext cx="254160" cy="5068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E18BC5D-82D4-3E94-5E5B-B2921149E7C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12557" y="3337572"/>
                <a:ext cx="289800" cy="57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D6FD40B-E8F5-3B6A-0B56-4F8EA212897C}"/>
                  </a:ext>
                </a:extLst>
              </p14:cNvPr>
              <p14:cNvContentPartPr/>
              <p14:nvPr/>
            </p14:nvContentPartPr>
            <p14:xfrm>
              <a:off x="3956797" y="3894132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D6FD40B-E8F5-3B6A-0B56-4F8EA21289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8797" y="3858132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27DCE9D-6CB5-93B5-F3FC-B99F827A86A3}"/>
                  </a:ext>
                </a:extLst>
              </p14:cNvPr>
              <p14:cNvContentPartPr/>
              <p14:nvPr/>
            </p14:nvContentPartPr>
            <p14:xfrm>
              <a:off x="2885077" y="3373572"/>
              <a:ext cx="223920" cy="3477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27DCE9D-6CB5-93B5-F3FC-B99F827A86A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67077" y="3337572"/>
                <a:ext cx="25956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6C5D357-0D5B-69BB-3E91-189C1AF9AE45}"/>
                  </a:ext>
                </a:extLst>
              </p14:cNvPr>
              <p14:cNvContentPartPr/>
              <p14:nvPr/>
            </p14:nvContentPartPr>
            <p14:xfrm>
              <a:off x="1384237" y="3736092"/>
              <a:ext cx="1793880" cy="1386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6C5D357-0D5B-69BB-3E91-189C1AF9AE4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66597" y="3700452"/>
                <a:ext cx="1829520" cy="14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F42E712-8510-BBF3-E639-144076D76BDD}"/>
                  </a:ext>
                </a:extLst>
              </p14:cNvPr>
              <p14:cNvContentPartPr/>
              <p14:nvPr/>
            </p14:nvContentPartPr>
            <p14:xfrm>
              <a:off x="2711557" y="4948572"/>
              <a:ext cx="189720" cy="651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F42E712-8510-BBF3-E639-144076D76BD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93557" y="4912932"/>
                <a:ext cx="22536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BF0EF9A-941C-A314-663D-469A35162A69}"/>
                  </a:ext>
                </a:extLst>
              </p14:cNvPr>
              <p14:cNvContentPartPr/>
              <p14:nvPr/>
            </p14:nvContentPartPr>
            <p14:xfrm>
              <a:off x="725077" y="3610092"/>
              <a:ext cx="1166400" cy="5079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BF0EF9A-941C-A314-663D-469A35162A6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07437" y="3574452"/>
                <a:ext cx="1202040" cy="57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BC79A1D-343A-A143-E507-E57D7FF3E998}"/>
                  </a:ext>
                </a:extLst>
              </p14:cNvPr>
              <p14:cNvContentPartPr/>
              <p14:nvPr/>
            </p14:nvContentPartPr>
            <p14:xfrm>
              <a:off x="4325077" y="3924372"/>
              <a:ext cx="1041120" cy="2401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BC79A1D-343A-A143-E507-E57D7FF3E99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18957" y="3918252"/>
                <a:ext cx="1053360" cy="25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928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66E45CF-A0C4-1E1F-234A-D18DF1ADBB72}"/>
                  </a:ext>
                </a:extLst>
              </p14:cNvPr>
              <p14:cNvContentPartPr/>
              <p14:nvPr/>
            </p14:nvContentPartPr>
            <p14:xfrm>
              <a:off x="5202037" y="3484452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66E45CF-A0C4-1E1F-234A-D18DF1ADBB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95917" y="3478332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B73B9A8-347B-C5AC-5BB0-C35F74317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187" y="0"/>
            <a:ext cx="9107625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80B5EFE-6107-C672-FA54-1748692359E7}"/>
                  </a:ext>
                </a:extLst>
              </p14:cNvPr>
              <p14:cNvContentPartPr/>
              <p14:nvPr/>
            </p14:nvContentPartPr>
            <p14:xfrm>
              <a:off x="9754597" y="1780212"/>
              <a:ext cx="684000" cy="5076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80B5EFE-6107-C672-FA54-1748692359E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36597" y="1744572"/>
                <a:ext cx="719640" cy="57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726E8A-943E-17FA-CDD8-5CEC4CD5831C}"/>
                  </a:ext>
                </a:extLst>
              </p14:cNvPr>
              <p14:cNvContentPartPr/>
              <p14:nvPr/>
            </p14:nvContentPartPr>
            <p14:xfrm>
              <a:off x="9915157" y="4631772"/>
              <a:ext cx="509040" cy="3844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726E8A-943E-17FA-CDD8-5CEC4CD583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97517" y="4596132"/>
                <a:ext cx="544680" cy="45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809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1ED1F2-0278-A591-D497-F7ACFA0DB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86" y="0"/>
            <a:ext cx="8592027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A29E54-FC3E-638A-097E-47883846FAAF}"/>
                  </a:ext>
                </a:extLst>
              </p14:cNvPr>
              <p14:cNvContentPartPr/>
              <p14:nvPr/>
            </p14:nvContentPartPr>
            <p14:xfrm>
              <a:off x="9804637" y="2158932"/>
              <a:ext cx="463320" cy="430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A29E54-FC3E-638A-097E-47883846FA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86997" y="2123292"/>
                <a:ext cx="49896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FF015DE-2EDF-12A8-56B0-A7BF4D9687BA}"/>
                  </a:ext>
                </a:extLst>
              </p14:cNvPr>
              <p14:cNvContentPartPr/>
              <p14:nvPr/>
            </p14:nvContentPartPr>
            <p14:xfrm>
              <a:off x="9814668" y="5225341"/>
              <a:ext cx="414720" cy="5356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FF015DE-2EDF-12A8-56B0-A7BF4D9687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97028" y="5189341"/>
                <a:ext cx="450360" cy="60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DD59501-CCF4-2D41-3407-3A045453C047}"/>
                  </a:ext>
                </a:extLst>
              </p14:cNvPr>
              <p14:cNvContentPartPr/>
              <p14:nvPr/>
            </p14:nvContentPartPr>
            <p14:xfrm>
              <a:off x="10114908" y="5387341"/>
              <a:ext cx="43920" cy="892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DD59501-CCF4-2D41-3407-3A045453C0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96908" y="5351701"/>
                <a:ext cx="7956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7891CD4-3AF3-497D-38AE-D5BB78946CEF}"/>
                  </a:ext>
                </a:extLst>
              </p14:cNvPr>
              <p14:cNvContentPartPr/>
              <p14:nvPr/>
            </p14:nvContentPartPr>
            <p14:xfrm>
              <a:off x="10009068" y="5245141"/>
              <a:ext cx="270360" cy="4734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7891CD4-3AF3-497D-38AE-D5BB78946C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91428" y="5209141"/>
                <a:ext cx="306000" cy="54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84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D161D9-4BA1-0CEE-0946-89F8DBA3BD04}"/>
              </a:ext>
            </a:extLst>
          </p:cNvPr>
          <p:cNvSpPr txBox="1"/>
          <p:nvPr/>
        </p:nvSpPr>
        <p:spPr>
          <a:xfrm>
            <a:off x="2150347" y="335002"/>
            <a:ext cx="87194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dirty="0"/>
              <a:t>ملائكه الاعمال : هي من البنيه التحتيه للعمل الريادي وهي انظمه تمويل من داخل النظام الريادي وتميل للمخاطره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5F96DA-3BFA-D7BD-8516-DE79BE95C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206" y="1190312"/>
            <a:ext cx="6001588" cy="44773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DA51316-C4C0-0BDE-3E6C-859D20D530A6}"/>
                  </a:ext>
                </a:extLst>
              </p14:cNvPr>
              <p14:cNvContentPartPr/>
              <p14:nvPr/>
            </p14:nvContentPartPr>
            <p14:xfrm>
              <a:off x="8318148" y="2602021"/>
              <a:ext cx="222840" cy="1504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DA51316-C4C0-0BDE-3E6C-859D20D530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00508" y="2566021"/>
                <a:ext cx="25848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48EF910-4433-288E-FA49-7C48C1057850}"/>
                  </a:ext>
                </a:extLst>
              </p14:cNvPr>
              <p14:cNvContentPartPr/>
              <p14:nvPr/>
            </p14:nvContentPartPr>
            <p14:xfrm>
              <a:off x="8319948" y="2610301"/>
              <a:ext cx="302400" cy="2041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48EF910-4433-288E-FA49-7C48C10578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02308" y="2574301"/>
                <a:ext cx="33804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0A7FC8D-B45B-E7B7-C83A-12F9CB3864EF}"/>
                  </a:ext>
                </a:extLst>
              </p14:cNvPr>
              <p14:cNvContentPartPr/>
              <p14:nvPr/>
            </p14:nvContentPartPr>
            <p14:xfrm>
              <a:off x="8228508" y="3988741"/>
              <a:ext cx="636840" cy="4651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0A7FC8D-B45B-E7B7-C83A-12F9CB3864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10868" y="3952741"/>
                <a:ext cx="672480" cy="53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773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8AA640-9B9A-1AC8-AD6E-58EE163DA204}"/>
                  </a:ext>
                </a:extLst>
              </p14:cNvPr>
              <p14:cNvContentPartPr/>
              <p14:nvPr/>
            </p14:nvContentPartPr>
            <p14:xfrm>
              <a:off x="4782948" y="294438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8AA640-9B9A-1AC8-AD6E-58EE163DA2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4948" y="2908381"/>
                <a:ext cx="36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2FF187-DAB8-1CB8-1437-E43E7836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311" y="1237944"/>
            <a:ext cx="6287377" cy="43821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371B8DB-DF6A-4D20-9AF8-914298C55DB8}"/>
                  </a:ext>
                </a:extLst>
              </p14:cNvPr>
              <p14:cNvContentPartPr/>
              <p14:nvPr/>
            </p14:nvContentPartPr>
            <p14:xfrm>
              <a:off x="8259108" y="2722981"/>
              <a:ext cx="271440" cy="274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371B8DB-DF6A-4D20-9AF8-914298C55D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41108" y="2686981"/>
                <a:ext cx="3070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AD5C1A7-DF89-262F-6502-68F9DD427F79}"/>
                  </a:ext>
                </a:extLst>
              </p14:cNvPr>
              <p14:cNvContentPartPr/>
              <p14:nvPr/>
            </p14:nvContentPartPr>
            <p14:xfrm>
              <a:off x="8468628" y="2733061"/>
              <a:ext cx="84240" cy="223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AD5C1A7-DF89-262F-6502-68F9DD427F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50628" y="2697061"/>
                <a:ext cx="11988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2CCCC8E-279F-A512-0413-6FC9164BEEF6}"/>
                  </a:ext>
                </a:extLst>
              </p14:cNvPr>
              <p14:cNvContentPartPr/>
              <p14:nvPr/>
            </p14:nvContentPartPr>
            <p14:xfrm>
              <a:off x="8470428" y="2883901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2CCCC8E-279F-A512-0413-6FC9164BEE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52788" y="2848261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C1B4E9-38A6-EC21-F6F3-8379A4750C3B}"/>
                  </a:ext>
                </a:extLst>
              </p14:cNvPr>
              <p14:cNvContentPartPr/>
              <p14:nvPr/>
            </p14:nvContentPartPr>
            <p14:xfrm>
              <a:off x="8226348" y="4270621"/>
              <a:ext cx="407880" cy="2527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C1B4E9-38A6-EC21-F6F3-8379A4750C3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08708" y="4234621"/>
                <a:ext cx="44352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43FB1F1-B77A-211D-25B7-0460A0BD02D8}"/>
                  </a:ext>
                </a:extLst>
              </p14:cNvPr>
              <p14:cNvContentPartPr/>
              <p14:nvPr/>
            </p14:nvContentPartPr>
            <p14:xfrm>
              <a:off x="-60492" y="2522101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43FB1F1-B77A-211D-25B7-0460A0BD02D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8132" y="2486461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5697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18C050-9A15-CBAE-D00C-B38FEC92559E}"/>
                  </a:ext>
                </a:extLst>
              </p14:cNvPr>
              <p14:cNvContentPartPr/>
              <p14:nvPr/>
            </p14:nvContentPartPr>
            <p14:xfrm>
              <a:off x="6782388" y="227046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18C050-9A15-CBAE-D00C-B38FEC9255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64388" y="2234821"/>
                <a:ext cx="36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2FA17F0-8E9E-092B-F2FE-08670C369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756" y="866417"/>
            <a:ext cx="9764488" cy="512516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1F39616-E489-F320-0D4C-F22EAD4DD305}"/>
                  </a:ext>
                </a:extLst>
              </p14:cNvPr>
              <p14:cNvContentPartPr/>
              <p14:nvPr/>
            </p14:nvContentPartPr>
            <p14:xfrm>
              <a:off x="9725028" y="2529661"/>
              <a:ext cx="497520" cy="518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1F39616-E489-F320-0D4C-F22EAD4DD3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20708" y="2525341"/>
                <a:ext cx="506160" cy="52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997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BDDBAF9-EFE5-330D-22CF-5224871DA0FD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BDDBAF9-EFE5-330D-22CF-5224871DA0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F9B87F1-44E1-7398-08BF-79A2BA876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441" y="394864"/>
            <a:ext cx="8183117" cy="60682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26CCBA3-1B34-F991-28EF-4153B6810C0A}"/>
                  </a:ext>
                </a:extLst>
              </p14:cNvPr>
              <p14:cNvContentPartPr/>
              <p14:nvPr/>
            </p14:nvContentPartPr>
            <p14:xfrm>
              <a:off x="8770058" y="2370133"/>
              <a:ext cx="398880" cy="385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26CCBA3-1B34-F991-28EF-4153B6810C0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65738" y="2365813"/>
                <a:ext cx="407520" cy="39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256F46D-4D6C-5841-DF74-584733226DBB}"/>
              </a:ext>
            </a:extLst>
          </p:cNvPr>
          <p:cNvGrpSpPr/>
          <p:nvPr/>
        </p:nvGrpSpPr>
        <p:grpSpPr>
          <a:xfrm>
            <a:off x="8781938" y="5068693"/>
            <a:ext cx="555480" cy="384840"/>
            <a:chOff x="8781938" y="5068693"/>
            <a:chExt cx="55548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7F5D8E5-DCEE-B033-28F3-B01317DA9C08}"/>
                    </a:ext>
                  </a:extLst>
                </p14:cNvPr>
                <p14:cNvContentPartPr/>
                <p14:nvPr/>
              </p14:nvContentPartPr>
              <p14:xfrm>
                <a:off x="8781938" y="5068693"/>
                <a:ext cx="418680" cy="384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7F5D8E5-DCEE-B033-28F3-B01317DA9C0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777618" y="5064373"/>
                  <a:ext cx="4273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3369FF8-01FC-BE68-1807-A058799F478B}"/>
                    </a:ext>
                  </a:extLst>
                </p14:cNvPr>
                <p14:cNvContentPartPr/>
                <p14:nvPr/>
              </p14:nvContentPartPr>
              <p14:xfrm>
                <a:off x="9177938" y="5452453"/>
                <a:ext cx="360" cy="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3369FF8-01FC-BE68-1807-A058799F478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173618" y="544813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B49D5C-9DF7-7F22-0D10-A9F8FE9C93E2}"/>
                    </a:ext>
                  </a:extLst>
                </p14:cNvPr>
                <p14:cNvContentPartPr/>
                <p14:nvPr/>
              </p14:nvContentPartPr>
              <p14:xfrm>
                <a:off x="9177938" y="5422213"/>
                <a:ext cx="11520" cy="30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B49D5C-9DF7-7F22-0D10-A9F8FE9C93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73618" y="5417893"/>
                  <a:ext cx="201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F3205C-CC57-74C4-CBD3-25E80FC93167}"/>
                    </a:ext>
                  </a:extLst>
                </p14:cNvPr>
                <p14:cNvContentPartPr/>
                <p14:nvPr/>
              </p14:nvContentPartPr>
              <p14:xfrm>
                <a:off x="9178658" y="5124133"/>
                <a:ext cx="158760" cy="294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F3205C-CC57-74C4-CBD3-25E80FC9316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174338" y="5119813"/>
                  <a:ext cx="167400" cy="303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51850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D9E82-234D-5DA8-7164-82FB5EEAD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77FD94-FA0C-4FC4-DE01-41702E801EBE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77FD94-FA0C-4FC4-DE01-41702E801E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4E7A543-8D14-CF40-B52C-5C95382FCC26}"/>
                  </a:ext>
                </a:extLst>
              </p14:cNvPr>
              <p14:cNvContentPartPr/>
              <p14:nvPr/>
            </p14:nvContentPartPr>
            <p14:xfrm>
              <a:off x="7066538" y="317221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4E7A543-8D14-CF40-B52C-5C95382FCC2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62218" y="316789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8F0DC25-EE89-3DFD-2F06-C54E7016B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178" y="728687"/>
            <a:ext cx="8100937" cy="54006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E2CE981-22B9-8163-5BB2-330AB4DB2819}"/>
                  </a:ext>
                </a:extLst>
              </p14:cNvPr>
              <p14:cNvContentPartPr/>
              <p14:nvPr/>
            </p14:nvContentPartPr>
            <p14:xfrm>
              <a:off x="10070410" y="2159823"/>
              <a:ext cx="400320" cy="3924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E2CE981-22B9-8163-5BB2-330AB4DB28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66090" y="2155503"/>
                <a:ext cx="4089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507BE9-F27B-E93D-8CE5-D73F3C7DBE21}"/>
                  </a:ext>
                </a:extLst>
              </p14:cNvPr>
              <p14:cNvContentPartPr/>
              <p14:nvPr/>
            </p14:nvContentPartPr>
            <p14:xfrm>
              <a:off x="10083010" y="4750743"/>
              <a:ext cx="388440" cy="499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507BE9-F27B-E93D-8CE5-D73F3C7DBE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78690" y="4746423"/>
                <a:ext cx="397080" cy="5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213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F7102-5936-8F18-7B81-0C46BD32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A48F605-A9F2-DFF0-7C6B-852554E1FEE6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A48F605-A9F2-DFF0-7C6B-852554E1FEE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922227-3512-82FB-E274-63AFFF551953}"/>
                  </a:ext>
                </a:extLst>
              </p14:cNvPr>
              <p14:cNvContentPartPr/>
              <p14:nvPr/>
            </p14:nvContentPartPr>
            <p14:xfrm>
              <a:off x="6168730" y="39762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922227-3512-82FB-E274-63AFFF5519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64410" y="39330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CCFFEF3-04C8-EFF3-E024-23E187B87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837" y="1137918"/>
            <a:ext cx="6268325" cy="45821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C11E035-5E3E-B5F6-89E3-9F4B21691B27}"/>
                  </a:ext>
                </a:extLst>
              </p14:cNvPr>
              <p14:cNvContentPartPr/>
              <p14:nvPr/>
            </p14:nvContentPartPr>
            <p14:xfrm>
              <a:off x="8434210" y="2265663"/>
              <a:ext cx="486720" cy="4651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C11E035-5E3E-B5F6-89E3-9F4B21691B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29890" y="2261343"/>
                <a:ext cx="495360" cy="47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B649A0F0-B0E0-0F6E-F735-92765E703E9E}"/>
              </a:ext>
            </a:extLst>
          </p:cNvPr>
          <p:cNvGrpSpPr/>
          <p:nvPr/>
        </p:nvGrpSpPr>
        <p:grpSpPr>
          <a:xfrm>
            <a:off x="8400370" y="3690543"/>
            <a:ext cx="3012120" cy="2043000"/>
            <a:chOff x="8400370" y="3690543"/>
            <a:chExt cx="3012120" cy="20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E444341-1228-5BE5-12D8-747A4B5FCE38}"/>
                    </a:ext>
                  </a:extLst>
                </p14:cNvPr>
                <p14:cNvContentPartPr/>
                <p14:nvPr/>
              </p14:nvContentPartPr>
              <p14:xfrm>
                <a:off x="8400370" y="5344743"/>
                <a:ext cx="526680" cy="3888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E444341-1228-5BE5-12D8-747A4B5FCE3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96050" y="5340423"/>
                  <a:ext cx="5353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7EFFCBE-D3F2-5B28-7489-31CFC294FE13}"/>
                    </a:ext>
                  </a:extLst>
                </p14:cNvPr>
                <p14:cNvContentPartPr/>
                <p14:nvPr/>
              </p14:nvContentPartPr>
              <p14:xfrm>
                <a:off x="8931730" y="4738143"/>
                <a:ext cx="918720" cy="642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7EFFCBE-D3F2-5B28-7489-31CFC294FE1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927410" y="4733823"/>
                  <a:ext cx="927360" cy="6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22B9DCD-531D-12E5-CBC7-FE00662C5EF9}"/>
                    </a:ext>
                  </a:extLst>
                </p14:cNvPr>
                <p14:cNvContentPartPr/>
                <p14:nvPr/>
              </p14:nvContentPartPr>
              <p14:xfrm>
                <a:off x="9679450" y="4644543"/>
                <a:ext cx="136080" cy="343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22B9DCD-531D-12E5-CBC7-FE00662C5EF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675130" y="4640223"/>
                  <a:ext cx="1447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7C97B48-95F3-4F0B-1C66-9490B66CE257}"/>
                    </a:ext>
                  </a:extLst>
                </p14:cNvPr>
                <p14:cNvContentPartPr/>
                <p14:nvPr/>
              </p14:nvContentPartPr>
              <p14:xfrm>
                <a:off x="11237890" y="3690543"/>
                <a:ext cx="174600" cy="280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7C97B48-95F3-4F0B-1C66-9490B66CE25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233570" y="3686223"/>
                  <a:ext cx="1832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5986710-3EFF-A8A1-36FB-4F17F2CB20CF}"/>
                    </a:ext>
                  </a:extLst>
                </p14:cNvPr>
                <p14:cNvContentPartPr/>
                <p14:nvPr/>
              </p14:nvContentPartPr>
              <p14:xfrm>
                <a:off x="10989130" y="3915903"/>
                <a:ext cx="318240" cy="413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5986710-3EFF-A8A1-36FB-4F17F2CB20C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984810" y="3911583"/>
                  <a:ext cx="32688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EBAE9E4-4A39-E535-EA80-BEEB7F8FF94F}"/>
                    </a:ext>
                  </a:extLst>
                </p14:cNvPr>
                <p14:cNvContentPartPr/>
                <p14:nvPr/>
              </p14:nvContentPartPr>
              <p14:xfrm>
                <a:off x="11396650" y="4187703"/>
                <a:ext cx="360" cy="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EBAE9E4-4A39-E535-EA80-BEEB7F8FF94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392330" y="418338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B74DA6F-CB04-9E43-0880-5A4636222107}"/>
                    </a:ext>
                  </a:extLst>
                </p14:cNvPr>
                <p14:cNvContentPartPr/>
                <p14:nvPr/>
              </p14:nvContentPartPr>
              <p14:xfrm>
                <a:off x="10363090" y="4147743"/>
                <a:ext cx="578160" cy="3240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B74DA6F-CB04-9E43-0880-5A463622210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358770" y="4143423"/>
                  <a:ext cx="5868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6606038-ECE7-5E7B-9800-A46D61D0E794}"/>
                    </a:ext>
                  </a:extLst>
                </p14:cNvPr>
                <p14:cNvContentPartPr/>
                <p14:nvPr/>
              </p14:nvContentPartPr>
              <p14:xfrm>
                <a:off x="10208290" y="4366263"/>
                <a:ext cx="941400" cy="8704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6606038-ECE7-5E7B-9800-A46D61D0E79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03970" y="4361943"/>
                  <a:ext cx="950040" cy="879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10138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A4F5E-51D6-3CAD-8030-3688501A0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A85BD8-0094-FDA4-64F6-F3F6B374F415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A85BD8-0094-FDA4-64F6-F3F6B374F4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7211F02-A7D2-B328-5592-7BF6A9302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784" y="966444"/>
            <a:ext cx="6668431" cy="49251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D7AB5CD-9977-5D41-7BB4-F2B5B888E57C}"/>
                  </a:ext>
                </a:extLst>
              </p14:cNvPr>
              <p14:cNvContentPartPr/>
              <p14:nvPr/>
            </p14:nvContentPartPr>
            <p14:xfrm>
              <a:off x="8124770" y="2572700"/>
              <a:ext cx="323280" cy="3772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D7AB5CD-9977-5D41-7BB4-F2B5B888E57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20450" y="2568380"/>
                <a:ext cx="33192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1836B58-E1CE-EFD6-F889-FDA4CACC7679}"/>
                  </a:ext>
                </a:extLst>
              </p14:cNvPr>
              <p14:cNvContentPartPr/>
              <p14:nvPr/>
            </p14:nvContentPartPr>
            <p14:xfrm>
              <a:off x="8079050" y="2784020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1836B58-E1CE-EFD6-F889-FDA4CACC76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74730" y="27797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CD27AF-EB2F-22D4-5BA5-B5388D06F907}"/>
                  </a:ext>
                </a:extLst>
              </p14:cNvPr>
              <p14:cNvContentPartPr/>
              <p14:nvPr/>
            </p14:nvContentPartPr>
            <p14:xfrm>
              <a:off x="8159330" y="5117900"/>
              <a:ext cx="420480" cy="3160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CD27AF-EB2F-22D4-5BA5-B5388D06F9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55010" y="5113580"/>
                <a:ext cx="429120" cy="3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8996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E31E5-D5D9-0B20-4087-0EF04D2BB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9D20A65-88B8-0166-53BB-E2E9FFC62C7F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9D20A65-88B8-0166-53BB-E2E9FFC62C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6664D70-AB77-8E36-3C50-4B98F1C6984F}"/>
                  </a:ext>
                </a:extLst>
              </p14:cNvPr>
              <p14:cNvContentPartPr/>
              <p14:nvPr/>
            </p14:nvContentPartPr>
            <p14:xfrm>
              <a:off x="5895650" y="208778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6664D70-AB77-8E36-3C50-4B98F1C698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91330" y="2083460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0C45AA3-2D3A-C2AB-FBE6-8791E105DC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048" y="1495155"/>
            <a:ext cx="6115904" cy="38676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4241A42-15F7-AAC1-C4A2-A6339E35E037}"/>
                  </a:ext>
                </a:extLst>
              </p14:cNvPr>
              <p14:cNvContentPartPr/>
              <p14:nvPr/>
            </p14:nvContentPartPr>
            <p14:xfrm>
              <a:off x="8351210" y="3207020"/>
              <a:ext cx="393480" cy="521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4241A42-15F7-AAC1-C4A2-A6339E35E0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46890" y="3202700"/>
                <a:ext cx="40212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1B1E57C-2FD6-0D1D-1D3E-A69B974F1ECE}"/>
                  </a:ext>
                </a:extLst>
              </p14:cNvPr>
              <p14:cNvContentPartPr/>
              <p14:nvPr/>
            </p14:nvContentPartPr>
            <p14:xfrm>
              <a:off x="8369930" y="5042660"/>
              <a:ext cx="448560" cy="3571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1B1E57C-2FD6-0D1D-1D3E-A69B974F1E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65610" y="5038340"/>
                <a:ext cx="457200" cy="36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9200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43D1F-D692-8EEA-B595-013955F5A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F911BD4-E12A-ED64-ABA9-1BE97EBF3886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F911BD4-E12A-ED64-ABA9-1BE97EBF38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9ECBFC-172D-E54A-9DDC-583AB5E3BC4E}"/>
                  </a:ext>
                </a:extLst>
              </p14:cNvPr>
              <p14:cNvContentPartPr/>
              <p14:nvPr/>
            </p14:nvContentPartPr>
            <p14:xfrm>
              <a:off x="6666770" y="188330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9ECBFC-172D-E54A-9DDC-583AB5E3BC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2450" y="187898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571E14-BC8B-AA2E-41AF-E88265ACFA3E}"/>
                  </a:ext>
                </a:extLst>
              </p14:cNvPr>
              <p14:cNvContentPartPr/>
              <p14:nvPr/>
            </p14:nvContentPartPr>
            <p14:xfrm>
              <a:off x="5022290" y="2258420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571E14-BC8B-AA2E-41AF-E88265ACFA3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17970" y="2254100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753059D-3913-77D8-4A44-2F4BBF787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048" y="952154"/>
            <a:ext cx="6477904" cy="495369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B9A53E-53A1-6F47-8873-375DE5192FA6}"/>
                  </a:ext>
                </a:extLst>
              </p14:cNvPr>
              <p14:cNvContentPartPr/>
              <p14:nvPr/>
            </p14:nvContentPartPr>
            <p14:xfrm>
              <a:off x="8466770" y="2886620"/>
              <a:ext cx="432360" cy="410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B9A53E-53A1-6F47-8873-375DE5192FA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62450" y="2882300"/>
                <a:ext cx="44100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FDD80EF-65BB-4D3E-8BCE-8496C956ED76}"/>
                  </a:ext>
                </a:extLst>
              </p14:cNvPr>
              <p14:cNvContentPartPr/>
              <p14:nvPr/>
            </p14:nvContentPartPr>
            <p14:xfrm>
              <a:off x="8540930" y="4084340"/>
              <a:ext cx="604440" cy="798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FDD80EF-65BB-4D3E-8BCE-8496C956ED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36610" y="4080020"/>
                <a:ext cx="613080" cy="80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3213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0EDCC-B80F-B080-12B9-79854278B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7FE07F-9E84-4D7D-93C6-D17BB7844F20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7FE07F-9E84-4D7D-93C6-D17BB7844F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EA34877-2DB5-401D-E89C-4CCE5E88DCAA}"/>
                  </a:ext>
                </a:extLst>
              </p14:cNvPr>
              <p14:cNvContentPartPr/>
              <p14:nvPr/>
            </p14:nvContentPartPr>
            <p14:xfrm>
              <a:off x="4189610" y="337766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EA34877-2DB5-401D-E89C-4CCE5E88DC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5290" y="3373340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C9C0940-CAEB-E38A-A51D-19E637A85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0890" y="1361786"/>
            <a:ext cx="6230219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11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83A2A-46CE-AC53-08D2-105C75501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7DD05A-12C8-C0C7-BC8D-A64A90C28280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7DD05A-12C8-C0C7-BC8D-A64A90C282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701083E-0AEA-3C1D-E9AB-146638B46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230" y="1037891"/>
            <a:ext cx="9783540" cy="47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67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EF0B5-8D76-0649-D694-2663BE17C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7047B96-841A-529F-4F54-10323201CCF2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7047B96-841A-529F-4F54-10323201CC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5C8C29F-1F7C-F91E-F407-519665363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494" y="899759"/>
            <a:ext cx="7421011" cy="50584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DB110BF-E9E0-FC28-2E3C-5E4A9D28621E}"/>
                  </a:ext>
                </a:extLst>
              </p14:cNvPr>
              <p14:cNvContentPartPr/>
              <p14:nvPr/>
            </p14:nvContentPartPr>
            <p14:xfrm>
              <a:off x="8816330" y="2654420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DB110BF-E9E0-FC28-2E3C-5E4A9D2862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12010" y="26501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77015F8-EF44-4AFE-957C-9613CB5A17E4}"/>
                  </a:ext>
                </a:extLst>
              </p14:cNvPr>
              <p14:cNvContentPartPr/>
              <p14:nvPr/>
            </p14:nvContentPartPr>
            <p14:xfrm>
              <a:off x="8318090" y="3070580"/>
              <a:ext cx="1008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77015F8-EF44-4AFE-957C-9613CB5A17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13770" y="3066260"/>
                <a:ext cx="1872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E247D2D-4EEC-D894-D89F-E2291B2949F1}"/>
                  </a:ext>
                </a:extLst>
              </p14:cNvPr>
              <p14:cNvContentPartPr/>
              <p14:nvPr/>
            </p14:nvContentPartPr>
            <p14:xfrm>
              <a:off x="8989690" y="2609823"/>
              <a:ext cx="864360" cy="8190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E247D2D-4EEC-D894-D89F-E2291B2949F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85370" y="2605503"/>
                <a:ext cx="873000" cy="82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B723307-C78B-A166-B59D-68CA24D55C46}"/>
                  </a:ext>
                </a:extLst>
              </p14:cNvPr>
              <p14:cNvContentPartPr/>
              <p14:nvPr/>
            </p14:nvContentPartPr>
            <p14:xfrm>
              <a:off x="4982890" y="5486223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B723307-C78B-A166-B59D-68CA24D55C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78570" y="548190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5DF89F1-1AC5-050A-2184-D92883117A73}"/>
                  </a:ext>
                </a:extLst>
              </p14:cNvPr>
              <p14:cNvContentPartPr/>
              <p14:nvPr/>
            </p14:nvContentPartPr>
            <p14:xfrm>
              <a:off x="9017050" y="4790343"/>
              <a:ext cx="421920" cy="4460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5DF89F1-1AC5-050A-2184-D92883117A7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012730" y="4786023"/>
                <a:ext cx="430560" cy="45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1549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9132B-7B5E-A7CA-98FB-24DD0BFB1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53BB4A-0463-F4ED-D019-0138993D8EE1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53BB4A-0463-F4ED-D019-0138993D8EE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DC1705-5CE2-54E4-6E5F-6D4ABE15B653}"/>
                  </a:ext>
                </a:extLst>
              </p14:cNvPr>
              <p14:cNvContentPartPr/>
              <p14:nvPr/>
            </p14:nvContentPartPr>
            <p14:xfrm>
              <a:off x="3385930" y="337230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DC1705-5CE2-54E4-6E5F-6D4ABE15B6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1610" y="336798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D556524-DAB3-6CEE-511D-2D38DD6A6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839" y="1442760"/>
            <a:ext cx="4458322" cy="397247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8D9602-8B16-A14B-F9C4-949C9A2CB14F}"/>
                  </a:ext>
                </a:extLst>
              </p14:cNvPr>
              <p14:cNvContentPartPr/>
              <p14:nvPr/>
            </p14:nvContentPartPr>
            <p14:xfrm>
              <a:off x="7671370" y="2787663"/>
              <a:ext cx="335160" cy="268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8D9602-8B16-A14B-F9C4-949C9A2CB14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67050" y="2783343"/>
                <a:ext cx="34380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19842CA-EA8C-B626-9789-D137AAFBA70A}"/>
                  </a:ext>
                </a:extLst>
              </p14:cNvPr>
              <p14:cNvContentPartPr/>
              <p14:nvPr/>
            </p14:nvContentPartPr>
            <p14:xfrm>
              <a:off x="2663410" y="3432063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19842CA-EA8C-B626-9789-D137AAFBA7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59090" y="342774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C58809-5324-CC44-8DC6-812AB2B6509C}"/>
                  </a:ext>
                </a:extLst>
              </p14:cNvPr>
              <p14:cNvContentPartPr/>
              <p14:nvPr/>
            </p14:nvContentPartPr>
            <p14:xfrm>
              <a:off x="7745170" y="5088423"/>
              <a:ext cx="500040" cy="4464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C58809-5324-CC44-8DC6-812AB2B6509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40850" y="5084103"/>
                <a:ext cx="50868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11E6FA-9CBB-A973-2FE1-8EAA88CE0650}"/>
                  </a:ext>
                </a:extLst>
              </p14:cNvPr>
              <p14:cNvContentPartPr/>
              <p14:nvPr/>
            </p14:nvContentPartPr>
            <p14:xfrm>
              <a:off x="2093530" y="5433303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11E6FA-9CBB-A973-2FE1-8EAA88CE06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9210" y="542898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30B2EC05-BFE6-88F6-9ADE-A4A9B85FF6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39" y="4172685"/>
            <a:ext cx="6125430" cy="23530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D5DFE1E-427F-C25A-BB4B-E7A0E93126FC}"/>
                  </a:ext>
                </a:extLst>
              </p14:cNvPr>
              <p14:cNvContentPartPr/>
              <p14:nvPr/>
            </p14:nvContentPartPr>
            <p14:xfrm>
              <a:off x="5333530" y="3631143"/>
              <a:ext cx="360" cy="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D5DFE1E-427F-C25A-BB4B-E7A0E93126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29210" y="362682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440F41F-ECF2-48DF-7880-F18D24E95A1D}"/>
                  </a:ext>
                </a:extLst>
              </p14:cNvPr>
              <p14:cNvContentPartPr/>
              <p14:nvPr/>
            </p14:nvContentPartPr>
            <p14:xfrm>
              <a:off x="5563570" y="5439783"/>
              <a:ext cx="333720" cy="3272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440F41F-ECF2-48DF-7880-F18D24E95A1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59250" y="5435463"/>
                <a:ext cx="34236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4180930-4492-5118-EA47-8C55B77845A7}"/>
                  </a:ext>
                </a:extLst>
              </p14:cNvPr>
              <p14:cNvContentPartPr/>
              <p14:nvPr/>
            </p14:nvContentPartPr>
            <p14:xfrm>
              <a:off x="8673250" y="2067303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4180930-4492-5118-EA47-8C55B77845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68930" y="206298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0F9A0D4A-F657-BA3B-A53E-4B9147288FE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260"/>
          <a:stretch>
            <a:fillRect/>
          </a:stretch>
        </p:blipFill>
        <p:spPr>
          <a:xfrm>
            <a:off x="8325161" y="524528"/>
            <a:ext cx="3936404" cy="23053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0007F97-ED39-0D6F-80EF-F00D07EFAE01}"/>
                  </a:ext>
                </a:extLst>
              </p14:cNvPr>
              <p14:cNvContentPartPr/>
              <p14:nvPr/>
            </p14:nvContentPartPr>
            <p14:xfrm>
              <a:off x="11355250" y="2199783"/>
              <a:ext cx="494640" cy="5518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0007F97-ED39-0D6F-80EF-F00D07EFAE0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350930" y="2195463"/>
                <a:ext cx="503280" cy="56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9568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D5124-A9FF-BD09-1CE9-C0CA7E4B9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4D695F-22CE-D28E-EE4B-E72563894794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4D695F-22CE-D28E-EE4B-E725638947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16ABB5C-CB39-2E98-7BA9-8E172B444D96}"/>
                  </a:ext>
                </a:extLst>
              </p14:cNvPr>
              <p14:cNvContentPartPr/>
              <p14:nvPr/>
            </p14:nvContentPartPr>
            <p14:xfrm>
              <a:off x="5446210" y="300798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16ABB5C-CB39-2E98-7BA9-8E172B444D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1890" y="300366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556BFA2-E068-7EC1-BC7E-8D715048B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232" y="1237944"/>
            <a:ext cx="6525536" cy="43821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5040FC-84B5-E4EF-F6C1-9F00F2FBB21E}"/>
                  </a:ext>
                </a:extLst>
              </p14:cNvPr>
              <p14:cNvContentPartPr/>
              <p14:nvPr/>
            </p14:nvContentPartPr>
            <p14:xfrm>
              <a:off x="3007930" y="3597663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5040FC-84B5-E4EF-F6C1-9F00F2FBB2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3610" y="359334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6670457-E6D1-1C17-6D69-BF9865A15134}"/>
                  </a:ext>
                </a:extLst>
              </p14:cNvPr>
              <p14:cNvContentPartPr/>
              <p14:nvPr/>
            </p14:nvContentPartPr>
            <p14:xfrm>
              <a:off x="8671090" y="3036423"/>
              <a:ext cx="433080" cy="4035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6670457-E6D1-1C17-6D69-BF9865A151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66770" y="3032103"/>
                <a:ext cx="44172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02DF2B2-09F5-4F6E-A783-72FF1F2FA88F}"/>
                  </a:ext>
                </a:extLst>
              </p14:cNvPr>
              <p14:cNvContentPartPr/>
              <p14:nvPr/>
            </p14:nvContentPartPr>
            <p14:xfrm>
              <a:off x="8571370" y="4556343"/>
              <a:ext cx="370440" cy="281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02DF2B2-09F5-4F6E-A783-72FF1F2FA88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7050" y="4552023"/>
                <a:ext cx="37908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61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0AF2-B2E7-F0B2-155A-3F3F68B1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2C7827-5B35-FF4D-FAAB-A6BF29F2CC90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2C7827-5B35-FF4D-FAAB-A6BF29F2CC9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60E60EE-9762-ABBF-BA43-F77B2AED9EFE}"/>
                  </a:ext>
                </a:extLst>
              </p14:cNvPr>
              <p14:cNvContentPartPr/>
              <p14:nvPr/>
            </p14:nvContentPartPr>
            <p14:xfrm>
              <a:off x="5161450" y="260370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60E60EE-9762-ABBF-BA43-F77B2AED9E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7130" y="259938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67D15CA-68C5-B256-E883-2078BDFD1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7074" y="1137918"/>
            <a:ext cx="6277851" cy="45821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4C7A78C-F1D4-3E0B-2149-B2B00CA39BAB}"/>
                  </a:ext>
                </a:extLst>
              </p14:cNvPr>
              <p14:cNvContentPartPr/>
              <p14:nvPr/>
            </p14:nvContentPartPr>
            <p14:xfrm>
              <a:off x="8227930" y="2703423"/>
              <a:ext cx="984600" cy="439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4C7A78C-F1D4-3E0B-2149-B2B00CA39BA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23610" y="2699103"/>
                <a:ext cx="993240" cy="4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9DF0BC2-A132-C118-3898-D4A8D6B7E1DD}"/>
                  </a:ext>
                </a:extLst>
              </p14:cNvPr>
              <p14:cNvContentPartPr/>
              <p14:nvPr/>
            </p14:nvContentPartPr>
            <p14:xfrm>
              <a:off x="8639050" y="4651023"/>
              <a:ext cx="489960" cy="5054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9DF0BC2-A132-C118-3898-D4A8D6B7E1D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34730" y="4646703"/>
                <a:ext cx="498600" cy="51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1038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E3CA5-D37D-2346-9FAF-1BF2C1A1D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60950E-806F-9BFC-3282-3CA021F06A28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60950E-806F-9BFC-3282-3CA021F06A2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718AE7D-EA5B-ABCD-228C-A1C3EFCE8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390" y="1352260"/>
            <a:ext cx="5687219" cy="41534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1F5FF0D-C87E-539D-8053-74E0A20E4FC9}"/>
                  </a:ext>
                </a:extLst>
              </p14:cNvPr>
              <p14:cNvContentPartPr/>
              <p14:nvPr/>
            </p14:nvContentPartPr>
            <p14:xfrm>
              <a:off x="8188690" y="1886223"/>
              <a:ext cx="400320" cy="3949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1F5FF0D-C87E-539D-8053-74E0A20E4F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84370" y="1881903"/>
                <a:ext cx="40896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75A89B-0BB9-662B-0F83-81AF38D4758C}"/>
                  </a:ext>
                </a:extLst>
              </p14:cNvPr>
              <p14:cNvContentPartPr/>
              <p14:nvPr/>
            </p14:nvContentPartPr>
            <p14:xfrm>
              <a:off x="8195170" y="4616463"/>
              <a:ext cx="380160" cy="5004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75A89B-0BB9-662B-0F83-81AF38D4758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90850" y="4612143"/>
                <a:ext cx="388800" cy="50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5953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F90EE-B2DC-AE12-B710-80FE92D17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FF1607-E9A1-34AE-E96D-475D3FADAE95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FF1607-E9A1-34AE-E96D-475D3FADAE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24BA71E-57D9-1C9B-CBD7-86A24B8643D0}"/>
                  </a:ext>
                </a:extLst>
              </p14:cNvPr>
              <p14:cNvContentPartPr/>
              <p14:nvPr/>
            </p14:nvContentPartPr>
            <p14:xfrm>
              <a:off x="3200170" y="311418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24BA71E-57D9-1C9B-CBD7-86A24B8643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95850" y="310986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EB3DF9B-1112-ABDB-1D6F-BF69D2F26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469" y="990259"/>
            <a:ext cx="6173061" cy="48774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2E8420A-3558-03C5-E3AD-7CF38AF1EE97}"/>
                  </a:ext>
                </a:extLst>
              </p14:cNvPr>
              <p14:cNvContentPartPr/>
              <p14:nvPr/>
            </p14:nvContentPartPr>
            <p14:xfrm>
              <a:off x="8293450" y="1934463"/>
              <a:ext cx="474120" cy="287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2E8420A-3558-03C5-E3AD-7CF38AF1EE9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89130" y="1930143"/>
                <a:ext cx="48276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4EA9263-9E77-FDAF-9E60-BB8E38EB85AF}"/>
                  </a:ext>
                </a:extLst>
              </p14:cNvPr>
              <p14:cNvContentPartPr/>
              <p14:nvPr/>
            </p14:nvContentPartPr>
            <p14:xfrm>
              <a:off x="8374090" y="4837503"/>
              <a:ext cx="434520" cy="5396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4EA9263-9E77-FDAF-9E60-BB8E38EB85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69770" y="4833183"/>
                <a:ext cx="44316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16C5EE8-53CC-0552-E78C-A09265EFE488}"/>
                  </a:ext>
                </a:extLst>
              </p14:cNvPr>
              <p14:cNvContentPartPr/>
              <p14:nvPr/>
            </p14:nvContentPartPr>
            <p14:xfrm>
              <a:off x="1159330" y="5870343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16C5EE8-53CC-0552-E78C-A09265EFE4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5010" y="5866023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10E7AEA-FF3D-0803-EA1C-7AA87A2218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020" y="4160261"/>
            <a:ext cx="4373944" cy="22670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D7BC774-F8DF-4264-F44A-EEE480FC6C60}"/>
                  </a:ext>
                </a:extLst>
              </p14:cNvPr>
              <p14:cNvContentPartPr/>
              <p14:nvPr/>
            </p14:nvContentPartPr>
            <p14:xfrm>
              <a:off x="4060930" y="5665143"/>
              <a:ext cx="890640" cy="3052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D7BC774-F8DF-4264-F44A-EEE480FC6C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56610" y="5660823"/>
                <a:ext cx="899280" cy="31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5922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3BF61-03BC-31CB-47C2-969303EF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354FE66-1DB5-3AF4-A188-E268BAA53E97}"/>
                  </a:ext>
                </a:extLst>
              </p14:cNvPr>
              <p14:cNvContentPartPr/>
              <p14:nvPr/>
            </p14:nvContentPartPr>
            <p14:xfrm>
              <a:off x="2391108" y="2642701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354FE66-1DB5-3AF4-A188-E268BAA53E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6788" y="2638381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1560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</Words>
  <Application>Microsoft Office PowerPoint</Application>
  <PresentationFormat>Widescreen</PresentationFormat>
  <Paragraphs>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1</cp:revision>
  <dcterms:created xsi:type="dcterms:W3CDTF">2026-01-13T11:50:34Z</dcterms:created>
  <dcterms:modified xsi:type="dcterms:W3CDTF">2026-01-13T14:05:19Z</dcterms:modified>
</cp:coreProperties>
</file>