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y="6858000" cx="12192000"/>
  <p:notesSz cx="6858000" cy="9144000"/>
  <p:embeddedFontLst>
    <p:embeddedFont>
      <p:font typeface="Play"/>
      <p:regular r:id="rId29"/>
      <p:bold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1" roundtripDataSignature="AMtx7mhkGsFDdDpUFFOQVn6xzOH1dpsx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Play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customschemas.google.com/relationships/presentationmetadata" Target="metadata"/><Relationship Id="rId30" Type="http://schemas.openxmlformats.org/officeDocument/2006/relationships/font" Target="fonts/Play-bold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3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t/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A blue background with black text&#10;&#10;AI-generated content may be incorrect." id="86" name="Google Shape;86;p1"/>
          <p:cNvPicPr preferRelativeResize="0"/>
          <p:nvPr/>
        </p:nvPicPr>
        <p:blipFill rotWithShape="1">
          <a:blip r:embed="rId3">
            <a:alphaModFix/>
          </a:blip>
          <a:srcRect b="0" l="-5160" r="5159" t="0"/>
          <a:stretch/>
        </p:blipFill>
        <p:spPr>
          <a:xfrm>
            <a:off x="52079" y="0"/>
            <a:ext cx="1208784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ue background with black writing&#10;&#10;AI-generated content may be incorrect." id="91" name="Google Shape;9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677" y="0"/>
            <a:ext cx="1212664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ue background with black text&#10;&#10;AI-generated content may be incorrect." id="96" name="Google Shape;9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96" y="0"/>
            <a:ext cx="1217480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document&#10;&#10;AI-generated content may be incorrect." id="101" name="Google Shape;10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548" y="0"/>
            <a:ext cx="1213290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document&#10;&#10;AI-generated content may be incorrect." id="106" name="Google Shape;10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737"/>
            <a:ext cx="12192000" cy="682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ue and white page with black text&#10;&#10;AI-generated content may be incorrect." id="111" name="Google Shape;11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004"/>
            <a:ext cx="12192000" cy="6831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ue background with black text&#10;&#10;AI-generated content may be incorrect." id="116" name="Google Shape;11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ue background with black text and yellow text&#10;&#10;AI-generated content may be incorrect." id="121" name="Google Shape;12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92" y="0"/>
            <a:ext cx="1213481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creenshot of a computer&#10;&#10;AI-generated content may be incorrect." id="126" name="Google Shape;12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015"/>
            <a:ext cx="12192000" cy="68339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diagram of a computer&#10;&#10;AI-generated content may be incorrect." id="131" name="Google Shape;13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137"/>
            <a:ext cx="12192000" cy="681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ue screen with black text&#10;&#10;AI-generated content may be incorrect." id="136" name="Google Shape;13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348" y="0"/>
            <a:ext cx="1208930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ue background with black text&#10;&#10;AI-generated content may be incorrect." id="141" name="Google Shape;14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049"/>
            <a:ext cx="12192000" cy="6815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text&#10;&#10;AI-generated content may be incorrect." id="146" name="Google Shape;14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109"/>
            <a:ext cx="12192000" cy="6825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network&#10;&#10;AI-generated content may be incorrect." id="151" name="Google Shape;15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8180"/>
            <a:ext cx="12192000" cy="68216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white background with black text&#10;&#10;AI-generated content may be incorrect." id="156" name="Google Shape;15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36" y="0"/>
            <a:ext cx="1212912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text&#10;&#10;AI-generated content may be incorrect." id="161" name="Google Shape;16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76" y="0"/>
            <a:ext cx="1215904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white background with black text&#10;&#10;AI-generated content may be incorrect." id="166" name="Google Shape;16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8585"/>
            <a:ext cx="12192000" cy="6820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ue screen with black text&#10;&#10;AI-generated content may be incorrect." id="171" name="Google Shape;17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515" y="0"/>
            <a:ext cx="1202297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diagram of a company&#10;&#10;AI-generated content may be incorrect." id="176" name="Google Shape;17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838"/>
            <a:ext cx="12192000" cy="6832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ue background with black text&#10;&#10;AI-generated content may be incorrect." id="181" name="Google Shape;18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6482"/>
            <a:ext cx="12192000" cy="6765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white background with black text&#10;&#10;AI-generated content may be incorrect." id="186" name="Google Shape;18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7186"/>
            <a:ext cx="12192000" cy="6763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text&#10;&#10;AI-generated content may be incorrect." id="191" name="Google Shape;19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0488"/>
            <a:ext cx="12192000" cy="6737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white background&#10;&#10;AI-generated content may be incorrect." id="196" name="Google Shape;19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7744"/>
            <a:ext cx="12192000" cy="6802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white background with black text and white dots&#10;&#10;AI-generated content may be incorrect." id="201" name="Google Shape;20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657"/>
            <a:ext cx="12192000" cy="68164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2025-11-26T20:11:15Z</dcterms:created>
  <dc:creator>بتول عمار ياسر السكافي</dc:creator>
</cp:coreProperties>
</file>