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1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1" r:id="rId6"/>
    <p:sldId id="274" r:id="rId7"/>
    <p:sldId id="262" r:id="rId8"/>
    <p:sldId id="263" r:id="rId9"/>
    <p:sldId id="279" r:id="rId10"/>
    <p:sldId id="264" r:id="rId11"/>
    <p:sldId id="265" r:id="rId12"/>
    <p:sldId id="280" r:id="rId13"/>
    <p:sldId id="266" r:id="rId14"/>
    <p:sldId id="267" r:id="rId15"/>
    <p:sldId id="268" r:id="rId16"/>
    <p:sldId id="269" r:id="rId17"/>
    <p:sldId id="270" r:id="rId18"/>
    <p:sldId id="273" r:id="rId19"/>
    <p:sldId id="272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00" autoAdjust="0"/>
    <p:restoredTop sz="96622" autoAdjust="0"/>
  </p:normalViewPr>
  <p:slideViewPr>
    <p:cSldViewPr snapToGrid="0">
      <p:cViewPr>
        <p:scale>
          <a:sx n="125" d="100"/>
          <a:sy n="125" d="100"/>
        </p:scale>
        <p:origin x="42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5:38:37.30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1784 40 24575,'-105'1'0,"-199"-25"0,215 14 0,-1 4 0,-123 7 0,72 1 0,-681-2-1365,803 0-5461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5:38:39.7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1305 0 24575,'-1139'0'0,"1120"1"43,0 1 0,-22 5 0,-30 2-1537,55-8-5332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5:39:22.0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5:39:22.3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5:39:27.39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6940 221 24309,'-6940'-221'0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5:39:31.24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3182 1 24575,'-1159'0'0,"805"28"0,29-1 0,127-18 0,-33 0 0,-666-9-1365,879 0-5461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5:39:34.80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2245 0 24575,'-20'5'0,"0"-2"0,-36 2 0,20-3 0,-1164 39 0,303-41-1365,882 0-5461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5:39:43.70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3072 57 24575,'-22'-9'0,"-1"0"0,0 1 0,0 1 0,-1 2 0,1 0 0,-29-2 0,-147 1 0,197 6 0,-952 2 0,946-1 0,0 0 0,0 1 0,0 0 0,0 0 0,0 1 0,0 0 0,1 0 0,-1 1 0,1 0 0,-9 7 0,-30 13 0,23-13 0,0-1 0,-2-2 0,1 0 0,-34 5 0,27-7 0,-44 15 0,53-14 0,0 0 0,-1-2 0,0-1 0,-31 3 0,-8-7 0,30-1 0,-1 2 0,-53 8 0,40-3 0,0-2 0,0-2 0,-54-5 0,8 1 0,-533 2-1365,609 0-5461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5:44:25.05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5:44:31.61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5:44:35.10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5:44:35.51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3:23.95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3:31.72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1704 70,'-7'4,"0"1,0-1,-1-1,0 1,1-1,-1-1,-13 3,-2 3,3-4,0 0,0-1,-1-1,1-1,-1-1,-27-3,-12 1,24 1,-42-8,-32-2,53 8,1-3,-109-25,99 15,0 3,-121-8,-365 16,548 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3:38.07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3009 19,'-1466'0,"1307"-9,-3 1,-161 6,-246 5,313 13,188-11,63-5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9:43:42.55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3938 0 0,'-3938'59'0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3:45.15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3122 1,'-39'0,"-79"-1,-181 23,-119 50,345-62,0-3,-135-5,110-3,88 2,0 0,-1 0,-12 5,12-4,1 1,-1-2,-14 2,-80-8,-142-23,-65-5,91 32,-94-5,-26 2,202 5,134-1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3:49.15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3454 0,'-782'36,"677"-26,-175 8,-594 35,470-10,247-31,-22 2,96-4,38-5,-68 15,63-10,-92 7,19-3,14 0,105-14,0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5:49.54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2250 109,'-194'3,"-74"-1,222-6,0-1,0-3,-66-20,66 15,1 2,-1 2,-64-4,-22 11,-141-9,206 4,-1 4,-98 7,-96 6,-55-10,311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5:52.92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1526 76,'-110'0,"-139"19,148-9,-118-3,39-4,119-3,0-2,-74-14,85 10,20 4,1 1,-1 1,-48 8,38-4,7-1,-1-2,-40-3,73 2,1 0,-1 0,1 0,0 0,-1 0,1 0,-1 0,1 0,0 0,-1 0,1 0,0-1,-1 1,1 0,-1 0,1 0,0 0,-1-1,1 1,0 0,-1 0,1-1,0 1,0 0,-1-1,1 1,0 0,0-1,-1 1,1 0,0-1,0 1,0-1,7-11,19-6,-7 9,0 1,1 1,0 0,0 2,1 1,-1 0,23-1,151 4,-96 3,-5-3,99 2,119 10,-231-11,221-8,-243-1,-39 5,1 1,28 0,-42 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6:01.143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2371 64,'-428'23,"361"-15,0-3,0-3,0-3,-96-13,113 8,-84 2,78 4,-57-7,52-2,1 0,-68-1,-32-1,23 1,12 0,-41 0,-151 10,313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6:13.84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3699 27,'-9'4,"1"1,-1-2,0 1,0-1,0-1,0 1,0-1,-17 0,-8 0,-37-3,23-1,-275 3,-146-3,383-3,39 2,-58 3,51 4,-1-2,0-3,0-2,-85-15,108 13,0 1,-1 2,-47 2,40 1,-66-7,56-1,0 3,-87 2,70 13,46-7,-40 3,-445-7,489 1,-1 2,0 0,1 2,-1-1,-19 10,17-7,0 0,-1-1,-24 3,-189 0,60-6,85 9,58-7,-50 2,76-7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9:46:22.99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1837 10 0,'-1837'0'0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6:44.52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2164 27,'-771'-5,"481"15,-47-6,-167-3,475-3,-1-2,-33-8,37 6,0 1,-1 1,-29 1,52 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6:46.65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599 54,'-15'-1,"0"-1,0 0,0-1,-27-10,23 7,-38-7,-45 4,-131 5,152 4,77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6:50.85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1297 35,'-16'-7,"1"1,-1 1,0 1,0 0,-1 1,1 1,-1 0,1 1,-1 1,0 1,-19 2,-62 25,18-5,27-10,23-4,1-2,-1-2,-1 0,-38-1,4-5,0-3,-79-16,65 9,1 3,-122 4,174 4,21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6:57.75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1480 55,'-45'-14,"-1"2,0 2,0 2,-1 3,-73-1,4 10,-122 20,151-17,-132-6,96-3,-182-9,269 11,30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7:00.06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2774 0,'-40'10,"0"-2,-1-2,-1-1,-77-2,112-3,-251-11,-36 2,113 18,-119 2,120-6,-214-14,307 4,-195-7,-183 6,427 6,33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9:47:54.66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1847 174 0,'-1847'-174'0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7:58.39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5484 43,'-48'2,"-67"12,41-3,-11 3,61-9,0-1,-1 0,1-2,-1-1,-43-3,-59-23,84 15,-1 2,0 2,-53-1,32 9,-46-1,91-1,1 2,-1 0,-36 9,-15 1,-214 5,-16 1,209-7,-173 23,216-28,0-3,-76-3,43-2,-35-3,-148-27,-82-41,266 55,-155-12,194 30,0 1,0 3,0 1,-52 14,43-9,-1-1,-54 1,-201 19,293-26,1 1,-1 0,-18 9,19-8,-1 1,1-2,-20 4,-55 3,-159-3,222-8,-175 17,171-14,-34 4,1-4,-123-9,174 5,-111-7,118 8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8:01.243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1868 59,'0'3,"-1"0,0 0,0 0,0 0,0 0,-1 0,1 0,-1 0,0-1,0 1,0 0,0-1,0 0,0 1,-1-1,1 0,-1 0,1-1,-1 1,0 0,-3 0,-4 2,0-1,0-1,0 0,-1 0,-11-1,-1 2,-124 8,-171-10,236-8,52 3,-36-1,9 2,1-2,-91-21,48 1,68 16,0 1,0 1,0 2,-48-3,-63-1,62 7,-81-11,27 7,129 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9:48:04.12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4672 2 0,'-4672'0'0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8:07.01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720 17,'-189'-8,"-10"0,180 8,-33 0,0 1,0 3,-64 13,80-12,32-5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8:24.00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1821 101,'0'3,"-1"0,0 0,0 0,0 0,0 0,0-1,0 1,-1 0,1-1,-1 1,0-1,0 1,0-1,0 0,0 0,-1 0,1 0,0 0,-1-1,0 1,-3 1,-6 3,-1-2,0 1,-22 4,1 0,17-5,0 0,0-1,0 0,0-2,-1 0,1-1,-1 0,-29-6,-4-4,-77-27,-5-2,100 34,0 1,0 1,-45 3,-16-1,20-6,-83-20,88 13,-108-7,12 7,-48-1,168 15,41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8:26.343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1885 96,'0'2,"0"1,0-1,0 1,0-1,0 0,-1 1,1-1,-1 1,1-1,-1 0,0 0,0 1,0-1,0 0,-1 0,1 0,-1 0,1 0,-1 0,1-1,-1 1,0-1,0 1,0-1,0 1,0-1,-3 2,-3-1,0 0,0 0,0-1,0 0,-1-1,-15 0,-30 0,-1-3,-72-13,99 12,1 2,-49 0,41 3,-40-6,-36 0,79 5,-1-1,-38-7,-35-10,44 9,-85-24,119 25,-1 2,0 1,-51-3,-91 9,73 1,74-2,-3 1,0-1,0-2,0 0,1-2,-1 0,-27-10,48 12,-1 0,0 1,0 0,1 0,-1 0,-14 1,17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8:27.66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774 22,'-170'1,"-178"-2,234-10,75 6,-59 0,94 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8:28.65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503 32,'-61'-1,"1"-2,-67-13,77 9,1 3,-60 3,66 1,39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8:42.61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1545 80,'-227'5,"140"-4,12 1,-137-16,154 8,-1 3,-67 5,27 0,74-2,-336-5,347 3,-1-1,1 0,0 0,0-2,-23-10,-35-11,53 22,3 2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8:46.83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4774 70,'-325'6,"-25"-5,-301-3,566-1,-84 0,137 4,0 2,0 1,-38 10,35-8,0-1,0-2,0-2,0-1,-58-7,54 1,-40-10,48 8,0 2,-54-4,66 11,1 1,-1 1,0 0,-29 10,-34 6,-12-2,57-8,-1-3,-45 3,1-6,-78 0,137-5,-1 0,1-1,-1-2,-40-13,-28-19,60 23,-1 0,-1 2,0 2,0 1,-45-5,59 14,0 1,-1 2,1 0,0 1,1 1,-1 0,-24 12,15-7,0-1,-33 6,18-11,0-1,-63-5,19 0,-318-5,244 3,22-2,135 7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8:50.19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3074 155,'-178'-4,"77"0,-195 17,118 3,-55 9,-52 41,273-64,0 0,0-1,0 0,0-1,0 0,0-1,-21-4,-82-25,98 24,-18-4,-230-64,214 63,-1 3,-1 2,-65 0,-45 3,-100 3,229 4,-46 12,52-9,0-1,-52 3,-215-9,286-3,16-4,19-4,48-2,106-6,-72 10,376-31,-353 36,226 22,-97 5,-205-22,0-2,95-15,-45-1,2 4,126 1,-111 14,244-4,-248-8,58-1,2 1,-166 10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8:55.27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523 17,'-3'-1,"0"0,0 0,0 0,0 0,-1 0,1 1,0 0,0-1,-6 2,-2-2,-357-9,266 11,97-1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48:56.74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1063 22,'-97'0,"-692"-6,709-2,55 5,-41-2,60 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50:19.45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2162 0,'-76'4,"1"4,-86 19,80-13,-121 17,-213 4,-152-32,286-6,-5 3,268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50:27.22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3979 88,'-3438'0,"3425"-2,1 0,-1 0,1-1,-1 0,1-2,0 1,1-1,-15-9,-27-10,36 18,0 2,-1-1,1 2,-1 0,-18 0,-93 4,51 1,60-2,3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19:55:38.60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4:38.99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5035 222,'-66'-3,"-112"-20,66 6,-103-20,0 0,-55-6,134 18,-166-8,-315 29,331 6,201 2,1 3,1 4,-105 27,-122 37,120-42,-9 3,18 2,-218 19,-27-49,259-10,-158 2,764-2,472 5,-700 5,84 0,-130-7,138-3,-241-4,0-3,-1-2,92-30,-33 8,620-107,-389 101,-179 23,244 7,-414 9,12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4:41.82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3543 209,'0'1,"1"24,-1 0,-2 1,-10 49,11-68,-2 0,1 0,-1 0,0 0,0 0,-1-1,0 0,0 1,-1-1,1-1,-1 1,-1-1,1 0,-1 0,0 0,0-1,0 0,-9 4,-2 0,-1-1,0-1,0-1,-1 0,0-1,-32 2,-121-5,116-2,-641-2,661 2,-1-1,-69-15,-68-30,143 38,-31-8,-1 3,0 2,-1 3,-104 0,-1182 11,1318 1,20 1,12-4,0 0,0 1,0-1,0 0,0 1,1-1,-1 0,0 1,0-1,0 0,0 0,1 1,-1-1,0 0,0 0,0 1,1-1,-1 0,0 0,0 0,1 1,-1-1,0 0,1 0,-1 0,0 0,1 0,-1 0,0 0,1 0,-1 0,0 0,0 0,1 0,0 0,19 5,0 0,0-2,1-1,29 0,-6 1,1106 17,-473-19,-642-1,772 47,-681-28,149 15,-461-57,50 4,-780-12,820 31,-743 37,52-1,338-38,458 1,0 1,-1-2,1 0,11-3,20-5,547-76,-454 69,-125 16,924-114,-404 83,0 31,-449 2,-76-1,0 0,0 0,0 0,0 1,1-1,-1 1,0 0,4 2,-7-3,0 0,1 0,-1 0,0 0,0 0,0 0,0 0,0 0,0 1,0-1,0 0,0 0,0 0,0 0,0 0,0 0,0 0,0 0,0 1,0-1,0 0,0 0,0 0,0 0,0 0,0 0,0 0,0 1,0-1,0 0,0 0,0 0,0 0,0 0,0 0,0 0,0 0,0 1,-1-1,1 0,0 0,0 0,0 0,0 0,0 0,0 0,0 0,0 0,-1 0,1 0,0 0,0 0,0 0,0 0,0 0,0 0,0 0,-1 0,1 0,0 0,0 0,-22 4,-121 2,-180-13,-141-38,-745-134,1193 176,-204-33,177 31,-1 3,1 1,-47 5,113-5,0 2,0 0,0 2,30 6,10 2,687 36,-698-46,388 13,-421-11,-7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4:49.05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7708 13,'-12'1,"-1"0,1 1,0 1,-21 7,-13 3,-14-3,-117 5,-66-17,94 0,-2198 2,2324 2,-1 1,1 1,0 1,0 1,1 1,-24 11,-9 2,11-6,-1-2,-1-2,1-2,-1-2,-86 0,-952-9,697 3,364 2,0 0,1 2,-1 0,1 2,-23 8,11-3,-38 6,-354 37,101-17,163-22,-266-10,239-7,-297 2,478-3,18-3,22-5,68-13,151-15,-84 16,127-22,397-10,-22 57,-361 33,-16-1,125-34,-428-1,1 0,-1-1,1 0,-18-6,-6-1,-260-56,-4 13,-1 13,-1 14,-338 14,-199 99,489-41,251-38,-167-6,523-14,-165 4,1428-58,-92 87,1189 0,-2542-26,200-5,-312 12,0 2,-47 11,-11 9,82-21,-1 0,1 1,0 0,1 0,-20 15,29-19,-1 0,1 0,0 0,-1 0,1 0,0 1,0-1,0 0,0 1,0-1,0 1,0 0,0-1,1 1,-1-1,0 4,1-4,0 0,0 0,0 0,1 0,-1 0,0 0,1 0,-1 0,0 0,1 0,-1 0,1-1,0 1,-1 0,1 0,0 0,-1-1,1 1,0 0,0-1,1 1,5 4,1-1,0-1,1 0,-1 0,12 2,-17-4,197 46,2-9,1-9,328 5,85-37,-803 10,-106 3,66-10,-258-33,-215-87,635 107,0 3,-1 2,-88 2,270-27,200-28,-283 56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4:55.95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8575 136,'-8'-3,"1"0,-1 1,1 0,-1 0,0 1,-11-1,-3 0,-2-1,-758-81,650 77,-777-18,647 52,173-15,-115 2,133-14,-96 13,-368 27,-6-41,249-1,-1959 2,1953 8,6 1,-120 8,139-7,132-3,15-1,-263 5,91-11,927 39,-373-3,177 19,10-48,-252-9,2046 2,-2199-2,0-1,0-2,60-14,109-45,-92 27,-23 9,2 4,1 4,1 5,159-6,-84 13,7-1,1164 10,-1325-1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4:57.09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6:36.98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7:02.00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657 88,'-5'4,"0"0,0-1,-1 1,1-1,-1 0,0 0,1-1,-1 0,0 0,-1 0,1-1,0 0,-8 1,-15-1,-48-2,36 0,-41-2,-110 5,190-2,1 0,-1 1,1-1,-1 0,1 1,-1-1,1 1,-1-1,1 1,-1 0,1 0,0 0,-1 0,1 0,0 0,0 0,0 0,0 0,0 0,0 1,-1 1,0 0,1 0,0 0,0 0,0 0,1 0,-1 0,1 0,-1 1,1-1,1 5,-1-3,0 1,1-1,0 1,1 0,-1-1,1 0,0 1,0-1,1 0,-1 0,1 0,5 5,3 0,0-2,1 1,0-2,1 1,24 10,6 3,30 16,-44-24,0 2,41 29,-67-41,1 0,-1 0,0 0,0 1,0 0,2 3,-5-6,1-1,-1 0,0 1,0-1,0 0,1 1,-1-1,0 1,0-1,0 1,0-1,0 0,0 1,0-1,0 1,0-1,0 1,0-1,0 1,0-1,0 0,0 1,0-1,0 1,0-1,-1 1,0-1,0 1,0-1,0 0,0 1,1-1,-1 0,0 0,0 0,0 0,0 0,0 0,0 0,0 0,0 0,0 0,0-1,0 1,-1-1,-87-26,-141-63,173 65,46 21,0 0,1 1,-1 0,-1 1,1 0,0 1,-20 0,160-11,209-47,-170 26,-76 20,-190-19,-47-16,-109-30,229 74,1 1,-35-1,30 3,29 1,0 0,0 0,0 0,-1 0,1 1,0-1,0 0,0 0,0 0,0 0,0 0,0 0,-1 0,1 0,0 0,0 0,0 0,0 0,0 0,-1 0,1 0,0 0,0 0,0 0,0 0,0 0,-1 0,1 0,0 0,0 0,0 0,0 0,0 0,0 0,-1 0,1-1,0 1,0 0,0 0,0 0,0 0,0 0,0 0,0 0,-1-1,1 1,0 0,0 0,0 0,0 0,0 0,0 0,0-1,0 1,0 0,0 0,0 0,0 0,0 0,0-1,0 1,0 0,0 0,0 0,0 0,0 0,1-1,12-6,23-5,27 5,-1 3,95 5,-64 1,-84-2,-6-1,0 1,0 0,0 0,0 0,0 1,0-1,0 1,0-1,0 1,0 0,0 0,3 2,-6-3,0 1,-1-1,1 1,0-1,0 0,-1 1,1-1,0 0,-1 1,1-1,0 0,-1 1,1-1,-1 0,1 1,0-1,-1 0,1 0,-1 0,1 0,-1 1,1-1,-1 0,1 0,-1 0,1 0,-1 0,1 0,-1 0,1 0,-1-1,-21 5,-37-5,43 0,-1 1,0 0,-27 5,31-1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8:08.27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1203 1,'-1162'0,"1162"0,-32 2,23 4,9-5,0-1,0 1,1 0,-1-1,0 1,0-1,0 1,1-1,-1 1,0 0,1-1,-1 1,0-1,1 0,-1 1,1-1,-1 1,1-1,-1 0,1 1,-1-1,1 0,0 1,16 8,0 0,1-1,0-1,1-1,-1-1,29 5,0 1,75 20,0-6,2-5,177 6,-285-26,29 2,-43-2,1 0,-1 0,0 1,1-1,-1 1,0 0,0 0,0-1,1 2,-1-1,0 0,0 0,-1 1,4 2,-5-4,0 0,1 0,-1 1,0-1,0 0,0 0,0 1,0-1,0 0,0 1,0-1,0 0,0 0,0 1,0-1,0 0,0 1,0-1,0 0,0 0,0 1,0-1,0 0,0 0,-1 1,1-1,0 0,0 0,0 1,0-1,-1 0,1 0,0 1,0-1,0 0,-1 0,1 0,0 0,0 0,-1 1,1-1,0 0,-1 0,1 0,0 0,0 0,-1 0,1 0,-1 0,-16 4,-29-1,-69-4,-12 1,125 0,0 0,0 1,-1-1,1 0,0 1,0-1,0 1,0 0,0 0,0 0,-3 1,5-1,-1 0,0-1,1 1,-1 0,1-1,-1 1,0 0,1-1,0 1,-1 0,1 0,-1 0,1-1,0 1,0 0,0 0,-1 0,1 0,0 0,0 1,1 0,-1 0,1 1,0-1,-1 0,1 0,0 1,0-1,1 0,-1 0,0 0,1 0,-1-1,1 1,0 0,0 0,0-1,-1 1,5 1,14 9,1-1,0-1,1 0,40 10,-14-7,59 6,-47-12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8:08.52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291 54,'-6'0,"-11"-3,-13-3,-5-5,-2 1,2 1,4 2,5 3,4 2,2 1,2 1,5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8:10.20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53 17,'202'-8,"-40"1,327 5,-1045 2,554 0,0 0,-1 0,1 0,0 1,0-1,-1 0,1 1,0 0,0-1,0 1,0 0,0 0,0 0,0 1,0-1,-2 2,4-2,-1 0,1 0,0 0,-1-1,1 1,0 0,-1 0,1 0,0 0,0 0,0 0,0 0,0 0,0 0,0 0,0 0,0 0,1 0,-1 0,0 0,1 0,-1 0,0 0,1 0,-1-1,1 1,0 0,-1 0,1-1,-1 1,1 0,0 0,0-1,0 1,-1-1,1 1,0-1,1 1,22 16,0-1,1-1,32 14,29 17,-75-35,-18-6,-25-2,27-3,-249-9,16-1,225 10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8:30.483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604 145,'-337'0,"542"0,-240-6,1-2,0 0,1-3,-52-22,38 13,26 10,0 1,-1 1,-1 0,1 2,-1 1,-26-3,36 6,4-1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8:30.83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8:31.28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8:31.67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8:50.75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942 1,'-1'2,"0"0,0 0,-1 0,1 0,-1 0,1-1,-1 1,0 0,1-1,-1 0,0 1,0-1,0 0,0 0,-1 0,-2 2,0-1,-15 9,0 0,2 1,-1 1,-17 17,14-10,18-18,0 1,1 0,-1 0,1 0,-1 0,1 1,0-1,0 1,1 0,-1 0,1 0,0 0,0 0,0 1,0-1,1 0,0 1,0-1,0 1,0 0,1-1,0 6,1 0,0 1,1-1,1 1,0-1,0 0,1 0,0 0,1 0,0-1,0 0,1 0,0 0,14 13,1 1,1-1,1-2,39 27,6-2,110 53,-244-95,-21-12,-143-36,99 17,83 19,-250-44,233 46,0 1,-106 7,356-2,-73 3,4-1,123-2,-236 1,0 0,0 0,0-1,-1 1,1-1,0 1,0-1,0 0,-1 0,1 0,4-3,-7 4,1 0,-1-1,1 1,-1-1,0 1,0-1,1 1,-1 0,0-1,0 0,1 1,-1-1,0 1,0-1,0 1,0-1,0 1,0-1,0 1,0-1,0 1,0-2,-11-18,-19-12,23 27,1-1,0 0,1 0,0-1,-8-12,11 16,1 1,0-1,0 0,1 1,-1-1,1 0,-1 0,1 1,0-1,0 0,0 0,0 0,0 1,1-1,0 0,-1 0,1 1,0-1,0 0,0 1,3-5,28-34,-32 41,0-1,0 1,0-1,0 1,0 0,0-1,0 1,0-1,0 1,0 0,0-1,0 1,0-1,-1 1,1 0,0-1,0 1,0 0,-1-1,1 1,0 0,0-1,-1 1,1 0,0 0,-1-1,1 1,0 0,-1 0,1 0,0-1,-1 1,1 0,-1 0,1 0,0 0,-1 0,1 0,-1 0,1 0,0 0,-2 0,-24-4,18 3,-23-6,-4 0,0 1,-67-2,88 8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8:56.54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582 257,'-14'-1,"11"0,-1 1,1 0,-1-1,1 2,-1-1,1 0,-1 1,1-1,-1 1,-5 2,9-3,0 1,-1-1,1 1,0-1,0 1,0-1,0 1,0-1,0 1,0-1,0 1,0-1,0 1,0-1,0 0,0 1,0-1,1 1,-1-1,0 1,0-1,0 1,1-1,-1 0,0 1,1-1,-1 0,0 1,1-1,-1 0,0 1,1-1,-1 0,0 0,1 1,-1-1,1 0,-1 0,1 0,-1 1,1-1,0 0,22 11,35 9,1-3,1-3,1-2,75 5,250-6,-307-13,-60 1,-56 1,-15 0,-521-26,418-3,21 3,63 23,60 3,0 0,0 0,-1-1,1 0,0-1,0 0,0-1,1 0,-14-6,-106-64,96 54,22 12,0 0,-1 1,1 0,-1 1,-25-7,38 12,0 0,0 1,0-1,0 0,-1 0,1 0,0 0,0 0,0 0,0 0,0 0,0 0,0 0,-1 0,1 0,0 0,0 0,0 0,0 0,0 0,0 0,0 0,-1 0,1 0,0 0,0 0,0 0,0 0,0 0,0 0,0 0,-1 0,1 0,0 0,0 0,0-1,0 1,0 0,0 0,0 0,0 0,0 0,0 0,0 0,0 0,-1 0,1-1,0 1,0 0,0 0,0 0,0 0,0 0,0 0,0-1,0 1,0 0,0 0,0 0,0 0,0 0,0 0,0 0,0-1,1 1,-1 0,0 0,0 0,0 0,12-4,20 0,386 0,-297 11,173 31,-291-38,26 7,-28-7,0 0,0 0,0 0,0 1,0-1,0 0,0 1,0-1,0 1,0-1,0 1,0-1,0 1,0 0,-1-1,1 1,0 0,0 0,0 1,-1-2,0 1,-1-1,1 1,-1-1,1 1,-1-1,1 0,-1 1,1-1,-1 0,1 1,-1-1,1 0,-1 0,0 0,1 1,-1-1,1 0,-1 0,0 0,1 0,-1 0,1 0,-1 0,0 0,1-1,-1 1,-19-2,4-3,0-1,1-1,-20-11,-33-13,39 23,23 7,0 0,-1 0,1-1,0 0,0-1,0 1,1-1,-1 0,0 0,1-1,-6-4,11 8,0-1,0 1,-1-1,1 1,0-1,0 1,0-1,-1 1,1-1,0 0,0 1,0-1,0 1,0-1,0 1,0-1,0 1,0-1,0 0,1 1,-1-1,0 1,0-1,0 1,1-1,-1 1,0-1,1 1,-1 0,0-1,1 1,-1-1,1 1,-1 0,0-1,1 1,-1 0,2-1,21-12,-20 11,19-6,-1 0,1 1,0 1,1 1,0 1,29-1,145 4,-125 3,-61-2,-8 0,1 0,0 0,0 0,-1 0,1 0,0 1,-1 0,1 0,0 0,5 3,-9-4,0 0,0 1,-1-1,1 1,0-1,0 0,0 1,-1-1,1 0,0 1,0-1,-1 0,1 0,0 1,-1-1,1 0,0 0,-1 1,1-1,-1 0,1 0,0 0,-1 0,1 1,-1-1,1 0,0 0,-1 0,1 0,-1 0,1 0,0 0,-1 0,1 0,-1 0,0-1,-19 4,4-2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9:06.96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571 238,'-117'-53,"69"33,2-2,-83-52,117 65,-1 1,1 0,-1 1,0 1,-1 0,1 1,-1 0,-1 1,1 1,0 0,-1 1,1 0,-22 1,90 1,1 2,-1 3,1 2,91 25,-144-32,0 1,-1-1,1 0,0 1,-1 0,1-1,-1 1,1 0,-1 0,1 0,-1 0,1 0,1 3,-6 2,-14-3,-155-3,114-3,-72 7,129-4,0 0,0 0,0 0,0 0,0 0,0 0,0 0,0 0,0 0,0 1,0-1,0 0,0 1,0-1,1 1,-1-1,0 1,0-1,0 1,1 0,-1-1,0 1,1 0,-1 0,0-1,1 1,-1 0,1 0,-1 0,1 0,0 0,-1 0,1 0,0 0,0 0,-1 0,1 0,0 0,0 0,0 0,0 0,0 0,1 0,-1-1,0 1,0 0,1 0,-1 0,0 0,1 0,-1 0,1 0,-1 0,2 0,0 4,1 0,0-1,1 0,-1 1,1-1,0 0,0-1,8 7,10 1,0-1,0-1,1-2,0 0,30 5,33 10,-34-11,-41-10,0 1,0 0,0 1,13 5,-13-2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9:23.33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325 1,'-238'13,"221"-11,11-2,-1 0,1 1,-1 0,1 0,0 1,-8 3,13-5,-1 1,1 0,0-1,0 1,0 0,0 0,0 0,0 0,0 0,0 0,1 0,-1 0,0 0,0 0,1 1,-1-1,1 0,-1 0,1 1,0-1,0 0,-1 1,1-1,0 0,0 1,0-1,0 0,0 1,1-1,-1 0,0 1,1-1,-1 0,1 1,-1-1,2 2,0 2,1 1,1-1,-1 0,1 1,-1-2,2 1,-1 0,0-1,1 0,0 0,0 0,0 0,0-1,1 0,-1 0,1-1,0 1,0-1,7 1,11 4,0-2,0-1,36 2,-4-3,209 9,-499-12,219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9:23.90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9:24.03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09:26.18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963 308,'-6'5,"0"-1,0 0,0 0,-1 0,0-1,0 0,1 0,-2 0,1-1,-13 2,-9 0,-40 2,51-5,-300 2,191-5,107 1,0-1,0-1,1-1,-36-12,37 10,-1 0,0 2,0 0,-1 1,-21-1,39 5,0-1,0 0,0 0,0 0,0-1,0 1,0 0,0-1,0 1,0-1,0 0,0 0,0 1,1-1,-1 0,0-1,1 1,-1 0,1 0,-1-1,1 1,-2-3,2 3,1-1,-1 0,1 0,0 1,0-1,-1 0,1 0,0 1,1-1,-1 0,0 0,0 1,1-1,-1 0,1 1,-1-1,1 0,0 1,0-1,0 1,0-1,0 1,0-1,0 1,0 0,2-2,6-5,-1 0,1 0,0 1,0 1,1-1,16-7,69-26,-61 26,-24 10,68-28,1 2,133-30,-182 56,-24 4,-25 0,-318 2,1001-2,-623 4,-39-3,0-1,-1 1,1 0,0 0,-1-1,1 1,-1 0,1 0,-1 0,0 1,1-1,-1 0,0 0,0 1,0-1,0 1,0-1,0 1,0-1,1 4,1 8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26T20:10:31.272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723 382,'-6'5,"0"0,0-1,0 0,-1 0,1 0,-1-1,0 0,0-1,0 1,0-1,-12 1,-10 1,-45 1,68-5,-333-13,306 11,2-1,-62 4,92-1,0 0,0 0,0 0,0 1,0-1,-1 0,1 0,0 1,0-1,0 1,0-1,0 1,0-1,0 1,0 0,1-1,-1 1,0 0,0 0,0-1,1 1,-1 0,0 0,1 0,-1 0,1 0,-1 2,0 0,1-1,0 1,0-1,0 1,0-1,0 1,1 0,-1-1,1 1,0-1,1 5,4 5,0 1,1-1,10 15,-9-16,0 0,0-1,1 0,1 0,-1-1,2 0,-1 0,1-2,0 1,1-1,0-1,0 0,0 0,1-2,0 1,0-1,0-1,0-1,0 0,1 0,-1-1,1-1,19-2,-27 1,0-1,-1 0,1 0,0 0,-1-1,1 1,-1-1,0-1,0 1,0-1,0 0,-1 0,0 0,1-1,-1 1,-1-1,1 0,-1 0,0 0,0-1,0 1,2-11,-2 9,0 0,-1-1,0 1,0-1,-1 0,0 0,-1 0,1 1,-2-1,1 0,-1 0,0 0,0 0,-1 1,0-1,-1 1,-4-9,6 13,-2 0,1 0,0 1,-1-1,1 1,-1 0,1 0,-1 0,0 0,0 0,0 0,0 1,0 0,-1-1,1 1,0 0,-5 0,3 0,0 0,0 0,0 1,1 0,-1 0,0 0,0 1,0-1,0 1,0 1,-7 1,11-2,0-1,0 1,0-1,0 0,0 1,0 0,0-1,0 1,0 0,0-1,1 1,-1 0,0 0,0 0,1 0,-1-1,0 1,1 0,-1 0,1 0,0 0,-1 1,1-1,0 0,-1 0,1 0,0 0,0 1,1 1,-1-1,1 1,0-1,0 1,0-1,0 1,0-1,0 0,1 0,-1 0,4 4,5 5,1-1,0 0,15 10,-25-19,8 6,-1 0,1-1,0 0,0-1,1 0,-1 0,1-1,0-1,1 1,-1-1,0-1,1 0,0-1,12 1,-21-2,0-1,0 1,0 0,0-1,0 0,0 1,0-1,0 0,-1 0,1 0,0 0,-1 0,1 0,0-1,-1 1,0 0,1-1,-1 1,2-3,-1 0,1 0,-1-1,0 1,0-1,-1 1,1-1,1-8,-2 1,1 0,-2 1,0-1,0 0,-1 0,-2-11,2 19,0 0,0 0,0 1,-1-1,0 0,1 1,-1-1,0 1,-1 0,1-1,-1 1,1 0,-1 1,0-1,-6-4,3 3,0 1,-1-1,1 2,-1-1,1 1,-1-1,0 2,-9-2,-9 1,-1 0,1 2,-49 6,71-6,1 1,0-1,0 1,0-1,0 1,0 0,0 0,0 0,0 0,0 0,0 0,0 0,1 1,-1-1,0 1,1-1,-1 1,-1 3,1-1,-1 0,2 0,-1 0,0 0,1 0,0 1,0-1,-1 9,1 1,1 1,0-1,1 1,6 26,-4-31,0 0,0 0,2 0,-1-1,1 0,0 0,1 0,0-1,1 0,-1 0,1 0,1-1,0 0,0-1,0 1,1-1,-1-1,1 0,13 5,-13-5,1-2,-1 1,1-1,0 0,0-1,0 0,0-1,0 0,1-1,-1 0,0 0,0-1,0 0,0-1,0 0,0-1,0 0,0-1,14-7,-12 3,0 0,-1-1,0-1,-1 0,0 0,0-1,8-14,53-88,-63 99,12-22,-1-1,22-60,-37 85,0 0,0-1,-1 1,-1-1,0 0,-1 0,-1 0,0 0,0 0,-1 0,-1 1,-4-18,4 25,0 0,0 1,0-1,-1 1,1-1,-1 1,0 0,-1 0,1 0,-1 1,1-1,-1 1,0-1,0 1,-1 1,1-1,-1 1,1-1,-1 1,0 1,1-1,-1 1,-8-2,-8 0,0 1,-1 0,1 2,-27 3,37-3,-4 2,0 0,0 0,0 1,0 1,1 1,-1 0,1 1,1 0,-1 1,1 1,0 0,1 1,0 0,-12 12,18-15,-1 1,2-1,-1 1,1 0,0 1,0-1,1 1,0 0,0 0,1 0,0 1,1-1,-1 1,2 0,-1-1,1 1,1 0,0 0,0 0,0 0,1 0,1-1,-1 1,1 0,5 10,-2-6,1-1,1 0,0 0,0 0,2-1,17 20,-5-10,1-1,27 20,-48-39,5 4,0-1,0 1,0-1,1 0,-1-1,1 1,0-1,0-1,0 1,9 1,-15-4,0 0,0 0,0 0,0 0,0 0,-1 0,1-1,0 1,0 0,0 0,0-1,0 1,0-1,0 1,0 0,-1-1,1 0,0 1,0-1,-1 1,1-1,0 0,-1 0,1 1,0-3,1 1,-1 0,0-1,0 1,-1-1,1 0,-1 1,1-1,-1 0,0-3,0-1,0 1,0 0,-1 0,0 0,-1 0,1 0,-5-11,3 12,0 0,0 1,0 0,-1-1,1 1,-1 1,0-1,0 0,-1 1,1 0,-1 0,1 0,-1 1,-7-3,-7-2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8BD63-94CB-4855-BE2A-C62399DABB5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39E15C-7C8F-4B97-A910-BE785EA23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687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JO" dirty="0"/>
              <a:t>خصائص مصادر التمويل لريادين :</a:t>
            </a:r>
          </a:p>
          <a:p>
            <a:r>
              <a:rPr lang="ar-JO" dirty="0"/>
              <a:t>ليست بيروقراطيه </a:t>
            </a:r>
          </a:p>
          <a:p>
            <a:r>
              <a:rPr lang="ar-JO" dirty="0"/>
              <a:t>مرنه </a:t>
            </a:r>
          </a:p>
          <a:p>
            <a:r>
              <a:rPr lang="ar-JO" dirty="0"/>
              <a:t>لا تهاب المخاطر</a:t>
            </a:r>
          </a:p>
          <a:p>
            <a:r>
              <a:rPr lang="ar-JO" dirty="0"/>
              <a:t>ترغب بالتجارب والنجاح </a:t>
            </a:r>
          </a:p>
          <a:p>
            <a:r>
              <a:rPr lang="ar-JO" dirty="0"/>
              <a:t>تسعاد على فتح اسواق جديده من خلال منتجات جديده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9E15C-7C8F-4B97-A910-BE785EA236A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11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206DB-D3C1-9C77-0846-11C90A559F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E24195-0203-A253-6EB0-9E566C3D86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57973-3A02-6CA9-E3AE-03A13EC13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0208-BCCB-4C89-94CE-47BB9CFD110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FDACF2-937E-E25F-2D4E-CA92284D1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1E412-A6C1-E8A1-7D21-92B06046A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28F7-94D4-4FD6-80A1-CFEA8055B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829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25150-B006-6C6C-1CBD-3790D87AB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3B53E-C312-3189-37ED-9C4CFA428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B05C2-3D7A-2475-110E-D6A5CE402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0208-BCCB-4C89-94CE-47BB9CFD110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83631-41A6-4A07-D121-988A347E5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A0F67-D68A-430F-C843-319B83378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28F7-94D4-4FD6-80A1-CFEA8055B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2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0ABED-5B33-6985-8229-F788BA4A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2A7E9E-4659-A708-7334-2F345C424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01C01-BD1D-6F93-5916-7587C18C3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0208-BCCB-4C89-94CE-47BB9CFD110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34686-4249-A16B-773A-10F8BF307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6C676-8324-7411-33C2-254D13D86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28F7-94D4-4FD6-80A1-CFEA8055B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18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2C0D8-3083-8EDC-3923-A01698FB5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5061C-6CFE-39FB-104C-9DB577E1A9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094D2A-F816-29CD-0EF7-5C6A541194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10705A-86E2-3075-1A5C-4714E5D61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0208-BCCB-4C89-94CE-47BB9CFD110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5FFAD4-0DF5-2AA0-0D08-D1675F805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56C989-4FBF-7E37-1586-03A774395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28F7-94D4-4FD6-80A1-CFEA8055B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413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D7CFE-6F32-8CD5-A6C2-B54A80C9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A9072-0CA0-94AC-E928-CA79A407C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A2E82E-9F9A-82FB-70A3-9C437851A2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D31683-E478-4C04-6A6C-AC9F24474C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DEA099-249B-C4AC-634F-66C6143B34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9DBC80-AFB5-5331-E6E3-240D93EB8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0208-BCCB-4C89-94CE-47BB9CFD110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17948F-B55D-2957-C659-C5F82F086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AA76CA-A0F9-2702-1A92-235F51B4D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28F7-94D4-4FD6-80A1-CFEA8055B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0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9C436-BF9B-953D-D9B5-58EEB08BF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2101C5-02F7-D92C-44E1-900A8663F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0208-BCCB-4C89-94CE-47BB9CFD110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987F38-FC99-BFF8-79E7-E05A4144D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00C752-6CFE-C8A5-7775-3FF2D10B3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28F7-94D4-4FD6-80A1-CFEA8055B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94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FFA831-0F9D-3C78-BCFA-749575427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0208-BCCB-4C89-94CE-47BB9CFD110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F99064-FE48-8E94-8F83-FA26A128A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B673A0-71C0-93EE-8C1E-A8201000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28F7-94D4-4FD6-80A1-CFEA8055B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48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19B4-F761-B322-5E15-215994AA6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8AB1D-3784-4E95-BF44-6B9B6AE65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7CD4E-B130-2B23-A260-8950F5BAD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44F009-EAB3-BC6C-986E-701B997E5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0208-BCCB-4C89-94CE-47BB9CFD110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F64D3B-5CBD-A4D2-8E95-6DBAD23EB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EC0B45-250E-A038-FB28-6262EA93E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28F7-94D4-4FD6-80A1-CFEA8055B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89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116ED-815F-7CD9-CDFA-2B399478B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BE594E-AB34-D0E1-C7E4-4499D69DBD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4F330-830F-CDC6-C87E-7A7E6D7F6A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AC88B-160B-3AAD-C9A9-84C0AB215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0208-BCCB-4C89-94CE-47BB9CFD110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8404C0-B5E2-D72D-5B83-F2992872E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D6469C-6C56-F2BB-F26D-AD7872F2D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28F7-94D4-4FD6-80A1-CFEA8055B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643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DC06B-2930-9380-B263-62A1E76D7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E3BB9C-9113-7538-9BC7-FF3DCAE89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3CE8F-6522-8BDE-632E-7FC33F290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0208-BCCB-4C89-94CE-47BB9CFD110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A22FF-82B3-D3A9-1E8B-43218BC81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7AAE1D-9214-2BBA-F838-89637DEC5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28F7-94D4-4FD6-80A1-CFEA8055B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739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557B7F-3C1A-AE28-A347-F906B79D9D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1497EB-EE91-A5C6-C826-93C364EF8C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2FDD3-C583-5368-2255-52ABE1480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0208-BCCB-4C89-94CE-47BB9CFD110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3B8EB-DDDE-83D5-3366-3FB85DB7C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19E56-5915-84D4-E444-C64FDF9A0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28F7-94D4-4FD6-80A1-CFEA8055B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179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A34DC0-5E57-BF68-CE54-6D7E30432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813B2-DD50-DD74-C0EA-76878C932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E405E-8DF5-7D81-493A-C16CFB8D0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F30208-BCCB-4C89-94CE-47BB9CFD110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C3BFF-5576-F42F-6848-E7ED4EDD5A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2388C-E004-570C-FA6D-983B948FBB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3928F7-94D4-4FD6-80A1-CFEA8055B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0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2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customXml" Target="../ink/ink6.xml"/><Relationship Id="rId17" Type="http://schemas.openxmlformats.org/officeDocument/2006/relationships/image" Target="../media/image14.png"/><Relationship Id="rId2" Type="http://schemas.openxmlformats.org/officeDocument/2006/relationships/image" Target="../media/image7.png"/><Relationship Id="rId16" Type="http://schemas.openxmlformats.org/officeDocument/2006/relationships/customXml" Target="../ink/ink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customXml" Target="../ink/ink2.xml"/><Relationship Id="rId15" Type="http://schemas.openxmlformats.org/officeDocument/2006/relationships/image" Target="../media/image13.png"/><Relationship Id="rId10" Type="http://schemas.openxmlformats.org/officeDocument/2006/relationships/customXml" Target="../ink/ink5.xml"/><Relationship Id="rId4" Type="http://schemas.openxmlformats.org/officeDocument/2006/relationships/image" Target="../media/image8.png"/><Relationship Id="rId9" Type="http://schemas.openxmlformats.org/officeDocument/2006/relationships/customXml" Target="../ink/ink4.xml"/><Relationship Id="rId14" Type="http://schemas.openxmlformats.org/officeDocument/2006/relationships/customXml" Target="../ink/ink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customXml" Target="../ink/ink12.xml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.xml"/><Relationship Id="rId5" Type="http://schemas.openxmlformats.org/officeDocument/2006/relationships/customXml" Target="../ink/ink10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8.xml"/><Relationship Id="rId18" Type="http://schemas.openxmlformats.org/officeDocument/2006/relationships/image" Target="../media/image31.png"/><Relationship Id="rId26" Type="http://schemas.openxmlformats.org/officeDocument/2006/relationships/image" Target="../media/image35.png"/><Relationship Id="rId39" Type="http://schemas.openxmlformats.org/officeDocument/2006/relationships/customXml" Target="../ink/ink31.xml"/><Relationship Id="rId21" Type="http://schemas.openxmlformats.org/officeDocument/2006/relationships/customXml" Target="../ink/ink22.xml"/><Relationship Id="rId34" Type="http://schemas.openxmlformats.org/officeDocument/2006/relationships/image" Target="../media/image39.png"/><Relationship Id="rId42" Type="http://schemas.openxmlformats.org/officeDocument/2006/relationships/image" Target="../media/image43.png"/><Relationship Id="rId47" Type="http://schemas.openxmlformats.org/officeDocument/2006/relationships/customXml" Target="../ink/ink35.xml"/><Relationship Id="rId50" Type="http://schemas.openxmlformats.org/officeDocument/2006/relationships/image" Target="../media/image47.png"/><Relationship Id="rId55" Type="http://schemas.openxmlformats.org/officeDocument/2006/relationships/customXml" Target="../ink/ink39.xml"/><Relationship Id="rId63" Type="http://schemas.openxmlformats.org/officeDocument/2006/relationships/customXml" Target="../ink/ink43.xml"/><Relationship Id="rId7" Type="http://schemas.openxmlformats.org/officeDocument/2006/relationships/customXml" Target="../ink/ink15.xml"/><Relationship Id="rId2" Type="http://schemas.openxmlformats.org/officeDocument/2006/relationships/image" Target="../media/image23.png"/><Relationship Id="rId16" Type="http://schemas.openxmlformats.org/officeDocument/2006/relationships/image" Target="../media/image30.png"/><Relationship Id="rId20" Type="http://schemas.openxmlformats.org/officeDocument/2006/relationships/image" Target="../media/image32.png"/><Relationship Id="rId29" Type="http://schemas.openxmlformats.org/officeDocument/2006/relationships/customXml" Target="../ink/ink26.xml"/><Relationship Id="rId41" Type="http://schemas.openxmlformats.org/officeDocument/2006/relationships/customXml" Target="../ink/ink32.xml"/><Relationship Id="rId54" Type="http://schemas.openxmlformats.org/officeDocument/2006/relationships/image" Target="../media/image49.png"/><Relationship Id="rId6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customXml" Target="../ink/ink17.xml"/><Relationship Id="rId24" Type="http://schemas.openxmlformats.org/officeDocument/2006/relationships/image" Target="../media/image34.png"/><Relationship Id="rId32" Type="http://schemas.openxmlformats.org/officeDocument/2006/relationships/image" Target="../media/image38.png"/><Relationship Id="rId37" Type="http://schemas.openxmlformats.org/officeDocument/2006/relationships/customXml" Target="../ink/ink30.xml"/><Relationship Id="rId40" Type="http://schemas.openxmlformats.org/officeDocument/2006/relationships/image" Target="../media/image42.png"/><Relationship Id="rId45" Type="http://schemas.openxmlformats.org/officeDocument/2006/relationships/customXml" Target="../ink/ink34.xml"/><Relationship Id="rId53" Type="http://schemas.openxmlformats.org/officeDocument/2006/relationships/customXml" Target="../ink/ink38.xml"/><Relationship Id="rId58" Type="http://schemas.openxmlformats.org/officeDocument/2006/relationships/image" Target="../media/image51.png"/><Relationship Id="rId66" Type="http://schemas.openxmlformats.org/officeDocument/2006/relationships/image" Target="../media/image55.png"/><Relationship Id="rId5" Type="http://schemas.openxmlformats.org/officeDocument/2006/relationships/customXml" Target="../ink/ink14.xml"/><Relationship Id="rId15" Type="http://schemas.openxmlformats.org/officeDocument/2006/relationships/customXml" Target="../ink/ink19.xml"/><Relationship Id="rId23" Type="http://schemas.openxmlformats.org/officeDocument/2006/relationships/customXml" Target="../ink/ink23.xml"/><Relationship Id="rId28" Type="http://schemas.openxmlformats.org/officeDocument/2006/relationships/image" Target="../media/image36.png"/><Relationship Id="rId36" Type="http://schemas.openxmlformats.org/officeDocument/2006/relationships/image" Target="../media/image40.png"/><Relationship Id="rId49" Type="http://schemas.openxmlformats.org/officeDocument/2006/relationships/customXml" Target="../ink/ink36.xml"/><Relationship Id="rId57" Type="http://schemas.openxmlformats.org/officeDocument/2006/relationships/customXml" Target="../ink/ink40.xml"/><Relationship Id="rId61" Type="http://schemas.openxmlformats.org/officeDocument/2006/relationships/customXml" Target="../ink/ink42.xml"/><Relationship Id="rId10" Type="http://schemas.openxmlformats.org/officeDocument/2006/relationships/image" Target="../media/image27.png"/><Relationship Id="rId19" Type="http://schemas.openxmlformats.org/officeDocument/2006/relationships/customXml" Target="../ink/ink21.xml"/><Relationship Id="rId31" Type="http://schemas.openxmlformats.org/officeDocument/2006/relationships/customXml" Target="../ink/ink27.xml"/><Relationship Id="rId44" Type="http://schemas.openxmlformats.org/officeDocument/2006/relationships/image" Target="../media/image44.png"/><Relationship Id="rId52" Type="http://schemas.openxmlformats.org/officeDocument/2006/relationships/image" Target="../media/image48.png"/><Relationship Id="rId60" Type="http://schemas.openxmlformats.org/officeDocument/2006/relationships/image" Target="../media/image52.png"/><Relationship Id="rId65" Type="http://schemas.openxmlformats.org/officeDocument/2006/relationships/customXml" Target="../ink/ink44.xml"/><Relationship Id="rId4" Type="http://schemas.openxmlformats.org/officeDocument/2006/relationships/image" Target="../media/image24.png"/><Relationship Id="rId9" Type="http://schemas.openxmlformats.org/officeDocument/2006/relationships/customXml" Target="../ink/ink16.xml"/><Relationship Id="rId14" Type="http://schemas.openxmlformats.org/officeDocument/2006/relationships/image" Target="../media/image29.png"/><Relationship Id="rId22" Type="http://schemas.openxmlformats.org/officeDocument/2006/relationships/image" Target="../media/image33.png"/><Relationship Id="rId27" Type="http://schemas.openxmlformats.org/officeDocument/2006/relationships/customXml" Target="../ink/ink25.xml"/><Relationship Id="rId30" Type="http://schemas.openxmlformats.org/officeDocument/2006/relationships/image" Target="../media/image37.png"/><Relationship Id="rId35" Type="http://schemas.openxmlformats.org/officeDocument/2006/relationships/customXml" Target="../ink/ink29.xml"/><Relationship Id="rId43" Type="http://schemas.openxmlformats.org/officeDocument/2006/relationships/customXml" Target="../ink/ink33.xml"/><Relationship Id="rId48" Type="http://schemas.openxmlformats.org/officeDocument/2006/relationships/image" Target="../media/image46.png"/><Relationship Id="rId56" Type="http://schemas.openxmlformats.org/officeDocument/2006/relationships/image" Target="../media/image50.png"/><Relationship Id="rId64" Type="http://schemas.openxmlformats.org/officeDocument/2006/relationships/image" Target="../media/image54.png"/><Relationship Id="rId8" Type="http://schemas.openxmlformats.org/officeDocument/2006/relationships/image" Target="../media/image26.png"/><Relationship Id="rId51" Type="http://schemas.openxmlformats.org/officeDocument/2006/relationships/customXml" Target="../ink/ink37.xml"/><Relationship Id="rId3" Type="http://schemas.openxmlformats.org/officeDocument/2006/relationships/customXml" Target="../ink/ink13.xml"/><Relationship Id="rId12" Type="http://schemas.openxmlformats.org/officeDocument/2006/relationships/image" Target="../media/image28.png"/><Relationship Id="rId17" Type="http://schemas.openxmlformats.org/officeDocument/2006/relationships/customXml" Target="../ink/ink20.xml"/><Relationship Id="rId25" Type="http://schemas.openxmlformats.org/officeDocument/2006/relationships/customXml" Target="../ink/ink24.xml"/><Relationship Id="rId33" Type="http://schemas.openxmlformats.org/officeDocument/2006/relationships/customXml" Target="../ink/ink28.xml"/><Relationship Id="rId38" Type="http://schemas.openxmlformats.org/officeDocument/2006/relationships/image" Target="../media/image41.png"/><Relationship Id="rId46" Type="http://schemas.openxmlformats.org/officeDocument/2006/relationships/image" Target="../media/image45.png"/><Relationship Id="rId59" Type="http://schemas.openxmlformats.org/officeDocument/2006/relationships/customXml" Target="../ink/ink4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customXml" Target="../ink/ink50.xml"/><Relationship Id="rId3" Type="http://schemas.openxmlformats.org/officeDocument/2006/relationships/customXml" Target="../ink/ink45.xml"/><Relationship Id="rId7" Type="http://schemas.openxmlformats.org/officeDocument/2006/relationships/customXml" Target="../ink/ink47.xml"/><Relationship Id="rId12" Type="http://schemas.openxmlformats.org/officeDocument/2006/relationships/image" Target="../media/image6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customXml" Target="../ink/ink49.xml"/><Relationship Id="rId5" Type="http://schemas.openxmlformats.org/officeDocument/2006/relationships/customXml" Target="../ink/ink46.xml"/><Relationship Id="rId10" Type="http://schemas.openxmlformats.org/officeDocument/2006/relationships/image" Target="../media/image59.png"/><Relationship Id="rId4" Type="http://schemas.openxmlformats.org/officeDocument/2006/relationships/image" Target="../media/image24.png"/><Relationship Id="rId9" Type="http://schemas.openxmlformats.org/officeDocument/2006/relationships/customXml" Target="../ink/ink48.xml"/><Relationship Id="rId14" Type="http://schemas.openxmlformats.org/officeDocument/2006/relationships/customXml" Target="../ink/ink5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customXml" Target="../ink/ink52.xml"/><Relationship Id="rId7" Type="http://schemas.openxmlformats.org/officeDocument/2006/relationships/customXml" Target="../ink/ink54.xm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customXml" Target="../ink/ink53.xml"/><Relationship Id="rId10" Type="http://schemas.openxmlformats.org/officeDocument/2006/relationships/image" Target="../media/image65.png"/><Relationship Id="rId4" Type="http://schemas.openxmlformats.org/officeDocument/2006/relationships/image" Target="../media/image62.png"/><Relationship Id="rId9" Type="http://schemas.openxmlformats.org/officeDocument/2006/relationships/customXml" Target="../ink/ink5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59.xml"/><Relationship Id="rId13" Type="http://schemas.openxmlformats.org/officeDocument/2006/relationships/customXml" Target="../ink/ink62.xml"/><Relationship Id="rId3" Type="http://schemas.openxmlformats.org/officeDocument/2006/relationships/customXml" Target="../ink/ink56.xml"/><Relationship Id="rId7" Type="http://schemas.openxmlformats.org/officeDocument/2006/relationships/customXml" Target="../ink/ink58.xml"/><Relationship Id="rId12" Type="http://schemas.openxmlformats.org/officeDocument/2006/relationships/image" Target="../media/image69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customXml" Target="../ink/ink61.xml"/><Relationship Id="rId5" Type="http://schemas.openxmlformats.org/officeDocument/2006/relationships/customXml" Target="../ink/ink57.xml"/><Relationship Id="rId10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customXml" Target="../ink/ink60.xml"/><Relationship Id="rId1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66.xml"/><Relationship Id="rId3" Type="http://schemas.openxmlformats.org/officeDocument/2006/relationships/customXml" Target="../ink/ink63.xml"/><Relationship Id="rId7" Type="http://schemas.openxmlformats.org/officeDocument/2006/relationships/customXml" Target="../ink/ink65.xm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74.png"/><Relationship Id="rId5" Type="http://schemas.openxmlformats.org/officeDocument/2006/relationships/customXml" Target="../ink/ink64.xml"/><Relationship Id="rId10" Type="http://schemas.openxmlformats.org/officeDocument/2006/relationships/customXml" Target="../ink/ink67.xml"/><Relationship Id="rId4" Type="http://schemas.openxmlformats.org/officeDocument/2006/relationships/image" Target="../media/image72.png"/><Relationship Id="rId9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60FFB-C7C4-E119-9AB4-F76F533A9D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JO" dirty="0"/>
              <a:t>الفصل الثاني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271431-CC47-977D-0D84-FCF7152A5D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rectangular sign with white text&#10;&#10;AI-generated content may be incorrect.">
            <a:extLst>
              <a:ext uri="{FF2B5EF4-FFF2-40B4-BE49-F238E27FC236}">
                <a16:creationId xmlns:a16="http://schemas.microsoft.com/office/drawing/2014/main" id="{41E29B24-E130-FA60-379A-806D571B1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" y="0"/>
            <a:ext cx="121809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985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F0132-1FD0-0A0C-D1BB-C7678CA4A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farm&#10;&#10;AI-generated content may be incorrect.">
            <a:extLst>
              <a:ext uri="{FF2B5EF4-FFF2-40B4-BE49-F238E27FC236}">
                <a16:creationId xmlns:a16="http://schemas.microsoft.com/office/drawing/2014/main" id="{22AC0BAE-144D-BFF2-4A5D-1F346DEC7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6" y="17012"/>
            <a:ext cx="12192000" cy="68239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6F150B-7F63-3E19-DF0F-0EBA50297779}"/>
              </a:ext>
            </a:extLst>
          </p:cNvPr>
          <p:cNvSpPr txBox="1"/>
          <p:nvPr/>
        </p:nvSpPr>
        <p:spPr>
          <a:xfrm>
            <a:off x="9508435" y="1113183"/>
            <a:ext cx="12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JO" dirty="0"/>
              <a:t>تبادل سلع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301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E4256-2A2F-54EF-D5BC-234000FEC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D445A233-F023-44DF-9C61-741613C13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3"/>
            <a:ext cx="12192000" cy="685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26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B9CEB-82C8-A302-E420-A035C5616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&#10;&#10;AI-generated content may be incorrect.">
            <a:extLst>
              <a:ext uri="{FF2B5EF4-FFF2-40B4-BE49-F238E27FC236}">
                <a16:creationId xmlns:a16="http://schemas.microsoft.com/office/drawing/2014/main" id="{CCBCAEED-F87B-5BC2-3DA3-E56EB1AFB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11"/>
            <a:ext cx="12192000" cy="680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49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ece of paper with writing on it&#10;&#10;AI-generated content may be incorrect.">
            <a:extLst>
              <a:ext uri="{FF2B5EF4-FFF2-40B4-BE49-F238E27FC236}">
                <a16:creationId xmlns:a16="http://schemas.microsoft.com/office/drawing/2014/main" id="{15BEC034-D029-8239-3E90-D31CB4EFC6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712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1805F-C91E-0986-5CA4-FD1DCE891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&#10;&#10;AI-generated content may be incorrect.">
            <a:extLst>
              <a:ext uri="{FF2B5EF4-FFF2-40B4-BE49-F238E27FC236}">
                <a16:creationId xmlns:a16="http://schemas.microsoft.com/office/drawing/2014/main" id="{E996BFD2-D3A0-520E-2BB0-23A3B491B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942"/>
            <a:ext cx="12192000" cy="662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518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0CAE-47AE-8A65-82EA-A798DA1B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&#10;&#10;AI-generated content may be incorrect.">
            <a:extLst>
              <a:ext uri="{FF2B5EF4-FFF2-40B4-BE49-F238E27FC236}">
                <a16:creationId xmlns:a16="http://schemas.microsoft.com/office/drawing/2014/main" id="{75A7120D-9C34-9CB1-9B19-868C89646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7" y="0"/>
            <a:ext cx="12157645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9ACF31C-17EB-1CE8-4B1F-F27C743B742B}"/>
                  </a:ext>
                </a:extLst>
              </p14:cNvPr>
              <p14:cNvContentPartPr/>
              <p14:nvPr/>
            </p14:nvContentPartPr>
            <p14:xfrm>
              <a:off x="4135111" y="3238743"/>
              <a:ext cx="642240" cy="14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9ACF31C-17EB-1CE8-4B1F-F27C743B742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30791" y="3234423"/>
                <a:ext cx="65088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96B0C60-54BA-1811-37C6-9D062A058CFC}"/>
                  </a:ext>
                </a:extLst>
              </p14:cNvPr>
              <p14:cNvContentPartPr/>
              <p14:nvPr/>
            </p14:nvContentPartPr>
            <p14:xfrm>
              <a:off x="9760831" y="4280223"/>
              <a:ext cx="470160" cy="7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96B0C60-54BA-1811-37C6-9D062A058CF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56511" y="4275903"/>
                <a:ext cx="478800" cy="15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8041A4B7-977F-DEC2-12CC-DCCADBCCB7F3}"/>
              </a:ext>
            </a:extLst>
          </p:cNvPr>
          <p:cNvGrpSpPr/>
          <p:nvPr/>
        </p:nvGrpSpPr>
        <p:grpSpPr>
          <a:xfrm>
            <a:off x="5373511" y="238503"/>
            <a:ext cx="360" cy="360"/>
            <a:chOff x="5373511" y="238503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294F856-41D0-ED87-5D23-C6D6A9D14FB2}"/>
                    </a:ext>
                  </a:extLst>
                </p14:cNvPr>
                <p14:cNvContentPartPr/>
                <p14:nvPr/>
              </p14:nvContentPartPr>
              <p14:xfrm>
                <a:off x="5373511" y="238503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294F856-41D0-ED87-5D23-C6D6A9D14FB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369191" y="234183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AA6FAB0-642F-B129-A92F-60A88903A515}"/>
                    </a:ext>
                  </a:extLst>
                </p14:cNvPr>
                <p14:cNvContentPartPr/>
                <p14:nvPr/>
              </p14:nvContentPartPr>
              <p14:xfrm>
                <a:off x="5373511" y="238503"/>
                <a:ext cx="36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AA6FAB0-642F-B129-A92F-60A88903A51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369191" y="234183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671017A9-49A5-2684-87AD-ED5B8DB2855E}"/>
                  </a:ext>
                </a:extLst>
              </p14:cNvPr>
              <p14:cNvContentPartPr/>
              <p14:nvPr/>
            </p14:nvContentPartPr>
            <p14:xfrm>
              <a:off x="1709071" y="4286703"/>
              <a:ext cx="2498400" cy="799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671017A9-49A5-2684-87AD-ED5B8DB2855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04751" y="4282383"/>
                <a:ext cx="250704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DAD9986-4673-ADAD-30A2-6FF5D3A01040}"/>
                  </a:ext>
                </a:extLst>
              </p14:cNvPr>
              <p14:cNvContentPartPr/>
              <p14:nvPr/>
            </p14:nvContentPartPr>
            <p14:xfrm>
              <a:off x="7799911" y="3538263"/>
              <a:ext cx="1145880" cy="270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DAD9986-4673-ADAD-30A2-6FF5D3A0104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795591" y="3533943"/>
                <a:ext cx="1154520" cy="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F3DEEC1-F024-A5CD-34D8-8F7AF0AAD2AA}"/>
                  </a:ext>
                </a:extLst>
              </p14:cNvPr>
              <p14:cNvContentPartPr/>
              <p14:nvPr/>
            </p14:nvContentPartPr>
            <p14:xfrm>
              <a:off x="1590271" y="3253143"/>
              <a:ext cx="808560" cy="205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F3DEEC1-F024-A5CD-34D8-8F7AF0AAD2A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585951" y="3248823"/>
                <a:ext cx="81720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9E376D1F-00CD-FC62-B354-0FF17AC553DC}"/>
                  </a:ext>
                </a:extLst>
              </p14:cNvPr>
              <p14:cNvContentPartPr/>
              <p14:nvPr/>
            </p14:nvContentPartPr>
            <p14:xfrm>
              <a:off x="5910991" y="4259703"/>
              <a:ext cx="1106280" cy="687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9E376D1F-00CD-FC62-B354-0FF17AC553D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906671" y="4255383"/>
                <a:ext cx="1114920" cy="7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4371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E9152FC-E43C-96B1-7CC3-0734FC0FCED9}"/>
                  </a:ext>
                </a:extLst>
              </p14:cNvPr>
              <p14:cNvContentPartPr/>
              <p14:nvPr/>
            </p14:nvContentPartPr>
            <p14:xfrm>
              <a:off x="9865951" y="3352649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E9152FC-E43C-96B1-7CC3-0734FC0FCED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61631" y="3348329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 descr="A piece of paper with writing on it&#10;&#10;AI-generated content may be incorrect.">
            <a:extLst>
              <a:ext uri="{FF2B5EF4-FFF2-40B4-BE49-F238E27FC236}">
                <a16:creationId xmlns:a16="http://schemas.microsoft.com/office/drawing/2014/main" id="{81C0D757-715C-D1D4-187D-E20E666B1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B040BD9-75B4-21AD-82B6-B87221BF733F}"/>
                  </a:ext>
                </a:extLst>
              </p14:cNvPr>
              <p14:cNvContentPartPr/>
              <p14:nvPr/>
            </p14:nvContentPartPr>
            <p14:xfrm>
              <a:off x="8889637" y="3334564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B040BD9-75B4-21AD-82B6-B87221BF733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85317" y="3330244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6534A85A-49C3-4ECF-7DAC-384370B085BB}"/>
              </a:ext>
            </a:extLst>
          </p:cNvPr>
          <p:cNvGrpSpPr/>
          <p:nvPr/>
        </p:nvGrpSpPr>
        <p:grpSpPr>
          <a:xfrm>
            <a:off x="859477" y="1924804"/>
            <a:ext cx="360" cy="360"/>
            <a:chOff x="859477" y="1924804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99C4ED1-2F2E-ACD9-2DF9-A168CCE94FBA}"/>
                    </a:ext>
                  </a:extLst>
                </p14:cNvPr>
                <p14:cNvContentPartPr/>
                <p14:nvPr/>
              </p14:nvContentPartPr>
              <p14:xfrm>
                <a:off x="859477" y="1924804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99C4ED1-2F2E-ACD9-2DF9-A168CCE94FB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55157" y="1920484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6CBFC25-733D-C9A5-5BEF-362B019E39B9}"/>
                    </a:ext>
                  </a:extLst>
                </p14:cNvPr>
                <p14:cNvContentPartPr/>
                <p14:nvPr/>
              </p14:nvContentPartPr>
              <p14:xfrm>
                <a:off x="859477" y="1924804"/>
                <a:ext cx="360" cy="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6CBFC25-733D-C9A5-5BEF-362B019E39B9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55157" y="1920484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51855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EBAAD-56A4-0CE3-AA32-258F73263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DB8B176-0649-99FB-7EFC-D514B6898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75"/>
            <a:ext cx="12192000" cy="68042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AE2D03-2BDD-2BAE-F5B4-5C31A126AD92}"/>
              </a:ext>
            </a:extLst>
          </p:cNvPr>
          <p:cNvSpPr txBox="1"/>
          <p:nvPr/>
        </p:nvSpPr>
        <p:spPr>
          <a:xfrm>
            <a:off x="4695354" y="3059667"/>
            <a:ext cx="2801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JO">
                <a:solidFill>
                  <a:srgbClr val="FF0000"/>
                </a:solidFill>
              </a:rPr>
              <a:t>(فتح </a:t>
            </a:r>
            <a:r>
              <a:rPr lang="ar-JO" dirty="0">
                <a:solidFill>
                  <a:srgbClr val="FF0000"/>
                </a:solidFill>
              </a:rPr>
              <a:t>فرع جديد لا يعتبر </a:t>
            </a:r>
            <a:r>
              <a:rPr lang="ar-JO">
                <a:solidFill>
                  <a:srgbClr val="FF0000"/>
                </a:solidFill>
              </a:rPr>
              <a:t>ابتكار 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517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1CF51-CAA5-F33B-9E3C-60678C063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text with black text&#10;&#10;AI-generated content may be incorrect.">
            <a:extLst>
              <a:ext uri="{FF2B5EF4-FFF2-40B4-BE49-F238E27FC236}">
                <a16:creationId xmlns:a16="http://schemas.microsoft.com/office/drawing/2014/main" id="{F86E8A62-6EA8-3F22-36CC-934A5B60E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59"/>
            <a:ext cx="12192000" cy="679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800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ece of paper with writing on it&#10;&#10;AI-generated content may be incorrect.">
            <a:extLst>
              <a:ext uri="{FF2B5EF4-FFF2-40B4-BE49-F238E27FC236}">
                <a16:creationId xmlns:a16="http://schemas.microsoft.com/office/drawing/2014/main" id="{49F64887-11C5-F39D-00F2-F7E446A32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070" y="0"/>
            <a:ext cx="73298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185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72F6E-036A-EE6B-655F-BB556C2BE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text&#10;&#10;AI-generated content may be incorrect.">
            <a:extLst>
              <a:ext uri="{FF2B5EF4-FFF2-40B4-BE49-F238E27FC236}">
                <a16:creationId xmlns:a16="http://schemas.microsoft.com/office/drawing/2014/main" id="{1F4F1505-0EB0-07BC-E12B-8E778CEFC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063"/>
            <a:ext cx="12192000" cy="68129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396D8C-E13F-0DEF-FAE0-C5860E5B7B11}"/>
              </a:ext>
            </a:extLst>
          </p:cNvPr>
          <p:cNvSpPr txBox="1"/>
          <p:nvPr/>
        </p:nvSpPr>
        <p:spPr>
          <a:xfrm>
            <a:off x="101600" y="69071"/>
            <a:ext cx="368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JO" dirty="0">
                <a:highlight>
                  <a:srgbClr val="800000"/>
                </a:highlight>
              </a:rPr>
              <a:t>خصائص مصادر التمويل لريادين :</a:t>
            </a:r>
          </a:p>
          <a:p>
            <a:r>
              <a:rPr lang="ar-JO" dirty="0">
                <a:highlight>
                  <a:srgbClr val="800000"/>
                </a:highlight>
              </a:rPr>
              <a:t>ليست بيروقراطيه </a:t>
            </a:r>
          </a:p>
          <a:p>
            <a:r>
              <a:rPr lang="ar-JO" dirty="0">
                <a:highlight>
                  <a:srgbClr val="800000"/>
                </a:highlight>
              </a:rPr>
              <a:t>مرنه </a:t>
            </a:r>
          </a:p>
          <a:p>
            <a:r>
              <a:rPr lang="ar-JO" dirty="0">
                <a:highlight>
                  <a:srgbClr val="800000"/>
                </a:highlight>
              </a:rPr>
              <a:t>لا تهاب المخاطر</a:t>
            </a:r>
          </a:p>
          <a:p>
            <a:r>
              <a:rPr lang="ar-JO" dirty="0">
                <a:highlight>
                  <a:srgbClr val="800000"/>
                </a:highlight>
              </a:rPr>
              <a:t>ترغب بالتجارب والنجاح </a:t>
            </a:r>
          </a:p>
          <a:p>
            <a:r>
              <a:rPr lang="ar-JO" dirty="0">
                <a:highlight>
                  <a:srgbClr val="800000"/>
                </a:highlight>
              </a:rPr>
              <a:t>تسعاد على فتح اسواق جديده من خلال منتجات جديده</a:t>
            </a:r>
            <a:endParaRPr lang="en-US" dirty="0">
              <a:highlight>
                <a:srgbClr val="800000"/>
              </a:highligh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081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53278-EBD7-B711-D494-88225111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creen&#10;&#10;AI-generated content may be incorrect.">
            <a:extLst>
              <a:ext uri="{FF2B5EF4-FFF2-40B4-BE49-F238E27FC236}">
                <a16:creationId xmlns:a16="http://schemas.microsoft.com/office/drawing/2014/main" id="{7C24AEC1-7AB6-F571-6116-6969CA3C8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47"/>
            <a:ext cx="12192000" cy="682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36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26C1F-8516-5552-E548-57BB39F40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80057C81-441E-917D-47F2-59FDDF997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279"/>
            <a:ext cx="12192000" cy="654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82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8F3FC-46A0-0A1C-9650-3E52D3CD9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F6E47836-0EC9-5B05-9AE6-7EFBFE59B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289"/>
            <a:ext cx="12192000" cy="65011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D00560-86AD-CF74-BACD-597832F3BE5F}"/>
              </a:ext>
            </a:extLst>
          </p:cNvPr>
          <p:cNvSpPr txBox="1"/>
          <p:nvPr/>
        </p:nvSpPr>
        <p:spPr>
          <a:xfrm>
            <a:off x="1481959" y="863950"/>
            <a:ext cx="2825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JO" dirty="0"/>
              <a:t>التحليل الرباعي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486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C86EDFF5-2083-7644-8C6D-BC2EFA916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207"/>
            <a:ext cx="12192000" cy="655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147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AA2C23-D8F5-5BE5-D325-6C67975BB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9142" y="0"/>
            <a:ext cx="3033716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9DF549E-9EA1-2E17-D111-F4E13EB0226A}"/>
                  </a:ext>
                </a:extLst>
              </p14:cNvPr>
              <p14:cNvContentPartPr/>
              <p14:nvPr/>
            </p14:nvContentPartPr>
            <p14:xfrm>
              <a:off x="6271185" y="260925"/>
              <a:ext cx="360" cy="36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9DF549E-9EA1-2E17-D111-F4E13EB0226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53185" y="224925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1588C7C2-0109-60DD-B042-EBD6A3960EFB}"/>
                  </a:ext>
                </a:extLst>
              </p14:cNvPr>
              <p14:cNvContentPartPr/>
              <p14:nvPr/>
            </p14:nvContentPartPr>
            <p14:xfrm>
              <a:off x="4853865" y="415005"/>
              <a:ext cx="613440" cy="4392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1588C7C2-0109-60DD-B042-EBD6A3960EF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36225" y="379365"/>
                <a:ext cx="64908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909EFBF6-9CB8-9F4D-4DC1-C1D6255B5F9F}"/>
                  </a:ext>
                </a:extLst>
              </p14:cNvPr>
              <p14:cNvContentPartPr/>
              <p14:nvPr/>
            </p14:nvContentPartPr>
            <p14:xfrm>
              <a:off x="5862225" y="713445"/>
              <a:ext cx="1083240" cy="900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909EFBF6-9CB8-9F4D-4DC1-C1D6255B5F9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44585" y="677445"/>
                <a:ext cx="1118880" cy="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87E90F32-96B6-6617-0C80-942629662996}"/>
                  </a:ext>
                </a:extLst>
              </p14:cNvPr>
              <p14:cNvContentPartPr/>
              <p14:nvPr/>
            </p14:nvContentPartPr>
            <p14:xfrm>
              <a:off x="5975625" y="838005"/>
              <a:ext cx="1418040" cy="2124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87E90F32-96B6-6617-0C80-94262966299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57625" y="802005"/>
                <a:ext cx="1453680" cy="9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FAA6672B-F7B1-C0BE-E698-4669461D38F5}"/>
                  </a:ext>
                </a:extLst>
              </p14:cNvPr>
              <p14:cNvContentPartPr/>
              <p14:nvPr/>
            </p14:nvContentPartPr>
            <p14:xfrm>
              <a:off x="4859625" y="872205"/>
              <a:ext cx="1124280" cy="4716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FAA6672B-F7B1-C0BE-E698-4669461D38F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841625" y="836205"/>
                <a:ext cx="115992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729C5248-017F-0A6E-8F6E-A08889CD1C5A}"/>
                  </a:ext>
                </a:extLst>
              </p14:cNvPr>
              <p14:cNvContentPartPr/>
              <p14:nvPr/>
            </p14:nvContentPartPr>
            <p14:xfrm>
              <a:off x="5338425" y="1122045"/>
              <a:ext cx="1243440" cy="10008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729C5248-017F-0A6E-8F6E-A08889CD1C5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320425" y="1086045"/>
                <a:ext cx="127908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0A73ECA-DBE3-7BD7-420A-6733971C40C5}"/>
                  </a:ext>
                </a:extLst>
              </p14:cNvPr>
              <p14:cNvContentPartPr/>
              <p14:nvPr/>
            </p14:nvContentPartPr>
            <p14:xfrm>
              <a:off x="4895625" y="2199165"/>
              <a:ext cx="810000" cy="4140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0A73ECA-DBE3-7BD7-420A-6733971C40C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77625" y="2163165"/>
                <a:ext cx="84564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431731E2-8A2C-0FF0-732E-9178D6A83C3B}"/>
                  </a:ext>
                </a:extLst>
              </p14:cNvPr>
              <p14:cNvContentPartPr/>
              <p14:nvPr/>
            </p14:nvContentPartPr>
            <p14:xfrm>
              <a:off x="6758265" y="2325525"/>
              <a:ext cx="589320" cy="4140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431731E2-8A2C-0FF0-732E-9178D6A83C3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740625" y="2289885"/>
                <a:ext cx="62496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5F16D1BF-43AC-BC2D-CA61-87FA3E3C4737}"/>
                  </a:ext>
                </a:extLst>
              </p14:cNvPr>
              <p14:cNvContentPartPr/>
              <p14:nvPr/>
            </p14:nvContentPartPr>
            <p14:xfrm>
              <a:off x="4861425" y="2354325"/>
              <a:ext cx="853560" cy="3672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5F16D1BF-43AC-BC2D-CA61-87FA3E3C473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843785" y="2318685"/>
                <a:ext cx="88920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27D926AE-2C5D-03F4-3E26-41C8EEC9E187}"/>
                  </a:ext>
                </a:extLst>
              </p14:cNvPr>
              <p14:cNvContentPartPr/>
              <p14:nvPr/>
            </p14:nvContentPartPr>
            <p14:xfrm>
              <a:off x="6006585" y="2430645"/>
              <a:ext cx="1331640" cy="4248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7D926AE-2C5D-03F4-3E26-41C8EEC9E18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988585" y="2394645"/>
                <a:ext cx="1367280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3F90991-1FE9-52A4-63C5-84F5C2463E30}"/>
                  </a:ext>
                </a:extLst>
              </p14:cNvPr>
              <p14:cNvContentPartPr/>
              <p14:nvPr/>
            </p14:nvContentPartPr>
            <p14:xfrm>
              <a:off x="5304945" y="2500845"/>
              <a:ext cx="661680" cy="72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3F90991-1FE9-52A4-63C5-84F5C2463E3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286945" y="2428845"/>
                <a:ext cx="69732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A37202A5-1AE3-220B-0AD0-43FEBF5D48A6}"/>
                  </a:ext>
                </a:extLst>
              </p14:cNvPr>
              <p14:cNvContentPartPr/>
              <p14:nvPr/>
            </p14:nvContentPartPr>
            <p14:xfrm>
              <a:off x="4878705" y="2931585"/>
              <a:ext cx="779400" cy="1368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A37202A5-1AE3-220B-0AD0-43FEBF5D48A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861065" y="2895945"/>
                <a:ext cx="81504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C011BD1D-296F-CD04-4B50-E0BCC5CD3D76}"/>
                  </a:ext>
                </a:extLst>
              </p14:cNvPr>
              <p14:cNvContentPartPr/>
              <p14:nvPr/>
            </p14:nvContentPartPr>
            <p14:xfrm>
              <a:off x="7143465" y="3059025"/>
              <a:ext cx="215640" cy="1944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C011BD1D-296F-CD04-4B50-E0BCC5CD3D76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125825" y="3023385"/>
                <a:ext cx="25128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509F2ECB-9FA2-83F5-929F-6C022B228226}"/>
                  </a:ext>
                </a:extLst>
              </p14:cNvPr>
              <p14:cNvContentPartPr/>
              <p14:nvPr/>
            </p14:nvContentPartPr>
            <p14:xfrm>
              <a:off x="6322665" y="3037425"/>
              <a:ext cx="466920" cy="3600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509F2ECB-9FA2-83F5-929F-6C022B22822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304665" y="3001785"/>
                <a:ext cx="502560" cy="1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AF8ED7F0-89DC-377F-5A41-E1CCB8B8381D}"/>
                  </a:ext>
                </a:extLst>
              </p14:cNvPr>
              <p14:cNvContentPartPr/>
              <p14:nvPr/>
            </p14:nvContentPartPr>
            <p14:xfrm>
              <a:off x="4906065" y="3075945"/>
              <a:ext cx="532800" cy="2016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AF8ED7F0-89DC-377F-5A41-E1CCB8B8381D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888065" y="3039945"/>
                <a:ext cx="56844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8A300006-E612-FE7A-9180-5DD2E2C98B7D}"/>
                  </a:ext>
                </a:extLst>
              </p14:cNvPr>
              <p14:cNvContentPartPr/>
              <p14:nvPr/>
            </p14:nvContentPartPr>
            <p14:xfrm>
              <a:off x="6344985" y="3188985"/>
              <a:ext cx="998640" cy="1368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8A300006-E612-FE7A-9180-5DD2E2C98B7D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327345" y="3152985"/>
                <a:ext cx="103428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1DF16640-6B86-83AD-57F4-1388BE926167}"/>
                  </a:ext>
                </a:extLst>
              </p14:cNvPr>
              <p14:cNvContentPartPr/>
              <p14:nvPr/>
            </p14:nvContentPartPr>
            <p14:xfrm>
              <a:off x="6690225" y="3567975"/>
              <a:ext cx="664920" cy="6300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1DF16640-6B86-83AD-57F4-1388BE926167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672225" y="3531975"/>
                <a:ext cx="70056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B06DB74E-E7E1-BEE8-7344-A828BA4A017C}"/>
                  </a:ext>
                </a:extLst>
              </p14:cNvPr>
              <p14:cNvContentPartPr/>
              <p14:nvPr/>
            </p14:nvContentPartPr>
            <p14:xfrm>
              <a:off x="4828665" y="3613695"/>
              <a:ext cx="1974240" cy="6624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B06DB74E-E7E1-BEE8-7344-A828BA4A017C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4811025" y="3578055"/>
                <a:ext cx="200988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25CF4A08-2032-BA76-7E28-685B5EC37F48}"/>
                  </a:ext>
                </a:extLst>
              </p14:cNvPr>
              <p14:cNvContentPartPr/>
              <p14:nvPr/>
            </p14:nvContentPartPr>
            <p14:xfrm>
              <a:off x="6676905" y="3752655"/>
              <a:ext cx="672840" cy="5184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25CF4A08-2032-BA76-7E28-685B5EC37F48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659265" y="3717015"/>
                <a:ext cx="70848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28EA3487-0596-1AB3-2FE5-841322B54BE0}"/>
                  </a:ext>
                </a:extLst>
              </p14:cNvPr>
              <p14:cNvContentPartPr/>
              <p14:nvPr/>
            </p14:nvContentPartPr>
            <p14:xfrm>
              <a:off x="4960425" y="3758055"/>
              <a:ext cx="1682280" cy="72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28EA3487-0596-1AB3-2FE5-841322B54BE0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942425" y="3686055"/>
                <a:ext cx="171792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90CC1309-0123-270F-BDE2-2A03CC27E77E}"/>
                  </a:ext>
                </a:extLst>
              </p14:cNvPr>
              <p14:cNvContentPartPr/>
              <p14:nvPr/>
            </p14:nvContentPartPr>
            <p14:xfrm>
              <a:off x="7143465" y="3900975"/>
              <a:ext cx="259200" cy="1044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90CC1309-0123-270F-BDE2-2A03CC27E77E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7125825" y="3865335"/>
                <a:ext cx="29484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9EF42C5A-B882-0FA6-A56C-49080FB5C1F2}"/>
                  </a:ext>
                </a:extLst>
              </p14:cNvPr>
              <p14:cNvContentPartPr/>
              <p14:nvPr/>
            </p14:nvContentPartPr>
            <p14:xfrm>
              <a:off x="4954665" y="4186905"/>
              <a:ext cx="655560" cy="7380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9EF42C5A-B882-0FA6-A56C-49080FB5C1F2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937025" y="4151265"/>
                <a:ext cx="69120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0AB9CBD0-DC33-1CA5-0267-3029562C9D8B}"/>
                  </a:ext>
                </a:extLst>
              </p14:cNvPr>
              <p14:cNvContentPartPr/>
              <p14:nvPr/>
            </p14:nvContentPartPr>
            <p14:xfrm>
              <a:off x="6733785" y="4329825"/>
              <a:ext cx="678600" cy="5868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0AB9CBD0-DC33-1CA5-0267-3029562C9D8B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716145" y="4293825"/>
                <a:ext cx="71424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74EC83FE-7621-4852-8431-5925699DEBC0}"/>
                  </a:ext>
                </a:extLst>
              </p14:cNvPr>
              <p14:cNvContentPartPr/>
              <p14:nvPr/>
            </p14:nvContentPartPr>
            <p14:xfrm>
              <a:off x="6333465" y="4331625"/>
              <a:ext cx="279000" cy="828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74EC83FE-7621-4852-8431-5925699DEBC0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315825" y="4295985"/>
                <a:ext cx="31464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F78A2F49-ABE7-9195-A702-E62C48B1A424}"/>
                  </a:ext>
                </a:extLst>
              </p14:cNvPr>
              <p14:cNvContentPartPr/>
              <p14:nvPr/>
            </p14:nvContentPartPr>
            <p14:xfrm>
              <a:off x="5956905" y="4320465"/>
              <a:ext cx="181440" cy="1188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F78A2F49-ABE7-9195-A702-E62C48B1A424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5938905" y="4284465"/>
                <a:ext cx="21708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758E9971-BBD8-CCE4-0DE8-D5C0564A4BAA}"/>
                  </a:ext>
                </a:extLst>
              </p14:cNvPr>
              <p14:cNvContentPartPr/>
              <p14:nvPr/>
            </p14:nvContentPartPr>
            <p14:xfrm>
              <a:off x="6475305" y="5076645"/>
              <a:ext cx="556200" cy="31680"/>
            </p14:xfrm>
          </p:contentPart>
        </mc:Choice>
        <mc:Fallback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758E9971-BBD8-CCE4-0DE8-D5C0564A4BAA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6457665" y="5041005"/>
                <a:ext cx="59184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28E3CCEF-A1F9-9800-9CB7-30E137BA8733}"/>
                  </a:ext>
                </a:extLst>
              </p14:cNvPr>
              <p14:cNvContentPartPr/>
              <p14:nvPr/>
            </p14:nvContentPartPr>
            <p14:xfrm>
              <a:off x="4764225" y="5082045"/>
              <a:ext cx="1718640" cy="5076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28E3CCEF-A1F9-9800-9CB7-30E137BA8733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4746225" y="5046405"/>
                <a:ext cx="175428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CB847779-9A5D-10A1-7524-380D7803426D}"/>
                  </a:ext>
                </a:extLst>
              </p14:cNvPr>
              <p14:cNvContentPartPr/>
              <p14:nvPr/>
            </p14:nvContentPartPr>
            <p14:xfrm>
              <a:off x="6298185" y="5236485"/>
              <a:ext cx="1189800" cy="9828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CB847779-9A5D-10A1-7524-380D7803426D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6280185" y="5200845"/>
                <a:ext cx="1225440" cy="16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0E37DAB9-9458-A540-1659-BAB952404C9E}"/>
                  </a:ext>
                </a:extLst>
              </p14:cNvPr>
              <p14:cNvContentPartPr/>
              <p14:nvPr/>
            </p14:nvContentPartPr>
            <p14:xfrm>
              <a:off x="7122945" y="5116425"/>
              <a:ext cx="188640" cy="6480"/>
            </p14:xfrm>
          </p:contentPart>
        </mc:Choice>
        <mc:Fallback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0E37DAB9-9458-A540-1659-BAB952404C9E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104945" y="5080425"/>
                <a:ext cx="22428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F5F17EA5-3793-4154-D569-0E04EA45AAC0}"/>
                  </a:ext>
                </a:extLst>
              </p14:cNvPr>
              <p14:cNvContentPartPr/>
              <p14:nvPr/>
            </p14:nvContentPartPr>
            <p14:xfrm>
              <a:off x="4690425" y="4969905"/>
              <a:ext cx="383040" cy="7920"/>
            </p14:xfrm>
          </p:contentPart>
        </mc:Choice>
        <mc:Fallback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F5F17EA5-3793-4154-D569-0E04EA45AAC0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4672425" y="4933905"/>
                <a:ext cx="41868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BAC30B07-33C7-9758-E671-66C2A3AAC340}"/>
                  </a:ext>
                </a:extLst>
              </p14:cNvPr>
              <p14:cNvContentPartPr/>
              <p14:nvPr/>
            </p14:nvContentPartPr>
            <p14:xfrm>
              <a:off x="4750896" y="6540864"/>
              <a:ext cx="778680" cy="4392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BAC30B07-33C7-9758-E671-66C2A3AAC340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4732896" y="6504864"/>
                <a:ext cx="81432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3B651014-7C33-7D05-9E75-AAA8AF2D5FCA}"/>
                  </a:ext>
                </a:extLst>
              </p14:cNvPr>
              <p14:cNvContentPartPr/>
              <p14:nvPr/>
            </p14:nvContentPartPr>
            <p14:xfrm>
              <a:off x="6010896" y="6674064"/>
              <a:ext cx="1432440" cy="3204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3B651014-7C33-7D05-9E75-AAA8AF2D5FCA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5993256" y="6638064"/>
                <a:ext cx="1468080" cy="10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6739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black text&#10;&#10;AI-generated content may be incorrect.">
            <a:extLst>
              <a:ext uri="{FF2B5EF4-FFF2-40B4-BE49-F238E27FC236}">
                <a16:creationId xmlns:a16="http://schemas.microsoft.com/office/drawing/2014/main" id="{CFDCF3A2-867C-BB4F-F49E-AAD89821D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201"/>
            <a:ext cx="12192000" cy="665759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6DBB828-02B1-794B-A355-35B8C29249C7}"/>
                  </a:ext>
                </a:extLst>
              </p14:cNvPr>
              <p14:cNvContentPartPr/>
              <p14:nvPr/>
            </p14:nvContentPartPr>
            <p14:xfrm>
              <a:off x="10692336" y="3182064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6DBB828-02B1-794B-A355-35B8C29249C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674336" y="3146424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FC6E319-B553-2EAC-5D38-3EB1022721B9}"/>
                  </a:ext>
                </a:extLst>
              </p14:cNvPr>
              <p14:cNvContentPartPr/>
              <p14:nvPr/>
            </p14:nvContentPartPr>
            <p14:xfrm>
              <a:off x="7672656" y="4735800"/>
              <a:ext cx="1812960" cy="117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FC6E319-B553-2EAC-5D38-3EB1022721B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55016" y="4699800"/>
                <a:ext cx="1848600" cy="1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C3C8273-6AD9-7016-2EC2-75B2E39BD241}"/>
                  </a:ext>
                </a:extLst>
              </p14:cNvPr>
              <p14:cNvContentPartPr/>
              <p14:nvPr/>
            </p14:nvContentPartPr>
            <p14:xfrm>
              <a:off x="8264496" y="4368960"/>
              <a:ext cx="1275840" cy="1915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C3C8273-6AD9-7016-2EC2-75B2E39BD24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46856" y="4333320"/>
                <a:ext cx="1311480" cy="26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0373465-C5AF-2378-C06B-DEBA6E3508E5}"/>
                  </a:ext>
                </a:extLst>
              </p14:cNvPr>
              <p14:cNvContentPartPr/>
              <p14:nvPr/>
            </p14:nvContentPartPr>
            <p14:xfrm>
              <a:off x="6180096" y="5067360"/>
              <a:ext cx="2792520" cy="1508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0373465-C5AF-2378-C06B-DEBA6E3508E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62096" y="5031720"/>
                <a:ext cx="2828160" cy="2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4151B8D-96FC-3911-A4B3-25E2FF5619BF}"/>
                  </a:ext>
                </a:extLst>
              </p14:cNvPr>
              <p14:cNvContentPartPr/>
              <p14:nvPr/>
            </p14:nvContentPartPr>
            <p14:xfrm>
              <a:off x="5977776" y="5400720"/>
              <a:ext cx="3087000" cy="11124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4151B8D-96FC-3911-A4B3-25E2FF5619B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959776" y="5364720"/>
                <a:ext cx="3122640" cy="18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00BF4A4-D796-E8AB-B8E4-0EAACA10BAC6}"/>
                  </a:ext>
                </a:extLst>
              </p14:cNvPr>
              <p14:cNvContentPartPr/>
              <p14:nvPr/>
            </p14:nvContentPartPr>
            <p14:xfrm>
              <a:off x="7717656" y="3389040"/>
              <a:ext cx="360" cy="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00BF4A4-D796-E8AB-B8E4-0EAACA10BAC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99656" y="3353400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DE1F758-10D6-5E90-2909-606C006BA681}"/>
                  </a:ext>
                </a:extLst>
              </p14:cNvPr>
              <p14:cNvContentPartPr/>
              <p14:nvPr/>
            </p14:nvContentPartPr>
            <p14:xfrm>
              <a:off x="5175336" y="4005000"/>
              <a:ext cx="360" cy="3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DE1F758-10D6-5E90-2909-606C006BA68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57336" y="3969000"/>
                <a:ext cx="36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77133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61C8C7-34BE-3DE6-7B00-265A89928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732" y="137653"/>
            <a:ext cx="7068536" cy="658269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F5E1947-8FD6-9ACD-CFBF-A9C7473FFB96}"/>
                  </a:ext>
                </a:extLst>
              </p14:cNvPr>
              <p14:cNvContentPartPr/>
              <p14:nvPr/>
            </p14:nvContentPartPr>
            <p14:xfrm>
              <a:off x="8560056" y="1474200"/>
              <a:ext cx="262080" cy="1749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F5E1947-8FD6-9ACD-CFBF-A9C7473FFB9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42056" y="1438200"/>
                <a:ext cx="29772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6875BA3-3F48-1E6E-E778-486A530A2ADE}"/>
                  </a:ext>
                </a:extLst>
              </p14:cNvPr>
              <p14:cNvContentPartPr/>
              <p14:nvPr/>
            </p14:nvContentPartPr>
            <p14:xfrm>
              <a:off x="8454936" y="4334064"/>
              <a:ext cx="433440" cy="1400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6875BA3-3F48-1E6E-E778-486A530A2AD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36936" y="4298424"/>
                <a:ext cx="46908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251DA91-5DB1-19E2-2DE3-D10806A2F6C0}"/>
                  </a:ext>
                </a:extLst>
              </p14:cNvPr>
              <p14:cNvContentPartPr/>
              <p14:nvPr/>
            </p14:nvContentPartPr>
            <p14:xfrm>
              <a:off x="8746896" y="4455024"/>
              <a:ext cx="104760" cy="194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251DA91-5DB1-19E2-2DE3-D10806A2F6C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29256" y="4419384"/>
                <a:ext cx="14040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5F706C8-D20A-4698-FE44-51BA5D2846FC}"/>
                  </a:ext>
                </a:extLst>
              </p14:cNvPr>
              <p14:cNvContentPartPr/>
              <p14:nvPr/>
            </p14:nvContentPartPr>
            <p14:xfrm>
              <a:off x="8862816" y="4267104"/>
              <a:ext cx="326520" cy="680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5F706C8-D20A-4698-FE44-51BA5D2846F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45176" y="4231104"/>
                <a:ext cx="362160" cy="13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79170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D71AC4-CFED-9CD8-DB3C-88685EA89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979" y="0"/>
            <a:ext cx="4820041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C4A0F47-48AC-28C4-85C3-9AF0F8FB8D8F}"/>
                  </a:ext>
                </a:extLst>
              </p14:cNvPr>
              <p14:cNvContentPartPr/>
              <p14:nvPr/>
            </p14:nvContentPartPr>
            <p14:xfrm>
              <a:off x="7883976" y="502584"/>
              <a:ext cx="217800" cy="52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C4A0F47-48AC-28C4-85C3-9AF0F8FB8D8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66336" y="466584"/>
                <a:ext cx="25344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7138170-4EC9-C9E3-D7BC-485FBF467E9D}"/>
                  </a:ext>
                </a:extLst>
              </p14:cNvPr>
              <p14:cNvContentPartPr/>
              <p14:nvPr/>
            </p14:nvContentPartPr>
            <p14:xfrm>
              <a:off x="7857336" y="548664"/>
              <a:ext cx="360" cy="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7138170-4EC9-C9E3-D7BC-485FBF467E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39696" y="512664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D36EC94-598B-218B-2B42-510720F5BC8E}"/>
                  </a:ext>
                </a:extLst>
              </p14:cNvPr>
              <p14:cNvContentPartPr/>
              <p14:nvPr/>
            </p14:nvContentPartPr>
            <p14:xfrm>
              <a:off x="7900536" y="560544"/>
              <a:ext cx="360" cy="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D36EC94-598B-218B-2B42-510720F5BC8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82536" y="524904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E7B30AC-DF13-4091-9A60-9AA041306473}"/>
                  </a:ext>
                </a:extLst>
              </p14:cNvPr>
              <p14:cNvContentPartPr/>
              <p14:nvPr/>
            </p14:nvContentPartPr>
            <p14:xfrm>
              <a:off x="7900536" y="560544"/>
              <a:ext cx="360" cy="3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E7B30AC-DF13-4091-9A60-9AA04130647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82536" y="524904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B8064BF-8E8B-E6BE-6D81-15AC6B9E5AD0}"/>
                  </a:ext>
                </a:extLst>
              </p14:cNvPr>
              <p14:cNvContentPartPr/>
              <p14:nvPr/>
            </p14:nvContentPartPr>
            <p14:xfrm>
              <a:off x="7847616" y="1950504"/>
              <a:ext cx="417960" cy="2271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B8064BF-8E8B-E6BE-6D81-15AC6B9E5AD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829616" y="1914864"/>
                <a:ext cx="453600" cy="2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D644F7D-1AA3-03D2-F461-9208C8B35F81}"/>
                  </a:ext>
                </a:extLst>
              </p14:cNvPr>
              <p14:cNvContentPartPr/>
              <p14:nvPr/>
            </p14:nvContentPartPr>
            <p14:xfrm>
              <a:off x="7843296" y="3510384"/>
              <a:ext cx="509400" cy="1360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D644F7D-1AA3-03D2-F461-9208C8B35F8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825296" y="3474384"/>
                <a:ext cx="545040" cy="20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A7B40D3-B05E-ACC5-9258-83F99643564B}"/>
                  </a:ext>
                </a:extLst>
              </p14:cNvPr>
              <p14:cNvContentPartPr/>
              <p14:nvPr/>
            </p14:nvContentPartPr>
            <p14:xfrm>
              <a:off x="7944816" y="5382384"/>
              <a:ext cx="205560" cy="9432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A7B40D3-B05E-ACC5-9258-83F99643564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926816" y="5346384"/>
                <a:ext cx="241200" cy="16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69845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678D44-7469-6454-99A5-6EC11DD64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205" y="1028365"/>
            <a:ext cx="6725589" cy="480127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49E10BD-22B1-F879-FBD8-A547C7C1C954}"/>
                  </a:ext>
                </a:extLst>
              </p14:cNvPr>
              <p14:cNvContentPartPr/>
              <p14:nvPr/>
            </p14:nvContentPartPr>
            <p14:xfrm>
              <a:off x="8837976" y="2785680"/>
              <a:ext cx="200880" cy="67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49E10BD-22B1-F879-FBD8-A547C7C1C95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19976" y="2750040"/>
                <a:ext cx="236520" cy="1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FD4DEAD-954B-795C-8195-A58768C1E384}"/>
                  </a:ext>
                </a:extLst>
              </p14:cNvPr>
              <p14:cNvContentPartPr/>
              <p14:nvPr/>
            </p14:nvContentPartPr>
            <p14:xfrm>
              <a:off x="8942736" y="2852640"/>
              <a:ext cx="360" cy="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FD4DEAD-954B-795C-8195-A58768C1E38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924736" y="2817000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68779F5-7C9D-5F28-5C03-8C47878894CC}"/>
                  </a:ext>
                </a:extLst>
              </p14:cNvPr>
              <p14:cNvContentPartPr/>
              <p14:nvPr/>
            </p14:nvContentPartPr>
            <p14:xfrm>
              <a:off x="8991336" y="2736720"/>
              <a:ext cx="360" cy="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68779F5-7C9D-5F28-5C03-8C47878894C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973336" y="2701080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27154AB-6023-A087-BBA7-FD133250273F}"/>
                  </a:ext>
                </a:extLst>
              </p14:cNvPr>
              <p14:cNvContentPartPr/>
              <p14:nvPr/>
            </p14:nvContentPartPr>
            <p14:xfrm>
              <a:off x="8578056" y="2802960"/>
              <a:ext cx="367560" cy="1299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27154AB-6023-A087-BBA7-FD133250273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560056" y="2767320"/>
                <a:ext cx="403200" cy="20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5506C4A-77CC-4BD7-F765-8FCEA1E27C4E}"/>
                  </a:ext>
                </a:extLst>
              </p14:cNvPr>
              <p14:cNvContentPartPr/>
              <p14:nvPr/>
            </p14:nvContentPartPr>
            <p14:xfrm>
              <a:off x="8615496" y="4257720"/>
              <a:ext cx="327960" cy="24660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5506C4A-77CC-4BD7-F765-8FCEA1E27C4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97856" y="4221720"/>
                <a:ext cx="363600" cy="31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90111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EE475D-3838-00C6-527A-8D296D39C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4811" y="0"/>
            <a:ext cx="49223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47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61</Words>
  <Application>Microsoft Office PowerPoint</Application>
  <PresentationFormat>Widescreen</PresentationFormat>
  <Paragraphs>17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الفصل الثاني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بتول عمار ياسر السكافي</dc:creator>
  <cp:lastModifiedBy>بتول عمار ياسر السكافي</cp:lastModifiedBy>
  <cp:revision>10</cp:revision>
  <dcterms:created xsi:type="dcterms:W3CDTF">2025-11-26T14:35:51Z</dcterms:created>
  <dcterms:modified xsi:type="dcterms:W3CDTF">2025-11-26T20:10:33Z</dcterms:modified>
</cp:coreProperties>
</file>