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7" r:id="rId5"/>
    <p:sldId id="256" r:id="rId6"/>
    <p:sldId id="257" r:id="rId7"/>
    <p:sldId id="258" r:id="rId8"/>
    <p:sldId id="259" r:id="rId9"/>
    <p:sldId id="261" r:id="rId10"/>
    <p:sldId id="262" r:id="rId11"/>
    <p:sldId id="264" r:id="rId12"/>
    <p:sldId id="265" r:id="rId13"/>
    <p:sldId id="266" r:id="rId14"/>
    <p:sldId id="268" r:id="rId15"/>
    <p:sldId id="271" r:id="rId16"/>
    <p:sldId id="270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2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8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6T14:21:30.19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1438 1 24575,'-84'-1'0,"-90"3"0,158 0 0,1 0 0,-1 2 0,1 0 0,-1 1 0,-18 8 0,-41 12 0,-76 2 0,-12 2 0,129-20 0,-89 21 0,-213 26 0,222-41 0,111-15 0,0 1 0,-1 0 0,1 1 0,0-1 0,0 0 0,0 1 0,0 0 0,0 0 0,0 0 0,1 0 0,-1 0 0,1 0 0,-1 1 0,1-1 0,0 1 0,0 0 0,0 0 0,0 0 0,0 0 0,1 0 0,-1 0 0,1 0 0,0 0 0,0 1 0,0-1 0,-1 6 0,-1 11 0,0 0 0,1 0 0,1 27 0,1-38 0,-1 11 0,3 206 0,-1-220 0,-1 1 0,1-1 0,0 0 0,1 0 0,-1 1 0,1-1 0,1 0 0,-1 0 0,1 0 0,0-1 0,0 1 0,1-1 0,-1 0 0,1 1 0,1-2 0,5 7 0,5 1 0,0-1 0,1 0 0,0-1 0,20 9 0,28 17 0,226 130 0,-270-156 0,1-1 0,0-1 0,0-1 0,1-1 0,43 7 0,111-1 0,-131-10 0,85 6 0,48 1 0,-115-8 0,79-3 0,-137 1 0,1 1 0,-1-2 0,0 1 0,1 0 0,-1-1 0,0 0 0,0 0 0,0-1 0,0 1 0,-1-1 0,8-6 0,1-2 0,-1 0 0,16-20 0,13-12 0,-35 37 0,-1 1 0,0-1 0,0 0 0,-1 0 0,0-1 0,0 1 0,0-1 0,-1 0 0,0 0 0,0 0 0,-1 0 0,0 0 0,0-1 0,1-10 0,0-10 0,-2 1 0,-4-49 0,0 11 0,3-1 0,-2-92 0,-1 129 0,0 0 0,-2 1 0,-11-40 0,13 58 5,-1 0 0,-1 0-1,1 1 1,-1-1 0,-1 1 0,0 0-1,0 1 1,-1-1 0,0 1 0,0 1-1,-1-1 1,0 1 0,0 1-1,-1-1 1,0 1 0,0 1 0,0 0-1,-1 0 1,0 0 0,0 2 0,0-1-1,-15-3 1,-17 0-235,0 0 0,0 3 0,0 2 0,-54 3 0,75-1-94,4 0-6502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6T14:21:42.22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1127 2 24575,'-30'0'0,"4"-1"0,0 1 0,0 1 0,0 2 0,0 0 0,-31 9 0,10 1 0,32-10 0,1 0 0,0 2 0,-1 0 0,-14 8 0,-9 8 0,-51 38 0,58-39 0,-1-1 0,0-2 0,-42 16 0,-35 18 0,77-34 0,2 2 0,1 1 0,0 1 0,1 1 0,2 2 0,-37 41 0,14-18 0,36-36 0,0 1 0,-17 21 0,27-28 0,-1 0 0,1 0 0,0 0 0,1 0 0,-1 0 0,1 0 0,0 1 0,1-1 0,-1 1 0,1-1 0,-1 12 0,6 193 0,-3-204 0,0 0 0,0 0 0,1-1 0,-1 1 0,1-1 0,1 1 0,-1-1 0,1 0 0,0 0 0,0 0 0,0 0 0,1 0 0,0-1 0,0 1 0,0-1 0,0 0 0,10 6 0,7 5 0,1-1 0,44 19 0,-34-17 0,-10-4 0,0-1 0,0-1 0,2 0 0,-1-2 0,1-1 0,0-1 0,0-1 0,43 4 0,-63-9 0,41 1 0,66-5 0,-96 2 0,-1 0 0,0-1 0,0-1 0,0 0 0,0-1 0,-1 0 0,0-1 0,22-13 0,-19 8 0,1 1 0,1 0 0,0 1 0,0 1 0,34-10 0,9-6 0,-48 18 0,1 0 0,0 1 0,18-5 0,-26 9 0,-1-1 0,1 0 0,-1-1 0,1 0 0,-1 1 0,0-1 0,0-1 0,-1 1 0,1-1 0,-1 0 0,1 0 0,-1 0 0,-1-1 0,1 1 0,0-1 0,-1 0 0,5-10 0,-2 2 0,0 0 0,0-1 0,-1 1 0,-1-1 0,0-1 0,1-14 0,0-29 0,-3-106 0,-4 88 0,2 72 0,-1 0 0,1 1 0,-1-1 0,0 0 0,0 1 0,0-1 0,-1 1 0,1-1 0,-1 1 0,0-1 0,0 1 0,0 0 0,-1 0 0,1 0 0,-1 1 0,1-1 0,-1 0 0,0 1 0,0 0 0,0-1 0,0 1 0,-1 0 0,1 1 0,0-1 0,-7-2 0,-7-2 0,0 1 0,1 1 0,-2 0 0,-22-2 0,-28 1 13,-95 5-1,65 2-1402,81-2-5436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6T14:22:18.36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1147 1 24575,'-100'0'-175,"-194"4"307,218 0-110,-140 29-1,-53 13-21,260-44 0,-115 21 0,121-22 0,1-1 0,-1 1 0,1-1 0,-1 1 0,1 0 0,-1 0 0,1 0 0,-1 0 0,1 0 0,0 0 0,-1 1 0,1-1 0,0 1 0,0 0 0,0 0 0,0 0 0,1 0 0,-1 0 0,0 0 0,1 0 0,0 0 0,-1 0 0,1 1 0,0-1 0,0 1 0,0-1 0,0 1 0,1-1 0,-1 6 0,-1 7 0,1 0 0,0 0 0,1 0 0,3 20 0,-1-1 0,-2-19 0,1 0 0,0 0 0,7 27 0,-6-36 0,0 0 0,0 0 0,1 0 0,0-1 0,0 1 0,0-1 0,1 0 0,0 1 0,0-2 0,0 1 0,9 8 0,24 21 0,-23-21 0,1 1 0,18 11 0,-27-21 0,1 0 0,0 0 0,0-1 0,0 0 0,1 0 0,-1-1 0,1 0 0,13 2 0,40 1 0,115-7 0,-59-1 0,491 3 0,-604 0 0,0-1 0,0 1 0,0-1 0,-1 0 0,1 0 0,0 0 0,-1 0 0,1-1 0,-1 1 0,1-1 0,-1 0 0,0 0 0,0 0 0,0-1 0,0 1 0,0-1 0,0 0 0,0 1 0,-1-1 0,0 0 0,0-1 0,1 1 0,-2 0 0,1-1 0,0 1 0,-1-1 0,1 1 0,-1-1 0,1-4 0,1-7 0,0-1 0,0 1 0,-1 0 0,-1-1 0,-1 1 0,-1-17 0,0 25 0,-1 0 0,0-1 0,0 1 0,0 1 0,-1-1 0,0 0 0,0 1 0,-1-1 0,0 1 0,0 0 0,-5-6 0,-3-3 0,-1 2 0,0-1 0,-18-13 0,23 22 0,0-1 0,-1 1 0,1 0 0,-1 1 0,-1 0 0,-17-5 0,-61-10 0,60 14 0,-20-1-226,-1 2 0,-74 3 0,98 1-461,6 0-6139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6T14:22:27.79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999 1 24575,'-90'-1'0,"-204"7"0,247-2 0,0 2 0,0 3 0,1 1 0,-52 19 0,83-23 0,0 1 0,0 0 0,1 1 0,0 1 0,-22 17 0,-55 60 0,1-1 0,87-82 0,-1 0 0,1 1 0,0-1 0,0 1 0,0 0 0,1 0 0,-1 0 0,1 0 0,0 0 0,0 0 0,0 1 0,1-1 0,-1 1 0,1-1 0,0 8 0,-1 6 0,1-1 0,4 35 0,-1-9 0,-1-38 0,-1 0 0,1 0 0,0 0 0,0-1 0,0 1 0,1 0 0,-1 0 0,1-1 0,0 1 0,1-1 0,-1 0 0,1 1 0,5 6 0,4 1 0,0 0 0,24 19 0,-3-4 0,-25-20 0,1 0 0,-1 0 0,1-1 0,1-1 0,-1 1 0,1-2 0,0 1 0,0-1 0,0-1 0,16 4 0,-2-3 0,1-2 0,-1 0 0,38-3 0,247-2 0,-299 2 0,0-1 0,0 0 0,-1-1 0,1 0 0,0-1 0,-1 0 0,0 0 0,0-1 0,0 0 0,10-9 0,-10 8 0,0 0 0,0 0 0,0 1 0,1 1 0,0-1 0,0 1 0,0 1 0,0 0 0,12-2 0,-18 5 0,0 0 0,0-1 0,0 0 0,0 0 0,-1 0 0,1-1 0,0 1 0,0-1 0,-1 0 0,1 0 0,-1 0 0,1 0 0,-1-1 0,5-4 0,-3 1 0,0 0 0,-1 0 0,0-1 0,0 1 0,-1-1 0,1 0 0,1-8 0,1-6 0,-2 0 0,-1 1 0,0-2 0,-1 1 0,-2 0 0,0 0 0,-5-37 0,4 54 0,0 0 0,0 0 0,0 1 0,-1-1 0,1 1 0,-1-1 0,0 1 0,0 0 0,0 0 0,0-1 0,-1 2 0,1-1 0,-1 0 0,0 0 0,-4-3 0,-9-5 0,-30-19 0,22 16 0,14 7-52,-34-21 141,-60-29 1,88 50-256,1 0 0,-1 2 0,0 0 1,-1 1-1,1 0 0,-1 2 0,1 0 1,-20 0-1,20 2-6660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6T14:22:40.43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886 0 24575,'-773'0'0,"769"0"0,1 1 0,-1-1 0,1 0 0,-1 1 0,1 0 0,0 0 0,-1 0 0,1 0 0,0 0 0,0 1 0,0-1 0,0 1 0,0 0 0,0 0 0,-4 4 0,3-1 0,-1-1 0,2 1 0,-1 0 0,1 0 0,-1 0 0,1 1 0,1-1 0,-4 9 0,1 3 0,0 1 0,1-1 0,1 1 0,1 0 0,-1 23 0,3 224 0,1-118 0,-1-142 0,0-1 0,0 1 0,1 0 0,-1-1 0,1 1 0,0-1 0,0 1 0,1-1 0,-1 0 0,1 1 0,0-1 0,0 0 0,1 0 0,-1 0 0,1 0 0,0-1 0,0 1 0,0-1 0,0 1 0,0-1 0,1 0 0,0 0 0,-1-1 0,1 1 0,0-1 0,1 0 0,-1 0 0,0 0 0,0-1 0,9 3 0,9 0 0,1 0 0,0-2 0,0 0 0,0-2 0,23-2 0,-12 1 0,-13 1 0,-1-2 0,1 0 0,0-1 0,-1-1 0,1-1 0,-1-1 0,-1 0 0,1-2 0,36-19 0,-35 15 0,0 2 0,1 0 0,0 2 0,1 0 0,35-7 0,119-8 0,-168 23 0,10-1 0,1-1 0,-1-1 0,0 0 0,24-9 0,-40 11 0,0-1 0,0 0 0,-1 1 0,1-1 0,-1-1 0,1 1 0,-1 0 0,0 0 0,0-1 0,0 1 0,0-1 0,0 0 0,-1 0 0,1 1 0,-1-1 0,0 0 0,0 0 0,0 0 0,0 0 0,0-1 0,0-4 0,1-8 0,-1-1 0,-1 1 0,-1-18 0,0 12 0,1 17 0,0 0 0,0 1 0,-1-1 0,1 1 0,-1-1 0,0 1 0,0 0 0,-1-1 0,1 1 0,-1 0 0,0 0 0,0 0 0,-4-7 0,3 9 0,0-1 0,0 1 0,0 0 0,0 0 0,0 0 0,0 0 0,-1 0 0,1 1 0,-1-1 0,1 1 0,-1 0 0,1 0 0,-1 1 0,0-1 0,1 1 0,-1-1 0,-4 1 0,-201 2 0,76 0 0,-86-2-1365,202 0-5461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6T14:24:00.13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1383 58 24575,'-572'-43'0,"523"37"0,-70-2 0,-132 8 0,105 2 0,78-3 0,-73 2 0,139-1 0,1 0 0,0 0 0,-1 0 0,1 0 0,0 0 0,-1 0 0,1 0 0,0 1 0,-1-1 0,1 0 0,0 1 0,0-1 0,-1 1 0,1 0 0,0-1 0,0 1 0,0 0 0,0-1 0,0 1 0,0 0 0,0 0 0,0 0 0,0 0 0,0 0 0,0 0 0,0 0 0,1 1 0,-1-1 0,1 0 0,-1 0 0,1 1 0,-1-1 0,1 0 0,-1 0 0,1 1 0,0-1 0,0 0 0,0 1 0,0-1 0,0 1 0,0-1 0,0 0 0,0 1 0,1-1 0,-1 0 0,1 2 0,2 6 0,1-1 0,-1 0 0,1 0 0,1 0 0,7 11 0,32 38 0,3-2 0,61 56 0,-63-66 0,-34-32 0,-2-1 0,1 1 0,-2 1 0,0 0 0,11 27 0,13 22 0,0 0 0,-27-50 0,0 0 0,1 0 0,1-1 0,0 0 0,1 0 0,0-1 0,15 15 0,-18-22 0,1-1 0,-1 1 0,1-2 0,0 1 0,0-1 0,0 0 0,0 0 0,0 0 0,0-1 0,1 0 0,-1 0 0,13-1 0,7 0 0,46-6 0,64-22 0,-28 3 0,-40 6 0,-54 15 0,0-1 0,0 1 0,0 1 0,1 1 0,14-1 0,-10 2 0,-7 2 0,-1-2 0,1 0 0,17-3 0,-25 3 0,1-1 0,-1 1 0,1-1 0,-1 0 0,0 0 0,0-1 0,0 1 0,0-1 0,0 0 0,-1 0 0,1 0 0,3-5 0,-1 0 0,1 1 0,1-1 0,0 1 0,0 0 0,0 1 0,1 0 0,0 0 0,0 1 0,19-8 0,-24 11 0,1-1 0,-1 1 0,0-1 0,1 0 0,-1 0 0,0 0 0,-1 0 0,1-1 0,-1 1 0,1-1 0,-1 0 0,0 0 0,0-1 0,-1 1 0,0 0 0,1-1 0,-1 0 0,-1 1 0,1-1 0,-1 0 0,1 0 0,-1-7 0,2-6 0,-2 0 0,0 0 0,-1 0 0,-1 0 0,-4-18 0,3 23 0,-1 0 0,0 0 0,-1 0 0,-1 1 0,0 0 0,-13-23 0,-49-62 0,56 82-1365,4 1-5461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6T14:24:38.96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814 280 24575,'-27'-23'0,"0"0"0,-32-20 0,-17-12 0,70 50 0,0 1 0,-1 1 0,1-1 0,-1 1 0,-10-3 0,-24-14 0,2-7 0,31 20 0,-1 0 0,1 1 0,-1 0 0,-1 0 0,1 1 0,-1 0 0,1 1 0,-1 0 0,-1 1 0,1 0 0,0 0 0,-20-1 0,-124 5 0,50 1 0,99-2 0,1 0 0,0 0 0,0 0 0,-1 1 0,1-1 0,0 1 0,0 0 0,0 1 0,0-1 0,0 1 0,0 0 0,0-1 0,0 2 0,1-1 0,-6 4 0,7-3 0,-1 0 0,1 0 0,-1 1 0,1-1 0,0 0 0,0 1 0,1 0 0,-1-1 0,1 1 0,0 0 0,0 0 0,0 0 0,0 0 0,1 0 0,-1-1 0,1 8 0,5 158 0,-4-160 0,1 0 0,0 0 0,1-1 0,0 1 0,1-1 0,-1 0 0,1 0 0,1 0 0,0 0 0,10 13 0,1-3 0,0 0 0,34 29 0,-45-44 0,0 1 0,0-1 0,0 0 0,0 0 0,1 0 0,-1-1 0,1 0 0,-1 0 0,1 0 0,6 0 0,4 0 0,0 0 0,21-2 0,-26 0 0,-1 0 0,1 0 0,0 1 0,0 0 0,-1 1 0,1 0 0,-1 1 0,14 5 0,-8-1 0,0 0 0,1-2 0,0 0 0,0 0 0,0-2 0,1 0 0,-1-1 0,1-1 0,24-1 0,109-2 0,-148 2 0,1-1 0,-1 0 0,0 0 0,1 0 0,-1 0 0,0 0 0,0 0 0,0-1 0,0 0 0,0 0 0,0 0 0,0 0 0,-1 0 0,1 0 0,-1-1 0,0 1 0,1-1 0,-1 0 0,0 1 0,-1-1 0,1 0 0,0 0 0,-1 0 0,1-1 0,-1 1 0,0 0 0,0 0 0,-1-1 0,2-5 0,0-11 0,1-1 0,-2 1 0,-3-39 0,1 30 0,1 26 12,0-1 0,0 1 0,-1 0 0,1-1 0,-1 1 0,0 0 0,0 0 0,0-1 0,-1-2 0,1 5-86,0-1-1,0 1 1,0-1 0,-1 1 0,1 0-1,0 0 1,0 0 0,-1-1 0,1 1-1,-1 0 1,1 1 0,-1-1 0,1 0-1,-1 0 1,1 1 0,-1-1 0,0 1-1,1-1 1,-3 1 0,-10-2-6752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6T14:25:18.59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594 1 24575,'-29'-1'0,"-1"2"0,1 1 0,0 1 0,-43 11 0,-87 38 0,58-17 0,90-32 0,0 2 0,1 0 0,0 0 0,0 1 0,0 0 0,1 0 0,0 1 0,0 0 0,1 1 0,0 0 0,0 1 0,-7 9 0,13-14 0,-1 2 0,1-1 0,0 0 0,0 0 0,1 1 0,-1-1 0,1 1 0,0-1 0,0 12 0,3 58 0,1-37 0,-4-11 0,2 27 0,0-51 0,0 1 0,-1-1 0,1 0 0,0 1 0,1-1 0,-1 0 0,0 0 0,1 1 0,0-1 0,0 0 0,0-1 0,4 6 0,2 1 0,1-1 0,0 0 0,0 0 0,1-1 0,-1 0 0,2-1 0,-1 0 0,1-1 0,-1 0 0,2 0 0,-1-2 0,0 1 0,17 2 0,51 3 0,125-1 0,-180-8 0,-2 1 0,0-2 0,-1 0 0,1-1 0,0-1 0,35-9 0,-42 7 0,0 2 0,1 0 0,-1 1 0,23-1 0,22-2 0,-49 3 0,0-2 0,1 1 0,-1-1 0,13-7 0,-12 5 0,0 1 0,0 1 0,16-5 0,-5 6 0,-16 2 0,0 0 0,0 0 0,0-1 0,0 0 0,9-4 0,-14 5 0,1-1 0,-1 1 0,0-1 0,0 1 0,-1-1 0,1 1 0,0-1 0,-1 0 0,1 0 0,-1 0 0,1 0 0,-1 0 0,0 0 0,0 0 0,0-1 0,0 1 0,0 0 0,0-1 0,-1 1 0,1-3 0,2-9 0,-1 0 0,-1 0 0,0 1 0,-1-1 0,-1 0 0,0 0 0,0 0 0,-2 0 0,0 1 0,0-1 0,-11-24 0,13 35 0,-1 1 0,0-1 0,0 1 0,0 0 0,0 0 0,0 0 0,0 0 0,-1 0 0,1 1 0,0-1 0,-1 1 0,0-1 0,-3-1 0,-42-10 0,39 12 0,0-1 0,0-1 0,-14-5 0,9 1 5,-1 2 1,0 0-1,0 0 0,-1 1 0,1 1 0,-31-2 0,-99 6-174,61 1-1063,68-2-5594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6T14:25:49.83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722 176 24575,'-3'1'0,"0"-1"0,0 1 0,0 0 0,0 0 0,0 1 0,0-1 0,0 1 0,1-1 0,-5 4 0,-13 6 0,3-6 0,0-1 0,-1-1 0,0-1 0,1 0 0,-20-1 0,-43 5 0,51 1 0,0 1 0,1 1 0,1 1 0,-38 20 0,-1 0 0,42-20 0,13-6 0,1 0 0,0 0 0,0 1 0,0 0 0,1 1 0,0 0 0,0 1 0,0 0 0,-11 12 0,7-5 0,0 0 0,1 1 0,-14 22 0,23-31 0,-1 0 0,1 1 0,1 0 0,-1-1 0,1 1 0,0 0 0,1 0 0,0 0 0,-1 13 0,1-4 0,0-7 0,1 0 0,0-1 0,0 1 0,1 0 0,3 13 0,-4-20 0,1 0 0,0 0 0,0 0 0,0 0 0,0 0 0,0 0 0,1 0 0,-1 0 0,0-1 0,1 1 0,-1 0 0,1-1 0,0 1 0,-1-1 0,1 0 0,0 1 0,0-1 0,0 0 0,0 0 0,0 0 0,0-1 0,0 1 0,0 0 0,1-1 0,-1 1 0,3-1 0,13 4 0,0 0 0,32 13 0,-33-10 0,1-1 0,33 6 0,43 8 0,-59-11 0,41 4 0,27 4 0,-74-11 0,0-1 0,0-1 0,0-1 0,47-3 0,-75 0 0,1 0 0,0 0 0,0-1 0,-1 1 0,1-1 0,0 1 0,-1-1 0,1 0 0,-1 0 0,1 0 0,-1 0 0,1 0 0,-1 0 0,1 0 0,-1 0 0,0 0 0,0-1 0,0 1 0,0 0 0,0-1 0,0 1 0,0-1 0,0 0 0,0 1 0,-1-1 0,1 1 0,0-1 0,-1-2 0,2-6 0,0-1 0,-1 1 0,-1-1 0,0-11 0,0 15 0,-1 0 0,2-1 0,-1 1 0,1 0 0,0 0 0,3-11 0,1 4 0,0 0 0,-1 0 0,0 0 0,-1-1 0,2-25 0,-5-76 0,-1 58 0,1 49 0,-1 0 0,-1 0 0,1 0 0,-1 0 0,-1 0 0,0 1 0,0-1 0,-1 1 0,1 0 0,-7-9 0,-8-10 0,-31-38 0,26 37 0,5 5-341,-1 0 0,-2 2-1,-41-36 1,47 46-6485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CCF1C-A2F6-8F6D-74CC-185D45A7FD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467F7B-5FD5-B949-214C-44C9DBB614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E640A-8789-3739-8B37-C1AE9E185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D144-9E76-4149-B68D-15C9C88E40E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C2BA-B46E-91DF-E72A-18DE7C08F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074A9-A8FF-6342-1F14-845B474F5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0B8B-F916-48FA-B1BE-F4A5587D5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423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C47E7-93B9-00F6-3F4A-08EA9B2AF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0E3AF2-84A5-0BC0-57CB-3CE19598DB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8F893-C011-E9FF-A595-DC3109D13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D144-9E76-4149-B68D-15C9C88E40E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D0DB30-B828-2FCA-D02E-43D79C8C6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9DFACD-862B-D83F-032C-3EE38EABD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0B8B-F916-48FA-B1BE-F4A5587D5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4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35B15-C9DD-3B8D-5458-0FA89EC0C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2C8699-882E-67B7-DA03-DDB575CE8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00A663-CF01-8799-A382-D41B6B48B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D144-9E76-4149-B68D-15C9C88E40E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F1A463-9E98-A90F-C52D-EE5145B13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6C5E76-F3A1-AD07-AF51-3AE220BF4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0B8B-F916-48FA-B1BE-F4A5587D5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252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43B6C-9172-E0ED-3EC6-1CB080323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1FE23-39A6-EE72-F378-7E0B8BA1C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3DC3B5-1ADB-5C2D-1E44-95129836DC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A14088-0137-7DB2-3E3E-96F5085FA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D144-9E76-4149-B68D-15C9C88E40E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523E75-6FD0-6BB0-D617-471EC0310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CAC264-BAD7-BB63-3388-CA6F1A3C7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0B8B-F916-48FA-B1BE-F4A5587D5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269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4C256-F4D8-9F1F-E7C9-6497F997D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7A9C14-E246-0DCA-CC4C-B5774D0791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46879E-7F01-EE17-4746-8D0F632681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18D15-E17A-6ED9-DA35-4166BDAC16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2378BF-FCAA-1068-2DE4-E04B2F7A5D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47B7AA-AD6B-0963-3A82-877348028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D144-9E76-4149-B68D-15C9C88E40E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85853D-7E5F-4FF3-683E-439BA70F6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398EFE-C057-D221-10F7-D79F3F3BC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0B8B-F916-48FA-B1BE-F4A5587D5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328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E948C-0B27-B9B9-330F-16DC578F1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79757D-EE1D-55F2-83C7-22EAD27CA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D144-9E76-4149-B68D-15C9C88E40E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72912B-681F-99B3-262D-BE4A5AEB4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76558D-33AB-3CF5-1EF7-38E3036EC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0B8B-F916-48FA-B1BE-F4A5587D5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18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898211-57E9-963C-8494-8ABE166F3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D144-9E76-4149-B68D-15C9C88E40E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BE0E0C-D0D3-0D25-2F37-99A690DD0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430DAE-2DD6-21A6-C789-F644A3442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0B8B-F916-48FA-B1BE-F4A5587D5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571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EBDC6-0781-9BD7-F9D1-F0685913E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5655AA-0F35-01EA-9263-E5406AC2C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A5155-AD03-2483-D97E-5E6D16D66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E50671-0152-57B9-6DE9-3EFBA7DE3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D144-9E76-4149-B68D-15C9C88E40E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18E2DB-B0C5-F7DF-8DBE-08ABE832D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7A84C4-0313-D76F-BE67-4CD40B448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0B8B-F916-48FA-B1BE-F4A5587D5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579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3A26B-D9A4-6019-0B45-F1FA36FEE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5684BE-FC8A-B811-A7EC-5D0D1593D0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A9500-73F2-34B6-FF66-B8A21B5E1E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434158-61AC-9292-7448-B924F3DEA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D144-9E76-4149-B68D-15C9C88E40E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34579D-B0C5-2481-4DB8-493A3CF04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50779C-D9F8-4ED3-18F8-72B3E5BA2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0B8B-F916-48FA-B1BE-F4A5587D5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121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8E59C-8204-A605-8576-F0342DB36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B77399-CACC-339B-E929-35081B3CF7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3F19EE-BE44-1768-62DB-8B3092252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D144-9E76-4149-B68D-15C9C88E40E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E2E81-A4E9-6694-CB74-576A67F5B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A7211-19F4-E515-407A-AF0BA95EB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0B8B-F916-48FA-B1BE-F4A5587D5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523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6DF43D-A4FF-851B-FEC8-7EEC8F3CB2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50A449-2EDE-53AF-7297-4317E91131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7C721-F9AB-2268-ED49-272F04F12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D144-9E76-4149-B68D-15C9C88E40E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CE6A4-514D-E406-9337-DC6E51482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FCAEA0-8629-56B3-C337-429E129AB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30B8B-F916-48FA-B1BE-F4A5587D5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762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A66A0C-E168-9C6C-64A7-4B00E180F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A25A9E-B34C-567D-A716-4E40F7AD7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4884D1-917B-25C9-9EE7-6D5A82A245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F3D144-9E76-4149-B68D-15C9C88E40E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59693-1B75-BE7D-AA3F-D897015A5B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20DF9B-CA4E-EDC2-D476-595B0D83A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830B8B-F916-48FA-B1BE-F4A5587D5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79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customXml" Target="../ink/ink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customXml" Target="../ink/ink3.xml"/><Relationship Id="rId7" Type="http://schemas.openxmlformats.org/officeDocument/2006/relationships/customXml" Target="../ink/ink5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customXml" Target="../ink/ink4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customXml" Target="../ink/ink6.xml"/><Relationship Id="rId7" Type="http://schemas.openxmlformats.org/officeDocument/2006/relationships/customXml" Target="../ink/ink8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customXml" Target="../ink/ink7.xml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openxmlformats.org/officeDocument/2006/relationships/customXml" Target="../ink/ink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30CC9-4D3B-2815-4787-E389D9A6C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F10637-B7B6-E2B6-41BC-841782E0BE12}"/>
              </a:ext>
            </a:extLst>
          </p:cNvPr>
          <p:cNvSpPr txBox="1"/>
          <p:nvPr/>
        </p:nvSpPr>
        <p:spPr>
          <a:xfrm>
            <a:off x="2918791" y="2721114"/>
            <a:ext cx="63544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JO" sz="4000" dirty="0"/>
              <a:t>الفصل الثالث :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778756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C79B8-7B53-C212-3BCC-E1B2401B3C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87F703-4B80-B11A-159F-4A3EF12154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3031F9-2A17-69FE-83BC-DDE9EFA468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54"/>
            <a:ext cx="12192000" cy="684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859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07A000-4D54-DFDC-19FC-89160C2B16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26"/>
            <a:ext cx="12192000" cy="6633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817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A6142-55E3-F36E-7071-C447DB9A3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ece of paper with writing on it&#10;&#10;AI-generated content may be incorrect.">
            <a:extLst>
              <a:ext uri="{FF2B5EF4-FFF2-40B4-BE49-F238E27FC236}">
                <a16:creationId xmlns:a16="http://schemas.microsoft.com/office/drawing/2014/main" id="{95583705-3054-6100-76E6-697768EA9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956" y="0"/>
            <a:ext cx="52720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104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025FF-1582-89C4-EA34-AD4562E4A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ece of paper with writing on it&#10;&#10;AI-generated content may be incorrect.">
            <a:extLst>
              <a:ext uri="{FF2B5EF4-FFF2-40B4-BE49-F238E27FC236}">
                <a16:creationId xmlns:a16="http://schemas.microsoft.com/office/drawing/2014/main" id="{C6CF866A-B0E7-A95F-870C-A50A98666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9660"/>
            <a:ext cx="12192000" cy="467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19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3CB97-BD6C-2DAF-DF5D-168FB73FD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business&#10;&#10;AI-generated content may be incorrect.">
            <a:extLst>
              <a:ext uri="{FF2B5EF4-FFF2-40B4-BE49-F238E27FC236}">
                <a16:creationId xmlns:a16="http://schemas.microsoft.com/office/drawing/2014/main" id="{29476EB1-6FB2-A8D7-8D2D-733D563E68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102"/>
            <a:ext cx="12192000" cy="66137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A3A5C15-47DF-4AB7-706A-53999F6E58FC}"/>
              </a:ext>
            </a:extLst>
          </p:cNvPr>
          <p:cNvSpPr txBox="1"/>
          <p:nvPr/>
        </p:nvSpPr>
        <p:spPr>
          <a:xfrm>
            <a:off x="3478696" y="4797287"/>
            <a:ext cx="1437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JO" dirty="0"/>
              <a:t>الذكاء التنفيذي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26A71A-FA27-ABE8-6D3A-853DDF388866}"/>
              </a:ext>
            </a:extLst>
          </p:cNvPr>
          <p:cNvSpPr txBox="1"/>
          <p:nvPr/>
        </p:nvSpPr>
        <p:spPr>
          <a:xfrm>
            <a:off x="5645426" y="2312505"/>
            <a:ext cx="1517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JO" dirty="0"/>
              <a:t>اهم سمه لريادي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170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972C9-C2CE-82B9-78FD-51234C5B1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and black text&#10;&#10;AI-generated content may be incorrect.">
            <a:extLst>
              <a:ext uri="{FF2B5EF4-FFF2-40B4-BE49-F238E27FC236}">
                <a16:creationId xmlns:a16="http://schemas.microsoft.com/office/drawing/2014/main" id="{2061E3A0-E6F3-D900-F454-A1CBB74DE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041"/>
            <a:ext cx="12192000" cy="64639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EF580B-43FA-967F-661F-1F8C9FB32F92}"/>
              </a:ext>
            </a:extLst>
          </p:cNvPr>
          <p:cNvSpPr txBox="1"/>
          <p:nvPr/>
        </p:nvSpPr>
        <p:spPr>
          <a:xfrm>
            <a:off x="5917580" y="5646483"/>
            <a:ext cx="53154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JO" dirty="0"/>
              <a:t>هو فن ومهاره و يجب ان تكون مقتنع بالفكره لكي تستطيع اقناع غيرك ويجب ان تكون ملم بكل الافكار المتعلقه ويجب ان تشرح فكرتك باختصار والمام وان تكون واثق بتفسم ومؤمن وفاهم ماذا تفعل  </a:t>
            </a:r>
            <a:endParaRPr lang="en-US" dirty="0"/>
          </a:p>
        </p:txBody>
      </p: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2FDF8546-B8B7-7915-3ABF-E2DAC61A2866}"/>
              </a:ext>
            </a:extLst>
          </p:cNvPr>
          <p:cNvCxnSpPr>
            <a:cxnSpLocks/>
          </p:cNvCxnSpPr>
          <p:nvPr/>
        </p:nvCxnSpPr>
        <p:spPr>
          <a:xfrm rot="5400000">
            <a:off x="6446656" y="4360495"/>
            <a:ext cx="1538309" cy="1033667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BD0A2D2-FCDC-A872-D464-52C90FEE1B82}"/>
              </a:ext>
            </a:extLst>
          </p:cNvPr>
          <p:cNvCxnSpPr/>
          <p:nvPr/>
        </p:nvCxnSpPr>
        <p:spPr>
          <a:xfrm flipH="1">
            <a:off x="7732643" y="4108174"/>
            <a:ext cx="259742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2687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9393F-01E4-61B1-269F-61F90DAC8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able with text on it&#10;&#10;AI-generated content may be incorrect.">
            <a:extLst>
              <a:ext uri="{FF2B5EF4-FFF2-40B4-BE49-F238E27FC236}">
                <a16:creationId xmlns:a16="http://schemas.microsoft.com/office/drawing/2014/main" id="{1F457C17-2C57-A166-966D-1F87616D37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27" y="0"/>
            <a:ext cx="117457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073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3CDBD-7866-03D6-F891-C694DEF01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97094F55-F87F-FF5B-B028-006B44E944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764"/>
            <a:ext cx="12192000" cy="6796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678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E501E-CAE7-28DC-4291-47765FC74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69AF188-28D8-B0A1-3122-ACDE8493EB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80" y="0"/>
            <a:ext cx="119056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73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091B0-861C-50B1-2E88-84108AF8A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222325C-613E-865E-E0BE-C5F22E0791F8}"/>
              </a:ext>
            </a:extLst>
          </p:cNvPr>
          <p:cNvSpPr txBox="1"/>
          <p:nvPr/>
        </p:nvSpPr>
        <p:spPr>
          <a:xfrm>
            <a:off x="4008783" y="921025"/>
            <a:ext cx="655320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algn="r"/>
            <a:r>
              <a:rPr lang="ar-JO" dirty="0"/>
              <a:t># سمات خمسه تم تحديدها لبناء شخصية رياديه :</a:t>
            </a:r>
          </a:p>
          <a:p>
            <a:pPr marL="1257300" lvl="2" indent="-342900" algn="r" rtl="1">
              <a:buAutoNum type="arabicPeriod"/>
            </a:pPr>
            <a:r>
              <a:rPr lang="ar-JO" dirty="0"/>
              <a:t>الانفتاخ </a:t>
            </a:r>
          </a:p>
          <a:p>
            <a:pPr marL="1257300" lvl="2" indent="-342900" algn="r" rtl="1">
              <a:buAutoNum type="arabicPeriod"/>
            </a:pPr>
            <a:r>
              <a:rPr lang="ar-JO" dirty="0"/>
              <a:t>ضمير </a:t>
            </a:r>
          </a:p>
          <a:p>
            <a:pPr marL="1257300" lvl="2" indent="-342900" algn="r" rtl="1">
              <a:buAutoNum type="arabicPeriod"/>
            </a:pPr>
            <a:r>
              <a:rPr lang="ar-JO" dirty="0"/>
              <a:t> الود</a:t>
            </a:r>
          </a:p>
          <a:p>
            <a:pPr marL="1257300" lvl="2" indent="-342900" algn="r" rtl="1">
              <a:buAutoNum type="arabicPeriod"/>
            </a:pPr>
            <a:r>
              <a:rPr lang="ar-JO" dirty="0"/>
              <a:t>الاستقرار العاطفي </a:t>
            </a:r>
          </a:p>
          <a:p>
            <a:pPr marL="1257300" lvl="2" indent="-342900" algn="r" rtl="1">
              <a:buAutoNum type="arabicPeriod"/>
            </a:pPr>
            <a:r>
              <a:rPr lang="ar-JO" dirty="0"/>
              <a:t>الانبساطية</a:t>
            </a:r>
          </a:p>
          <a:p>
            <a:pPr lvl="2" algn="r"/>
            <a:r>
              <a:rPr lang="ar-JO" dirty="0"/>
              <a:t># الابعاد الشخصيه :</a:t>
            </a:r>
          </a:p>
          <a:p>
            <a:pPr lvl="2" algn="r"/>
            <a:r>
              <a:rPr lang="ar-JO" dirty="0"/>
              <a:t>              1.موضع التحكم الداخلي </a:t>
            </a:r>
          </a:p>
          <a:p>
            <a:pPr lvl="2" algn="r"/>
            <a:r>
              <a:rPr lang="ar-JO" dirty="0"/>
              <a:t>              2.الابداع </a:t>
            </a:r>
          </a:p>
          <a:p>
            <a:pPr lvl="2" algn="r"/>
            <a:r>
              <a:rPr lang="ar-JO" dirty="0"/>
              <a:t>              3.الاستقلاليه </a:t>
            </a:r>
          </a:p>
          <a:p>
            <a:pPr lvl="2" algn="r"/>
            <a:r>
              <a:rPr lang="ar-JO" dirty="0"/>
              <a:t>              4.الاستباقيه </a:t>
            </a:r>
          </a:p>
          <a:p>
            <a:pPr lvl="2" algn="r"/>
            <a:r>
              <a:rPr lang="ar-JO" dirty="0"/>
              <a:t>## السمات الخمسه والابعاد الشخصيه لهم تاثيرحازم على نوايا الريادي</a:t>
            </a:r>
          </a:p>
        </p:txBody>
      </p:sp>
    </p:spTree>
    <p:extLst>
      <p:ext uri="{BB962C8B-B14F-4D97-AF65-F5344CB8AC3E}">
        <p14:creationId xmlns:p14="http://schemas.microsoft.com/office/powerpoint/2010/main" val="1530996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74026D-3C47-7D5D-CB60-38F39A51B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9291" y="0"/>
            <a:ext cx="7593418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712FBA5-8D67-9598-20E8-F0AD1B69B40E}"/>
                  </a:ext>
                </a:extLst>
              </p14:cNvPr>
              <p14:cNvContentPartPr/>
              <p14:nvPr/>
            </p14:nvContentPartPr>
            <p14:xfrm>
              <a:off x="8646485" y="1722423"/>
              <a:ext cx="585720" cy="3988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712FBA5-8D67-9598-20E8-F0AD1B69B40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42165" y="1718103"/>
                <a:ext cx="594360" cy="40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54755A5-7F51-6C8F-B4C1-3B1162D7DCD8}"/>
                  </a:ext>
                </a:extLst>
              </p14:cNvPr>
              <p14:cNvContentPartPr/>
              <p14:nvPr/>
            </p14:nvContentPartPr>
            <p14:xfrm>
              <a:off x="8903885" y="5406303"/>
              <a:ext cx="419760" cy="3999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54755A5-7F51-6C8F-B4C1-3B1162D7DCD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899565" y="5401983"/>
                <a:ext cx="428400" cy="40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47685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per with many writing on it&#10;&#10;AI-generated content may be incorrect.">
            <a:extLst>
              <a:ext uri="{FF2B5EF4-FFF2-40B4-BE49-F238E27FC236}">
                <a16:creationId xmlns:a16="http://schemas.microsoft.com/office/drawing/2014/main" id="{02456F86-0280-6F11-C584-321448575F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295" y="0"/>
            <a:ext cx="5451410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B06FC9B-EB4D-A7EE-818B-20A0FFC50166}"/>
                  </a:ext>
                </a:extLst>
              </p14:cNvPr>
              <p14:cNvContentPartPr/>
              <p14:nvPr/>
            </p14:nvContentPartPr>
            <p14:xfrm>
              <a:off x="8088485" y="1450623"/>
              <a:ext cx="467640" cy="2077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B06FC9B-EB4D-A7EE-818B-20A0FFC5016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84165" y="1446303"/>
                <a:ext cx="476280" cy="21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81359E4-0BB8-546A-7356-C681368C7F75}"/>
                  </a:ext>
                </a:extLst>
              </p14:cNvPr>
              <p14:cNvContentPartPr/>
              <p14:nvPr/>
            </p14:nvContentPartPr>
            <p14:xfrm>
              <a:off x="8055365" y="3094023"/>
              <a:ext cx="368640" cy="2602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81359E4-0BB8-546A-7356-C681368C7F7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051045" y="3089703"/>
                <a:ext cx="377280" cy="26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C3312B7-B535-7610-C1B7-2FB09E006FD4}"/>
                  </a:ext>
                </a:extLst>
              </p14:cNvPr>
              <p14:cNvContentPartPr/>
              <p14:nvPr/>
            </p14:nvContentPartPr>
            <p14:xfrm>
              <a:off x="8155805" y="4081503"/>
              <a:ext cx="373320" cy="2667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C3312B7-B535-7610-C1B7-2FB09E006FD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151485" y="4077183"/>
                <a:ext cx="381960" cy="27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45326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82CFDB-725A-4B78-73FF-7B9AB3477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5779" y="0"/>
            <a:ext cx="4740442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2BA0007-5C5A-3B82-9085-BA926CE700A3}"/>
                  </a:ext>
                </a:extLst>
              </p14:cNvPr>
              <p14:cNvContentPartPr/>
              <p14:nvPr/>
            </p14:nvContentPartPr>
            <p14:xfrm>
              <a:off x="7579085" y="350103"/>
              <a:ext cx="500040" cy="2685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2BA0007-5C5A-3B82-9085-BA926CE700A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74765" y="345783"/>
                <a:ext cx="508680" cy="27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8F004BB-0F0E-DA8A-E31C-C89DF78AE79A}"/>
                  </a:ext>
                </a:extLst>
              </p14:cNvPr>
              <p14:cNvContentPartPr/>
              <p14:nvPr/>
            </p14:nvContentPartPr>
            <p14:xfrm>
              <a:off x="7684925" y="3291663"/>
              <a:ext cx="293400" cy="19440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8F004BB-0F0E-DA8A-E31C-C89DF78AE79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680605" y="3287343"/>
                <a:ext cx="302040" cy="20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878DF52-39F0-8CA9-86E8-42D8D8EC7243}"/>
                  </a:ext>
                </a:extLst>
              </p14:cNvPr>
              <p14:cNvContentPartPr/>
              <p14:nvPr/>
            </p14:nvContentPartPr>
            <p14:xfrm>
              <a:off x="7657925" y="4346463"/>
              <a:ext cx="382320" cy="21924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878DF52-39F0-8CA9-86E8-42D8D8EC724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653605" y="4342143"/>
                <a:ext cx="390960" cy="22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0CC7597-2E08-8C8C-D98B-2DAA1C5AF0D9}"/>
                  </a:ext>
                </a:extLst>
              </p14:cNvPr>
              <p14:cNvContentPartPr/>
              <p14:nvPr/>
            </p14:nvContentPartPr>
            <p14:xfrm>
              <a:off x="7731005" y="6251223"/>
              <a:ext cx="286920" cy="28908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0CC7597-2E08-8C8C-D98B-2DAA1C5AF0D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726685" y="6246903"/>
                <a:ext cx="295560" cy="297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99778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CC49CBE109CA4DB9F9367AF849F454" ma:contentTypeVersion="10" ma:contentTypeDescription="Create a new document." ma:contentTypeScope="" ma:versionID="87b300d0ac5d8ec8f3610a9c4b78bf41">
  <xsd:schema xmlns:xsd="http://www.w3.org/2001/XMLSchema" xmlns:xs="http://www.w3.org/2001/XMLSchema" xmlns:p="http://schemas.microsoft.com/office/2006/metadata/properties" xmlns:ns3="e74a1101-e129-4257-8b01-eca5820b2277" targetNamespace="http://schemas.microsoft.com/office/2006/metadata/properties" ma:root="true" ma:fieldsID="6078014acd1fba13bc2c22c96d8ffbee" ns3:_="">
    <xsd:import namespace="e74a1101-e129-4257-8b01-eca5820b2277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4a1101-e129-4257-8b01-eca5820b2277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74a1101-e129-4257-8b01-eca5820b2277" xsi:nil="true"/>
  </documentManagement>
</p:properties>
</file>

<file path=customXml/itemProps1.xml><?xml version="1.0" encoding="utf-8"?>
<ds:datastoreItem xmlns:ds="http://schemas.openxmlformats.org/officeDocument/2006/customXml" ds:itemID="{E1EA8407-639D-4A8E-9D47-DCF69C663D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4a1101-e129-4257-8b01-eca5820b22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E69D3C-C0A4-42AE-8522-DC20B02A43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069C5E-F1AE-49A9-A34B-A21D67EF4D54}">
  <ds:schemaRefs>
    <ds:schemaRef ds:uri="http://purl.org/dc/terms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elements/1.1/"/>
    <ds:schemaRef ds:uri="e74a1101-e129-4257-8b01-eca5820b2277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90</Words>
  <Application>Microsoft Office PowerPoint</Application>
  <PresentationFormat>Widescreen</PresentationFormat>
  <Paragraphs>16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بتول عمار ياسر السكافي</dc:creator>
  <cp:lastModifiedBy>بتول عمار ياسر السكافي</cp:lastModifiedBy>
  <cp:revision>4</cp:revision>
  <dcterms:created xsi:type="dcterms:W3CDTF">2025-11-26T12:58:55Z</dcterms:created>
  <dcterms:modified xsi:type="dcterms:W3CDTF">2025-11-26T14:35:25Z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0x01010094CC49CBE109CA4DB9F9367AF849F454</vt:lpwstr>
  </property>
</Properties>
</file>