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9" r:id="rId12"/>
    <p:sldId id="268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2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2" y="12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2T21:38:22.8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2834 578 24575,'-34'-33'0,"-1"2"0,-1 1 0,-52-31 0,-126-64 0,193 113 0,-57-28 0,-2 3 0,-129-40 0,-180-19 0,272 79 0,-1 5 0,0 6 0,-161 11 0,189 3 0,-150 36 0,33-5 0,13 5 0,73-15 0,109-25 26,-1 0 0,0 1-1,-19 10 1,22-9-271,-1-2 1,1 1-1,-1-1 0,0 0 1,-16 2-1,12-4-6581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2T21:38:23.99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24575,'55'23'0,"-35"-15"0,-1 0 0,20 11 0,526 307 0,-516-300 0,270 136 0,-288-151 0,-1 2 0,-1 2 0,0 0 0,-1 2 0,48 37 0,-63-43-1365,-2-3-5461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2T21:38:25.6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24575,'0'1087'0,"0"-1084"0,0-1 0,0 1 0,0 0 0,0 0 0,1-1 0,-1 1 0,1 0 0,-1 0 0,1-1 0,0 1 0,2 3 0,-2-6 0,0 1 0,0 0 0,0 0 0,0-1 0,0 1 0,0 0 0,0-1 0,0 1 0,0-1 0,0 1 0,0-1 0,0 0 0,1 1 0,-1-1 0,0 0 0,0 0 0,0 0 0,1 0 0,-1 0 0,0 0 0,0 0 0,0 0 0,1-1 0,-1 1 0,0 0 0,0-1 0,0 1 0,2-2 0,29-10 0,0-1 0,-1-2 0,33-22 0,6-2 0,-3 5 0,2 4 0,0 3 0,90-23 0,251-88 0,-227 71 0,-6-4 0,51-17 0,-177 76-1365,-34 10-5461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13:40.553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936 51,'-6'-5,"0"0,0 0,0 1,-1-1,0 1,0 1,0-1,0 1,0 1,-1-1,1 1,-1 0,0 1,-15-1,-5 2,0 1,-53 8,1 1,-118-9,-2 1,193-1,0 0,1 1,-1 0,1 0,0 0,0 1,0 0,0 0,0 1,1-1,-8 7,5-4,0 0,-1-1,0 0,-12 5,-12-1,2-3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13:47.96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739 30,'-8'0,"0"-1,0-1,0 1,-14-6,-21-4,-140 4,183 7,-1 0,1 0,-1-1,1 1,-1 0,1 0,-1 0,1 0,-1 0,1 0,-1 0,0 0,1 0,-1 1,1-1,-1 0,1 0,-1 0,1 0,-1 1,1-1,0 0,-1 1,1-1,-1 0,1 1,0-1,-1 0,1 1,0-1,-1 1,1-1,0 1,0-1,-1 1,1-1,0 1,0-1,0 1,0-1,-1 1,1-1,0 1,0-1,0 1,0-1,0 1,1 0,15 30,-1-4,-15-26,1 1,-1 0,0 0,1 0,-1 0,0 0,0 0,0 0,-1 0,1 0,0 0,-1 0,1 0,-1-1,0 1,1 0,-1 0,0 0,-3 2,2-1,0-1,-1 0,1 0,-1 0,1 0,-1 0,0-1,0 1,0-1,0 0,-3 1,-9 2,1-1,0-1,-1-1,-18 1,13-2,1 1,0 0,0-2,0 0,-29-7,42 7,0-1,0 1,-1 0,1 1,0-1,-1 1,1 0,-12 2,14 0,0-1,0 1,-1-1,1 1,0 0,0 1,1-1,-1 1,0 0,1 0,0 0,0 0,-5 6,-5 9,-20 37,28-47,-15 29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13:51.09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5100 186,'-13'5,"0"0,0-1,0 0,-1-1,0 0,-22 1,-89-2,78-3,-108 2,-174-4,129-23,185 22,1 0,-1-1,-25-14,32 15,0 0,0 0,0 0,0 1,-1 0,0 1,0-1,1 2,-1-1,0 2,0-1,-1 1,1 0,-9 2,-47 10,0-2,-1-4,-75-1,55-7,-112 3,181 2,1 0,-1 1,1 0,0 1,0 1,1 1,-28 16,24-13,0 0,0-2,-1 0,-28 7,3-9,0-2,0-1,0-3,-56-7,73 3,1-1,-44-13,43 10,-1 0,-30-2,-31-1,-98-7,175 16,1 0,-1-1,0-1,1 1,0-2,0 0,0 0,-16-11,20 12,2 1,1 1,0 0,-1 0,1 0,-1 1,0 0,1 0,-1 0,0 1,-10 0,-1 2,0 1,-21 6,21-5,0 0,-29 2,23-6,1-2,0-1,1-1,-1 0,-22-9,18 6,-1 0,-50-5,-28 12,64 2,-54-6,79 1,0 0,1-2,-24-9,22 8,0 0,-27-5,12 5,0-2,-50-19,78 26,-1-1,0 0,1 1,-1 0,0 0,0 1,1-1,-1 1,0 0,0 0,0 1,0-1,1 1,-1 0,0 1,1-1,-1 1,1 0,-1 0,1 0,0 0,0 1,0 0,0 0,0 0,-4 4,0 0,-1 0,1-1,-2 0,1 0,-1-1,1 0,-1-1,-1 0,1-1,-11 2,-5 0,1-2,-1-1,-28-1,42 0,0 0,0 0,0 1,0 1,0 0,0 0,1 1,0 1,0 0,-18 10,23-11,-1-1,0 0,0-1,0 1,0-1,0-1,0 1,0-1,-15 0,6-2,-1-1,1-1,-23-6,15 3,-8-1,0-2,1-1,0-1,0-1,-47-28,47 19,4 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15:34.53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2218 32,'-149'-2,"-164"4,282 0,12 0,-1-1,0 0,1-2,-33-5,-18-6,-134-6,-75 18,110 3,132-4,10 0,1 1,-1 1,0 1,0 1,1 2,-47 14,50-12,1 0,-1-2,0 0,-46 2,-96-8,78-1,-71 1,126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15:37.38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1581 69,'-1441'0,"1432"0,-1 0,1-1,0 0,0-1,0 0,1 0,-1-1,0 0,1 0,0-1,-1 0,-13-10,21 13,0 1,0-1,1 1,-1-1,0 0,1 1,-1-1,0 0,1 1,-1-1,1 0,-1 1,1-1,-1 0,1 0,0 0,-1 0,1 1,0-1,0 0,0 0,-1 0,1 0,0 0,0 0,0 0,0 0,1-1,-1 2,1-1,0 1,0-1,-1 1,1-1,0 1,0-1,-1 1,1 0,0-1,0 1,0 0,0 0,0-1,0 1,-1 0,1 0,0 0,0 0,0 0,0 0,0 1,0-1,0 0,-1 0,1 1,0-1,0 0,0 1,0 0,14 6,0 0,-1 1,18 14,20 11,-6-12,1-1,1-3,91 20,-123-33,13 0,1 0,-1-1,0-2,1-2,30-3,-21 1,75 5,-84 0,57-4,-59 0,0 1,29 4,-47-2,0 1,0 0,0 1,0 0,0 0,-1 1,0 0,0 1,12 8,108 84,-46-32,-40-24,-38-35,0 0,0-1,1 0,0 1,0-2,0 1,0-1,1 0,9 4,-14-8,-1 1,1-1,0 1,-1-1,1 1,-1-1,1 1,0 0,-1 0,0-1,1 1,-1 0,0 0,1 1,0 0,-30-1,15-1,-121-1,-60-3,170 1,-1-1,0-1,-27-10,26 7,-1 1,-37-4,64 11,-31-3,0 1,-33 2,54 1,1 0,-1 1,1 0,-1 0,1 1,0 0,0 1,0 0,0 0,-15 11,5-1,-1-1,-1 0,0-2,-1-1,0 0,-40 11,23-12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08:16:13.14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2286 113 0,'-2285'-113'0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17:29.126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423 1,'-1'7,"1"0,-1 1,0-1,-1 0,0 0,0 0,-1 0,-4 10,-34 51,9-18,-19 25,38-57,1 0,0 0,-14 30,15-24,-2-1,0 0,-1-1,-29 34,18-25,18-19,0 0,1 0,0 0,1 1,1 0,0 0,0 0,2 1,-3 17,-13 52,9-54,-7 48,11-44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17:30.893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545 4,'-544'0,"620"-2,-21 0,68 7,-115-4,-1 1,1-1,0 1,-1 1,1-1,-1 1,0 1,0-1,0 1,0 1,-1-1,9 8,0 4,0 0,-1 1,14 20,-22-29,0-1,0 0,1-1,0 0,1 0,13 9,-18-13,-3-2,1 0,-1 0,0 0,1 1,-1-1,0 0,1 0,-1 0,0 0,0 1,1-1,-1 0,0 0,0 1,1-1,-1 0,0 1,0-1,0 0,0 0,1 1,-1-1,0 0,0 1,0-1,0 0,0 1,0-1,0 0,0 1,-10 3,-24-4,28 0,-28-1,0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08:20:17.23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8468 5 0,'-8467'0'0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0:23.036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2206 1,'-1'0,"1"1,0 0,-1 0,1 0,-1 0,1-1,-1 1,1 0,-1 0,0-1,1 1,-1-1,0 1,1 0,-1-1,0 1,0-1,0 0,1 1,-1-1,0 0,0 1,0-1,0 0,0 0,0 0,0 0,-1 0,-32 3,29-3,-94 2,49-3,-90 12,94-6,-86-1,-24 2,12 5,-175-9,157-4,141 4,0 0,0 1,-25 7,-40 6,-156-13,15-2,198 3,-50 11,40 1,33-13,0 0,0 0,0 0,0-1,-1 0,-9 1,-1-1,1-2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0:27.89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809 38,'-404'-14,"233"-5,129 15,-75 3,59 2,42-1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08:20:30.363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2780 1 0,'-2779'166'0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0:34.88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2867 3,'-194'-2,"-207"4,185 20,142-6,53-11,1 0,-1-1,-26 1,10-2,0 1,0 2,-43 14,62-15,1 2,-17 8,21-9,1 0,-1-1,0 0,0-1,-15 2,-7-1,1 1,-61 1,73-6,-40 7,39-4,-36 1,-766-6,798 3,-46 8,23-3,25-2,-36 10,1 1,52-15,1 2,0-1,0 1,-10 5,7-2,-4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0:42.63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5540 298,'-161'1,"-173"-3,212-6,-60-2,41 12,-150-4,258-2,0-2,1-2,-1 0,-30-14,-59-15,93 32,-1 2,0 1,-58 3,27 1,-105 0,-268-4,326-7,-41 0,111 9,11 1,-1-1,1-1,-54-10,56 7,0 0,-41 1,-24-4,-6-11,50 9,0 1,-80-2,100 8,1-1,0-1,-1-1,1-1,-30-11,17 5,-43-8,-4 8,-109-2,-89 15,109 1,43-4,-142 5,245 0,0 2,0 1,0 1,-32 14,9-6,-76 12,74-17,-79 25,118-31,-1-1,1 0,-18 1,21-3,1 0,0 0,0 1,0 0,0 1,0 0,1 1,-12 6,19-9,0 0,0 1,0-1,0 1,0 0,1 0,-1 0,1 0,-2 3,-3 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0:48.37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6607 260,'-2897'0,"2875"2,-1 0,1 2,0 0,-25 9,-21 5,0-6,-1-3,-138 1,-447-11,338 2,197-11,-6 1,33 11,-128-4,190-2,0-2,0-1,-29-11,21 6,-40-7,-97-23,77 19,-19-6,75 18,-1 1,0 2,-1 2,-52-1,-347 5,226 4,214-2,0 0,1 0,-1-1,0 1,1-1,-1 1,0-1,1 0,-1 0,1 0,-1-1,1 1,0 0,0-1,-1 0,1 1,-3-5,4 6,1-1,-1 0,1 1,0-1,-1 0,1 0,0 1,-1-1,1 0,0 0,0 0,0 0,0 1,0-1,0 0,0 0,0 0,0 0,0 1,0-1,0 0,1-1,0 0,0 1,0-1,0 0,1 1,-1-1,0 1,1 0,-1 0,1-1,-1 1,1 0,0 0,-1 0,3 0,18-9,1 1,0 1,0 2,1 0,0 1,39-2,151 5,-132 4,873-2,-924 2,1 1,46 11,-44-7,55 4,-17-2,-51-5,39 2,909-7,-915 4,0 3,89 20,-36-5,-37-6,-37-8,64 7,41-11,92 9,-211-10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08:20:58.21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3111 1 0,'-3110'56'0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1:01.09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2759 19,'-4'4,"-1"-1,1 0,-1 0,0 0,0 0,0-1,0 0,0 0,0 0,0-1,-1 0,-5 1,-12 1,-35-1,33-1,-588 1,305-4,253 2,-13 1,1-2,-130-21,133 10,0 2,-1 3,-74 3,-788 4,911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1:04.05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1158 1,'-4'2,"0"0,0 0,0 0,-1 0,1-1,0 1,-1-1,1 0,-1-1,1 1,-1-1,1 0,-6 0,-3 0,-26 4,0 1,-62 17,59-12,-155 47,169-48,-38 6,41-11,1 2,-37 13,44-14,0 0,-1 0,0-2,-29 2,23-2,-42 8,36-4,-1-2,0-2,-1 0,-47-4,49 1,13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1:14.754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1379 0,'-1363'0,"1348"0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1:15.97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1000 50,'-782'0,"756"-2,0 0,0-2,0-1,1-1,0-1,-27-12,41 14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1:17.35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1228 154,'-17'8,"0"-2,0 0,-1-1,1-1,-1 0,-33 2,-114-6,87-2,73 2,-41 0,1-1,-1-3,-48-10,53 7,-80-4,-3 0,117 10,-18-3,-40-11,55 11,1 1,0-1,0-1,0 0,0 0,1-1,-10-8,6 5,0 1,-1 0,1 1,-16-7,-3-1,19 7,2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1:18.946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864 0,'-481'0,"463"1,-1 1,0 1,-34 10,34-8,0 0,-1-2,-29 3,32-6,0 2,0 0,0 1,0 0,0 2,1 0,-17 7,17-4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1:20.82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289 0,'-7'7,"-1"0,1-1,-1 0,-1-1,1 1,-1-2,0 1,0-1,-11 3,-1-1,1-2,-1 0,-26 1,45-5,1 0,-1 0,1 1,-1-1,1 0,-1 1,1 0,-1-1,1 1,-1 0,1-1,0 1,-1 0,1 0,0 0,0 1,-1-1,1 0,0 0,0 0,1 1,-1-1,-1 3,-1 3,1 0,0-1,0 1,0 11,1-13,0 1,0 0,0 0,-1 0,0-1,-3 8,0-6,1 1,-1 0,2 0,-1 0,-2 12,5-18,1-1,0 0,-1 1,1-1,0 1,0-1,0 1,0-1,0 1,0-1,0 1,1-1,-1 1,0-1,1 1,-1-1,1 0,0 1,-1-1,1 0,0 0,0 1,0-1,0 0,0 0,0 0,0 0,0 0,1 0,-1 0,0-1,0 1,1 0,-1-1,0 1,1-1,-1 1,1-1,-1 0,2 1,23 2,-1-1,0-1,49-4,-11 0,-25 0,-2-1,1-2,62-19,-65 15,1 1,0 2,0 2,50-2,19 9,132-2,-161-9,36-1,-49 10,-46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1:32.97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9285 466,'-1318'0,"1307"-1,-1 0,0-1,1 0,-1-1,1 0,0-1,0 0,0-1,0 0,1-1,0 0,-15-12,-8-9,1-1,-30-36,51 52,-5-4,0 0,-1 1,-1 1,0 0,-33-18,36 24,-9-6,-1 1,0 1,-51-16,66 25,-1-1,2-1,-1 0,0 0,1-1,-9-7,10 7,0 0,-1 1,0 0,0 0,0 1,-1 0,-16-5,-8 5,1 2,-1 1,-43 3,-2 1,-1322-3,1384 1,1 0,-24 6,23-3,0-1,-22 0,29-4,0 1,-1 1,1-1,0 2,0-1,0 1,0 1,0 0,-17 8,7-4,-1 0,0-1,0-1,-1-1,1-1,-27 1,-29 4,-10 4,-158 1,64-12,-131-2,155-17,-9-1,-512 18,332 3,319-2,-1-1,1-1,-28-6,13 2,0 2,-1 2,-62 4,14 1,-659-3,725 2,-1 1,1 1,0 1,0 1,0 2,-25 11,20-8,0 0,-1-3,-39 7,-167 2,184-15,-44 7,-42 0,89-8,-84 11,5 4,95-11,23-4,0 1,1 0,0 0,-1 1,1 0,0 1,0 0,-10 6,-33 31,43-32,-1-1,0 0,0 0,0-1,-16 7,17-10,-74 32,74-31,2 0,-1 0,1 1,-1 0,2 1,-13 12,8-4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08:21:39.536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4197 221 0,'-4196'-221'0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1:42.36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1779 169,'-832'0,"702"-10,2 1,-15 11,-110-4,118-16,117 17,1-1,-29-6,41 7,0 0,0-1,-1 1,1-1,1 0,-1 0,0-1,1 0,-1 0,1 0,0 0,-8-8,11 10,1 0,-1 0,0 0,0 0,1 0,-1 0,1 0,-1 0,1 0,-1-1,1 1,0 0,0 0,-1 0,1-1,0 1,0 0,0 0,1-1,-1 1,0 0,0 0,1-2,0 1,0 0,1 0,-1 1,0-1,1 1,-1-1,1 1,-1 0,1-1,0 1,-1 0,1 0,2-1,7-2,-1 0,1 1,0 0,13-2,52-4,1 4,99 5,-114 1,-16-1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5:15.793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5:18.511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4041 114,'-771'0,"759"-1,0 0,0-1,1 0,-1-1,-14-6,13 5,-1 0,0 0,-18-2,-46 2,-106 8,126 2,38-3,0-1,0-1,-1-1,-35-4,-9-4,-1 4,-96 6,49 0,-58-4,-183 4,263 7,62-5,1 0,0-3,-1 0,1-2,-42-6,51 3,0 0,0-2,1 0,-23-11,29 11,-1 1,0 1,0 0,0 1,-27-4,-69 3,75 5,1-3,-36-5,11 1,-1 1,-100 7,51 0,-441-2,527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08:25:22.526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2982 165 0,'-2981'-165'0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08:25:46.37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1970 167 0,'-1969'-166'0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5:48.40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6:00.47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4633 222,'-343'10,"-17"-1,-209-10,556 2,1 1,-1 0,1 1,0 0,0 1,-21 9,19-7,0-1,0 0,-1-1,-18 3,-567 31,393-37,-167-3,249-7,-62-1,31 1,-6 0,41 10,-201-2,286-3,0-2,-58-16,10 2,-67-2,4 3,18 1,117 16,0-1,1-1,-1 0,1-1,0 0,0 0,1-2,-18-12,-9-4,8 11,26 12,0-1,0 0,0 0,0 0,0-1,0 1,0 0,0-1,0 0,1 0,-1 0,1 0,-1 0,1 0,-3-5,4 6,1 1,0-1,0 0,0 1,0-1,-1 0,1 1,0-1,0 1,0-1,1 0,-1 1,0-1,0 0,0 1,0-1,0 1,1-1,-1 0,0 1,1-1,-1 1,0-1,1 1,-1-1,1 1,-1-1,1 1,-1-1,1 1,-1 0,1-1,-1 1,1 0,-1-1,1 1,0 0,-1 0,1 0,0 0,0-1,31-5,-31 6,81-5,100 6,-55 2,-22-5,117 4,-148 7,-37-4,37 0,1304-6,-1332-2,-1-1,68-16,-66 10,1 2,60-3,490 11,-272 1,-312 1,0-1,0 2,0 0,0 0,26 12,31 7,-32-17,1-1,-1-2,55-5,-8 1,79 2,-149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6:54.21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2467 1,'-35'9,"12"-1,-17 0,-1-1,-64 1,-87-9,73-1,-794 2,894 0,-1 1,0 1,0 1,1 0,0 1,-1 2,-28 11,33-12,0 0,0-2,0 1,0-2,-19 1,16-2,-1 2,1 0,-20 6,-15 6,-2-2,1-2,-1-3,-63 2,-34 8,43-3,94-14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6:56.72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4471 150,'-6'0,"-1"1,0 1,1-1,-1 1,1 1,0-1,0 1,-6 3,-16 7,-17 2,-1-2,0-2,-1-2,-87 5,-198-14,159-3,-922 3,1059-2,0-2,-53-12,-6-1,64 12,-59-20,5 2,-64 0,22 4,69 8,-12-3,0 2,-112-3,119 15,8 2,0-3,1-2,-59-12,16 0,-120-4,193 18,-374-3,211 7,124-3,46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7:32.38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2723 58,'-7'1,"-1"0,1 0,0 1,0 0,-12 5,-22 5,-47-3,-1-3,-119-7,63-2,-66 4,-231-3,406-1,1-2,0-2,0-1,-42-15,41 11,-1 1,0 3,-54-7,-186 14,133 3,-444-2,572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7:35.31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5102 1,'-11'4,"0"-1,0 0,0-1,0 0,0-1,0 0,-21-1,4 0,-686 4,384-6,-19 16,153-8,123-6,0 2,-101 18,-39 8,-153-22,205-9,-1665 3,1795-1,-38-7,-21-1,-12-1,-8 1,96 9,-26-1,38 1,1-1,-1 1,0-1,1 1,-1-1,1 1,-1-1,0 0,1 0,0 0,-1 0,1 0,0 0,-1 0,1 0,0-1,0 1,0 0,-1-3,-3-7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7:40.88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4765 72,'-147'1,"-493"-13,-118 3,460 11,-2309-2,2574-1,-37-7,38 3,-41 0,66 5,-43-3,47 3,0-1,0 1,0-1,0 0,0 0,1-1,-1 1,0 0,1-1,-1 0,1 1,-1-1,-3-4,-2-5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7:43.343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809 150,'-47'-1,"0"-3,-92-18,-87-41,189 53,1 0,-1 3,-1 1,1 1,-1 3,-41 1,74 2,2-1,0 0,0 1,-1-1,1-1,0 1,-1 0,1-1,0 1,0-1,0 0,-5-2,8 2,1 1,-1 0,0-1,0 1,0 0,1-1,-1 1,0 0,0-1,1 1,-1 0,0 0,1-1,-1 1,0 0,1 0,-1 0,0-1,1 1,-1 0,0 0,1 0,-1 0,1 0,-1 0,0 0,1 0,-1 0,1 0,-1 0,0 0,1 0,17-3,325-1,-186 6,52-2,-193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27:46.49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40,'44'19,"2"-2,88 22,4 1,104 58,-154-59,-73-32,-1 1,1 1,14 12,-17-12,1 0,-1-1,2-1,19 9,-25-14,0 1,0 0,-1 0,1 1,-1 0,0 0,0 1,0 0,-1 0,1 0,-1 1,9 11,-15-17,0 1,1-1,-1 0,0 0,0 1,0-1,0 0,0 1,0-1,0 0,0 0,0 1,0-1,0 0,0 0,0 1,0-1,0 0,0 1,0-1,0 0,0 0,0 1,0-1,0 0,-1 0,1 1,0-1,0 0,0 0,0 0,-1 1,1-1,0 0,0 0,-1 0,1 0,0 1,0-1,-1 0,1 0,0 0,0 0,-1 0,1 0,0 0,0 0,-1 0,1 0,0 0,-1 0,1 0,-19 2,-20-5,0-2,0-2,-51-15,25 6,-77-26,97 27,-1 2,0 2,-51-6,61 17,30 1,0 0,0-1,0 0,-1 0,1-1,0 0,-8-2,13 3,1 0,0 0,0 0,-1 0,1 0,0 0,0 0,-1 0,1 0,0-1,0 1,-1 0,1 0,0 0,0 0,0 0,-1-1,1 1,0 0,0 0,0 0,-1-1,1 1,0 0,0 0,0-1,0 1,0 0,0 0,0-1,0 1,-1 0,1 0,0-1,0 1,0 0,0-1,0 1,0 0,1 0,-1-1,0 1,12-8,18-2,39 0,0 2,115 2,-170 5,0-1,0 0,0 0,0-2,15-5,38-8,-65 17,0-1,-1 1,1 0,0-1,0 1,0-1,-1 1,1-1,0 0,-1 0,1 0,-1 0,1 0,-1 0,1 0,1-3,-2 3,-1 0,1 0,-1 0,1 0,-1 0,0 0,0 0,0-1,1 1,-1 0,0 0,0 0,0 0,-1 0,1 0,0-1,0 1,-1 0,1 0,-1-1,-2-3,1 0,-1 1,0-1,-1 1,1 0,-1 0,0 0,0 0,0 1,-5-4,-9-4,-2 0,1 1,-1 0,-1 2,0 1,-28-7,-2 3,-81-6,121 17,0-2,0 1,0-2,-21-6,32 9,-1 0,1 0,-1 0,1 0,0 0,-1-1,1 1,0 0,-1 0,1 0,0 0,0-1,-1 1,1 0,0 0,0-1,-1 1,1 0,0 0,0-1,-1 1,1 0,0-1,0 1,0 0,0-1,0 1,-1 0,1-1,0 0,10-4,17 1,309 0,-177 6,-141-2,-1 1,1 0,0 1,-1 1,0 0,1 2,17 6,10 3,-31-9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31:03.102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31:07.03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1934 149,'-95'-1,"-101"3,186-1,1 1,0 0,1 0,-1 1,-12 5,13-4,-1-1,0 0,0-1,0 1,-12 0,-49-2,50-1,1 0,-1 1,0 1,1 0,-22 7,16-3,0-1,0-1,-38 2,-9 0,60-4,1 1,0 0,0 1,-18 8,19-7,-1 0,0-1,1-1,-1 1,-17 1,7-4,0-1,0-1,-32-6,35 4,0 0,1 2,-1 0,0 1,-28 3,-19 6,0-4,0-2,-92-8,149 4,1-1,1 1,-1-1,0 0,0-1,-7-3,6 2,1 1,-1 0,0 1,-12-3,5 2,1-1,0-1,0 0,1 0,-16-10,-21-7,44 19,0-1,0 0,0 0,1 0,-1 0,1-1,0 0,0 0,1-1,-6-7,8 10,0 0,0 0,1-1,-1 1,1 0,0-1,0 1,0-1,0 1,0-5,1 6,0 1,0-1,1 0,-1 0,0 0,1 0,-1 1,1-1,0 0,-1 0,1 1,0-1,0 0,0 1,0-1,0 1,1 0,-1-1,0 1,2-2,1 1,0 0,-1 0,1 0,0 0,0 1,0-1,0 1,1 0,-1 0,0 1,7-1,53 2,-40 0,37 2,-16 0,85-7,-50-13,-60 11,1 2,-1 0,23-1,363 3,-193 4,668-2,-867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31:09.321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2075 190,'-1285'0,"1271"0,0-1,1-1,-1 0,1-1,-1-1,1 0,-21-9,-3-6,-42-27,43 23,-43-18,66 35,0 0,-1 2,0 0,0 0,0 1,0 1,-18-1,-249 10,261-7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31:11.81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1549 75,'-1212'0,"1175"-2,0-1,-45-10,67 10,0-2,0 0,-14-8,16 7,0 1,0 0,-1 1,-15-3,5 4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31:45.011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5019 40,'-1094'0,"1079"-1,1 0,0-2,-1 0,-21-7,21 5,-1 1,0 0,-27-2,-371 4,198 5,54-5,-173 4,304 2,-59 14,26-4,49-12,1 1,-1 0,1 2,0-1,0 2,1 0,-1 0,1 1,-18 13,24-15,1-1,-1 0,0 0,-1-1,1 0,-1 0,1-1,-1 0,0 0,0-1,-9 1,-15-1,-48-4,25 1,-157 3,-125-3,323 0,0 0,0-1,-23-8,23 6,0 1,-1 0,-22-2,-260 4,149 4,113-1,20 0,-1-1,0 0,1-1,-1-1,1-1,-30-7,26 3,-1 2,1 0,-1 1,0 2,-21-2,-105 6,57 1,-218-4,1274 1,-961 0,0 0,1-1,-1 0,1 0,-1 0,0-1,0 0,0 0,0-1,0 0,10-6,-5 4,-1 0,2 0,-1 1,0 0,1 1,0 1,0 0,14-1,102 4,-61 2,-41-2,-1 3,1 0,38 11,-22-4,12 3,-32-7,0-1,0-2,41 4,274-8,-152-1,-164 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31:56.046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7799 1,'-7'1,"-1"0,0 0,1 1,-1 0,1 1,0 0,-1 0,-9 6,7-4,0 0,0-1,-13 4,-17-2,-1-1,1-2,0-2,-48-5,-9 1,20 4,-81-2,138-1,1-1,-34-10,34 7,-1 1,-33-3,-262 6,158 4,150-2,-5 0,0 0,-1 0,1 1,0 1,0 0,0 0,-14 6,9-2,-1-1,0 0,0-2,0 0,-25 1,-95-5,56-1,42 1,-9 0,1 3,-63 9,53-5,1-2,-100-5,50-1,-338 2,434 1,0 0,0 1,1 0,-1 1,1 1,-1-1,-13 8,12-6,0 0,-1 0,1-1,-23 4,-34-4,-94-5,52-1,-202 2,301 1,0 0,0 1,0 0,0 1,-14 6,12-4,0-1,0 0,-17 1,-231-2,134-5,-9 0,-146 5,262-1,1 1,-31 10,32-8,-1 0,-33 3,-279-6,167-4,-2110 2,2247-2,-46-7,71 8,-18-2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35:37.45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1380 296,'-52'-3,"1"-1,-1-3,1-2,1-3,-89-31,3-15,-39-12,111 49,-1 3,-103-14,166 32,-254-19,154 20,85-1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35:40.89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9699 167,'-27'13,"-1"-2,0-2,0 0,-1-2,-51 7,-152-1,69-7,-184 19,-68-19,236-8,163 2,-14-1,0 2,0 1,-54 10,44-3,-1-2,-72 3,-85-11,79-2,-1081 3,1133-3,-71-12,-30-2,40 14,-102-7,-215 1,274 11,-1378-2,1511-2,1-2,-70-16,60 10,-54-5,-263 11,56 4,270-4,1-2,-44-11,39 7,-52-6,-217 11,-24-4,-78 0,252 11,138-2,1 0,-1-2,1 0,-1-2,-32-9,39 9,0 0,-1 2,1 0,-1 1,-19 1,14 0,0-1,-23-4,21-1,-35-13,36 11,-40-8,-5 2,27 5,-1 2,-79-3,106 10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35:44.36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9698 21,'-2591'0,"2556"2,-1 3,1 0,0 3,-36 11,-8 2,-90 26,99-25,-1-3,-82 10,-17-18,-197-11,131-4,-2959 4,3164-2,1-1,-49-11,47 7,-64-4,8 3,0-4,-128-33,-17-3,155 40,-129 1,55 5,7-15,94 8,-53-1,-386 9,240 2,235-1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35:47.92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941 1,'-741'0,"731"0,0 0,1 1,-1 0,0 1,0 0,1 0,-1 1,1 0,0 1,0 0,0 1,0-1,1 2,-10 7,14-10,0 0,0 0,0 0,1 1,-1-1,1 1,0 0,0 0,1 0,-1 0,1 1,0-1,0 1,0-1,1 1,0 0,0 0,0 0,0 0,1 9,2 153,-2-166,1 1,-1 0,0 0,1 0,-1-1,1 1,-1 0,1-1,0 1,-1 0,1-1,0 1,0-1,1 1,-1-1,0 0,0 1,0-1,1 0,-1 0,1 0,1 1,0-1,1 1,-1-1,0 0,1-1,-1 1,1 0,-1-1,1 0,-1 0,7-1,0 0,0-1,-1 0,1 0,-1-1,0-1,0 0,13-7,-8 1,0-2,0 1,-1-2,20-25,-22 24,1 1,1 0,0 1,27-20,84-36,-94 50,-23 14,0-1,0 1,0 0,0 1,0 0,1 0,0 1,-1-1,15-1,173 3,-96 2,-84-1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08:36:23.342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5044 1 0,'-5044'0'0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08:36:40.282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3130 149 0,'-3130'-148'0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36:44.470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795 0,'-3'2,"0"0,1 0,-1 0,-1 0,1-1,0 1,0-1,0 0,-1 0,1 0,-1 0,-5 0,-47 0,38-1,-578-1,585 2,0 0,0 1,0 0,-10 3,9-1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08:37:15.332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4753 95 0,'-4752'0'0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37:20.70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2537 168,'-74'-24,"-1"4,-1 3,-1 3,-1 4,1 3,-1 3,0 4,-1 3,-100 17,1 21,112-23,-123 16,-110-17,270-16,1 2,-51 11,48-7,-59 4,-300-10,191-2,195 1,0-1,0 1,0-1,0 0,1 0,-1 0,0 0,0-1,1 1,-1-1,1 0,0 0,-1-1,1 1,0 0,0-1,0 0,1 0,-1 0,1 0,-1 0,1 0,0-1,1 1,-1-1,0 0,1 1,0-1,-2-7,3 9,1 0,-1 1,0-1,1 1,-1-1,1 0,-1 1,1-1,0 1,0-1,0 1,0-1,0 1,0 0,0-1,0 1,0 0,1 0,-1 0,0 0,1 0,-1 0,1 0,-1 1,3-2,48-17,-38 14,260-69,-218 66,0 2,1 3,88 5,-37 1,346-3,-425-1,38-7,-37 3,36 0,541 6,-591-1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1:37.091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1:57.03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3430 111,'-1537'0,"1506"-2,0-2,1 0,0-3,0 0,-33-14,24 9,1 1,-51-7,-392-6,-530 24,991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2:15.594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4164 278,'-988'0,"845"-10,2 1,-93-5,205 13,-1 1,1 1,-1 2,1 1,-57 15,13-4,-471 46,330-44,73-12,96-6,0 3,-81 13,73-5,-1-2,-63 0,-111-9,80-2,67 5,-94-4,164 0,-1-1,1 0,0 0,0-1,1-1,-1 0,1 0,0-1,-14-10,9 5,-2 2,-23-11,15 9,11 5,0 0,-1 1,-28-6,-1 1,42 10,0-1,0 0,0 0,0 0,0 0,0 0,0 0,0 0,0 0,1-1,-1 1,0-1,1 1,-1-1,1 0,0 0,-2-2,3 4,0-1,0 1,0-1,0 0,0 1,0-1,0 1,0-1,1 1,-1-1,0 0,0 1,0-1,1 1,-1-1,0 1,1-1,-1 1,1-1,-1 1,0 0,1-1,-1 1,1-1,-1 1,1 0,-1 0,1-1,-1 1,1 0,-1 0,1-1,0 1,-1 0,1 0,-1 0,1 0,0 0,0 0,29-3,-27 2,258-25,89-4,-320 29,1-2,46-11,-44 7,56-4,51 12,-171-7,-1-1,1-1,0-2,-50-23,52 20,-1 1,0 1,0 2,-1 1,-34-4,-33 10,45 4,418 20,-318-18,243 26,-259-26,38 10,-38-8,36 5,-38-9,322 16,562-18,-894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08:42:18.422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609 37 0,'-608'-37'0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08:42:23.18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5689 203 0,'-5688'-202'0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2:27.166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2741 1,'-2724'0,"2707"0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2:32.26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1121 57,'-532'0,"496"-2,0-1,-45-11,44 6,1 3,-39-1,-45-3,-14 0,116 9,2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2:35.024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6404 243,'-197'1,"-659"-13,839 12,-337-29,-102-21,1 27,308 17,-56-4,-327-8,375 19,-485-13,437 7,44 3,120-2,-52-11,53 8,-54-4,-391 9,238 4,209-2,0-2,0-1,-47-10,39 4,-1 3,-61-2,-94 10,66 0,-174-2,292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3:29.373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2410 241,'-69'-3,"0"-4,-67-14,112 16,1 0,1-1,-1-2,1 0,0-1,-29-17,32 17,0 1,0 1,-1 1,-1 1,1 1,-40-4,3 0,31 4,-74-15,-1 6,-104-2,-18 5,104 2,20 3,-261-9,-105 15,449-1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3:31.44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2889 225,'0'2,"0"0,-1-1,1 1,-1 0,1-1,-1 1,0 0,1-1,-1 1,0-1,0 1,0-1,0 0,0 1,-1-1,1 0,0 0,0 0,-1 1,1-2,-1 1,1 0,-1 0,0 0,1-1,-1 1,1-1,-1 1,0-1,0 0,-3 1,-8 1,-1-1,0-1,-15 0,11-1,-63 1,-246-2,277-1,0-3,-96-23,-93-44,140 41,71 25,0 1,-1 1,1 2,-52-1,47 4,16-2,1-1,-1 0,1-1,-1-1,1 0,-18-10,11 6,-46-13,53 18,-20-4,-39-4,65 11,-1 1,1-1,0 2,-1 0,1 0,0 0,0 1,-17 6,8-1,1-1,-1-1,0-1,-1-1,-20 1,-100-3,80-2,-671 0,715 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3:33.50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3369 406,'-36'-2,"0"-1,-64-16,43 7,-280-44,238 44,-144 4,167 8,-87-9,83 4,53 4,1-1,0-1,-51-12,44 6,-1 1,0 2,-40-3,-102 5,51 2,61-4,0-3,-69-19,126 27,-226-64,64 16,93 33,-1 4,0 3,-153 2,98-2,9 0,14 9,93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3:39.403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4:16.254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24 1,'-1'0,"0"0,0 1,1-1,-1 1,0-1,0 0,1 1,-1-1,0 1,1 0,-1-1,0 1,1-1,-1 1,1 0,-1 0,1-1,-1 1,1 0,0 0,-1 0,1-1,0 1,-1 0,1 0,0 0,0 1,-4 29,4-28,0 2,-3 24,1 1,2 0,1-1,2 1,6 33,-8-57,1-1,0 0,0 1,0-1,1 0,0 0,0-1,0 1,0-1,1 1,0-1,0 0,0 0,0-1,10 7,-7-7,0 1,1-1,-1 0,1-1,-1 0,1 0,0-1,0 0,0 0,11-1,-1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4:19.63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888 703,'1'0,"-1"1,0 0,0 0,1-1,-1 1,0 0,1-1,-1 1,1 0,-1-1,1 1,-1-1,1 1,-1-1,1 1,0-1,-1 1,1-1,0 0,-1 1,1-1,0 0,-1 1,1-1,0 0,0 0,-1 0,1 0,0 0,0 0,1 0,27-1,-7-2,0-1,0-2,0 0,0-1,-1-1,-1-2,1 0,-1 0,29-23,-36 21,-1-1,0 0,-1-1,0 0,-2 0,0-1,0-1,7-18,-1-2,-2-1,14-59,-21 66,-1-1,-2-1,0 1,-2 0,-4-38,2 66,1 0,-1 1,1-1,-1 1,0-1,0 1,0-1,0 1,-1-1,1 1,-1 0,1 0,-1 0,0 0,0 0,-4-3,1 1,0 1,0 0,-1 0,1 1,-1-1,0 1,-7-1,-6-1,0 1,0 0,-34 1,20 2,16-1,1 1,-1 0,-27 5,40-4,0 0,0 0,0 0,0 1,1-1,-1 1,0 0,0 0,1 1,0-1,-1 1,1-1,0 1,0 0,0 0,1 1,-1-1,1 0,-3 6,-54 116,-58 109,-139 149,227-347,-60 58,48-54,-68 69,104-105,0 0,0 0,-1-1,1 0,-1 0,0 0,0-1,0 0,0 0,0-1,0 1,-1-1,1-1,-9 1,-13 0,-52-7,75 6,3 0,0-1,-1 1,1-1,0 1,0-1,0 0,0 0,0 0,0 0,0 0,0 0,1 0,-1-1,0 1,1-1,-1 1,1-1,-2-2,0 0,1 0,0 0,0 0,0-1,0 1,1-1,0 0,-1-4,-1-12,2 1,0 0,3-24,-1 30,-1-25,-1 30,0-1,1 1,1-1,-1 1,2 0,-1-1,1 1,0 0,1 0,0 0,1 0,8-14,3-1,2 2,1 1,1 0,0 1,1 1,2 1,0 0,34-19,-1 4,-25 15,55-26,-83 43,1 0,-1 0,0 0,0 1,0-1,1 0,-1 1,0 0,1-1,-1 1,0 0,1 0,-1 0,0 1,1-1,-1 1,0-1,0 1,1 0,-1-1,0 1,0 0,0 1,2 0,-1 1,-1 0,0-1,0 1,-1 0,1 0,0 0,-1 0,0 0,0 0,0 0,0 1,0-1,-1 0,1 1,-1-1,0 5,0-3,1 19,-4 43,2-60,0 0,0 0,-1 0,0 0,-1 0,1-1,-1 1,-1-1,1 1,-7 7,-2 2,3-4,1-1,-1-1,-1 0,-17 15,-9 3,-52 50,74-62,-1 0,2 1,0 0,2 1,-17 31,22-37,-2 0,1 0,-2 0,-10 10,11-13,1 0,-1 0,2 1,-1 0,1 0,1 0,-7 18,7-5,1 1,1 0,1 1,1-1,3 37,0-16,-1-40,0 1,0 0,0-1,1 1,0-1,1 1,-1-1,1 0,0 0,0 0,0 0,1 0,-1-1,1 1,1-1,-1 0,0-1,1 1,6 3,8 5,0 0,1-1,35 13,-37-18,1-2,-1 1,1-2,0-1,0 0,0-1,19-2,19 1,-34 6,-22-6,-1 0,1 1,-1-1,0 1,1-1,-1 0,1 1,-1-1,0 1,1-1,-1 1,0-1,1 1,-1-1,0 1,0-1,0 1,1-1,-1 1,0-1,0 1,0-1,0 2,-1 0,1 0,-1-1,0 1,0 0,1 0,-1-1,-1 1,1 0,0-1,0 1,-1-1,1 1,0-1,-1 0,0 0,1 1,-1-1,-1 1,-20 14,2 1,0 0,-24 29,13-14,28-28,1 0,-1 1,1-1,1 1,-1 0,1-1,-1 1,1 0,1 1,-1-1,1 0,0 0,0 1,0 5,0 12,1 0,3 25,-1 0,-2-34,0-1,1 1,1-1,4 22,-4-30,0 0,0 0,1 0,-1 0,1-1,0 1,1-1,-1 0,1 0,-1 0,1 0,0-1,1 1,7 3,1 1,1 0,1-2,-1 0,1 0,0-1,1-1,-1-1,26 3,16-2,60-4,-73-1,54-1,-30-1,0 3,0 3,77 13,-130-12,-4 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4:21.396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4:23.90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1 391,'25'-1,"0"-1,-1-1,1-2,40-11,93-43,-75 27,110-37,336-71,-391 115,2 6,0 6,191 7,-277 10,-1 2,0 3,0 2,-1 2,0 3,-1 1,-1 3,-1 3,52 31,-11 0,-77-45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4:26.67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1077 1,'-2'0,"0"1,0 0,0 0,0-1,0 1,0 1,0-1,0 0,1 0,-1 1,0-1,-2 4,-2 0,-68 60,-85 66,97-87,-2-3,-1-3,-93 40,127-67,1 1,0 2,1 1,0 2,2 0,0 2,1 1,0 1,-37 42,59-59,-6 9,-1 0,0-1,-1-1,0 1,-1-2,0 0,-21 11,33-20,-1 0,0 0,0-1,1 1,-1 1,1-1,-1 0,1 0,-1 1,1-1,-2 3,2-3,1-1,-1 1,1 0,0 0,0-1,-1 1,1 0,0-1,0 1,0 0,0 0,0-1,0 1,0 0,0 0,0-1,0 1,0 0,1 0,-1-1,1 2,0 0,0-1,0 1,1 0,-1-1,1 1,-1-1,1 0,0 1,0-1,-1 0,1 0,0 0,0 0,0-1,0 1,0 0,0-1,0 1,3-1,119 10,-88-9,0 2,0 1,47 13,-34 0,-1 2,-1 3,80 49,-96-53,-5-5,0-1,50 15,-66-24,1-1,-1 1,1-2,-1 1,17-1,-24-1,1 0,-1 0,1-1,-1 1,1-1,-1 0,0 0,1 0,-1 0,0-1,0 1,0-1,0 0,0 0,0 0,0 0,-1 0,1-1,-1 1,4-5,20-40,-2-1,-1-1,28-95,-34 94,-3 8,-1 0,-2-1,-2 0,-2-1,-2 0,-1-81,-4 85,1 29,0 0,-2-1,1 1,-1 0,-1 0,-3-14,5 24,-1 0,1 1,0-1,-1 0,1 0,-1 0,1 1,-1-1,1 0,-1 0,0 1,1-1,-1 1,0-1,0 1,0-1,1 1,-1-1,0 1,0 0,0-1,0 1,0 0,1 0,-1-1,0 1,-2 0,0 0,0 1,-1-1,1 1,0 0,0 0,0 0,0 0,-4 3,-5 2,1 1,0 1,-10 9,-194 158,47-22,96-85,185-155,-74 57,-19 13,42-24,-61 40,0 0,0 0,0 1,0-1,0 0,1 1,-1-1,0 1,0 0,0-1,1 1,-1 0,0 0,1-1,-1 1,0 0,1 0,-1 1,0-1,0 0,1 0,-1 1,0-1,2 1,-2 0,-1 0,1 0,0 0,-1 1,1-1,0 0,-1 0,0 1,1-1,-1 0,0 0,1 1,-1-1,0 0,0 1,0-1,0 0,-1 1,1 0,-3 13,0-1,-1 0,-6 16,8-24,-151 340,147-335,4-7,-1 2,0 0,0 0,0 0,1 0,0 1,0-1,1 1,-1 6,2-12,0-1,0 0,0 0,0 1,0-1,0 0,0 0,0 0,0 1,0-1,0 0,0 0,0 0,0 1,0-1,1 0,-1 0,0 0,0 1,0-1,0 0,0 0,0 0,1 0,-1 1,0-1,0 0,0 0,1 0,-1 0,0 0,0 0,0 0,1 0,-1 0,0 0,0 1,0-1,1 0,-1 0,12-6,12-13,-22 17,166-151,-132 125,-22 20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4:37.472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1807 92,'-1'3,"1"0,0 0,-1 0,1 0,-1 0,0 0,0 0,0 0,0 0,0 0,-1-1,1 1,-1-1,0 1,0-1,0 1,0-1,0 0,0 0,-1 0,1 0,-1-1,1 1,-1-1,0 1,1-1,-1 0,0 0,0 0,0 0,-4 0,-10 2,-1-1,1 0,-1-1,-21-2,19 0,-223 10,38-2,133-7,-93 11,84-3,-144-6,107-4,-349 2,466 0,-28-3,29 3,0 0,-1 0,1 0,-1 0,1 0,-1 0,1-1,0 1,-1 0,1 0,-1 0,1 0,0-1,-1 1,1 0,0-1,-1 1,1 0,0 0,-1-1,1 1,0 0,0-1,-1 1,1-1,0 1,0 0,0-1,0 1,-1-1,1 1,0-1,0 1,0 0,0-1,0 1,0-1,0 1,0-1,0 1,0 0,0-1,1 1,-1-1,0 1,0 0,0-1,1 1,-1-1,0 1,0 0,1-1,-1 1,0 0,0-1,1 1,-1 0,1 0,-1-1,0 1,1 0,6-6,-1 1,1 0,0 1,0 0,0 0,1 0,0 1,-1 0,11-2,80-15,-71 15,54-10,1 3,139-1,-206 12,1 0,-1-1,1-1,24-7,-21 4,0 2,25-3,215 5,-19 2,-201-4,38-10,-41 7,46-4,-67 10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4:40.446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873 176,'-22'-2,"0"-1,0-1,0-1,-31-10,1 2,0 2,-1 2,-1 3,-67 0,82 5,-9-2,1-2,-52-12,87 13,0 0,-22-11,-19-7,47 20,0 0,0 0,1-1,-1 0,1 0,-6-5,0 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6:28.71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6606 19,'1'23,"0"-6,-1 1,-1-1,-1 0,-3 19,4-33,1 1,-1-1,0 0,0 0,0 0,-1 0,1-1,-1 1,1 0,-1 0,0-1,0 1,0-1,0 0,-1 0,1 1,-1-1,1-1,-1 1,0 0,0-1,0 1,1-1,-1 0,0 0,-1 0,1 0,-4 0,-31 0,-60-4,18-1,-618-8,-450 3,741 10,330-5,0-4,1-3,-77-22,73 15,1 2,-131-6,87 23,68 1,-1-2,-107-15,44-8,-2 6,-227-3,255 26,-131 26,131-16,-125 5,51-19,-174 9,-3-5,205-8,99 0,1-1,-40-10,34 5,-49-2,54 8,-151-11,148 10,-50 2,63 1,15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6:31.47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1703 174,'-83'-7,"15"0,-640 0,406 10,291-5,1 0,-1 0,1-1,0 0,0 0,0-2,0 1,1-1,-1 0,-15-13,-40-19,47 31,1 1,-1 0,0 2,-1 0,-31-1,26 3,1-2,-41-9,-24-8,77 15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6:33.173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1067 93,'-112'2,"-120"-4,158-7,42 4,-42 0,64 5,-13 1,1-1,-1-1,1 0,-1-2,1-1,0-1,-29-10,19 5,0 0,-2 2,1 1,0 2,-1 1,0 2,-43 2,62 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6:35.74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2812 333,'-709'0,"676"-3,0-1,0-2,1-1,0-2,-48-19,5 3,-209-52,118 34,-113-17,202 47,-48-5,110 16,0-1,-1 0,-22-9,25 8,0 0,-1 0,0 1,1 1,-16-1,-626 5,636-2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6:38.17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2391 298,'-42'-24,"-1"1,-75-28,56 26,-8-5,7 1,-130-38,163 62,0 0,-59 1,51 3,-48-7,1-4,-107-1,-90 14,100 1,-588-2,754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6:40.042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2867 147,'-498'-11,"-26"3,440 9,-33-10,20 0,-66-10,110 10,-69-1,-457 9,257 3,189-14,55 3,73 9,0 0,0-1,0 1,0-1,1 0,-1-1,0 1,0-1,1 0,-1 0,1-1,0 1,0-1,0 0,0 0,0 0,1-1,-5-5,0-2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08:46:54.381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8172 37 0,'-8171'0'0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08:47:03.19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7306 0 0,'-7306'0'0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7:07.38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1375 1,'-607'0,"579"2,1 0,0 2,-29 9,-29 3,52-11,-9 1,-67 1,69-7,0 2,-49 7,-44 14,92-20,23-2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08:47:32.494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6148 0 0,'-6148'350'0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08:47:42.814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2412 19 0,'-2412'-18'0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7:46.301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1717 19,'-1657'0,"1653"0,0 0,0 0,1-1,-1 1,0-1,0 0,1 0,-1 0,0 0,-5-4,-3-3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7:53.35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1747 75,'-12'0,"-53"1,0-2,0-4,-101-19,82 7,-1 4,0 4,-147 3,-640 6,856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7:56.84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2388 1,'-2368'0,"2349"0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8:00.606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2576 56,'-192'2,"-308"-11,328-14,102 12,-118-4,-1249 16,1421-1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8:04.231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1949 93,'-105'0,"-1"-4,1-4,-156-34,199 29,0 2,0 3,-1 3,-73 3,-521 4,343-3,298 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8:07.282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2735 211,'-1490'0,"1456"-3,0-1,1-1,0-2,-41-14,40 11,-11-3,23 6,0 1,0 0,-1 2,-38-3,45 7,0-2,1 0,-1 0,0-2,-23-7,18 5,0 2,0 1,-1 0,1 2,-23 1,-51-5,-77-28,101 19,-94-6,159 20,-12-3,5-1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8:12.194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1214 204,'-27'0,"-99"0,-150-18,180 2,0-4,2-4,-139-55,212 70,-1 1,-1 1,1 1,-1 0,0 2,0 1,-1 0,-29 2,36 2,3-1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8:15.344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1872 151,'-2'-2,"0"1,-1 0,1-1,-1 1,1 0,-1 1,1-1,-1 0,0 1,0 0,1-1,-6 1,-1 0,-811-44,-136 44,953 0,1 0,-1 0,0-1,0 1,1-1,-1 1,0-1,1 0,-1 0,1 0,-1 0,1-1,0 1,-1-1,-3-3,6 5,-1-1,1 1,0-1,-1 1,1-1,0 1,-1-1,1 1,0-1,0 0,0 1,-1-1,1 1,0-1,0 0,0 1,0-1,0 1,0-1,0 0,0 1,1-1,-1 1,0-1,0 1,0-1,1 0,0-1,1 1,-1-1,0 1,1-1,0 1,-1 0,1-1,0 1,-1 0,1 0,0 0,3-1,22-7,0 0,0 2,1 1,0 1,36-1,149 4,-136 3,82-1,116 2,-46 24,-21-1,-90-14,54 1,-149-11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8:18.77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3790 171,'-1070'0,"972"-4,-108-19,-71-5,128 19,-37 0,174 9,-124 1,-238-27,318 20,-102 2,15 1,136 2,0 0,0-1,0 0,0-1,0 1,0-1,1-1,-9-5,8 5,-1 0,1 0,-1 1,1 0,-1 0,-13-3,-22 3,-1 1,-54 5,7-1,-406-2,482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8:22.99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2261 23,'-7'6,"0"-1,-1 0,0-1,0 1,0-2,0 1,0-1,-1 0,1-1,-13 2,-5 3,-75 18,-1-6,0-3,-109 2,-319-15,279-6,-535 3,783 0,0 0,0 0,1 0,-1-1,0 1,0-1,1 0,-1 0,1 0,-1 0,1 0,-1 0,1-1,-1 1,-3-4,6 4,-1 0,0 0,1 0,-1 0,0-1,1 1,0 0,-1 0,1-1,0 1,-1 0,1-1,0 1,0 0,0 0,0-1,0 1,1 0,-1-1,0 1,1 0,-1 0,0-1,1 1,0 0,-1 0,1 0,0 0,-1-1,1 1,0 0,0 1,0-1,0 0,2-1,1-2,1 0,-1 0,1 1,0 0,0 0,1 0,-1 1,7-3,52-14,-45 14,32-7,0 3,1 1,59 0,163 9,-131 2,1197-3,-1324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08:48:29.66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10384 47 0,'-10384'0'0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8:35.78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2446 307,'-619'-26,"443"12,-76-3,-61-4,245 12,1-4,-79-24,97 23,-82-20,-169-20,267 50,-24-4,-71 1,127 7,-10 0,1 0,-1-1,-13-2,21 2,1 1,-1-1,0 0,1 0,-1 0,1 0,0 0,-1-1,1 1,0-1,0 1,0-1,0 0,0 0,0 0,0 0,1 0,-3-4,-2-7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8:39.36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4104 76,'-649'-31,"-134"-14,-1873 47,2641-2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8:43.993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3949 19,'-68'0,"-458"-11,90 4,303 7,-33 9,29-1,-497-8,-41 2,596 3,-85 18,87-11,-91 4,1-7,-50 0,-65-10,262 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8:58.841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6311 1,'-1'1,"0"1,-1-1,1 1,0-1,-1 0,1 0,-1 0,1 0,-1 0,1 0,-1 0,0 0,0 0,1-1,-1 1,0-1,0 1,-3-1,4 0,-48 9,-1-3,0-1,-80-4,64-2,-977 0,934 10,17-1,-84-2,-371 8,-483-14,998 1,0 3,-40 8,-13 2,-559 30,256-31,294-7,-123-9,-2-14,-90-3,-311 20,594 2,-41 6,41-3,-44 0,52-5,2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49:01.953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5043 222,'-226'9,"12"1,118-10,0-4,1-4,-156-34,148 15,60 14,-1 2,0 1,-1 3,-66-3,-405 13,-459-4,897-3,1-3,0-4,-107-28,130 28,-2 1,1 4,-1 1,-76 5,-54-9,23 0,-887 10,1034-1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50:58.54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2826 38,'-127'10,"7"-1,-501-33,234 13,145 8,85-5,-78-2,-682 11,898-1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3T08:51:11.21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5099 1 0,'-5098'220'0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51:16.801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15752 1,'-3'2,"-1"0,1 0,-1 0,1 0,-1 0,0-1,0 0,1 0,-1 0,-7 1,-4 2,-76 17,-143 15,-99-12,198-15,-534 26,271-9,-198 5,-2741-31,1347-2,1643 21,199-7,-1005 10,458-20,464 7,-95 1,149-12,-221 4,339 4,1 2,-111 32,108-23,-2-3,-74 8,-267-16,37-2,-592 10,616-16,281 2,-288-12,293 4,-94-28,102 26,-92-9,23 5,26 4,0 5,-114 6,62 1,-188-2,314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51:21.49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7343 174,'-1698'0,"1644"-2,-75-14,-27-2,-426 15,309 5,127-1,-163-3,186-6,-40-2,-175-10,140 5,158 12,-411-14,439 17,-469 12,-256-3,444-11,-364 2,526-9,-1-1,107 10,10 1,-1 0,1-1,-1-1,1-1,-1 0,1-1,0 0,0-1,-19-9,3-15,20 19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51:24.762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4217 38,'-2'2,"1"0,0 0,-1 0,1-1,-1 1,1-1,-1 1,0-1,0 0,0 1,1-1,-1 0,0 0,-3 1,-2 1,-54 30,-2-4,-1-2,-1-2,-1-4,-1-3,-71 11,58-19,-100 1,-82-14,104 0,-1883 0,1105 4,940-2,1 0,-1 0,1 0,-1-1,0 0,0 0,7-3,11-6,29-8,1 2,1 3,0 2,0 2,1 3,64-1,237-9,52-1,-71-1,0 1,-245 13,98-17,46-4,-204 25,628-18,110 19,-753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51:29.25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7177 0,'-5'4,"0"-1,-1 1,1-1,0-1,-1 1,0-1,1 0,-1 0,0 0,-10 0,-2 2,-69 16,-1-4,0-4,-158 2,-253-17,-314 4,595 7,-93 2,-2876-10,2980 9,8 1,-930-11,1114 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51:38.542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3010 725,'-205'2,"-217"-5,385 0,-58-12,60 7,-69-4,61 12,0-3,-73-14,75 10,-51-3,66 8,0 0,0-1,1-2,-1-1,1-1,-27-11,-12-7,48 20,0-1,1 0,-1-2,2 1,-1-2,-25-19,-96-78,79 63,30 26,0 1,-1 1,-1 2,-57-19,2 1,58 22,0 1,-50-9,-18-4,46 6,21 6,-1 0,-1 2,-32-4,47 9,-1-1,1-1,-1 0,-13-7,11 4,-1 1,-18-3,-15 1,34 6,1 0,0-1,0-1,1 0,-26-11,28 9,-1 2,1-1,-23-3,21 5,0-1,-24-9,27 7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17:10.674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3T08:17:10.92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5485E-B18C-9C3D-D030-AE49789E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5B70F7-ADEF-AA60-6C7C-22CA9E9770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95211-4EDB-E4AE-E7B8-73563836F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B5826-CC24-4456-82A7-FC33EB692C8C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DE16E-68C6-4586-9766-6FEBB9753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02336-CA80-12DE-1F47-29B999A71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3917-E394-4BEB-BB36-9C535481D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618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0EC29-EE57-0EE7-13F6-451B1934B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7A601-5977-355B-8CD9-51403F808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E21B74-F528-E88C-CD92-D7A5A0A23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B5826-CC24-4456-82A7-FC33EB692C8C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D55B9-DF73-5333-8217-A0A6CB949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AE4D9-0907-0E3F-5AF6-6082E0D23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3917-E394-4BEB-BB36-9C535481D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712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17D16-80A5-BFA5-BC6C-A23E7B897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3B3B1-249C-C2D8-3E00-352B2803A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5CFB7D-40C7-9577-2C3C-92BE55B3D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B5826-CC24-4456-82A7-FC33EB692C8C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E184E-3E3D-9800-5384-ECFC90C21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47F7A-A61B-F30D-9976-C38E2DDF7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3917-E394-4BEB-BB36-9C535481D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14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A3E74-464C-96EC-CD7C-C3D633EC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486EF-46FA-11FE-7F3C-0F1958DF2C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F43FF6-C255-087C-ECD5-FB9FB78DE4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CD6CA9-6456-B243-B336-C6DF33A15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B5826-CC24-4456-82A7-FC33EB692C8C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7E6CF1-7EB4-2915-2335-A01E487E1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AFF05A-E39D-E1B1-7CA8-78AEC5F69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3917-E394-4BEB-BB36-9C535481D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43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BF3E4-70F9-2D7B-0278-89926F5E9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B07F4E-B250-3667-05C5-0263632CC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29196D-8F6D-59F5-3FDB-1140626D22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D411EE-BDE9-30F2-ACB7-D35D535C90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A94363-8566-F7CC-8424-F7B5F26C8B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4B852E-3216-3092-3B8F-E796B24C8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B5826-CC24-4456-82A7-FC33EB692C8C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E0F306-8905-6FD7-3848-FE27A4D96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B739A4-0F7E-0361-78CC-F5BD27780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3917-E394-4BEB-BB36-9C535481D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1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36D9D-70AE-AC54-40C4-8612AE6C9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A5BCD8-A44E-0925-338B-4677BAA33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B5826-CC24-4456-82A7-FC33EB692C8C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1B4C65-A2D9-2F4B-204F-29B53FD3D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2C8C2F-62FA-7DDD-C9F4-20572750F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3917-E394-4BEB-BB36-9C535481D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594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1CB101-CAFA-BDD4-B896-1B5D7E86D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B5826-CC24-4456-82A7-FC33EB692C8C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4F6FA8-B4DF-D0AB-6406-1D9517C6E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559ECA-5E65-425D-7FC2-5860BCA1E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3917-E394-4BEB-BB36-9C535481D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30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567DB-B558-9E8D-E8F1-1D5A7328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422FC-3AA8-C979-2D37-FA83EAB3E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8CDCA-665F-C68C-6910-C25370421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1D1FEA-5260-B24F-846C-F66F0DB8B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B5826-CC24-4456-82A7-FC33EB692C8C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035F46-9529-3511-EEDF-53C2E38E8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B8DF7D-F777-BD68-0219-B67319E0C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3917-E394-4BEB-BB36-9C535481D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034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7E434-EB58-8DE5-981B-00BC35A28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909DCF-AACC-AF44-7E70-D9094161B9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D5B26-AE12-4ADC-A4C2-DAE359322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65A784-F001-9523-B431-4F3478669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B5826-CC24-4456-82A7-FC33EB692C8C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25AC02-C0A4-0E19-34CA-0BF6F650D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CB79D6-08E5-B36E-BFDE-A658D6A6A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3917-E394-4BEB-BB36-9C535481D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793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B2ED9-56D0-8015-037B-4F1BD8963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378272-7B71-9693-8472-8DA4DDE104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253DC-2A93-9426-0B1C-FD7461D88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B5826-CC24-4456-82A7-FC33EB692C8C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572B0-869B-B7B7-63DC-3D1708035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C6B12-CEFD-4CEE-7B3E-136B165B1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3917-E394-4BEB-BB36-9C535481D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599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C821BD-E0BD-150F-5E4D-34CCE66AA3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BD5B8D-CCAC-0136-C113-7F6264DE58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23AA9D-3C76-0280-2DD3-47C337757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B5826-CC24-4456-82A7-FC33EB692C8C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8CD02-E7F9-2419-E08F-02C8E961E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500DE-B695-C5E3-A5A1-25EB7C732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3917-E394-4BEB-BB36-9C535481D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601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A9AF25-5DEA-211A-512D-0BAE32430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656388-2F39-2582-17D0-A954D0918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4FE44-0EB9-7D34-AC07-6D6A8E1267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8B5826-CC24-4456-82A7-FC33EB692C8C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39208-7D22-ADAF-CF27-683E24642C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D96F5-C02A-A800-3DED-D0C869D4BD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C53917-E394-4BEB-BB36-9C535481D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customXml" Target="../ink/ink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customXml" Target="../ink/ink11.xml"/><Relationship Id="rId26" Type="http://schemas.openxmlformats.org/officeDocument/2006/relationships/customXml" Target="../ink/ink15.xml"/><Relationship Id="rId39" Type="http://schemas.openxmlformats.org/officeDocument/2006/relationships/image" Target="../media/image29.png"/><Relationship Id="rId21" Type="http://schemas.openxmlformats.org/officeDocument/2006/relationships/image" Target="../media/image20.png"/><Relationship Id="rId34" Type="http://schemas.openxmlformats.org/officeDocument/2006/relationships/customXml" Target="../ink/ink19.xml"/><Relationship Id="rId42" Type="http://schemas.openxmlformats.org/officeDocument/2006/relationships/customXml" Target="../ink/ink23.xml"/><Relationship Id="rId47" Type="http://schemas.openxmlformats.org/officeDocument/2006/relationships/image" Target="../media/image33.png"/><Relationship Id="rId50" Type="http://schemas.openxmlformats.org/officeDocument/2006/relationships/customXml" Target="../ink/ink27.xml"/><Relationship Id="rId55" Type="http://schemas.openxmlformats.org/officeDocument/2006/relationships/image" Target="../media/image37.png"/><Relationship Id="rId63" Type="http://schemas.openxmlformats.org/officeDocument/2006/relationships/image" Target="../media/image41.png"/><Relationship Id="rId68" Type="http://schemas.openxmlformats.org/officeDocument/2006/relationships/image" Target="../media/image43.png"/><Relationship Id="rId76" Type="http://schemas.openxmlformats.org/officeDocument/2006/relationships/image" Target="../media/image47.png"/><Relationship Id="rId7" Type="http://schemas.openxmlformats.org/officeDocument/2006/relationships/image" Target="../media/image13.png"/><Relationship Id="rId71" Type="http://schemas.openxmlformats.org/officeDocument/2006/relationships/customXml" Target="../ink/ink38.xml"/><Relationship Id="rId2" Type="http://schemas.openxmlformats.org/officeDocument/2006/relationships/image" Target="../media/image10.png"/><Relationship Id="rId16" Type="http://schemas.openxmlformats.org/officeDocument/2006/relationships/customXml" Target="../ink/ink10.xml"/><Relationship Id="rId29" Type="http://schemas.openxmlformats.org/officeDocument/2006/relationships/image" Target="../media/image24.png"/><Relationship Id="rId11" Type="http://schemas.openxmlformats.org/officeDocument/2006/relationships/image" Target="../media/image15.png"/><Relationship Id="rId24" Type="http://schemas.openxmlformats.org/officeDocument/2006/relationships/customXml" Target="../ink/ink14.xml"/><Relationship Id="rId32" Type="http://schemas.openxmlformats.org/officeDocument/2006/relationships/customXml" Target="../ink/ink18.xml"/><Relationship Id="rId37" Type="http://schemas.openxmlformats.org/officeDocument/2006/relationships/image" Target="../media/image28.png"/><Relationship Id="rId40" Type="http://schemas.openxmlformats.org/officeDocument/2006/relationships/customXml" Target="../ink/ink22.xml"/><Relationship Id="rId45" Type="http://schemas.openxmlformats.org/officeDocument/2006/relationships/image" Target="../media/image32.png"/><Relationship Id="rId53" Type="http://schemas.openxmlformats.org/officeDocument/2006/relationships/image" Target="../media/image36.png"/><Relationship Id="rId58" Type="http://schemas.openxmlformats.org/officeDocument/2006/relationships/customXml" Target="../ink/ink31.xml"/><Relationship Id="rId66" Type="http://schemas.openxmlformats.org/officeDocument/2006/relationships/image" Target="../media/image42.png"/><Relationship Id="rId74" Type="http://schemas.openxmlformats.org/officeDocument/2006/relationships/image" Target="../media/image46.png"/><Relationship Id="rId79" Type="http://schemas.openxmlformats.org/officeDocument/2006/relationships/customXml" Target="../ink/ink42.xml"/><Relationship Id="rId5" Type="http://schemas.openxmlformats.org/officeDocument/2006/relationships/image" Target="../media/image12.png"/><Relationship Id="rId61" Type="http://schemas.openxmlformats.org/officeDocument/2006/relationships/image" Target="../media/image40.png"/><Relationship Id="rId10" Type="http://schemas.openxmlformats.org/officeDocument/2006/relationships/customXml" Target="../ink/ink7.xml"/><Relationship Id="rId19" Type="http://schemas.openxmlformats.org/officeDocument/2006/relationships/image" Target="../media/image19.png"/><Relationship Id="rId31" Type="http://schemas.openxmlformats.org/officeDocument/2006/relationships/image" Target="../media/image25.png"/><Relationship Id="rId44" Type="http://schemas.openxmlformats.org/officeDocument/2006/relationships/customXml" Target="../ink/ink24.xml"/><Relationship Id="rId52" Type="http://schemas.openxmlformats.org/officeDocument/2006/relationships/customXml" Target="../ink/ink28.xml"/><Relationship Id="rId60" Type="http://schemas.openxmlformats.org/officeDocument/2006/relationships/customXml" Target="../ink/ink32.xml"/><Relationship Id="rId65" Type="http://schemas.openxmlformats.org/officeDocument/2006/relationships/customXml" Target="../ink/ink35.xml"/><Relationship Id="rId73" Type="http://schemas.openxmlformats.org/officeDocument/2006/relationships/customXml" Target="../ink/ink39.xml"/><Relationship Id="rId78" Type="http://schemas.openxmlformats.org/officeDocument/2006/relationships/image" Target="../media/image48.png"/><Relationship Id="rId4" Type="http://schemas.openxmlformats.org/officeDocument/2006/relationships/customXml" Target="../ink/ink4.xml"/><Relationship Id="rId9" Type="http://schemas.openxmlformats.org/officeDocument/2006/relationships/image" Target="../media/image14.png"/><Relationship Id="rId14" Type="http://schemas.openxmlformats.org/officeDocument/2006/relationships/customXml" Target="../ink/ink9.xml"/><Relationship Id="rId22" Type="http://schemas.openxmlformats.org/officeDocument/2006/relationships/customXml" Target="../ink/ink13.xml"/><Relationship Id="rId27" Type="http://schemas.openxmlformats.org/officeDocument/2006/relationships/image" Target="../media/image23.png"/><Relationship Id="rId30" Type="http://schemas.openxmlformats.org/officeDocument/2006/relationships/customXml" Target="../ink/ink17.xml"/><Relationship Id="rId35" Type="http://schemas.openxmlformats.org/officeDocument/2006/relationships/image" Target="../media/image27.png"/><Relationship Id="rId43" Type="http://schemas.openxmlformats.org/officeDocument/2006/relationships/image" Target="../media/image31.png"/><Relationship Id="rId48" Type="http://schemas.openxmlformats.org/officeDocument/2006/relationships/customXml" Target="../ink/ink26.xml"/><Relationship Id="rId56" Type="http://schemas.openxmlformats.org/officeDocument/2006/relationships/customXml" Target="../ink/ink30.xml"/><Relationship Id="rId64" Type="http://schemas.openxmlformats.org/officeDocument/2006/relationships/customXml" Target="../ink/ink34.xml"/><Relationship Id="rId69" Type="http://schemas.openxmlformats.org/officeDocument/2006/relationships/customXml" Target="../ink/ink37.xml"/><Relationship Id="rId77" Type="http://schemas.openxmlformats.org/officeDocument/2006/relationships/customXml" Target="../ink/ink41.xml"/><Relationship Id="rId8" Type="http://schemas.openxmlformats.org/officeDocument/2006/relationships/customXml" Target="../ink/ink6.xml"/><Relationship Id="rId51" Type="http://schemas.openxmlformats.org/officeDocument/2006/relationships/image" Target="../media/image35.png"/><Relationship Id="rId72" Type="http://schemas.openxmlformats.org/officeDocument/2006/relationships/image" Target="../media/image45.png"/><Relationship Id="rId80" Type="http://schemas.openxmlformats.org/officeDocument/2006/relationships/image" Target="../media/image49.png"/><Relationship Id="rId3" Type="http://schemas.openxmlformats.org/officeDocument/2006/relationships/image" Target="../media/image11.png"/><Relationship Id="rId12" Type="http://schemas.openxmlformats.org/officeDocument/2006/relationships/customXml" Target="../ink/ink8.xml"/><Relationship Id="rId17" Type="http://schemas.openxmlformats.org/officeDocument/2006/relationships/image" Target="../media/image18.png"/><Relationship Id="rId25" Type="http://schemas.openxmlformats.org/officeDocument/2006/relationships/image" Target="../media/image22.png"/><Relationship Id="rId33" Type="http://schemas.openxmlformats.org/officeDocument/2006/relationships/image" Target="../media/image26.png"/><Relationship Id="rId38" Type="http://schemas.openxmlformats.org/officeDocument/2006/relationships/customXml" Target="../ink/ink21.xml"/><Relationship Id="rId46" Type="http://schemas.openxmlformats.org/officeDocument/2006/relationships/customXml" Target="../ink/ink25.xml"/><Relationship Id="rId59" Type="http://schemas.openxmlformats.org/officeDocument/2006/relationships/image" Target="../media/image39.png"/><Relationship Id="rId67" Type="http://schemas.openxmlformats.org/officeDocument/2006/relationships/customXml" Target="../ink/ink36.xml"/><Relationship Id="rId20" Type="http://schemas.openxmlformats.org/officeDocument/2006/relationships/customXml" Target="../ink/ink12.xml"/><Relationship Id="rId41" Type="http://schemas.openxmlformats.org/officeDocument/2006/relationships/image" Target="../media/image30.png"/><Relationship Id="rId54" Type="http://schemas.openxmlformats.org/officeDocument/2006/relationships/customXml" Target="../ink/ink29.xml"/><Relationship Id="rId62" Type="http://schemas.openxmlformats.org/officeDocument/2006/relationships/customXml" Target="../ink/ink33.xml"/><Relationship Id="rId70" Type="http://schemas.openxmlformats.org/officeDocument/2006/relationships/image" Target="../media/image44.png"/><Relationship Id="rId75" Type="http://schemas.openxmlformats.org/officeDocument/2006/relationships/customXml" Target="../ink/ink4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5.xml"/><Relationship Id="rId15" Type="http://schemas.openxmlformats.org/officeDocument/2006/relationships/image" Target="../media/image17.png"/><Relationship Id="rId23" Type="http://schemas.openxmlformats.org/officeDocument/2006/relationships/image" Target="../media/image21.png"/><Relationship Id="rId28" Type="http://schemas.openxmlformats.org/officeDocument/2006/relationships/customXml" Target="../ink/ink16.xml"/><Relationship Id="rId36" Type="http://schemas.openxmlformats.org/officeDocument/2006/relationships/customXml" Target="../ink/ink20.xml"/><Relationship Id="rId49" Type="http://schemas.openxmlformats.org/officeDocument/2006/relationships/image" Target="../media/image34.png"/><Relationship Id="rId57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45.xml"/><Relationship Id="rId13" Type="http://schemas.openxmlformats.org/officeDocument/2006/relationships/image" Target="../media/image55.png"/><Relationship Id="rId18" Type="http://schemas.openxmlformats.org/officeDocument/2006/relationships/customXml" Target="../ink/ink50.xml"/><Relationship Id="rId26" Type="http://schemas.openxmlformats.org/officeDocument/2006/relationships/customXml" Target="../ink/ink54.xml"/><Relationship Id="rId39" Type="http://schemas.openxmlformats.org/officeDocument/2006/relationships/customXml" Target="../ink/ink61.xml"/><Relationship Id="rId3" Type="http://schemas.openxmlformats.org/officeDocument/2006/relationships/image" Target="../media/image51.png"/><Relationship Id="rId21" Type="http://schemas.openxmlformats.org/officeDocument/2006/relationships/image" Target="../media/image59.png"/><Relationship Id="rId34" Type="http://schemas.openxmlformats.org/officeDocument/2006/relationships/customXml" Target="../ink/ink58.xml"/><Relationship Id="rId42" Type="http://schemas.openxmlformats.org/officeDocument/2006/relationships/image" Target="../media/image69.png"/><Relationship Id="rId47" Type="http://schemas.openxmlformats.org/officeDocument/2006/relationships/customXml" Target="../ink/ink65.xml"/><Relationship Id="rId7" Type="http://schemas.openxmlformats.org/officeDocument/2006/relationships/image" Target="../media/image52.png"/><Relationship Id="rId12" Type="http://schemas.openxmlformats.org/officeDocument/2006/relationships/customXml" Target="../ink/ink47.xml"/><Relationship Id="rId17" Type="http://schemas.openxmlformats.org/officeDocument/2006/relationships/image" Target="../media/image57.png"/><Relationship Id="rId25" Type="http://schemas.openxmlformats.org/officeDocument/2006/relationships/image" Target="../media/image61.png"/><Relationship Id="rId33" Type="http://schemas.openxmlformats.org/officeDocument/2006/relationships/image" Target="../media/image65.png"/><Relationship Id="rId38" Type="http://schemas.openxmlformats.org/officeDocument/2006/relationships/image" Target="../media/image67.png"/><Relationship Id="rId46" Type="http://schemas.openxmlformats.org/officeDocument/2006/relationships/image" Target="../media/image71.png"/><Relationship Id="rId2" Type="http://schemas.openxmlformats.org/officeDocument/2006/relationships/image" Target="../media/image50.png"/><Relationship Id="rId16" Type="http://schemas.openxmlformats.org/officeDocument/2006/relationships/customXml" Target="../ink/ink49.xml"/><Relationship Id="rId20" Type="http://schemas.openxmlformats.org/officeDocument/2006/relationships/customXml" Target="../ink/ink51.xml"/><Relationship Id="rId29" Type="http://schemas.openxmlformats.org/officeDocument/2006/relationships/image" Target="../media/image63.png"/><Relationship Id="rId41" Type="http://schemas.openxmlformats.org/officeDocument/2006/relationships/customXml" Target="../ink/ink6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4.xml"/><Relationship Id="rId11" Type="http://schemas.openxmlformats.org/officeDocument/2006/relationships/image" Target="../media/image54.png"/><Relationship Id="rId24" Type="http://schemas.openxmlformats.org/officeDocument/2006/relationships/customXml" Target="../ink/ink53.xml"/><Relationship Id="rId32" Type="http://schemas.openxmlformats.org/officeDocument/2006/relationships/customXml" Target="../ink/ink57.xml"/><Relationship Id="rId37" Type="http://schemas.openxmlformats.org/officeDocument/2006/relationships/customXml" Target="../ink/ink60.xml"/><Relationship Id="rId40" Type="http://schemas.openxmlformats.org/officeDocument/2006/relationships/image" Target="../media/image68.png"/><Relationship Id="rId45" Type="http://schemas.openxmlformats.org/officeDocument/2006/relationships/customXml" Target="../ink/ink64.xml"/><Relationship Id="rId5" Type="http://schemas.openxmlformats.org/officeDocument/2006/relationships/image" Target="../media/image38.png"/><Relationship Id="rId15" Type="http://schemas.openxmlformats.org/officeDocument/2006/relationships/image" Target="../media/image56.png"/><Relationship Id="rId23" Type="http://schemas.openxmlformats.org/officeDocument/2006/relationships/image" Target="../media/image60.png"/><Relationship Id="rId28" Type="http://schemas.openxmlformats.org/officeDocument/2006/relationships/customXml" Target="../ink/ink55.xml"/><Relationship Id="rId36" Type="http://schemas.openxmlformats.org/officeDocument/2006/relationships/image" Target="../media/image66.png"/><Relationship Id="rId10" Type="http://schemas.openxmlformats.org/officeDocument/2006/relationships/customXml" Target="../ink/ink46.xml"/><Relationship Id="rId19" Type="http://schemas.openxmlformats.org/officeDocument/2006/relationships/image" Target="../media/image58.png"/><Relationship Id="rId31" Type="http://schemas.openxmlformats.org/officeDocument/2006/relationships/image" Target="../media/image64.png"/><Relationship Id="rId44" Type="http://schemas.openxmlformats.org/officeDocument/2006/relationships/image" Target="../media/image70.png"/><Relationship Id="rId4" Type="http://schemas.openxmlformats.org/officeDocument/2006/relationships/customXml" Target="../ink/ink43.xml"/><Relationship Id="rId9" Type="http://schemas.openxmlformats.org/officeDocument/2006/relationships/image" Target="../media/image53.png"/><Relationship Id="rId14" Type="http://schemas.openxmlformats.org/officeDocument/2006/relationships/customXml" Target="../ink/ink48.xml"/><Relationship Id="rId22" Type="http://schemas.openxmlformats.org/officeDocument/2006/relationships/customXml" Target="../ink/ink52.xml"/><Relationship Id="rId27" Type="http://schemas.openxmlformats.org/officeDocument/2006/relationships/image" Target="../media/image62.png"/><Relationship Id="rId30" Type="http://schemas.openxmlformats.org/officeDocument/2006/relationships/customXml" Target="../ink/ink56.xml"/><Relationship Id="rId35" Type="http://schemas.openxmlformats.org/officeDocument/2006/relationships/customXml" Target="../ink/ink59.xml"/><Relationship Id="rId43" Type="http://schemas.openxmlformats.org/officeDocument/2006/relationships/customXml" Target="../ink/ink63.xml"/><Relationship Id="rId48" Type="http://schemas.openxmlformats.org/officeDocument/2006/relationships/image" Target="../media/image72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8.png"/><Relationship Id="rId18" Type="http://schemas.openxmlformats.org/officeDocument/2006/relationships/image" Target="../media/image80.png"/><Relationship Id="rId26" Type="http://schemas.openxmlformats.org/officeDocument/2006/relationships/image" Target="../media/image84.png"/><Relationship Id="rId39" Type="http://schemas.openxmlformats.org/officeDocument/2006/relationships/customXml" Target="../ink/ink84.xml"/><Relationship Id="rId21" Type="http://schemas.openxmlformats.org/officeDocument/2006/relationships/customXml" Target="../ink/ink75.xml"/><Relationship Id="rId34" Type="http://schemas.openxmlformats.org/officeDocument/2006/relationships/image" Target="../media/image88.png"/><Relationship Id="rId42" Type="http://schemas.openxmlformats.org/officeDocument/2006/relationships/image" Target="../media/image92.png"/><Relationship Id="rId47" Type="http://schemas.openxmlformats.org/officeDocument/2006/relationships/customXml" Target="../ink/ink88.xml"/><Relationship Id="rId50" Type="http://schemas.openxmlformats.org/officeDocument/2006/relationships/image" Target="../media/image96.png"/><Relationship Id="rId55" Type="http://schemas.openxmlformats.org/officeDocument/2006/relationships/customXml" Target="../ink/ink92.xml"/><Relationship Id="rId63" Type="http://schemas.openxmlformats.org/officeDocument/2006/relationships/customXml" Target="../ink/ink96.xml"/><Relationship Id="rId68" Type="http://schemas.openxmlformats.org/officeDocument/2006/relationships/image" Target="../media/image105.png"/><Relationship Id="rId76" Type="http://schemas.openxmlformats.org/officeDocument/2006/relationships/image" Target="../media/image109.png"/><Relationship Id="rId7" Type="http://schemas.openxmlformats.org/officeDocument/2006/relationships/image" Target="../media/image76.png"/><Relationship Id="rId71" Type="http://schemas.openxmlformats.org/officeDocument/2006/relationships/customXml" Target="../ink/ink100.xml"/><Relationship Id="rId2" Type="http://schemas.openxmlformats.org/officeDocument/2006/relationships/image" Target="../media/image73.png"/><Relationship Id="rId16" Type="http://schemas.openxmlformats.org/officeDocument/2006/relationships/customXml" Target="../ink/ink72.xml"/><Relationship Id="rId29" Type="http://schemas.openxmlformats.org/officeDocument/2006/relationships/customXml" Target="../ink/ink79.xml"/><Relationship Id="rId11" Type="http://schemas.openxmlformats.org/officeDocument/2006/relationships/image" Target="../media/image38.png"/><Relationship Id="rId24" Type="http://schemas.openxmlformats.org/officeDocument/2006/relationships/image" Target="../media/image83.png"/><Relationship Id="rId32" Type="http://schemas.openxmlformats.org/officeDocument/2006/relationships/image" Target="../media/image87.png"/><Relationship Id="rId37" Type="http://schemas.openxmlformats.org/officeDocument/2006/relationships/customXml" Target="../ink/ink83.xml"/><Relationship Id="rId40" Type="http://schemas.openxmlformats.org/officeDocument/2006/relationships/image" Target="../media/image91.png"/><Relationship Id="rId45" Type="http://schemas.openxmlformats.org/officeDocument/2006/relationships/customXml" Target="../ink/ink87.xml"/><Relationship Id="rId53" Type="http://schemas.openxmlformats.org/officeDocument/2006/relationships/customXml" Target="../ink/ink91.xml"/><Relationship Id="rId58" Type="http://schemas.openxmlformats.org/officeDocument/2006/relationships/image" Target="../media/image100.png"/><Relationship Id="rId66" Type="http://schemas.openxmlformats.org/officeDocument/2006/relationships/image" Target="../media/image104.png"/><Relationship Id="rId74" Type="http://schemas.openxmlformats.org/officeDocument/2006/relationships/image" Target="../media/image108.png"/><Relationship Id="rId5" Type="http://schemas.openxmlformats.org/officeDocument/2006/relationships/image" Target="../media/image75.png"/><Relationship Id="rId15" Type="http://schemas.openxmlformats.org/officeDocument/2006/relationships/image" Target="../media/image79.png"/><Relationship Id="rId23" Type="http://schemas.openxmlformats.org/officeDocument/2006/relationships/customXml" Target="../ink/ink76.xml"/><Relationship Id="rId28" Type="http://schemas.openxmlformats.org/officeDocument/2006/relationships/image" Target="../media/image85.png"/><Relationship Id="rId36" Type="http://schemas.openxmlformats.org/officeDocument/2006/relationships/image" Target="../media/image89.png"/><Relationship Id="rId49" Type="http://schemas.openxmlformats.org/officeDocument/2006/relationships/customXml" Target="../ink/ink89.xml"/><Relationship Id="rId57" Type="http://schemas.openxmlformats.org/officeDocument/2006/relationships/customXml" Target="../ink/ink93.xml"/><Relationship Id="rId61" Type="http://schemas.openxmlformats.org/officeDocument/2006/relationships/customXml" Target="../ink/ink95.xml"/><Relationship Id="rId10" Type="http://schemas.openxmlformats.org/officeDocument/2006/relationships/customXml" Target="../ink/ink69.xml"/><Relationship Id="rId19" Type="http://schemas.openxmlformats.org/officeDocument/2006/relationships/customXml" Target="../ink/ink74.xml"/><Relationship Id="rId31" Type="http://schemas.openxmlformats.org/officeDocument/2006/relationships/customXml" Target="../ink/ink80.xml"/><Relationship Id="rId44" Type="http://schemas.openxmlformats.org/officeDocument/2006/relationships/image" Target="../media/image93.png"/><Relationship Id="rId52" Type="http://schemas.openxmlformats.org/officeDocument/2006/relationships/image" Target="../media/image97.png"/><Relationship Id="rId60" Type="http://schemas.openxmlformats.org/officeDocument/2006/relationships/image" Target="../media/image101.png"/><Relationship Id="rId65" Type="http://schemas.openxmlformats.org/officeDocument/2006/relationships/customXml" Target="../ink/ink97.xml"/><Relationship Id="rId73" Type="http://schemas.openxmlformats.org/officeDocument/2006/relationships/customXml" Target="../ink/ink101.xml"/><Relationship Id="rId78" Type="http://schemas.openxmlformats.org/officeDocument/2006/relationships/image" Target="../media/image110.png"/><Relationship Id="rId4" Type="http://schemas.openxmlformats.org/officeDocument/2006/relationships/customXml" Target="../ink/ink66.xml"/><Relationship Id="rId9" Type="http://schemas.openxmlformats.org/officeDocument/2006/relationships/image" Target="../media/image77.png"/><Relationship Id="rId14" Type="http://schemas.openxmlformats.org/officeDocument/2006/relationships/customXml" Target="../ink/ink71.xml"/><Relationship Id="rId22" Type="http://schemas.openxmlformats.org/officeDocument/2006/relationships/image" Target="../media/image82.png"/><Relationship Id="rId27" Type="http://schemas.openxmlformats.org/officeDocument/2006/relationships/customXml" Target="../ink/ink78.xml"/><Relationship Id="rId30" Type="http://schemas.openxmlformats.org/officeDocument/2006/relationships/image" Target="../media/image86.png"/><Relationship Id="rId35" Type="http://schemas.openxmlformats.org/officeDocument/2006/relationships/customXml" Target="../ink/ink82.xml"/><Relationship Id="rId43" Type="http://schemas.openxmlformats.org/officeDocument/2006/relationships/customXml" Target="../ink/ink86.xml"/><Relationship Id="rId48" Type="http://schemas.openxmlformats.org/officeDocument/2006/relationships/image" Target="../media/image95.png"/><Relationship Id="rId56" Type="http://schemas.openxmlformats.org/officeDocument/2006/relationships/image" Target="../media/image99.png"/><Relationship Id="rId64" Type="http://schemas.openxmlformats.org/officeDocument/2006/relationships/image" Target="../media/image103.png"/><Relationship Id="rId69" Type="http://schemas.openxmlformats.org/officeDocument/2006/relationships/customXml" Target="../ink/ink99.xml"/><Relationship Id="rId77" Type="http://schemas.openxmlformats.org/officeDocument/2006/relationships/customXml" Target="../ink/ink103.xml"/><Relationship Id="rId8" Type="http://schemas.openxmlformats.org/officeDocument/2006/relationships/customXml" Target="../ink/ink68.xml"/><Relationship Id="rId51" Type="http://schemas.openxmlformats.org/officeDocument/2006/relationships/customXml" Target="../ink/ink90.xml"/><Relationship Id="rId72" Type="http://schemas.openxmlformats.org/officeDocument/2006/relationships/image" Target="../media/image107.png"/><Relationship Id="rId3" Type="http://schemas.openxmlformats.org/officeDocument/2006/relationships/image" Target="../media/image74.png"/><Relationship Id="rId12" Type="http://schemas.openxmlformats.org/officeDocument/2006/relationships/customXml" Target="../ink/ink70.xml"/><Relationship Id="rId17" Type="http://schemas.openxmlformats.org/officeDocument/2006/relationships/customXml" Target="../ink/ink73.xml"/><Relationship Id="rId25" Type="http://schemas.openxmlformats.org/officeDocument/2006/relationships/customXml" Target="../ink/ink77.xml"/><Relationship Id="rId33" Type="http://schemas.openxmlformats.org/officeDocument/2006/relationships/customXml" Target="../ink/ink81.xml"/><Relationship Id="rId38" Type="http://schemas.openxmlformats.org/officeDocument/2006/relationships/image" Target="../media/image90.png"/><Relationship Id="rId46" Type="http://schemas.openxmlformats.org/officeDocument/2006/relationships/image" Target="../media/image94.png"/><Relationship Id="rId59" Type="http://schemas.openxmlformats.org/officeDocument/2006/relationships/customXml" Target="../ink/ink94.xml"/><Relationship Id="rId67" Type="http://schemas.openxmlformats.org/officeDocument/2006/relationships/customXml" Target="../ink/ink98.xml"/><Relationship Id="rId20" Type="http://schemas.openxmlformats.org/officeDocument/2006/relationships/image" Target="../media/image81.png"/><Relationship Id="rId41" Type="http://schemas.openxmlformats.org/officeDocument/2006/relationships/customXml" Target="../ink/ink85.xml"/><Relationship Id="rId54" Type="http://schemas.openxmlformats.org/officeDocument/2006/relationships/image" Target="../media/image98.png"/><Relationship Id="rId62" Type="http://schemas.openxmlformats.org/officeDocument/2006/relationships/image" Target="../media/image102.png"/><Relationship Id="rId70" Type="http://schemas.openxmlformats.org/officeDocument/2006/relationships/image" Target="../media/image106.png"/><Relationship Id="rId75" Type="http://schemas.openxmlformats.org/officeDocument/2006/relationships/customXml" Target="../ink/ink10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6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customXml" Target="../ink/ink109.xml"/><Relationship Id="rId3" Type="http://schemas.openxmlformats.org/officeDocument/2006/relationships/customXml" Target="../ink/ink104.xml"/><Relationship Id="rId7" Type="http://schemas.openxmlformats.org/officeDocument/2006/relationships/customXml" Target="../ink/ink106.xml"/><Relationship Id="rId12" Type="http://schemas.openxmlformats.org/officeDocument/2006/relationships/image" Target="../media/image116.png"/><Relationship Id="rId2" Type="http://schemas.openxmlformats.org/officeDocument/2006/relationships/image" Target="../media/image111.png"/><Relationship Id="rId16" Type="http://schemas.openxmlformats.org/officeDocument/2006/relationships/image" Target="../media/image1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3.png"/><Relationship Id="rId11" Type="http://schemas.openxmlformats.org/officeDocument/2006/relationships/customXml" Target="../ink/ink108.xml"/><Relationship Id="rId5" Type="http://schemas.openxmlformats.org/officeDocument/2006/relationships/customXml" Target="../ink/ink105.xml"/><Relationship Id="rId15" Type="http://schemas.openxmlformats.org/officeDocument/2006/relationships/customXml" Target="../ink/ink110.xml"/><Relationship Id="rId10" Type="http://schemas.openxmlformats.org/officeDocument/2006/relationships/image" Target="../media/image115.png"/><Relationship Id="rId4" Type="http://schemas.openxmlformats.org/officeDocument/2006/relationships/image" Target="../media/image112.png"/><Relationship Id="rId9" Type="http://schemas.openxmlformats.org/officeDocument/2006/relationships/customXml" Target="../ink/ink107.xml"/><Relationship Id="rId14" Type="http://schemas.openxmlformats.org/officeDocument/2006/relationships/image" Target="../media/image1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customXml" Target="../ink/ink111.xml"/><Relationship Id="rId1" Type="http://schemas.openxmlformats.org/officeDocument/2006/relationships/slideLayout" Target="../slideLayouts/slideLayout1.xml"/><Relationship Id="rId4" Type="http://schemas.openxmlformats.org/officeDocument/2006/relationships/customXml" Target="../ink/ink1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958835-F453-4E53-B7CE-886C6045F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839" y="0"/>
            <a:ext cx="74103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202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E2470-7CB5-4FAF-A512-36E8B6AF4E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813095-7D05-4C40-60F8-4F51E63883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268B5B-3C23-BA5D-45F0-831E8A1E5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538" y="0"/>
            <a:ext cx="90649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645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1122B-639B-53D6-4387-CA576F667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54DFD-8EB6-4641-8019-DD9E91685D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A516C-A04A-2630-17BD-1FD5A5FF2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36341E-1747-C385-3153-C32009721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145" y="0"/>
            <a:ext cx="90557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6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50041-3EAA-AC9A-5EC5-3FBC664B9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499A7-6401-1618-9098-8C7F91103A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82EC6B-1799-AE7D-B601-8F0E4E7FAD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82645E-213D-E36E-984F-07FD7F657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592" y="0"/>
            <a:ext cx="95068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820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D4C58-49C4-E6C5-6615-738D3A2CD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E74E0BD-12AC-E81A-4A90-E6F6011376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45774" y="3540569"/>
            <a:ext cx="3455503" cy="1655762"/>
          </a:xfrm>
        </p:spPr>
        <p:txBody>
          <a:bodyPr>
            <a:normAutofit/>
          </a:bodyPr>
          <a:lstStyle/>
          <a:p>
            <a:r>
              <a:rPr lang="ar-JO" sz="1800" dirty="0"/>
              <a:t>ان تتساوا الايرادات الكليه</a:t>
            </a:r>
          </a:p>
          <a:p>
            <a:r>
              <a:rPr lang="ar-JO" sz="1800" dirty="0"/>
              <a:t> والتكاليف الكليه </a:t>
            </a: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CE668F-BE1E-5737-B776-7888753D7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218" y="57058"/>
            <a:ext cx="6822785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5253CB1-108C-34BD-9BA1-8B845BF4BB57}"/>
              </a:ext>
            </a:extLst>
          </p:cNvPr>
          <p:cNvGrpSpPr/>
          <p:nvPr/>
        </p:nvGrpSpPr>
        <p:grpSpPr>
          <a:xfrm>
            <a:off x="2398357" y="3091863"/>
            <a:ext cx="1233000" cy="442800"/>
            <a:chOff x="2398357" y="3091863"/>
            <a:chExt cx="1233000" cy="44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6B07350-CCCF-947A-0F8C-20A077979EA6}"/>
                    </a:ext>
                  </a:extLst>
                </p14:cNvPr>
                <p14:cNvContentPartPr/>
                <p14:nvPr/>
              </p14:nvContentPartPr>
              <p14:xfrm>
                <a:off x="2611117" y="3091863"/>
                <a:ext cx="1020240" cy="2080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6B07350-CCCF-947A-0F8C-20A077979EA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606797" y="3087543"/>
                  <a:ext cx="102888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1DD9261-7BBA-C324-9EEC-C9FFAE67EC07}"/>
                    </a:ext>
                  </a:extLst>
                </p14:cNvPr>
                <p14:cNvContentPartPr/>
                <p14:nvPr/>
              </p14:nvContentPartPr>
              <p14:xfrm>
                <a:off x="2424997" y="3114183"/>
                <a:ext cx="473040" cy="2577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1DD9261-7BBA-C324-9EEC-C9FFAE67EC0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420677" y="3109863"/>
                  <a:ext cx="48168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9497E2A-6F9C-2289-598E-7FB3C30E485A}"/>
                    </a:ext>
                  </a:extLst>
                </p14:cNvPr>
                <p14:cNvContentPartPr/>
                <p14:nvPr/>
              </p14:nvContentPartPr>
              <p14:xfrm>
                <a:off x="2398357" y="3127143"/>
                <a:ext cx="612360" cy="4075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9497E2A-6F9C-2289-598E-7FB3C30E485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394037" y="3122823"/>
                  <a:ext cx="621000" cy="416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26723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5E019-BE1F-BAE2-1A48-39E7468C4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7EF34-407F-5F5B-E801-E94CE097E2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2B0216-1BA9-743F-8AF3-1A0E8BFA60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A8B561-F60E-A576-3774-78BD725CC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815" y="0"/>
            <a:ext cx="90683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621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97EB3-8784-5673-01DC-33E7DBBD7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332562-C46D-EBB7-7BE2-8B53BC258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2170" y="-32600"/>
            <a:ext cx="471278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49DE16-6127-BBF9-F2F8-52349DF0E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780" y="-32600"/>
            <a:ext cx="4684500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A88F7FD-F87E-D598-B886-99B79D2701BC}"/>
                  </a:ext>
                </a:extLst>
              </p14:cNvPr>
              <p14:cNvContentPartPr/>
              <p14:nvPr/>
            </p14:nvContentPartPr>
            <p14:xfrm>
              <a:off x="7344160" y="3100840"/>
              <a:ext cx="337320" cy="385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A88F7FD-F87E-D598-B886-99B79D2701B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26520" y="3065200"/>
                <a:ext cx="372960" cy="11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26FE6FA-BF5E-0EB4-D34A-1CFCC57D2EC6}"/>
                  </a:ext>
                </a:extLst>
              </p14:cNvPr>
              <p14:cNvContentPartPr/>
              <p14:nvPr/>
            </p14:nvContentPartPr>
            <p14:xfrm>
              <a:off x="7018720" y="3108400"/>
              <a:ext cx="266400" cy="10548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26FE6FA-BF5E-0EB4-D34A-1CFCC57D2EC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00720" y="3072400"/>
                <a:ext cx="30204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180794B-367E-8D5C-CF66-4C67D3A00887}"/>
                  </a:ext>
                </a:extLst>
              </p14:cNvPr>
              <p14:cNvContentPartPr/>
              <p14:nvPr/>
            </p14:nvContentPartPr>
            <p14:xfrm>
              <a:off x="8618560" y="3296320"/>
              <a:ext cx="1836000" cy="10008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180794B-367E-8D5C-CF66-4C67D3A0088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600920" y="3260320"/>
                <a:ext cx="187164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B10309B6-8205-0728-A111-5D7BDB1FFB7C}"/>
                  </a:ext>
                </a:extLst>
              </p14:cNvPr>
              <p14:cNvContentPartPr/>
              <p14:nvPr/>
            </p14:nvContentPartPr>
            <p14:xfrm>
              <a:off x="7045000" y="4459120"/>
              <a:ext cx="798480" cy="2268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10309B6-8205-0728-A111-5D7BDB1FFB7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027360" y="4423480"/>
                <a:ext cx="83412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44B29D8-E0D1-E4A7-AB69-513F469D270D}"/>
                  </a:ext>
                </a:extLst>
              </p14:cNvPr>
              <p14:cNvContentPartPr/>
              <p14:nvPr/>
            </p14:nvContentPartPr>
            <p14:xfrm>
              <a:off x="9956680" y="4557400"/>
              <a:ext cx="569160" cy="2073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44B29D8-E0D1-E4A7-AB69-513F469D270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938680" y="4521400"/>
                <a:ext cx="604800" cy="27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A2696ABA-D9D0-BACC-6134-3C47CD673251}"/>
                  </a:ext>
                </a:extLst>
              </p14:cNvPr>
              <p14:cNvContentPartPr/>
              <p14:nvPr/>
            </p14:nvContentPartPr>
            <p14:xfrm>
              <a:off x="8971000" y="4409440"/>
              <a:ext cx="823320" cy="4104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A2696ABA-D9D0-BACC-6134-3C47CD67325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953360" y="4373440"/>
                <a:ext cx="85896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700137FB-3B9D-42E5-AAD1-64B02E1D230D}"/>
                  </a:ext>
                </a:extLst>
              </p14:cNvPr>
              <p14:cNvContentPartPr/>
              <p14:nvPr/>
            </p14:nvContentPartPr>
            <p14:xfrm>
              <a:off x="8219680" y="5933320"/>
              <a:ext cx="152640" cy="33012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700137FB-3B9D-42E5-AAD1-64B02E1D230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201680" y="5897680"/>
                <a:ext cx="188280" cy="40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E0425D7-1793-338A-DB67-76824F30ACA7}"/>
                  </a:ext>
                </a:extLst>
              </p14:cNvPr>
              <p14:cNvContentPartPr/>
              <p14:nvPr/>
            </p14:nvContentPartPr>
            <p14:xfrm>
              <a:off x="8083960" y="6318160"/>
              <a:ext cx="196200" cy="7452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E0425D7-1793-338A-DB67-76824F30ACA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066320" y="6282160"/>
                <a:ext cx="231840" cy="14616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2071B0EF-B129-2993-ED8F-E55130295F0E}"/>
              </a:ext>
            </a:extLst>
          </p:cNvPr>
          <p:cNvSpPr txBox="1"/>
          <p:nvPr/>
        </p:nvSpPr>
        <p:spPr>
          <a:xfrm>
            <a:off x="3076360" y="6510788"/>
            <a:ext cx="7406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JO" sz="1800" dirty="0"/>
              <a:t>الحصه السوقيه : هي النسبه المئويه لنسبه لمبيعات الشركه بالنسبه لمبيعات السوق لنفس المنتج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3715B45D-CA9D-C23C-7403-AB2B4A04D1D3}"/>
                  </a:ext>
                </a:extLst>
              </p14:cNvPr>
              <p14:cNvContentPartPr/>
              <p14:nvPr/>
            </p14:nvContentPartPr>
            <p14:xfrm>
              <a:off x="1934317" y="1663090"/>
              <a:ext cx="3048480" cy="72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3715B45D-CA9D-C23C-7403-AB2B4A04D1D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916677" y="1591090"/>
                <a:ext cx="308412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2D259771-8800-CAF6-1CE3-BE597F09A0C2}"/>
                  </a:ext>
                </a:extLst>
              </p14:cNvPr>
              <p14:cNvContentPartPr/>
              <p14:nvPr/>
            </p14:nvContentPartPr>
            <p14:xfrm>
              <a:off x="4778317" y="1914730"/>
              <a:ext cx="794160" cy="5400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2D259771-8800-CAF6-1CE3-BE597F09A0C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760317" y="1879090"/>
                <a:ext cx="829800" cy="12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61507806-F36C-B351-6486-E919C200E54A}"/>
                  </a:ext>
                </a:extLst>
              </p14:cNvPr>
              <p14:cNvContentPartPr/>
              <p14:nvPr/>
            </p14:nvContentPartPr>
            <p14:xfrm>
              <a:off x="2206837" y="470050"/>
              <a:ext cx="291240" cy="1404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61507806-F36C-B351-6486-E919C200E54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189197" y="434050"/>
                <a:ext cx="32688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26F88133-C982-4E8F-4257-8B374E815488}"/>
                  </a:ext>
                </a:extLst>
              </p14:cNvPr>
              <p14:cNvContentPartPr/>
              <p14:nvPr/>
            </p14:nvContentPartPr>
            <p14:xfrm>
              <a:off x="1894717" y="569410"/>
              <a:ext cx="1000800" cy="6048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26F88133-C982-4E8F-4257-8B374E81548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877077" y="533770"/>
                <a:ext cx="103644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73CA3798-9BD8-4309-8281-A173BC7B9D90}"/>
                  </a:ext>
                </a:extLst>
              </p14:cNvPr>
              <p14:cNvContentPartPr/>
              <p14:nvPr/>
            </p14:nvContentPartPr>
            <p14:xfrm>
              <a:off x="1876717" y="482650"/>
              <a:ext cx="1032480" cy="9756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73CA3798-9BD8-4309-8281-A173BC7B9D9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858717" y="447010"/>
                <a:ext cx="1068120" cy="16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DC3FC3BD-AD03-0461-213D-120AEBB3FA5A}"/>
                  </a:ext>
                </a:extLst>
              </p14:cNvPr>
              <p14:cNvContentPartPr/>
              <p14:nvPr/>
            </p14:nvContentPartPr>
            <p14:xfrm>
              <a:off x="1921717" y="933010"/>
              <a:ext cx="1994760" cy="10800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DC3FC3BD-AD03-0461-213D-120AEBB3FA5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903717" y="897010"/>
                <a:ext cx="2030400" cy="17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A40BC4A7-63A5-44D6-5B8F-E1C39A4BF802}"/>
                  </a:ext>
                </a:extLst>
              </p14:cNvPr>
              <p14:cNvContentPartPr/>
              <p14:nvPr/>
            </p14:nvContentPartPr>
            <p14:xfrm>
              <a:off x="3134557" y="1191850"/>
              <a:ext cx="2378520" cy="12060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A40BC4A7-63A5-44D6-5B8F-E1C39A4BF80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116917" y="1155850"/>
                <a:ext cx="241416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899D8A0C-F472-90C8-7CDC-F6CDE7D3E7C1}"/>
                  </a:ext>
                </a:extLst>
              </p14:cNvPr>
              <p14:cNvContentPartPr/>
              <p14:nvPr/>
            </p14:nvContentPartPr>
            <p14:xfrm>
              <a:off x="3286117" y="1404250"/>
              <a:ext cx="1119960" cy="2052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899D8A0C-F472-90C8-7CDC-F6CDE7D3E7C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268477" y="1368610"/>
                <a:ext cx="115560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B6F5D8B3-37B0-286E-969A-4E18FAEB8909}"/>
                  </a:ext>
                </a:extLst>
              </p14:cNvPr>
              <p14:cNvContentPartPr/>
              <p14:nvPr/>
            </p14:nvContentPartPr>
            <p14:xfrm>
              <a:off x="1981837" y="1424410"/>
              <a:ext cx="993600" cy="2088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B6F5D8B3-37B0-286E-969A-4E18FAEB8909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963837" y="1388770"/>
                <a:ext cx="1029240" cy="9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54DE344-27FD-FB70-1974-04FE5ECE3BE7}"/>
                  </a:ext>
                </a:extLst>
              </p14:cNvPr>
              <p14:cNvContentPartPr/>
              <p14:nvPr/>
            </p14:nvContentPartPr>
            <p14:xfrm>
              <a:off x="5069557" y="1642930"/>
              <a:ext cx="417240" cy="8028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54DE344-27FD-FB70-1974-04FE5ECE3BE7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051557" y="1607290"/>
                <a:ext cx="45288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5FBD7A9D-92CD-AA97-A2B0-F721F9C46E5C}"/>
                  </a:ext>
                </a:extLst>
              </p14:cNvPr>
              <p14:cNvContentPartPr/>
              <p14:nvPr/>
            </p14:nvContentPartPr>
            <p14:xfrm>
              <a:off x="8501797" y="1100050"/>
              <a:ext cx="496800" cy="36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5FBD7A9D-92CD-AA97-A2B0-F721F9C46E5C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484157" y="1064050"/>
                <a:ext cx="53244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6CFB8CBA-FA1E-4426-FE91-A6CE912AFE9D}"/>
                  </a:ext>
                </a:extLst>
              </p14:cNvPr>
              <p14:cNvContentPartPr/>
              <p14:nvPr/>
            </p14:nvContentPartPr>
            <p14:xfrm>
              <a:off x="7962517" y="1048930"/>
              <a:ext cx="360000" cy="1836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6CFB8CBA-FA1E-4426-FE91-A6CE912AFE9D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944877" y="1012930"/>
                <a:ext cx="395640" cy="9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2EEBFF2E-F3AA-4BD1-F661-A04484052210}"/>
                  </a:ext>
                </a:extLst>
              </p14:cNvPr>
              <p14:cNvContentPartPr/>
              <p14:nvPr/>
            </p14:nvContentPartPr>
            <p14:xfrm>
              <a:off x="7429717" y="1130650"/>
              <a:ext cx="442440" cy="6948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2EEBFF2E-F3AA-4BD1-F661-A04484052210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411717" y="1095010"/>
                <a:ext cx="47808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884045F6-EDD7-DB60-3FFE-D184B7B560E6}"/>
                  </a:ext>
                </a:extLst>
              </p14:cNvPr>
              <p14:cNvContentPartPr/>
              <p14:nvPr/>
            </p14:nvContentPartPr>
            <p14:xfrm>
              <a:off x="6918157" y="1152970"/>
              <a:ext cx="311040" cy="2844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884045F6-EDD7-DB60-3FFE-D184B7B560E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900157" y="1116970"/>
                <a:ext cx="34668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CB2800B2-719E-78C2-10AC-9A261153BC0B}"/>
                  </a:ext>
                </a:extLst>
              </p14:cNvPr>
              <p14:cNvContentPartPr/>
              <p14:nvPr/>
            </p14:nvContentPartPr>
            <p14:xfrm>
              <a:off x="6806917" y="1186090"/>
              <a:ext cx="461880" cy="10872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CB2800B2-719E-78C2-10AC-9A261153BC0B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789277" y="1150090"/>
                <a:ext cx="497520" cy="18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727E2FEA-E110-65DD-11C9-DF004AC0B092}"/>
                  </a:ext>
                </a:extLst>
              </p14:cNvPr>
              <p14:cNvContentPartPr/>
              <p14:nvPr/>
            </p14:nvContentPartPr>
            <p14:xfrm>
              <a:off x="7013917" y="1283290"/>
              <a:ext cx="3342960" cy="16776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727E2FEA-E110-65DD-11C9-DF004AC0B092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6996277" y="1247650"/>
                <a:ext cx="337860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158EAC50-E16A-DBBF-EAFC-9023A728237C}"/>
                  </a:ext>
                </a:extLst>
              </p14:cNvPr>
              <p14:cNvContentPartPr/>
              <p14:nvPr/>
            </p14:nvContentPartPr>
            <p14:xfrm>
              <a:off x="8892037" y="1994290"/>
              <a:ext cx="1510920" cy="7992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158EAC50-E16A-DBBF-EAFC-9023A728237C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874397" y="1958290"/>
                <a:ext cx="1546560" cy="15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F97F079B-8C34-781D-EBF8-014E951A2097}"/>
                  </a:ext>
                </a:extLst>
              </p14:cNvPr>
              <p14:cNvContentPartPr/>
              <p14:nvPr/>
            </p14:nvContentPartPr>
            <p14:xfrm>
              <a:off x="9735877" y="1575970"/>
              <a:ext cx="640800" cy="6084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F97F079B-8C34-781D-EBF8-014E951A2097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9717877" y="1540330"/>
                <a:ext cx="67644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238387D2-5038-41A2-1108-21FBA447CCF8}"/>
                  </a:ext>
                </a:extLst>
              </p14:cNvPr>
              <p14:cNvContentPartPr/>
              <p14:nvPr/>
            </p14:nvContentPartPr>
            <p14:xfrm>
              <a:off x="9899317" y="4028290"/>
              <a:ext cx="360" cy="36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238387D2-5038-41A2-1108-21FBA447CCF8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9881317" y="3992650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02538F95-C87D-27EC-7911-34FC67CED679}"/>
                  </a:ext>
                </a:extLst>
              </p14:cNvPr>
              <p14:cNvContentPartPr/>
              <p14:nvPr/>
            </p14:nvContentPartPr>
            <p14:xfrm>
              <a:off x="8981317" y="3914530"/>
              <a:ext cx="1454760" cy="4140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02538F95-C87D-27EC-7911-34FC67CED679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8963677" y="3878530"/>
                <a:ext cx="149040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7CF85250-131E-9E9C-01A5-E06EE27993F9}"/>
                  </a:ext>
                </a:extLst>
              </p14:cNvPr>
              <p14:cNvContentPartPr/>
              <p14:nvPr/>
            </p14:nvContentPartPr>
            <p14:xfrm>
              <a:off x="9362557" y="3260050"/>
              <a:ext cx="1073520" cy="5976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7CF85250-131E-9E9C-01A5-E06EE27993F9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9344917" y="3224050"/>
                <a:ext cx="110916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7777ACDF-372F-0C46-B7BF-5979A9D93D92}"/>
                  </a:ext>
                </a:extLst>
              </p14:cNvPr>
              <p14:cNvContentPartPr/>
              <p14:nvPr/>
            </p14:nvContentPartPr>
            <p14:xfrm>
              <a:off x="8653357" y="3226570"/>
              <a:ext cx="709200" cy="6012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7777ACDF-372F-0C46-B7BF-5979A9D93D92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635717" y="3190930"/>
                <a:ext cx="74484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C52C4761-13A7-74AA-4A79-00C84B72A939}"/>
                  </a:ext>
                </a:extLst>
              </p14:cNvPr>
              <p14:cNvContentPartPr/>
              <p14:nvPr/>
            </p14:nvContentPartPr>
            <p14:xfrm>
              <a:off x="12755197" y="2060530"/>
              <a:ext cx="360" cy="360"/>
            </p14:xfrm>
          </p:contentPart>
        </mc:Choice>
        <mc:Fallback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C52C4761-13A7-74AA-4A79-00C84B72A939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2737197" y="2024890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830B8272-2553-96DC-A5E7-CC2803BEB87A}"/>
                  </a:ext>
                </a:extLst>
              </p14:cNvPr>
              <p14:cNvContentPartPr/>
              <p14:nvPr/>
            </p14:nvContentPartPr>
            <p14:xfrm>
              <a:off x="7118317" y="5234290"/>
              <a:ext cx="1667880" cy="120600"/>
            </p14:xfrm>
          </p:contentPart>
        </mc:Choice>
        <mc:Fallback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830B8272-2553-96DC-A5E7-CC2803BEB87A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7100317" y="5198290"/>
                <a:ext cx="170352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A97A43D3-74A9-F9C6-167B-8C988D2DB8FD}"/>
                  </a:ext>
                </a:extLst>
              </p14:cNvPr>
              <p14:cNvContentPartPr/>
              <p14:nvPr/>
            </p14:nvContentPartPr>
            <p14:xfrm>
              <a:off x="1914877" y="2080330"/>
              <a:ext cx="888120" cy="7344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A97A43D3-74A9-F9C6-167B-8C988D2DB8FD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897237" y="2044690"/>
                <a:ext cx="92376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E2BD58AA-C115-A45D-2D4F-89CD51038D32}"/>
                  </a:ext>
                </a:extLst>
              </p14:cNvPr>
              <p14:cNvContentPartPr/>
              <p14:nvPr/>
            </p14:nvContentPartPr>
            <p14:xfrm>
              <a:off x="3982717" y="2331610"/>
              <a:ext cx="1609920" cy="88560"/>
            </p14:xfrm>
          </p:contentPart>
        </mc:Choice>
        <mc:Fallback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E2BD58AA-C115-A45D-2D4F-89CD51038D32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3965077" y="2295610"/>
                <a:ext cx="1645560" cy="16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F5D8BF57-723D-59B9-5523-5DF6169B4FBF}"/>
                  </a:ext>
                </a:extLst>
              </p14:cNvPr>
              <p14:cNvContentPartPr/>
              <p14:nvPr/>
            </p14:nvContentPartPr>
            <p14:xfrm>
              <a:off x="4327237" y="4829290"/>
              <a:ext cx="980640" cy="36000"/>
            </p14:xfrm>
          </p:contentPart>
        </mc:Choice>
        <mc:Fallback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F5D8BF57-723D-59B9-5523-5DF6169B4FBF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4309237" y="4793650"/>
                <a:ext cx="1016280" cy="1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735C7BA3-5A9A-423D-01DA-7DE840525D79}"/>
                  </a:ext>
                </a:extLst>
              </p14:cNvPr>
              <p14:cNvContentPartPr/>
              <p14:nvPr/>
            </p14:nvContentPartPr>
            <p14:xfrm>
              <a:off x="2404117" y="4836850"/>
              <a:ext cx="1837080" cy="34200"/>
            </p14:xfrm>
          </p:contentPart>
        </mc:Choice>
        <mc:Fallback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735C7BA3-5A9A-423D-01DA-7DE840525D7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2386117" y="4801210"/>
                <a:ext cx="1872720" cy="1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11965FEA-22E7-4E5A-69C3-54E9EEA03A0E}"/>
                  </a:ext>
                </a:extLst>
              </p14:cNvPr>
              <p14:cNvContentPartPr/>
              <p14:nvPr/>
            </p14:nvContentPartPr>
            <p14:xfrm>
              <a:off x="3598597" y="5069410"/>
              <a:ext cx="1715760" cy="2628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11965FEA-22E7-4E5A-69C3-54E9EEA03A0E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3580597" y="5033410"/>
                <a:ext cx="175140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9AEA3796-8DAB-2760-247F-2AC9FEE2B745}"/>
                  </a:ext>
                </a:extLst>
              </p14:cNvPr>
              <p14:cNvContentPartPr/>
              <p14:nvPr/>
            </p14:nvContentPartPr>
            <p14:xfrm>
              <a:off x="1782757" y="5472250"/>
              <a:ext cx="291600" cy="54000"/>
            </p14:xfrm>
          </p:contentPart>
        </mc:Choice>
        <mc:Fallback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9AEA3796-8DAB-2760-247F-2AC9FEE2B745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1764757" y="5436610"/>
                <a:ext cx="327240" cy="12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856BA3FA-6635-7B58-E12D-A63C678E50F4}"/>
                  </a:ext>
                </a:extLst>
              </p14:cNvPr>
              <p14:cNvContentPartPr/>
              <p14:nvPr/>
            </p14:nvContentPartPr>
            <p14:xfrm>
              <a:off x="5194837" y="5704090"/>
              <a:ext cx="363960" cy="167400"/>
            </p14:xfrm>
          </p:contentPart>
        </mc:Choice>
        <mc:Fallback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856BA3FA-6635-7B58-E12D-A63C678E50F4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5176837" y="5668090"/>
                <a:ext cx="399600" cy="23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1413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D3046-0EBA-CA89-82E1-87FC56E91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9CDC6-4339-14AB-FB5A-8B51D3430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496395-38F0-EF07-75A8-7A8961AAD0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256CFC-298E-FDC3-04EE-78CAFBEC1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970" y="80963"/>
            <a:ext cx="4666968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27E7E4-7769-9C15-E321-6860DBF2D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544" y="80963"/>
            <a:ext cx="4825488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78291CE-D60B-FF9C-3FBF-ED0FB508011C}"/>
                  </a:ext>
                </a:extLst>
              </p14:cNvPr>
              <p14:cNvContentPartPr/>
              <p14:nvPr/>
            </p14:nvContentPartPr>
            <p14:xfrm>
              <a:off x="1046917" y="1669435"/>
              <a:ext cx="360" cy="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78291CE-D60B-FF9C-3FBF-ED0FB508011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28917" y="1633795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F824799-4771-1D93-D922-6AD82F67B781}"/>
                  </a:ext>
                </a:extLst>
              </p14:cNvPr>
              <p14:cNvContentPartPr/>
              <p14:nvPr/>
            </p14:nvContentPartPr>
            <p14:xfrm>
              <a:off x="6811237" y="3630355"/>
              <a:ext cx="754200" cy="1022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F824799-4771-1D93-D922-6AD82F67B78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93237" y="3594355"/>
                <a:ext cx="789840" cy="17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5E479F8-555B-5ACB-63D2-59E59A6F48D4}"/>
                  </a:ext>
                </a:extLst>
              </p14:cNvPr>
              <p14:cNvContentPartPr/>
              <p14:nvPr/>
            </p14:nvContentPartPr>
            <p14:xfrm>
              <a:off x="8960077" y="3827635"/>
              <a:ext cx="747360" cy="687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5E479F8-555B-5ACB-63D2-59E59A6F48D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42437" y="3791635"/>
                <a:ext cx="78300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FA40879-64B8-EA2F-21F1-96D0C0BD64A4}"/>
                  </a:ext>
                </a:extLst>
              </p14:cNvPr>
              <p14:cNvContentPartPr/>
              <p14:nvPr/>
            </p14:nvContentPartPr>
            <p14:xfrm>
              <a:off x="7903837" y="3835915"/>
              <a:ext cx="557640" cy="2700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FA40879-64B8-EA2F-21F1-96D0C0BD64A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886197" y="3800275"/>
                <a:ext cx="593280" cy="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7027415-E62D-EC66-426A-CD2546E5FE6C}"/>
                  </a:ext>
                </a:extLst>
              </p14:cNvPr>
              <p14:cNvContentPartPr/>
              <p14:nvPr/>
            </p14:nvContentPartPr>
            <p14:xfrm>
              <a:off x="6879997" y="5021395"/>
              <a:ext cx="1807200" cy="5004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7027415-E62D-EC66-426A-CD2546E5FE6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861997" y="4985395"/>
                <a:ext cx="184284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906352A-DCE4-E23C-20CD-2EB641A859E0}"/>
                  </a:ext>
                </a:extLst>
              </p14:cNvPr>
              <p14:cNvContentPartPr/>
              <p14:nvPr/>
            </p14:nvContentPartPr>
            <p14:xfrm>
              <a:off x="7489117" y="5247475"/>
              <a:ext cx="2808000" cy="741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906352A-DCE4-E23C-20CD-2EB641A859E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471117" y="5211835"/>
                <a:ext cx="284364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B636F408-C211-CFC9-288B-F2E12D223507}"/>
                  </a:ext>
                </a:extLst>
              </p14:cNvPr>
              <p14:cNvContentPartPr/>
              <p14:nvPr/>
            </p14:nvContentPartPr>
            <p14:xfrm>
              <a:off x="6878197" y="5161435"/>
              <a:ext cx="496800" cy="10656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B636F408-C211-CFC9-288B-F2E12D22350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860197" y="5125435"/>
                <a:ext cx="532440" cy="1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8BB7A477-6D96-DEB6-2331-9FE5EEC24979}"/>
                  </a:ext>
                </a:extLst>
              </p14:cNvPr>
              <p14:cNvContentPartPr/>
              <p14:nvPr/>
            </p14:nvContentPartPr>
            <p14:xfrm>
              <a:off x="6838597" y="5399755"/>
              <a:ext cx="3491640" cy="11448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8BB7A477-6D96-DEB6-2331-9FE5EEC2497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820957" y="5364115"/>
                <a:ext cx="3527280" cy="18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29D32161-D2DB-A3B6-C2DD-BD5CAD29522F}"/>
                  </a:ext>
                </a:extLst>
              </p14:cNvPr>
              <p14:cNvContentPartPr/>
              <p14:nvPr/>
            </p14:nvContentPartPr>
            <p14:xfrm>
              <a:off x="6898357" y="5677675"/>
              <a:ext cx="3491640" cy="7560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29D32161-D2DB-A3B6-C2DD-BD5CAD29522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880357" y="5642035"/>
                <a:ext cx="352728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748DE5AE-565A-6770-3874-F30448878AD4}"/>
                  </a:ext>
                </a:extLst>
              </p14:cNvPr>
              <p14:cNvContentPartPr/>
              <p14:nvPr/>
            </p14:nvContentPartPr>
            <p14:xfrm>
              <a:off x="10004437" y="5857315"/>
              <a:ext cx="338760" cy="12816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748DE5AE-565A-6770-3874-F30448878AD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986797" y="5821675"/>
                <a:ext cx="374400" cy="19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0FB3F8EC-829C-FD94-A5E7-1E81554231A4}"/>
                  </a:ext>
                </a:extLst>
              </p14:cNvPr>
              <p14:cNvContentPartPr/>
              <p14:nvPr/>
            </p14:nvContentPartPr>
            <p14:xfrm>
              <a:off x="7970797" y="5744635"/>
              <a:ext cx="1815840" cy="72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0FB3F8EC-829C-FD94-A5E7-1E81554231A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952797" y="5672635"/>
                <a:ext cx="185148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1E8112E7-1514-3311-5BDA-72B9521BEC16}"/>
                  </a:ext>
                </a:extLst>
              </p14:cNvPr>
              <p14:cNvContentPartPr/>
              <p14:nvPr/>
            </p14:nvContentPartPr>
            <p14:xfrm>
              <a:off x="6837877" y="5651395"/>
              <a:ext cx="1127160" cy="5364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1E8112E7-1514-3311-5BDA-72B9521BEC1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819877" y="5615755"/>
                <a:ext cx="1162800" cy="12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E0E5C6C8-6073-8C7C-E0B9-DACE3838493F}"/>
                  </a:ext>
                </a:extLst>
              </p14:cNvPr>
              <p14:cNvContentPartPr/>
              <p14:nvPr/>
            </p14:nvContentPartPr>
            <p14:xfrm>
              <a:off x="10030717" y="5890435"/>
              <a:ext cx="286200" cy="1224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E0E5C6C8-6073-8C7C-E0B9-DACE3838493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0013077" y="5854435"/>
                <a:ext cx="32184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557B1946-44AA-9405-04E0-7787F1E71D01}"/>
                  </a:ext>
                </a:extLst>
              </p14:cNvPr>
              <p14:cNvContentPartPr/>
              <p14:nvPr/>
            </p14:nvContentPartPr>
            <p14:xfrm>
              <a:off x="1575397" y="668635"/>
              <a:ext cx="1711080" cy="72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557B1946-44AA-9405-04E0-7787F1E71D0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557757" y="597355"/>
                <a:ext cx="174672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64EEC4F3-5F14-4642-E2DC-97E4323D40C8}"/>
                  </a:ext>
                </a:extLst>
              </p14:cNvPr>
              <p14:cNvContentPartPr/>
              <p14:nvPr/>
            </p14:nvContentPartPr>
            <p14:xfrm>
              <a:off x="4374037" y="946915"/>
              <a:ext cx="913680" cy="8712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64EEC4F3-5F14-4642-E2DC-97E4323D40C8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356037" y="911275"/>
                <a:ext cx="94932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F2BAC007-D3D5-716E-0C83-653C304186C0}"/>
                  </a:ext>
                </a:extLst>
              </p14:cNvPr>
              <p14:cNvContentPartPr/>
              <p14:nvPr/>
            </p14:nvContentPartPr>
            <p14:xfrm>
              <a:off x="-86363" y="2219515"/>
              <a:ext cx="360" cy="36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F2BAC007-D3D5-716E-0C83-653C304186C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04363" y="2183875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D19FC0E3-E535-E069-CC23-DA44D9820C26}"/>
                  </a:ext>
                </a:extLst>
              </p14:cNvPr>
              <p14:cNvContentPartPr/>
              <p14:nvPr/>
            </p14:nvContentPartPr>
            <p14:xfrm>
              <a:off x="4033117" y="3133915"/>
              <a:ext cx="1235160" cy="4032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D19FC0E3-E535-E069-CC23-DA44D9820C26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015117" y="3098275"/>
                <a:ext cx="127080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ACCBA228-BB86-35C2-929B-498D44A9A610}"/>
                  </a:ext>
                </a:extLst>
              </p14:cNvPr>
              <p14:cNvContentPartPr/>
              <p14:nvPr/>
            </p14:nvContentPartPr>
            <p14:xfrm>
              <a:off x="1515637" y="3484555"/>
              <a:ext cx="1499400" cy="14832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ACCBA228-BB86-35C2-929B-498D44A9A610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497637" y="3448555"/>
                <a:ext cx="153504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2E426B0D-0CD9-85AC-F375-7655E2F3D907}"/>
                  </a:ext>
                </a:extLst>
              </p14:cNvPr>
              <p14:cNvContentPartPr/>
              <p14:nvPr/>
            </p14:nvContentPartPr>
            <p14:xfrm>
              <a:off x="5048677" y="3796675"/>
              <a:ext cx="219240" cy="1368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2E426B0D-0CD9-85AC-F375-7655E2F3D907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031037" y="3760675"/>
                <a:ext cx="25488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79778D69-DF37-F90F-745E-F3BB6E6AA49C}"/>
                  </a:ext>
                </a:extLst>
              </p14:cNvPr>
              <p14:cNvContentPartPr/>
              <p14:nvPr/>
            </p14:nvContentPartPr>
            <p14:xfrm>
              <a:off x="1576477" y="3756715"/>
              <a:ext cx="2048040" cy="7308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79778D69-DF37-F90F-745E-F3BB6E6AA49C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558837" y="3721075"/>
                <a:ext cx="208368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B93CD8C4-1D2D-7E5B-AE4E-925D51803052}"/>
                  </a:ext>
                </a:extLst>
              </p14:cNvPr>
              <p14:cNvContentPartPr/>
              <p14:nvPr/>
            </p14:nvContentPartPr>
            <p14:xfrm>
              <a:off x="4320757" y="4074955"/>
              <a:ext cx="987120" cy="36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B93CD8C4-1D2D-7E5B-AE4E-925D51803052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302757" y="4039315"/>
                <a:ext cx="10227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E3E1BD43-AE99-6032-A2A8-C74500381C57}"/>
                  </a:ext>
                </a:extLst>
              </p14:cNvPr>
              <p14:cNvContentPartPr/>
              <p14:nvPr/>
            </p14:nvContentPartPr>
            <p14:xfrm>
              <a:off x="1504477" y="4008355"/>
              <a:ext cx="403920" cy="2052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E3E1BD43-AE99-6032-A2A8-C74500381C57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486477" y="3972715"/>
                <a:ext cx="43956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4C9E9625-863E-14A6-913C-ACD703BDB2E1}"/>
                  </a:ext>
                </a:extLst>
              </p14:cNvPr>
              <p14:cNvContentPartPr/>
              <p14:nvPr/>
            </p14:nvContentPartPr>
            <p14:xfrm>
              <a:off x="2962477" y="4205995"/>
              <a:ext cx="2305440" cy="8820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4C9E9625-863E-14A6-913C-ACD703BDB2E1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2944477" y="4169995"/>
                <a:ext cx="2341080" cy="15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8280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E3BCF-04A5-B454-6A8F-7A7F988D7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83D0204-C33E-4199-68EA-A4C7B2A8E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4938" y="-1"/>
            <a:ext cx="464706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AA6337-8FA6-038D-E41B-9AD3F4384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98" y="904522"/>
            <a:ext cx="6630325" cy="504895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43309D3-2C16-1E31-639A-64AD3D9E9ED2}"/>
                  </a:ext>
                </a:extLst>
              </p14:cNvPr>
              <p14:cNvContentPartPr/>
              <p14:nvPr/>
            </p14:nvContentPartPr>
            <p14:xfrm>
              <a:off x="10681957" y="1384383"/>
              <a:ext cx="867600" cy="871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43309D3-2C16-1E31-639A-64AD3D9E9ED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663957" y="1348383"/>
                <a:ext cx="90324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15FEDE8-01C8-6BF0-3867-99448784BEB7}"/>
                  </a:ext>
                </a:extLst>
              </p14:cNvPr>
              <p14:cNvContentPartPr/>
              <p14:nvPr/>
            </p14:nvContentPartPr>
            <p14:xfrm>
              <a:off x="10549117" y="1615143"/>
              <a:ext cx="1040400" cy="957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15FEDE8-01C8-6BF0-3867-99448784BEB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531117" y="1579143"/>
                <a:ext cx="1076040" cy="16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8297FE2-6E40-0069-8068-9D0C5C6B5DE1}"/>
                  </a:ext>
                </a:extLst>
              </p14:cNvPr>
              <p14:cNvContentPartPr/>
              <p14:nvPr/>
            </p14:nvContentPartPr>
            <p14:xfrm>
              <a:off x="10343197" y="1808463"/>
              <a:ext cx="1213200" cy="1465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8297FE2-6E40-0069-8068-9D0C5C6B5DE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325197" y="1772823"/>
                <a:ext cx="1248840" cy="21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790965F-F767-96D7-143C-59281E86F942}"/>
                  </a:ext>
                </a:extLst>
              </p14:cNvPr>
              <p14:cNvContentPartPr/>
              <p14:nvPr/>
            </p14:nvContentPartPr>
            <p14:xfrm>
              <a:off x="5625397" y="251823"/>
              <a:ext cx="360" cy="3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790965F-F767-96D7-143C-59281E86F94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07757" y="215823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DB7E6409-A614-13A9-FBF7-AD252F70EA94}"/>
                  </a:ext>
                </a:extLst>
              </p14:cNvPr>
              <p14:cNvContentPartPr/>
              <p14:nvPr/>
            </p14:nvContentPartPr>
            <p14:xfrm>
              <a:off x="8313877" y="1245423"/>
              <a:ext cx="66600" cy="13392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DB7E6409-A614-13A9-FBF7-AD252F70EA9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295877" y="1209783"/>
                <a:ext cx="102240" cy="20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FBFC57B-4AA8-79B5-21F6-196023DB88EB}"/>
                  </a:ext>
                </a:extLst>
              </p14:cNvPr>
              <p14:cNvContentPartPr/>
              <p14:nvPr/>
            </p14:nvContentPartPr>
            <p14:xfrm>
              <a:off x="8068717" y="1125183"/>
              <a:ext cx="487080" cy="79920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FBFC57B-4AA8-79B5-21F6-196023DB88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050717" y="1089543"/>
                <a:ext cx="522720" cy="87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8DD2008-3478-E136-4173-A17EF3A4EA3A}"/>
                  </a:ext>
                </a:extLst>
              </p14:cNvPr>
              <p14:cNvContentPartPr/>
              <p14:nvPr/>
            </p14:nvContentPartPr>
            <p14:xfrm>
              <a:off x="12330757" y="1821783"/>
              <a:ext cx="360" cy="3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8DD2008-3478-E136-4173-A17EF3A4EA3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313117" y="1786143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B525238-CD24-8683-0E3E-FB638DA3B8E6}"/>
                  </a:ext>
                </a:extLst>
              </p14:cNvPr>
              <p14:cNvContentPartPr/>
              <p14:nvPr/>
            </p14:nvContentPartPr>
            <p14:xfrm>
              <a:off x="8706277" y="1045263"/>
              <a:ext cx="917280" cy="1407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B525238-CD24-8683-0E3E-FB638DA3B8E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688637" y="1009623"/>
                <a:ext cx="952920" cy="21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E94DBC90-8FC7-792B-18EC-18A8A74CBF02}"/>
                  </a:ext>
                </a:extLst>
              </p14:cNvPr>
              <p14:cNvContentPartPr/>
              <p14:nvPr/>
            </p14:nvContentPartPr>
            <p14:xfrm>
              <a:off x="9325837" y="986943"/>
              <a:ext cx="409680" cy="37296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E94DBC90-8FC7-792B-18EC-18A8A74CBF0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308197" y="951303"/>
                <a:ext cx="445320" cy="44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58B9659-C09D-0C2A-428B-AAF44F7C55D3}"/>
                  </a:ext>
                </a:extLst>
              </p14:cNvPr>
              <p14:cNvContentPartPr/>
              <p14:nvPr/>
            </p14:nvContentPartPr>
            <p14:xfrm>
              <a:off x="8016517" y="914223"/>
              <a:ext cx="650520" cy="7380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58B9659-C09D-0C2A-428B-AAF44F7C55D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998517" y="878223"/>
                <a:ext cx="686160" cy="1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B4B1F2B-CBDE-7B2B-17EF-6756838F27B3}"/>
                  </a:ext>
                </a:extLst>
              </p14:cNvPr>
              <p14:cNvContentPartPr/>
              <p14:nvPr/>
            </p14:nvContentPartPr>
            <p14:xfrm>
              <a:off x="11340757" y="1175943"/>
              <a:ext cx="314640" cy="6336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5B4B1F2B-CBDE-7B2B-17EF-6756838F27B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1322757" y="1140303"/>
                <a:ext cx="35028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5A12B7E9-AEAB-4AFC-AEA4-1DCBBA5DF196}"/>
                  </a:ext>
                </a:extLst>
              </p14:cNvPr>
              <p14:cNvContentPartPr/>
              <p14:nvPr/>
            </p14:nvContentPartPr>
            <p14:xfrm>
              <a:off x="8110837" y="2106903"/>
              <a:ext cx="2378880" cy="7632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5A12B7E9-AEAB-4AFC-AEA4-1DCBBA5DF19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093197" y="2070903"/>
                <a:ext cx="2414520" cy="14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2DC86AD-AC0B-FE42-0FFC-40AB4F437386}"/>
                  </a:ext>
                </a:extLst>
              </p14:cNvPr>
              <p14:cNvContentPartPr/>
              <p14:nvPr/>
            </p14:nvContentPartPr>
            <p14:xfrm>
              <a:off x="11075437" y="2342703"/>
              <a:ext cx="613080" cy="6300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2DC86AD-AC0B-FE42-0FFC-40AB4F437386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1057797" y="2306703"/>
                <a:ext cx="64872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1966687-2297-61DA-C9B2-19118CF9FB63}"/>
                  </a:ext>
                </a:extLst>
              </p14:cNvPr>
              <p14:cNvContentPartPr/>
              <p14:nvPr/>
            </p14:nvContentPartPr>
            <p14:xfrm>
              <a:off x="11145277" y="2656623"/>
              <a:ext cx="384120" cy="3456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1966687-2297-61DA-C9B2-19118CF9FB63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1127637" y="2620623"/>
                <a:ext cx="419760" cy="10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04D7960-AFB5-D8C5-8899-B3175454867D}"/>
                  </a:ext>
                </a:extLst>
              </p14:cNvPr>
              <p14:cNvContentPartPr/>
              <p14:nvPr/>
            </p14:nvContentPartPr>
            <p14:xfrm>
              <a:off x="10537237" y="2815383"/>
              <a:ext cx="1012320" cy="12024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04D7960-AFB5-D8C5-8899-B3175454867D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0519237" y="2779383"/>
                <a:ext cx="1047960" cy="1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843D9A11-93CC-5D23-B111-BF79F5F9FD0B}"/>
                  </a:ext>
                </a:extLst>
              </p14:cNvPr>
              <p14:cNvContentPartPr/>
              <p14:nvPr/>
            </p14:nvContentPartPr>
            <p14:xfrm>
              <a:off x="10708237" y="3059823"/>
              <a:ext cx="861120" cy="10728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843D9A11-93CC-5D23-B111-BF79F5F9FD0B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0690237" y="3024183"/>
                <a:ext cx="896760" cy="17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C5D811AB-36CF-2B2C-894A-476EEE6D3130}"/>
                  </a:ext>
                </a:extLst>
              </p14:cNvPr>
              <p14:cNvContentPartPr/>
              <p14:nvPr/>
            </p14:nvContentPartPr>
            <p14:xfrm>
              <a:off x="10550197" y="3352863"/>
              <a:ext cx="1032120" cy="5328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C5D811AB-36CF-2B2C-894A-476EEE6D3130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0532557" y="3316863"/>
                <a:ext cx="1067760" cy="1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177643FF-0883-A0B1-A96E-28E4ED62AE46}"/>
                  </a:ext>
                </a:extLst>
              </p14:cNvPr>
              <p14:cNvContentPartPr/>
              <p14:nvPr/>
            </p14:nvContentPartPr>
            <p14:xfrm>
              <a:off x="8481277" y="3829503"/>
              <a:ext cx="2941920" cy="72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177643FF-0883-A0B1-A96E-28E4ED62AE46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8463637" y="3757503"/>
                <a:ext cx="29775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89D68875-C115-0102-6D7A-65CB20FFFE4E}"/>
                  </a:ext>
                </a:extLst>
              </p14:cNvPr>
              <p14:cNvContentPartPr/>
              <p14:nvPr/>
            </p14:nvContentPartPr>
            <p14:xfrm>
              <a:off x="8017597" y="4055223"/>
              <a:ext cx="2630520" cy="36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89D68875-C115-0102-6D7A-65CB20FFFE4E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7999597" y="4019223"/>
                <a:ext cx="26661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B8136909-0A08-59E7-73DE-06933319A4C0}"/>
                  </a:ext>
                </a:extLst>
              </p14:cNvPr>
              <p14:cNvContentPartPr/>
              <p14:nvPr/>
            </p14:nvContentPartPr>
            <p14:xfrm>
              <a:off x="11226637" y="4266903"/>
              <a:ext cx="495360" cy="3384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B8136909-0A08-59E7-73DE-06933319A4C0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1208637" y="4231263"/>
                <a:ext cx="531000" cy="1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7C132710-8F3A-39E6-F4F9-67ED9C1660EF}"/>
                  </a:ext>
                </a:extLst>
              </p14:cNvPr>
              <p14:cNvContentPartPr/>
              <p14:nvPr/>
            </p14:nvContentPartPr>
            <p14:xfrm>
              <a:off x="9495037" y="5612223"/>
              <a:ext cx="2213640" cy="12636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7C132710-8F3A-39E6-F4F9-67ED9C1660EF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9477037" y="5576223"/>
                <a:ext cx="2249280" cy="1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650E53E6-56B6-FC6D-411A-3CCBAB000CF1}"/>
                  </a:ext>
                </a:extLst>
              </p14:cNvPr>
              <p14:cNvContentPartPr/>
              <p14:nvPr/>
            </p14:nvContentPartPr>
            <p14:xfrm>
              <a:off x="10064557" y="6022623"/>
              <a:ext cx="868320" cy="684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650E53E6-56B6-FC6D-411A-3CCBAB000CF1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0046557" y="5986983"/>
                <a:ext cx="903960" cy="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E4AF6CA3-C584-63D2-F21A-032580D94C4C}"/>
                  </a:ext>
                </a:extLst>
              </p14:cNvPr>
              <p14:cNvContentPartPr/>
              <p14:nvPr/>
            </p14:nvContentPartPr>
            <p14:xfrm>
              <a:off x="10036477" y="6281463"/>
              <a:ext cx="618480" cy="720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E4AF6CA3-C584-63D2-F21A-032580D94C4C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0018837" y="6245463"/>
                <a:ext cx="65412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ECD34DC3-7630-8441-0529-970A87F05BA9}"/>
                  </a:ext>
                </a:extLst>
              </p14:cNvPr>
              <p14:cNvContentPartPr/>
              <p14:nvPr/>
            </p14:nvContentPartPr>
            <p14:xfrm>
              <a:off x="4088917" y="1523703"/>
              <a:ext cx="629280" cy="2772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ECD34DC3-7630-8441-0529-970A87F05BA9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4070917" y="1488063"/>
                <a:ext cx="66492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6DCB8C96-CC46-4466-132D-7385F1F0CD9A}"/>
                  </a:ext>
                </a:extLst>
              </p14:cNvPr>
              <p14:cNvContentPartPr/>
              <p14:nvPr/>
            </p14:nvContentPartPr>
            <p14:xfrm>
              <a:off x="3864637" y="1854903"/>
              <a:ext cx="859680" cy="36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6DCB8C96-CC46-4466-132D-7385F1F0CD9A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3846997" y="1819263"/>
                <a:ext cx="8953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BB46C566-4EC4-8F06-B639-135061E6D9EF}"/>
                  </a:ext>
                </a:extLst>
              </p14:cNvPr>
              <p14:cNvContentPartPr/>
              <p14:nvPr/>
            </p14:nvContentPartPr>
            <p14:xfrm>
              <a:off x="3379717" y="2146503"/>
              <a:ext cx="927360" cy="2124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BB46C566-4EC4-8F06-B639-135061E6D9EF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3362077" y="2110503"/>
                <a:ext cx="963000" cy="9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6DE4722C-44D6-4EAE-DECF-5AC18869B0B6}"/>
                  </a:ext>
                </a:extLst>
              </p14:cNvPr>
              <p14:cNvContentPartPr/>
              <p14:nvPr/>
            </p14:nvContentPartPr>
            <p14:xfrm>
              <a:off x="3923317" y="2537463"/>
              <a:ext cx="702000" cy="3384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6DE4722C-44D6-4EAE-DECF-5AC18869B0B6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3905317" y="2501463"/>
                <a:ext cx="737640" cy="1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39EDD8EF-51ED-E47F-9374-ADF1BAFDA74A}"/>
                  </a:ext>
                </a:extLst>
              </p14:cNvPr>
              <p14:cNvContentPartPr/>
              <p14:nvPr/>
            </p14:nvContentPartPr>
            <p14:xfrm>
              <a:off x="3832597" y="2859303"/>
              <a:ext cx="984960" cy="7596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39EDD8EF-51ED-E47F-9374-ADF1BAFDA74A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3814597" y="2823663"/>
                <a:ext cx="1020600" cy="14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CF8FDA19-0FEA-E486-D30C-9F30BF1085C5}"/>
                  </a:ext>
                </a:extLst>
              </p14:cNvPr>
              <p14:cNvContentPartPr/>
              <p14:nvPr/>
            </p14:nvContentPartPr>
            <p14:xfrm>
              <a:off x="4466197" y="3219663"/>
              <a:ext cx="437400" cy="7380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CF8FDA19-0FEA-E486-D30C-9F30BF1085C5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4448557" y="3183663"/>
                <a:ext cx="473040" cy="1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7DB3B3E9-1D64-473C-9324-81DE75E768EA}"/>
                  </a:ext>
                </a:extLst>
              </p14:cNvPr>
              <p14:cNvContentPartPr/>
              <p14:nvPr/>
            </p14:nvContentPartPr>
            <p14:xfrm>
              <a:off x="4116637" y="3232263"/>
              <a:ext cx="674280" cy="5436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7DB3B3E9-1D64-473C-9324-81DE75E768EA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4098637" y="3196623"/>
                <a:ext cx="70992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A1234C25-DC97-3536-06D0-AEF95670928C}"/>
                  </a:ext>
                </a:extLst>
              </p14:cNvPr>
              <p14:cNvContentPartPr/>
              <p14:nvPr/>
            </p14:nvContentPartPr>
            <p14:xfrm>
              <a:off x="3969397" y="3549423"/>
              <a:ext cx="1364400" cy="6192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A1234C25-DC97-3536-06D0-AEF95670928C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3951757" y="3513783"/>
                <a:ext cx="140004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6BAB1B63-8272-3764-ADF7-2B386011493A}"/>
                  </a:ext>
                </a:extLst>
              </p14:cNvPr>
              <p14:cNvContentPartPr/>
              <p14:nvPr/>
            </p14:nvContentPartPr>
            <p14:xfrm>
              <a:off x="3989917" y="3987183"/>
              <a:ext cx="814320" cy="5580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6BAB1B63-8272-3764-ADF7-2B386011493A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3971917" y="3951543"/>
                <a:ext cx="849960" cy="1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32EFFB89-CE6E-325D-C55B-880FA9EE7BAD}"/>
                  </a:ext>
                </a:extLst>
              </p14:cNvPr>
              <p14:cNvContentPartPr/>
              <p14:nvPr/>
            </p14:nvContentPartPr>
            <p14:xfrm>
              <a:off x="1522837" y="4319823"/>
              <a:ext cx="3738600" cy="72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32EFFB89-CE6E-325D-C55B-880FA9EE7BAD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504837" y="4247823"/>
                <a:ext cx="377424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5F42D533-9484-960B-B101-30439A778C9D}"/>
                  </a:ext>
                </a:extLst>
              </p14:cNvPr>
              <p14:cNvContentPartPr/>
              <p14:nvPr/>
            </p14:nvContentPartPr>
            <p14:xfrm>
              <a:off x="4837717" y="4594143"/>
              <a:ext cx="880920" cy="11052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5F42D533-9484-960B-B101-30439A778C9D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4819717" y="4558503"/>
                <a:ext cx="916560" cy="1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CC43C97C-2F03-044D-282C-9E06ABA99D8C}"/>
                  </a:ext>
                </a:extLst>
              </p14:cNvPr>
              <p14:cNvContentPartPr/>
              <p14:nvPr/>
            </p14:nvContentPartPr>
            <p14:xfrm>
              <a:off x="3319957" y="4644183"/>
              <a:ext cx="1477440" cy="2736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CC43C97C-2F03-044D-282C-9E06ABA99D8C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3302317" y="4608183"/>
                <a:ext cx="1513080" cy="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46D766B7-CD2A-705B-F514-97453A3882B7}"/>
                  </a:ext>
                </a:extLst>
              </p14:cNvPr>
              <p14:cNvContentPartPr/>
              <p14:nvPr/>
            </p14:nvContentPartPr>
            <p14:xfrm>
              <a:off x="2010637" y="4989063"/>
              <a:ext cx="1422000" cy="33840"/>
            </p14:xfrm>
          </p:contentPart>
        </mc:Choice>
        <mc:Fallback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46D766B7-CD2A-705B-F514-97453A3882B7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992637" y="4953423"/>
                <a:ext cx="1457640" cy="1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59E9F8F1-945B-0894-5B90-3B1850CB37E1}"/>
                  </a:ext>
                </a:extLst>
              </p14:cNvPr>
              <p14:cNvContentPartPr/>
              <p14:nvPr/>
            </p14:nvContentPartPr>
            <p14:xfrm>
              <a:off x="3333637" y="5313783"/>
              <a:ext cx="2272320" cy="6084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59E9F8F1-945B-0894-5B90-3B1850CB37E1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3315637" y="5278143"/>
                <a:ext cx="230796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BD7A6697-263E-5978-AEBD-E9EFD9E03E52}"/>
                  </a:ext>
                </a:extLst>
              </p14:cNvPr>
              <p14:cNvContentPartPr/>
              <p14:nvPr/>
            </p14:nvContentPartPr>
            <p14:xfrm>
              <a:off x="3916117" y="5684943"/>
              <a:ext cx="1815480" cy="87120"/>
            </p14:xfrm>
          </p:contentPart>
        </mc:Choice>
        <mc:Fallback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BD7A6697-263E-5978-AEBD-E9EFD9E03E52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3898117" y="5648943"/>
                <a:ext cx="1851120" cy="158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30048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C604F-C46B-CF7D-F17A-636A164D0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55BFB-4B8C-6175-6DDA-57B6A80A05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87A031-5042-7CB1-2681-DC5F30D80C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602556-65D3-2CF8-E8F5-B871522FB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862" y="0"/>
            <a:ext cx="9058275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66686C9-6655-D75D-8499-0AF0F7AD3FC8}"/>
                  </a:ext>
                </a:extLst>
              </p14:cNvPr>
              <p14:cNvContentPartPr/>
              <p14:nvPr/>
            </p14:nvContentPartPr>
            <p14:xfrm>
              <a:off x="8517637" y="1351263"/>
              <a:ext cx="1017360" cy="205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66686C9-6655-D75D-8499-0AF0F7AD3FC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499997" y="1315623"/>
                <a:ext cx="105300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EE025B5-F3AB-4912-7F8A-C8ADCBF32693}"/>
                  </a:ext>
                </a:extLst>
              </p14:cNvPr>
              <p14:cNvContentPartPr/>
              <p14:nvPr/>
            </p14:nvContentPartPr>
            <p14:xfrm>
              <a:off x="5631877" y="2080263"/>
              <a:ext cx="1835640" cy="799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EE025B5-F3AB-4912-7F8A-C8ADCBF3269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14237" y="2044623"/>
                <a:ext cx="1871280" cy="15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980F971-3A6D-6015-17E1-FB3C64EC4D08}"/>
                  </a:ext>
                </a:extLst>
              </p14:cNvPr>
              <p14:cNvContentPartPr/>
              <p14:nvPr/>
            </p14:nvContentPartPr>
            <p14:xfrm>
              <a:off x="3950317" y="2398503"/>
              <a:ext cx="5671080" cy="14688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980F971-3A6D-6015-17E1-FB3C64EC4D0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32317" y="2362863"/>
                <a:ext cx="5706720" cy="21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48D49F0-6E65-977B-AA23-3ECF2A96E334}"/>
                  </a:ext>
                </a:extLst>
              </p14:cNvPr>
              <p14:cNvContentPartPr/>
              <p14:nvPr/>
            </p14:nvContentPartPr>
            <p14:xfrm>
              <a:off x="3379717" y="3078183"/>
              <a:ext cx="2643480" cy="6300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48D49F0-6E65-977B-AA23-3ECF2A96E33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362077" y="3042183"/>
                <a:ext cx="267912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89C4DD6-A51D-A3C4-771C-EB1B39493B4F}"/>
                  </a:ext>
                </a:extLst>
              </p14:cNvPr>
              <p14:cNvContentPartPr/>
              <p14:nvPr/>
            </p14:nvContentPartPr>
            <p14:xfrm>
              <a:off x="8036677" y="3405423"/>
              <a:ext cx="1518120" cy="9612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89C4DD6-A51D-A3C4-771C-EB1B39493B4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019037" y="3369783"/>
                <a:ext cx="1553760" cy="16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7080CCA-5192-71B2-F285-C1775C1BF85E}"/>
                  </a:ext>
                </a:extLst>
              </p14:cNvPr>
              <p14:cNvContentPartPr/>
              <p14:nvPr/>
            </p14:nvContentPartPr>
            <p14:xfrm>
              <a:off x="5367637" y="3438903"/>
              <a:ext cx="2583720" cy="4680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7080CCA-5192-71B2-F285-C1775C1BF85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349997" y="3402903"/>
                <a:ext cx="2619360" cy="11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58103BA-6AE5-1A89-0631-581DCDE1937A}"/>
                  </a:ext>
                </a:extLst>
              </p14:cNvPr>
              <p14:cNvContentPartPr/>
              <p14:nvPr/>
            </p14:nvContentPartPr>
            <p14:xfrm>
              <a:off x="3415717" y="3675063"/>
              <a:ext cx="1083960" cy="26172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58103BA-6AE5-1A89-0631-581DCDE1937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397717" y="3639063"/>
                <a:ext cx="1119600" cy="33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00921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B868F-0A4A-2F14-7CD0-7F600DDC4D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14194" y="530159"/>
            <a:ext cx="5169075" cy="2387600"/>
          </a:xfrm>
        </p:spPr>
        <p:txBody>
          <a:bodyPr/>
          <a:lstStyle/>
          <a:p>
            <a:r>
              <a:rPr lang="ar-JO" dirty="0"/>
              <a:t>ب20 دقيقه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C76D06-9ECD-1D3C-ADCC-3376E1B58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554" y="0"/>
            <a:ext cx="90191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482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134EC-93ED-C431-6364-A945A8B13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F8373-6432-9BF9-FD20-819B527231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3443" y="1999185"/>
            <a:ext cx="10313235" cy="2387600"/>
          </a:xfrm>
        </p:spPr>
        <p:txBody>
          <a:bodyPr>
            <a:noAutofit/>
          </a:bodyPr>
          <a:lstStyle/>
          <a:p>
            <a:pPr algn="r"/>
            <a:br>
              <a:rPr lang="ar-JO" sz="2400" dirty="0"/>
            </a:br>
            <a:r>
              <a:rPr lang="ar-JO" sz="2400" dirty="0"/>
              <a:t>الميزه التنافسيه : اما نقدم جوده اعلى وبنفس سعر المنافسين او نقدم بنفس جوده المنافسين لكن بسعر اقل</a:t>
            </a:r>
            <a:endParaRPr lang="en-US" sz="24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86232A9-74C9-A198-1E7A-9EDE210762A8}"/>
                  </a:ext>
                </a:extLst>
              </p14:cNvPr>
              <p14:cNvContentPartPr/>
              <p14:nvPr/>
            </p14:nvContentPartPr>
            <p14:xfrm>
              <a:off x="10505320" y="2245120"/>
              <a:ext cx="360" cy="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86232A9-74C9-A198-1E7A-9EDE210762A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87680" y="2209120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0366573-282E-9C53-B3F5-EB2B7ECB4DC5}"/>
                  </a:ext>
                </a:extLst>
              </p14:cNvPr>
              <p14:cNvContentPartPr/>
              <p14:nvPr/>
            </p14:nvContentPartPr>
            <p14:xfrm>
              <a:off x="10505320" y="2245120"/>
              <a:ext cx="360" cy="3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0366573-282E-9C53-B3F5-EB2B7ECB4DC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87680" y="2209120"/>
                <a:ext cx="36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6045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8FE18-78CD-4808-48C1-14C672DCA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DB3C097-7777-3452-12F8-6A3D7DE90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065" y="0"/>
            <a:ext cx="9815869" cy="677231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1991B5C-B7E8-7366-607E-992C06296FD7}"/>
              </a:ext>
            </a:extLst>
          </p:cNvPr>
          <p:cNvSpPr txBox="1"/>
          <p:nvPr/>
        </p:nvSpPr>
        <p:spPr>
          <a:xfrm>
            <a:off x="2167002" y="4409162"/>
            <a:ext cx="7615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JO" dirty="0"/>
              <a:t>السوق غير مشبع والسوق في طور النمو يعني شو ما حطينا فيه بضاعه بنباع حيث يمكن وضع منتجات تقليديه لا يوجد لها قيمه تنافسيه لان السوق غير مشبع 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AF6091-1608-2083-589F-3AE10755CC94}"/>
              </a:ext>
            </a:extLst>
          </p:cNvPr>
          <p:cNvSpPr txBox="1"/>
          <p:nvPr/>
        </p:nvSpPr>
        <p:spPr>
          <a:xfrm>
            <a:off x="1503123" y="5639936"/>
            <a:ext cx="8279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JO" dirty="0"/>
              <a:t>السوق مشبع وحجم المبيعات قليل حيث يجب لمنتجنا ان يكون له قيمه تنافسيه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758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83</Words>
  <Application>Microsoft Office PowerPoint</Application>
  <PresentationFormat>Widescreen</PresentationFormat>
  <Paragraphs>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ب20 دقيقه</vt:lpstr>
      <vt:lpstr> الميزه التنافسيه : اما نقدم جوده اعلى وبنفس سعر المنافسين او نقدم بنفس جوده المنافسين لكن بسعر اقل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بتول عمار ياسر السكافي</dc:creator>
  <cp:lastModifiedBy>بتول عمار ياسر السكافي</cp:lastModifiedBy>
  <cp:revision>3</cp:revision>
  <dcterms:created xsi:type="dcterms:W3CDTF">2026-01-12T21:09:42Z</dcterms:created>
  <dcterms:modified xsi:type="dcterms:W3CDTF">2026-01-13T09:11:36Z</dcterms:modified>
</cp:coreProperties>
</file>