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67" r:id="rId8"/>
    <p:sldId id="279" r:id="rId9"/>
    <p:sldId id="268" r:id="rId10"/>
    <p:sldId id="269" r:id="rId11"/>
    <p:sldId id="259" r:id="rId12"/>
    <p:sldId id="271" r:id="rId13"/>
    <p:sldId id="270" r:id="rId14"/>
    <p:sldId id="272" r:id="rId15"/>
    <p:sldId id="273" r:id="rId16"/>
    <p:sldId id="276" r:id="rId17"/>
    <p:sldId id="277" r:id="rId18"/>
    <p:sldId id="278" r:id="rId19"/>
    <p:sldId id="274" r:id="rId20"/>
    <p:sldId id="280" r:id="rId21"/>
    <p:sldId id="266" r:id="rId2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B9080"/>
    <a:srgbClr val="D4A373"/>
    <a:srgbClr val="6D9B8C"/>
    <a:srgbClr val="405D53"/>
    <a:srgbClr val="AEE282"/>
    <a:srgbClr val="AEE1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FD0BA8-11FB-4AC3-8CC1-F76D3F7B1970}" v="160" dt="2026-09-10T08:20:44.408"/>
    <p1510:client id="{44D27FA4-4525-E844-8155-7F9EA1D9E9E1}" v="367" dt="2026-09-09T13:34:13.790"/>
    <p1510:client id="{932CE10B-A51C-779C-DBBA-8E07D702D0CB}" v="163" dt="2026-09-10T14:24:27.913"/>
    <p1510:client id="{C028E4D4-3B59-E27D-9E1B-9DAE210ABEB2}" v="28" dt="2026-09-10T10:15:01.951"/>
    <p1510:client id="{DF974469-4E96-B7FD-45E6-DEB9B23256E1}" v="8" dt="2026-09-10T10:51:23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1932"/>
  </p:normalViewPr>
  <p:slideViewPr>
    <p:cSldViewPr snapToGrid="0">
      <p:cViewPr varScale="1">
        <p:scale>
          <a:sx n="129" d="100"/>
          <a:sy n="129" d="100"/>
        </p:scale>
        <p:origin x="11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olis Grillakis" userId="373acfe5e536c64a" providerId="LiveId" clId="{F1D403E3-5DE5-4268-AFDD-206C59A21CB0}"/>
    <pc:docChg chg="undo custSel addSld delSld modSld sldOrd">
      <pc:chgData name="Manolis Grillakis" userId="373acfe5e536c64a" providerId="LiveId" clId="{F1D403E3-5DE5-4268-AFDD-206C59A21CB0}" dt="2026-09-10T08:26:50.226" v="5816" actId="1076"/>
      <pc:docMkLst>
        <pc:docMk/>
      </pc:docMkLst>
      <pc:sldChg chg="addSp delSp modSp mod">
        <pc:chgData name="Manolis Grillakis" userId="373acfe5e536c64a" providerId="LiveId" clId="{F1D403E3-5DE5-4268-AFDD-206C59A21CB0}" dt="2026-09-07T08:51:27.222" v="19" actId="113"/>
        <pc:sldMkLst>
          <pc:docMk/>
          <pc:sldMk cId="0" sldId="256"/>
        </pc:sldMkLst>
        <pc:spChg chg="mod">
          <ac:chgData name="Manolis Grillakis" userId="373acfe5e536c64a" providerId="LiveId" clId="{F1D403E3-5DE5-4268-AFDD-206C59A21CB0}" dt="2026-09-07T08:51:27.222" v="19" actId="113"/>
          <ac:spMkLst>
            <pc:docMk/>
            <pc:sldMk cId="0" sldId="256"/>
            <ac:spMk id="7" creationId="{00000000-0000-0000-0000-000000000000}"/>
          </ac:spMkLst>
        </pc:spChg>
      </pc:sldChg>
      <pc:sldChg chg="addSp delSp modSp mod">
        <pc:chgData name="Manolis Grillakis" userId="373acfe5e536c64a" providerId="LiveId" clId="{F1D403E3-5DE5-4268-AFDD-206C59A21CB0}" dt="2026-09-10T08:13:27.348" v="5485" actId="113"/>
        <pc:sldMkLst>
          <pc:docMk/>
          <pc:sldMk cId="0" sldId="257"/>
        </pc:sldMkLst>
        <pc:spChg chg="mod">
          <ac:chgData name="Manolis Grillakis" userId="373acfe5e536c64a" providerId="LiveId" clId="{F1D403E3-5DE5-4268-AFDD-206C59A21CB0}" dt="2026-09-08T06:17:27.631" v="1100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3:27.348" v="5485" actId="113"/>
          <ac:spMkLst>
            <pc:docMk/>
            <pc:sldMk cId="0" sldId="257"/>
            <ac:spMk id="7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09:26:50.115" v="206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09:26:50.115" v="206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09:27:17.245" v="211" actId="14100"/>
          <ac:spMkLst>
            <pc:docMk/>
            <pc:sldMk cId="0" sldId="257"/>
            <ac:spMk id="10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09:26:44.004" v="204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09:26:44.004" v="204" actId="107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09:27:12.524" v="210" actId="403"/>
          <ac:spMkLst>
            <pc:docMk/>
            <pc:sldMk cId="0" sldId="257"/>
            <ac:spMk id="13" creationId="{00000000-0000-0000-0000-000000000000}"/>
          </ac:spMkLst>
        </pc:spChg>
      </pc:sldChg>
      <pc:sldChg chg="addSp delSp modSp mod ord">
        <pc:chgData name="Manolis Grillakis" userId="373acfe5e536c64a" providerId="LiveId" clId="{F1D403E3-5DE5-4268-AFDD-206C59A21CB0}" dt="2026-09-10T08:19:42.672" v="5692"/>
        <pc:sldMkLst>
          <pc:docMk/>
          <pc:sldMk cId="0" sldId="258"/>
        </pc:sldMkLst>
        <pc:spChg chg="mod">
          <ac:chgData name="Manolis Grillakis" userId="373acfe5e536c64a" providerId="LiveId" clId="{F1D403E3-5DE5-4268-AFDD-206C59A21CB0}" dt="2026-09-07T10:39:26.493" v="506" actId="14100"/>
          <ac:spMkLst>
            <pc:docMk/>
            <pc:sldMk cId="0" sldId="258"/>
            <ac:spMk id="4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7T10:49:59.090" v="600" actId="20577"/>
          <ac:spMkLst>
            <pc:docMk/>
            <pc:sldMk cId="0" sldId="258"/>
            <ac:spMk id="6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6:14.390" v="5592" actId="14100"/>
          <ac:spMkLst>
            <pc:docMk/>
            <pc:sldMk cId="0" sldId="258"/>
            <ac:spMk id="7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6:16.883" v="5593" actId="14100"/>
          <ac:spMkLst>
            <pc:docMk/>
            <pc:sldMk cId="0" sldId="258"/>
            <ac:spMk id="8" creationId="{00000000-0000-0000-0000-000000000000}"/>
          </ac:spMkLst>
        </pc:spChg>
        <pc:spChg chg="mod ord">
          <ac:chgData name="Manolis Grillakis" userId="373acfe5e536c64a" providerId="LiveId" clId="{F1D403E3-5DE5-4268-AFDD-206C59A21CB0}" dt="2026-09-10T08:16:09.938" v="5591" actId="1035"/>
          <ac:spMkLst>
            <pc:docMk/>
            <pc:sldMk cId="0" sldId="258"/>
            <ac:spMk id="9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5:02.757" v="5542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5:02.757" v="5542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5:54.029" v="5576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10T08:17:26.087" v="5669" actId="20577"/>
          <ac:spMkLst>
            <pc:docMk/>
            <pc:sldMk cId="0" sldId="258"/>
            <ac:spMk id="15" creationId="{00000000-0000-0000-0000-000000000000}"/>
          </ac:spMkLst>
        </pc:spChg>
        <pc:spChg chg="add mod">
          <ac:chgData name="Manolis Grillakis" userId="373acfe5e536c64a" providerId="LiveId" clId="{F1D403E3-5DE5-4268-AFDD-206C59A21CB0}" dt="2026-09-10T08:18:21.089" v="5689" actId="1036"/>
          <ac:spMkLst>
            <pc:docMk/>
            <pc:sldMk cId="0" sldId="258"/>
            <ac:spMk id="16" creationId="{C2D072C3-DBDA-686F-C473-16C32B2F483A}"/>
          </ac:spMkLst>
        </pc:spChg>
        <pc:spChg chg="mod">
          <ac:chgData name="Manolis Grillakis" userId="373acfe5e536c64a" providerId="LiveId" clId="{F1D403E3-5DE5-4268-AFDD-206C59A21CB0}" dt="2026-09-10T08:19:42.672" v="5692"/>
          <ac:spMkLst>
            <pc:docMk/>
            <pc:sldMk cId="0" sldId="258"/>
            <ac:spMk id="17" creationId="{A8124773-C7B7-2115-36D6-9EB307FE80AD}"/>
          </ac:spMkLst>
        </pc:spChg>
        <pc:spChg chg="add mod">
          <ac:chgData name="Manolis Grillakis" userId="373acfe5e536c64a" providerId="LiveId" clId="{F1D403E3-5DE5-4268-AFDD-206C59A21CB0}" dt="2026-09-07T11:07:17.084" v="772" actId="692"/>
          <ac:spMkLst>
            <pc:docMk/>
            <pc:sldMk cId="0" sldId="258"/>
            <ac:spMk id="22" creationId="{74B61BE4-572E-FD31-20C1-A33F1467C1D5}"/>
          </ac:spMkLst>
        </pc:spChg>
        <pc:spChg chg="add mod">
          <ac:chgData name="Manolis Grillakis" userId="373acfe5e536c64a" providerId="LiveId" clId="{F1D403E3-5DE5-4268-AFDD-206C59A21CB0}" dt="2026-09-10T08:17:44.373" v="5684" actId="20577"/>
          <ac:spMkLst>
            <pc:docMk/>
            <pc:sldMk cId="0" sldId="258"/>
            <ac:spMk id="26" creationId="{F9980850-F8E9-9C5F-DD9D-80896F2E9C26}"/>
          </ac:spMkLst>
        </pc:spChg>
      </pc:sldChg>
      <pc:sldChg chg="addSp delSp modSp mod modNotesTx">
        <pc:chgData name="Manolis Grillakis" userId="373acfe5e536c64a" providerId="LiveId" clId="{F1D403E3-5DE5-4268-AFDD-206C59A21CB0}" dt="2026-09-09T12:19:09.558" v="5086" actId="14100"/>
        <pc:sldMkLst>
          <pc:docMk/>
          <pc:sldMk cId="0" sldId="259"/>
        </pc:sldMkLst>
        <pc:spChg chg="mod">
          <ac:chgData name="Manolis Grillakis" userId="373acfe5e536c64a" providerId="LiveId" clId="{F1D403E3-5DE5-4268-AFDD-206C59A21CB0}" dt="2026-09-08T09:29:00.306" v="2495" actId="403"/>
          <ac:spMkLst>
            <pc:docMk/>
            <pc:sldMk cId="0" sldId="259"/>
            <ac:spMk id="5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30:09.720" v="2578" actId="14100"/>
          <ac:spMkLst>
            <pc:docMk/>
            <pc:sldMk cId="0" sldId="259"/>
            <ac:spMk id="7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05:12.728" v="2258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30:06.953" v="2577" actId="14100"/>
          <ac:spMkLst>
            <pc:docMk/>
            <pc:sldMk cId="0" sldId="259"/>
            <ac:spMk id="10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31:54.072" v="2741" actId="14100"/>
          <ac:spMkLst>
            <pc:docMk/>
            <pc:sldMk cId="0" sldId="259"/>
            <ac:spMk id="12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30:24.904" v="2603" actId="1035"/>
          <ac:spMkLst>
            <pc:docMk/>
            <pc:sldMk cId="0" sldId="259"/>
            <ac:spMk id="13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08:34.493" v="2344" actId="20577"/>
          <ac:spMkLst>
            <pc:docMk/>
            <pc:sldMk cId="0" sldId="259"/>
            <ac:spMk id="14" creationId="{00000000-0000-0000-0000-000000000000}"/>
          </ac:spMkLst>
        </pc:spChg>
        <pc:spChg chg="mod">
          <ac:chgData name="Manolis Grillakis" userId="373acfe5e536c64a" providerId="LiveId" clId="{F1D403E3-5DE5-4268-AFDD-206C59A21CB0}" dt="2026-09-08T09:30:24.904" v="2603" actId="1035"/>
          <ac:spMkLst>
            <pc:docMk/>
            <pc:sldMk cId="0" sldId="259"/>
            <ac:spMk id="19" creationId="{00000000-0000-0000-0000-000000000000}"/>
          </ac:spMkLst>
        </pc:spChg>
        <pc:spChg chg="add mod">
          <ac:chgData name="Manolis Grillakis" userId="373acfe5e536c64a" providerId="LiveId" clId="{F1D403E3-5DE5-4268-AFDD-206C59A21CB0}" dt="2026-09-08T13:01:48.986" v="3143" actId="20577"/>
          <ac:spMkLst>
            <pc:docMk/>
            <pc:sldMk cId="0" sldId="259"/>
            <ac:spMk id="25" creationId="{F2CD2FF3-FB02-3C25-47AF-1A4DFD1D2E7E}"/>
          </ac:spMkLst>
        </pc:spChg>
        <pc:spChg chg="add mod">
          <ac:chgData name="Manolis Grillakis" userId="373acfe5e536c64a" providerId="LiveId" clId="{F1D403E3-5DE5-4268-AFDD-206C59A21CB0}" dt="2026-09-09T12:19:09.558" v="5086" actId="14100"/>
          <ac:spMkLst>
            <pc:docMk/>
            <pc:sldMk cId="0" sldId="259"/>
            <ac:spMk id="27" creationId="{C0551334-5B13-3B01-4E16-1424CB60D2BB}"/>
          </ac:spMkLst>
        </pc:spChg>
        <pc:spChg chg="add mod">
          <ac:chgData name="Manolis Grillakis" userId="373acfe5e536c64a" providerId="LiveId" clId="{F1D403E3-5DE5-4268-AFDD-206C59A21CB0}" dt="2026-09-08T12:02:22.466" v="3046" actId="1076"/>
          <ac:spMkLst>
            <pc:docMk/>
            <pc:sldMk cId="0" sldId="259"/>
            <ac:spMk id="29" creationId="{63169447-93E2-DB42-CDD5-3B6C724FC0E4}"/>
          </ac:spMkLst>
        </pc:spChg>
        <pc:spChg chg="add mod">
          <ac:chgData name="Manolis Grillakis" userId="373acfe5e536c64a" providerId="LiveId" clId="{F1D403E3-5DE5-4268-AFDD-206C59A21CB0}" dt="2026-09-09T12:19:05.550" v="5085" actId="1035"/>
          <ac:spMkLst>
            <pc:docMk/>
            <pc:sldMk cId="0" sldId="259"/>
            <ac:spMk id="31" creationId="{636AC005-0B2F-C16D-FD12-DC3ACFD93CCF}"/>
          </ac:spMkLst>
        </pc:spChg>
        <pc:spChg chg="add mod">
          <ac:chgData name="Manolis Grillakis" userId="373acfe5e536c64a" providerId="LiveId" clId="{F1D403E3-5DE5-4268-AFDD-206C59A21CB0}" dt="2026-09-08T12:03:02.860" v="3089" actId="20577"/>
          <ac:spMkLst>
            <pc:docMk/>
            <pc:sldMk cId="0" sldId="259"/>
            <ac:spMk id="35" creationId="{817CE7F9-F0D8-58BB-0A1D-3A1227CBF4B2}"/>
          </ac:spMkLst>
        </pc:spChg>
        <pc:picChg chg="add del">
          <ac:chgData name="Manolis Grillakis" userId="373acfe5e536c64a" providerId="LiveId" clId="{F1D403E3-5DE5-4268-AFDD-206C59A21CB0}" dt="2026-09-08T09:04:28.030" v="2249" actId="478"/>
          <ac:picMkLst>
            <pc:docMk/>
            <pc:sldMk cId="0" sldId="259"/>
            <ac:picMk id="2" creationId="{00000000-0000-0000-0000-000000000000}"/>
          </ac:picMkLst>
        </pc:picChg>
        <pc:picChg chg="add mod modCrop">
          <ac:chgData name="Manolis Grillakis" userId="373acfe5e536c64a" providerId="LiveId" clId="{F1D403E3-5DE5-4268-AFDD-206C59A21CB0}" dt="2026-09-08T09:09:41.719" v="2442" actId="1076"/>
          <ac:picMkLst>
            <pc:docMk/>
            <pc:sldMk cId="0" sldId="259"/>
            <ac:picMk id="23" creationId="{15629D0F-5DCC-2497-2B23-A1E61F572E10}"/>
          </ac:picMkLst>
        </pc:picChg>
      </pc:sldChg>
      <pc:sldChg chg="addSp delSp modSp add mod">
        <pc:chgData name="Manolis Grillakis" userId="373acfe5e536c64a" providerId="LiveId" clId="{F1D403E3-5DE5-4268-AFDD-206C59A21CB0}" dt="2026-09-10T08:13:47.983" v="5486" actId="14100"/>
        <pc:sldMkLst>
          <pc:docMk/>
          <pc:sldMk cId="2180418807" sldId="267"/>
        </pc:sldMkLst>
        <pc:spChg chg="mod">
          <ac:chgData name="Manolis Grillakis" userId="373acfe5e536c64a" providerId="LiveId" clId="{F1D403E3-5DE5-4268-AFDD-206C59A21CB0}" dt="2026-09-09T11:23:22.301" v="4979" actId="403"/>
          <ac:spMkLst>
            <pc:docMk/>
            <pc:sldMk cId="2180418807" sldId="267"/>
            <ac:spMk id="5" creationId="{9A76D6A7-8DB1-702C-7226-90394FA68BCE}"/>
          </ac:spMkLst>
        </pc:spChg>
        <pc:spChg chg="mod">
          <ac:chgData name="Manolis Grillakis" userId="373acfe5e536c64a" providerId="LiveId" clId="{F1D403E3-5DE5-4268-AFDD-206C59A21CB0}" dt="2026-09-09T11:23:22.301" v="4979" actId="403"/>
          <ac:spMkLst>
            <pc:docMk/>
            <pc:sldMk cId="2180418807" sldId="267"/>
            <ac:spMk id="6" creationId="{8681EB7D-7269-7F67-6E87-8018E066AB8C}"/>
          </ac:spMkLst>
        </pc:spChg>
        <pc:spChg chg="mod">
          <ac:chgData name="Manolis Grillakis" userId="373acfe5e536c64a" providerId="LiveId" clId="{F1D403E3-5DE5-4268-AFDD-206C59A21CB0}" dt="2026-09-09T11:23:22.301" v="4979" actId="403"/>
          <ac:spMkLst>
            <pc:docMk/>
            <pc:sldMk cId="2180418807" sldId="267"/>
            <ac:spMk id="7" creationId="{B1F0065F-CF78-D029-4C1E-51582DF8ABEA}"/>
          </ac:spMkLst>
        </pc:spChg>
        <pc:spChg chg="mod">
          <ac:chgData name="Manolis Grillakis" userId="373acfe5e536c64a" providerId="LiveId" clId="{F1D403E3-5DE5-4268-AFDD-206C59A21CB0}" dt="2026-09-09T11:23:28.389" v="4999" actId="1036"/>
          <ac:spMkLst>
            <pc:docMk/>
            <pc:sldMk cId="2180418807" sldId="267"/>
            <ac:spMk id="8" creationId="{A0CB34AC-9521-6E91-2761-9A7592591D4C}"/>
          </ac:spMkLst>
        </pc:spChg>
        <pc:spChg chg="mod">
          <ac:chgData name="Manolis Grillakis" userId="373acfe5e536c64a" providerId="LiveId" clId="{F1D403E3-5DE5-4268-AFDD-206C59A21CB0}" dt="2026-09-09T11:23:28.389" v="4999" actId="1036"/>
          <ac:spMkLst>
            <pc:docMk/>
            <pc:sldMk cId="2180418807" sldId="267"/>
            <ac:spMk id="9" creationId="{F16A3F29-41B0-65D1-08CD-D8AB921363B5}"/>
          </ac:spMkLst>
        </pc:spChg>
        <pc:spChg chg="mod">
          <ac:chgData name="Manolis Grillakis" userId="373acfe5e536c64a" providerId="LiveId" clId="{F1D403E3-5DE5-4268-AFDD-206C59A21CB0}" dt="2026-09-10T08:13:47.983" v="5486" actId="14100"/>
          <ac:spMkLst>
            <pc:docMk/>
            <pc:sldMk cId="2180418807" sldId="267"/>
            <ac:spMk id="10" creationId="{6E9A322C-3587-DD14-E171-2C0B9A010C44}"/>
          </ac:spMkLst>
        </pc:spChg>
        <pc:spChg chg="mod">
          <ac:chgData name="Manolis Grillakis" userId="373acfe5e536c64a" providerId="LiveId" clId="{F1D403E3-5DE5-4268-AFDD-206C59A21CB0}" dt="2026-09-09T11:23:31.506" v="5019" actId="1036"/>
          <ac:spMkLst>
            <pc:docMk/>
            <pc:sldMk cId="2180418807" sldId="267"/>
            <ac:spMk id="11" creationId="{C9FCF8F5-70D0-834D-862E-E3FC036AF25D}"/>
          </ac:spMkLst>
        </pc:spChg>
        <pc:spChg chg="mod">
          <ac:chgData name="Manolis Grillakis" userId="373acfe5e536c64a" providerId="LiveId" clId="{F1D403E3-5DE5-4268-AFDD-206C59A21CB0}" dt="2026-09-09T11:23:31.506" v="5019" actId="1036"/>
          <ac:spMkLst>
            <pc:docMk/>
            <pc:sldMk cId="2180418807" sldId="267"/>
            <ac:spMk id="12" creationId="{3733CD57-C8E3-C4DA-DAE4-9393361D3A73}"/>
          </ac:spMkLst>
        </pc:spChg>
        <pc:spChg chg="mod">
          <ac:chgData name="Manolis Grillakis" userId="373acfe5e536c64a" providerId="LiveId" clId="{F1D403E3-5DE5-4268-AFDD-206C59A21CB0}" dt="2026-09-09T11:23:31.506" v="5019" actId="1036"/>
          <ac:spMkLst>
            <pc:docMk/>
            <pc:sldMk cId="2180418807" sldId="267"/>
            <ac:spMk id="13" creationId="{4C4B3920-25EA-E44D-B560-08E3FD786C83}"/>
          </ac:spMkLst>
        </pc:spChg>
        <pc:spChg chg="del mod">
          <ac:chgData name="Manolis Grillakis" userId="373acfe5e536c64a" providerId="LiveId" clId="{F1D403E3-5DE5-4268-AFDD-206C59A21CB0}" dt="2026-09-09T11:23:18.482" v="4978" actId="478"/>
          <ac:spMkLst>
            <pc:docMk/>
            <pc:sldMk cId="2180418807" sldId="267"/>
            <ac:spMk id="14" creationId="{DD6691E4-0CBF-CEEC-44F5-8BDF7BBF9299}"/>
          </ac:spMkLst>
        </pc:spChg>
        <pc:spChg chg="del mod">
          <ac:chgData name="Manolis Grillakis" userId="373acfe5e536c64a" providerId="LiveId" clId="{F1D403E3-5DE5-4268-AFDD-206C59A21CB0}" dt="2026-09-09T11:23:17.458" v="4977" actId="478"/>
          <ac:spMkLst>
            <pc:docMk/>
            <pc:sldMk cId="2180418807" sldId="267"/>
            <ac:spMk id="15" creationId="{9D5A8383-E8A4-6C7A-C46D-54A7DFBA4932}"/>
          </ac:spMkLst>
        </pc:spChg>
        <pc:spChg chg="del mod">
          <ac:chgData name="Manolis Grillakis" userId="373acfe5e536c64a" providerId="LiveId" clId="{F1D403E3-5DE5-4268-AFDD-206C59A21CB0}" dt="2026-09-09T11:23:15.218" v="4976" actId="478"/>
          <ac:spMkLst>
            <pc:docMk/>
            <pc:sldMk cId="2180418807" sldId="267"/>
            <ac:spMk id="16" creationId="{2425E838-D808-4C30-756A-5A8B3EE072CD}"/>
          </ac:spMkLst>
        </pc:spChg>
        <pc:spChg chg="add mod">
          <ac:chgData name="Manolis Grillakis" userId="373acfe5e536c64a" providerId="LiveId" clId="{F1D403E3-5DE5-4268-AFDD-206C59A21CB0}" dt="2026-09-08T06:17:34.071" v="1104" actId="20577"/>
          <ac:spMkLst>
            <pc:docMk/>
            <pc:sldMk cId="2180418807" sldId="267"/>
            <ac:spMk id="20" creationId="{3D546927-6DA7-04D2-A6F6-75889D34632A}"/>
          </ac:spMkLst>
        </pc:spChg>
        <pc:spChg chg="add mod">
          <ac:chgData name="Manolis Grillakis" userId="373acfe5e536c64a" providerId="LiveId" clId="{F1D403E3-5DE5-4268-AFDD-206C59A21CB0}" dt="2026-09-08T06:17:45.888" v="1105" actId="20577"/>
          <ac:spMkLst>
            <pc:docMk/>
            <pc:sldMk cId="2180418807" sldId="267"/>
            <ac:spMk id="22" creationId="{6CC73622-ECBE-201C-36AB-E0EF4B4E0218}"/>
          </ac:spMkLst>
        </pc:spChg>
        <pc:picChg chg="add del">
          <ac:chgData name="Manolis Grillakis" userId="373acfe5e536c64a" providerId="LiveId" clId="{F1D403E3-5DE5-4268-AFDD-206C59A21CB0}" dt="2026-09-09T11:23:13.202" v="4975" actId="478"/>
          <ac:picMkLst>
            <pc:docMk/>
            <pc:sldMk cId="2180418807" sldId="267"/>
            <ac:picMk id="2" creationId="{4F5B2301-10E2-9BA1-87AD-5453E76A9236}"/>
          </ac:picMkLst>
        </pc:picChg>
      </pc:sldChg>
      <pc:sldChg chg="addSp delSp modSp add mod">
        <pc:chgData name="Manolis Grillakis" userId="373acfe5e536c64a" providerId="LiveId" clId="{F1D403E3-5DE5-4268-AFDD-206C59A21CB0}" dt="2026-09-08T08:49:46.129" v="2174" actId="1076"/>
        <pc:sldMkLst>
          <pc:docMk/>
          <pc:sldMk cId="3198478866" sldId="268"/>
        </pc:sldMkLst>
        <pc:spChg chg="mod">
          <ac:chgData name="Manolis Grillakis" userId="373acfe5e536c64a" providerId="LiveId" clId="{F1D403E3-5DE5-4268-AFDD-206C59A21CB0}" dt="2026-09-08T06:04:54.274" v="990" actId="20577"/>
          <ac:spMkLst>
            <pc:docMk/>
            <pc:sldMk cId="3198478866" sldId="268"/>
            <ac:spMk id="6" creationId="{D5B58F06-8A54-DEDC-B603-F5ADA6BA0B0C}"/>
          </ac:spMkLst>
        </pc:spChg>
        <pc:spChg chg="mod">
          <ac:chgData name="Manolis Grillakis" userId="373acfe5e536c64a" providerId="LiveId" clId="{F1D403E3-5DE5-4268-AFDD-206C59A21CB0}" dt="2026-09-08T08:49:41.697" v="2173" actId="14100"/>
          <ac:spMkLst>
            <pc:docMk/>
            <pc:sldMk cId="3198478866" sldId="268"/>
            <ac:spMk id="7" creationId="{B44C3BBC-908F-7364-CA6B-8586C6DC5441}"/>
          </ac:spMkLst>
        </pc:spChg>
        <pc:spChg chg="mod">
          <ac:chgData name="Manolis Grillakis" userId="373acfe5e536c64a" providerId="LiveId" clId="{F1D403E3-5DE5-4268-AFDD-206C59A21CB0}" dt="2026-09-08T08:49:46.129" v="2174" actId="1076"/>
          <ac:spMkLst>
            <pc:docMk/>
            <pc:sldMk cId="3198478866" sldId="268"/>
            <ac:spMk id="9" creationId="{2F5EBC84-5D74-16D7-61CD-9A19FF67F7E1}"/>
          </ac:spMkLst>
        </pc:spChg>
        <pc:spChg chg="mod">
          <ac:chgData name="Manolis Grillakis" userId="373acfe5e536c64a" providerId="LiveId" clId="{F1D403E3-5DE5-4268-AFDD-206C59A21CB0}" dt="2026-09-08T06:27:05.789" v="1368" actId="14100"/>
          <ac:spMkLst>
            <pc:docMk/>
            <pc:sldMk cId="3198478866" sldId="268"/>
            <ac:spMk id="10" creationId="{77AE924B-9523-2738-34A4-AB1621E72AF8}"/>
          </ac:spMkLst>
        </pc:spChg>
        <pc:spChg chg="mod">
          <ac:chgData name="Manolis Grillakis" userId="373acfe5e536c64a" providerId="LiveId" clId="{F1D403E3-5DE5-4268-AFDD-206C59A21CB0}" dt="2026-09-08T06:27:00.661" v="1367" actId="1036"/>
          <ac:spMkLst>
            <pc:docMk/>
            <pc:sldMk cId="3198478866" sldId="268"/>
            <ac:spMk id="11" creationId="{28A392C7-BD0F-C678-1871-85CAF467CAFF}"/>
          </ac:spMkLst>
        </pc:spChg>
        <pc:spChg chg="add mod">
          <ac:chgData name="Manolis Grillakis" userId="373acfe5e536c64a" providerId="LiveId" clId="{F1D403E3-5DE5-4268-AFDD-206C59A21CB0}" dt="2026-09-08T06:28:57.140" v="1490" actId="20577"/>
          <ac:spMkLst>
            <pc:docMk/>
            <pc:sldMk cId="3198478866" sldId="268"/>
            <ac:spMk id="12" creationId="{5FBB14F7-EE26-DE7F-51E8-0B1167DCED0E}"/>
          </ac:spMkLst>
        </pc:spChg>
        <pc:spChg chg="add del mod">
          <ac:chgData name="Manolis Grillakis" userId="373acfe5e536c64a" providerId="LiveId" clId="{F1D403E3-5DE5-4268-AFDD-206C59A21CB0}" dt="2026-09-08T08:49:38.077" v="2172" actId="14100"/>
          <ac:spMkLst>
            <pc:docMk/>
            <pc:sldMk cId="3198478866" sldId="268"/>
            <ac:spMk id="13" creationId="{CCE99AFE-57A1-B046-FC82-B248B762418A}"/>
          </ac:spMkLst>
        </pc:spChg>
        <pc:spChg chg="add del mod">
          <ac:chgData name="Manolis Grillakis" userId="373acfe5e536c64a" providerId="LiveId" clId="{F1D403E3-5DE5-4268-AFDD-206C59A21CB0}" dt="2026-09-08T08:47:26.267" v="2049" actId="478"/>
          <ac:spMkLst>
            <pc:docMk/>
            <pc:sldMk cId="3198478866" sldId="268"/>
            <ac:spMk id="14" creationId="{F3790121-9378-CAE9-6671-66A5D600855E}"/>
          </ac:spMkLst>
        </pc:spChg>
        <pc:spChg chg="mod">
          <ac:chgData name="Manolis Grillakis" userId="373acfe5e536c64a" providerId="LiveId" clId="{F1D403E3-5DE5-4268-AFDD-206C59A21CB0}" dt="2026-09-08T06:28:47.388" v="1482" actId="20577"/>
          <ac:spMkLst>
            <pc:docMk/>
            <pc:sldMk cId="3198478866" sldId="268"/>
            <ac:spMk id="15" creationId="{0491C840-4CF9-7E77-A674-5E4CF18909A1}"/>
          </ac:spMkLst>
        </pc:spChg>
        <pc:spChg chg="add del mod">
          <ac:chgData name="Manolis Grillakis" userId="373acfe5e536c64a" providerId="LiveId" clId="{F1D403E3-5DE5-4268-AFDD-206C59A21CB0}" dt="2026-09-08T08:47:25.755" v="2048" actId="478"/>
          <ac:spMkLst>
            <pc:docMk/>
            <pc:sldMk cId="3198478866" sldId="268"/>
            <ac:spMk id="26" creationId="{AE87B091-33E7-C30A-38EF-2F239ACC4DD5}"/>
          </ac:spMkLst>
        </pc:spChg>
        <pc:picChg chg="add mod">
          <ac:chgData name="Manolis Grillakis" userId="373acfe5e536c64a" providerId="LiveId" clId="{F1D403E3-5DE5-4268-AFDD-206C59A21CB0}" dt="2026-09-08T06:00:48.080" v="933" actId="1035"/>
          <ac:picMkLst>
            <pc:docMk/>
            <pc:sldMk cId="3198478866" sldId="268"/>
            <ac:picMk id="17" creationId="{C87EFB07-3DD8-A6D9-F9C6-651834EE4655}"/>
          </ac:picMkLst>
        </pc:picChg>
        <pc:picChg chg="add mod modCrop">
          <ac:chgData name="Manolis Grillakis" userId="373acfe5e536c64a" providerId="LiveId" clId="{F1D403E3-5DE5-4268-AFDD-206C59A21CB0}" dt="2026-09-08T06:00:45.233" v="928" actId="1035"/>
          <ac:picMkLst>
            <pc:docMk/>
            <pc:sldMk cId="3198478866" sldId="268"/>
            <ac:picMk id="21" creationId="{92055548-A61B-B5B2-979A-AF159355116F}"/>
          </ac:picMkLst>
        </pc:picChg>
      </pc:sldChg>
      <pc:sldChg chg="addSp delSp modSp add mod modNotesTx">
        <pc:chgData name="Manolis Grillakis" userId="373acfe5e536c64a" providerId="LiveId" clId="{F1D403E3-5DE5-4268-AFDD-206C59A21CB0}" dt="2026-09-09T12:11:32.729" v="5080" actId="948"/>
        <pc:sldMkLst>
          <pc:docMk/>
          <pc:sldMk cId="939621244" sldId="269"/>
        </pc:sldMkLst>
        <pc:spChg chg="mod">
          <ac:chgData name="Manolis Grillakis" userId="373acfe5e536c64a" providerId="LiveId" clId="{F1D403E3-5DE5-4268-AFDD-206C59A21CB0}" dt="2026-09-08T09:07:29.870" v="2335" actId="14100"/>
          <ac:spMkLst>
            <pc:docMk/>
            <pc:sldMk cId="939621244" sldId="269"/>
            <ac:spMk id="4" creationId="{70429615-2002-6046-1421-EA800854C051}"/>
          </ac:spMkLst>
        </pc:spChg>
        <pc:spChg chg="mod">
          <ac:chgData name="Manolis Grillakis" userId="373acfe5e536c64a" providerId="LiveId" clId="{F1D403E3-5DE5-4268-AFDD-206C59A21CB0}" dt="2026-09-08T09:05:48.927" v="2273" actId="20577"/>
          <ac:spMkLst>
            <pc:docMk/>
            <pc:sldMk cId="939621244" sldId="269"/>
            <ac:spMk id="6" creationId="{0AB2776D-765C-C8D1-790E-700ABC6E3009}"/>
          </ac:spMkLst>
        </pc:spChg>
        <pc:spChg chg="mod">
          <ac:chgData name="Manolis Grillakis" userId="373acfe5e536c64a" providerId="LiveId" clId="{F1D403E3-5DE5-4268-AFDD-206C59A21CB0}" dt="2026-09-08T09:07:26.396" v="2334" actId="1076"/>
          <ac:spMkLst>
            <pc:docMk/>
            <pc:sldMk cId="939621244" sldId="269"/>
            <ac:spMk id="7" creationId="{AD3BA79A-27AB-F446-814A-9E691725DFF9}"/>
          </ac:spMkLst>
        </pc:spChg>
        <pc:spChg chg="mod">
          <ac:chgData name="Manolis Grillakis" userId="373acfe5e536c64a" providerId="LiveId" clId="{F1D403E3-5DE5-4268-AFDD-206C59A21CB0}" dt="2026-09-08T09:07:26.396" v="2334" actId="1076"/>
          <ac:spMkLst>
            <pc:docMk/>
            <pc:sldMk cId="939621244" sldId="269"/>
            <ac:spMk id="8" creationId="{403E1606-4DEC-641E-5E21-5E0BB04287C1}"/>
          </ac:spMkLst>
        </pc:spChg>
        <pc:spChg chg="mod">
          <ac:chgData name="Manolis Grillakis" userId="373acfe5e536c64a" providerId="LiveId" clId="{F1D403E3-5DE5-4268-AFDD-206C59A21CB0}" dt="2026-09-08T09:07:26.396" v="2334" actId="1076"/>
          <ac:spMkLst>
            <pc:docMk/>
            <pc:sldMk cId="939621244" sldId="269"/>
            <ac:spMk id="9" creationId="{C7B58BA7-A38B-CB35-FF04-A483BCBFCFC3}"/>
          </ac:spMkLst>
        </pc:spChg>
        <pc:spChg chg="mod">
          <ac:chgData name="Manolis Grillakis" userId="373acfe5e536c64a" providerId="LiveId" clId="{F1D403E3-5DE5-4268-AFDD-206C59A21CB0}" dt="2026-09-08T09:07:26.396" v="2334" actId="1076"/>
          <ac:spMkLst>
            <pc:docMk/>
            <pc:sldMk cId="939621244" sldId="269"/>
            <ac:spMk id="10" creationId="{272F81B5-18FA-C42A-BE59-C64AEBD7633D}"/>
          </ac:spMkLst>
        </pc:spChg>
        <pc:spChg chg="mod">
          <ac:chgData name="Manolis Grillakis" userId="373acfe5e536c64a" providerId="LiveId" clId="{F1D403E3-5DE5-4268-AFDD-206C59A21CB0}" dt="2026-09-08T09:07:26.396" v="2334" actId="1076"/>
          <ac:spMkLst>
            <pc:docMk/>
            <pc:sldMk cId="939621244" sldId="269"/>
            <ac:spMk id="11" creationId="{65266E17-5DC6-0733-BE43-3DB2B1387C19}"/>
          </ac:spMkLst>
        </pc:spChg>
        <pc:spChg chg="mod">
          <ac:chgData name="Manolis Grillakis" userId="373acfe5e536c64a" providerId="LiveId" clId="{F1D403E3-5DE5-4268-AFDD-206C59A21CB0}" dt="2026-09-09T12:11:32.729" v="5080" actId="948"/>
          <ac:spMkLst>
            <pc:docMk/>
            <pc:sldMk cId="939621244" sldId="269"/>
            <ac:spMk id="15" creationId="{9037E89F-96FF-EFD9-2C63-42A99C10C239}"/>
          </ac:spMkLst>
        </pc:spChg>
        <pc:picChg chg="add mod modCrop">
          <ac:chgData name="Manolis Grillakis" userId="373acfe5e536c64a" providerId="LiveId" clId="{F1D403E3-5DE5-4268-AFDD-206C59A21CB0}" dt="2026-09-08T09:07:54.915" v="2342" actId="14100"/>
          <ac:picMkLst>
            <pc:docMk/>
            <pc:sldMk cId="939621244" sldId="269"/>
            <ac:picMk id="16" creationId="{1DBA78B5-7772-5049-05AF-4CF585A1E5CE}"/>
          </ac:picMkLst>
        </pc:picChg>
        <pc:picChg chg="add mod">
          <ac:chgData name="Manolis Grillakis" userId="373acfe5e536c64a" providerId="LiveId" clId="{F1D403E3-5DE5-4268-AFDD-206C59A21CB0}" dt="2026-09-08T09:07:56.895" v="2343" actId="1076"/>
          <ac:picMkLst>
            <pc:docMk/>
            <pc:sldMk cId="939621244" sldId="269"/>
            <ac:picMk id="20" creationId="{F35BF575-B97B-126E-ABAB-C0FD4031D46A}"/>
          </ac:picMkLst>
        </pc:picChg>
      </pc:sldChg>
      <pc:sldChg chg="addSp delSp modSp add del mod">
        <pc:chgData name="Manolis Grillakis" userId="373acfe5e536c64a" providerId="LiveId" clId="{F1D403E3-5DE5-4268-AFDD-206C59A21CB0}" dt="2026-09-10T08:20:30.088" v="5725" actId="164"/>
        <pc:sldMkLst>
          <pc:docMk/>
          <pc:sldMk cId="1153415710" sldId="270"/>
        </pc:sldMkLst>
        <pc:spChg chg="mod">
          <ac:chgData name="Manolis Grillakis" userId="373acfe5e536c64a" providerId="LiveId" clId="{F1D403E3-5DE5-4268-AFDD-206C59A21CB0}" dt="2026-09-08T13:22:45.157" v="3258" actId="21"/>
          <ac:spMkLst>
            <pc:docMk/>
            <pc:sldMk cId="1153415710" sldId="270"/>
            <ac:spMk id="5" creationId="{309FE8B7-8445-C73A-7FC3-88ED9EC17FD7}"/>
          </ac:spMkLst>
        </pc:spChg>
        <pc:spChg chg="add mod">
          <ac:chgData name="Manolis Grillakis" userId="373acfe5e536c64a" providerId="LiveId" clId="{F1D403E3-5DE5-4268-AFDD-206C59A21CB0}" dt="2026-09-10T08:20:30.088" v="5725" actId="164"/>
          <ac:spMkLst>
            <pc:docMk/>
            <pc:sldMk cId="1153415710" sldId="270"/>
            <ac:spMk id="8" creationId="{D391A5A3-125D-F4BE-53B5-1C5552F10326}"/>
          </ac:spMkLst>
        </pc:spChg>
        <pc:spChg chg="mod">
          <ac:chgData name="Manolis Grillakis" userId="373acfe5e536c64a" providerId="LiveId" clId="{F1D403E3-5DE5-4268-AFDD-206C59A21CB0}" dt="2026-09-10T08:20:30.088" v="5725" actId="164"/>
          <ac:spMkLst>
            <pc:docMk/>
            <pc:sldMk cId="1153415710" sldId="270"/>
            <ac:spMk id="10" creationId="{938168D1-7057-0D72-0C20-FB8B4AFA6043}"/>
          </ac:spMkLst>
        </pc:spChg>
        <pc:spChg chg="del">
          <ac:chgData name="Manolis Grillakis" userId="373acfe5e536c64a" providerId="LiveId" clId="{F1D403E3-5DE5-4268-AFDD-206C59A21CB0}" dt="2026-09-10T08:20:16.613" v="5695" actId="478"/>
          <ac:spMkLst>
            <pc:docMk/>
            <pc:sldMk cId="1153415710" sldId="270"/>
            <ac:spMk id="11" creationId="{D4DEED9A-7FD2-87A9-4A52-15EADE6B61DD}"/>
          </ac:spMkLst>
        </pc:spChg>
        <pc:spChg chg="add mod">
          <ac:chgData name="Manolis Grillakis" userId="373acfe5e536c64a" providerId="LiveId" clId="{F1D403E3-5DE5-4268-AFDD-206C59A21CB0}" dt="2026-09-09T09:49:43.242" v="4326" actId="14100"/>
          <ac:spMkLst>
            <pc:docMk/>
            <pc:sldMk cId="1153415710" sldId="270"/>
            <ac:spMk id="27" creationId="{7CD5ED04-FFE9-C714-02ED-12E66660CBC5}"/>
          </ac:spMkLst>
        </pc:spChg>
        <pc:spChg chg="add mod">
          <ac:chgData name="Manolis Grillakis" userId="373acfe5e536c64a" providerId="LiveId" clId="{F1D403E3-5DE5-4268-AFDD-206C59A21CB0}" dt="2026-09-08T13:27:10.092" v="3342" actId="1076"/>
          <ac:spMkLst>
            <pc:docMk/>
            <pc:sldMk cId="1153415710" sldId="270"/>
            <ac:spMk id="29" creationId="{9756B5CE-1123-02BA-6DCF-C43C4F87307A}"/>
          </ac:spMkLst>
        </pc:spChg>
        <pc:grpChg chg="add mod">
          <ac:chgData name="Manolis Grillakis" userId="373acfe5e536c64a" providerId="LiveId" clId="{F1D403E3-5DE5-4268-AFDD-206C59A21CB0}" dt="2026-09-10T08:20:30.088" v="5725" actId="164"/>
          <ac:grpSpMkLst>
            <pc:docMk/>
            <pc:sldMk cId="1153415710" sldId="270"/>
            <ac:grpSpMk id="12" creationId="{0B424B95-E1FB-3349-5025-046CDA8ACD07}"/>
          </ac:grpSpMkLst>
        </pc:grpChg>
        <pc:picChg chg="add mod">
          <ac:chgData name="Manolis Grillakis" userId="373acfe5e536c64a" providerId="LiveId" clId="{F1D403E3-5DE5-4268-AFDD-206C59A21CB0}" dt="2026-09-10T08:20:30.088" v="5725" actId="164"/>
          <ac:picMkLst>
            <pc:docMk/>
            <pc:sldMk cId="1153415710" sldId="270"/>
            <ac:picMk id="22" creationId="{F5CC48BF-C417-5F63-035C-FA3D2C17D9D3}"/>
          </ac:picMkLst>
        </pc:picChg>
        <pc:picChg chg="add mod">
          <ac:chgData name="Manolis Grillakis" userId="373acfe5e536c64a" providerId="LiveId" clId="{F1D403E3-5DE5-4268-AFDD-206C59A21CB0}" dt="2026-09-10T08:20:30.088" v="5725" actId="164"/>
          <ac:picMkLst>
            <pc:docMk/>
            <pc:sldMk cId="1153415710" sldId="270"/>
            <ac:picMk id="25" creationId="{33EF8CA9-F82A-E2B6-4689-12AC1E77671B}"/>
          </ac:picMkLst>
        </pc:picChg>
      </pc:sldChg>
      <pc:sldChg chg="addSp delSp modSp add mod">
        <pc:chgData name="Manolis Grillakis" userId="373acfe5e536c64a" providerId="LiveId" clId="{F1D403E3-5DE5-4268-AFDD-206C59A21CB0}" dt="2026-09-08T13:19:24.025" v="3233" actId="20577"/>
        <pc:sldMkLst>
          <pc:docMk/>
          <pc:sldMk cId="3580015109" sldId="271"/>
        </pc:sldMkLst>
        <pc:spChg chg="add mod">
          <ac:chgData name="Manolis Grillakis" userId="373acfe5e536c64a" providerId="LiveId" clId="{F1D403E3-5DE5-4268-AFDD-206C59A21CB0}" dt="2026-09-08T13:05:07.539" v="3205" actId="2711"/>
          <ac:spMkLst>
            <pc:docMk/>
            <pc:sldMk cId="3580015109" sldId="271"/>
            <ac:spMk id="21" creationId="{5BAC232B-DB88-9E80-6E41-5356ABCDEF4C}"/>
          </ac:spMkLst>
        </pc:spChg>
        <pc:spChg chg="add mod">
          <ac:chgData name="Manolis Grillakis" userId="373acfe5e536c64a" providerId="LiveId" clId="{F1D403E3-5DE5-4268-AFDD-206C59A21CB0}" dt="2026-09-08T13:05:07.539" v="3205" actId="2711"/>
          <ac:spMkLst>
            <pc:docMk/>
            <pc:sldMk cId="3580015109" sldId="271"/>
            <ac:spMk id="29" creationId="{65D8EB8C-AA29-2F96-A5C0-1EA8B88E3C90}"/>
          </ac:spMkLst>
        </pc:spChg>
        <pc:spChg chg="add mod">
          <ac:chgData name="Manolis Grillakis" userId="373acfe5e536c64a" providerId="LiveId" clId="{F1D403E3-5DE5-4268-AFDD-206C59A21CB0}" dt="2026-09-08T13:05:38.083" v="3216" actId="122"/>
          <ac:spMkLst>
            <pc:docMk/>
            <pc:sldMk cId="3580015109" sldId="271"/>
            <ac:spMk id="33" creationId="{A4EB1151-6E33-D1D4-0681-66EB8BC4F3D4}"/>
          </ac:spMkLst>
        </pc:spChg>
        <pc:spChg chg="add mod">
          <ac:chgData name="Manolis Grillakis" userId="373acfe5e536c64a" providerId="LiveId" clId="{F1D403E3-5DE5-4268-AFDD-206C59A21CB0}" dt="2026-09-08T13:05:07.539" v="3205" actId="2711"/>
          <ac:spMkLst>
            <pc:docMk/>
            <pc:sldMk cId="3580015109" sldId="271"/>
            <ac:spMk id="39" creationId="{85FE2E1A-B3A0-5BCB-0FF1-781ABBC50F4F}"/>
          </ac:spMkLst>
        </pc:spChg>
        <pc:spChg chg="add mod">
          <ac:chgData name="Manolis Grillakis" userId="373acfe5e536c64a" providerId="LiveId" clId="{F1D403E3-5DE5-4268-AFDD-206C59A21CB0}" dt="2026-09-08T13:05:17.304" v="3208" actId="404"/>
          <ac:spMkLst>
            <pc:docMk/>
            <pc:sldMk cId="3580015109" sldId="271"/>
            <ac:spMk id="86" creationId="{C7E168A3-6AE9-AFAE-4F94-E187B94E021B}"/>
          </ac:spMkLst>
        </pc:spChg>
        <pc:spChg chg="add mod">
          <ac:chgData name="Manolis Grillakis" userId="373acfe5e536c64a" providerId="LiveId" clId="{F1D403E3-5DE5-4268-AFDD-206C59A21CB0}" dt="2026-09-08T13:05:23.026" v="3211" actId="1076"/>
          <ac:spMkLst>
            <pc:docMk/>
            <pc:sldMk cId="3580015109" sldId="271"/>
            <ac:spMk id="88" creationId="{AF5E8998-C768-BBA8-2CE3-D5640FCAD8F5}"/>
          </ac:spMkLst>
        </pc:spChg>
        <pc:spChg chg="add mod">
          <ac:chgData name="Manolis Grillakis" userId="373acfe5e536c64a" providerId="LiveId" clId="{F1D403E3-5DE5-4268-AFDD-206C59A21CB0}" dt="2026-09-08T13:05:07.539" v="3205" actId="2711"/>
          <ac:spMkLst>
            <pc:docMk/>
            <pc:sldMk cId="3580015109" sldId="271"/>
            <ac:spMk id="94" creationId="{41AD337C-25BB-D97E-5DCD-91E9A1775FA4}"/>
          </ac:spMkLst>
        </pc:spChg>
        <pc:picChg chg="ord">
          <ac:chgData name="Manolis Grillakis" userId="373acfe5e536c64a" providerId="LiveId" clId="{F1D403E3-5DE5-4268-AFDD-206C59A21CB0}" dt="2026-09-08T09:57:55.838" v="2982" actId="167"/>
          <ac:picMkLst>
            <pc:docMk/>
            <pc:sldMk cId="3580015109" sldId="271"/>
            <ac:picMk id="2" creationId="{15CDA5C2-0986-D6C7-EB8D-81E63AAA65C0}"/>
          </ac:picMkLst>
        </pc:picChg>
        <pc:picChg chg="add mod">
          <ac:chgData name="Manolis Grillakis" userId="373acfe5e536c64a" providerId="LiveId" clId="{F1D403E3-5DE5-4268-AFDD-206C59A21CB0}" dt="2026-09-08T12:01:37.200" v="3032" actId="1076"/>
          <ac:picMkLst>
            <pc:docMk/>
            <pc:sldMk cId="3580015109" sldId="271"/>
            <ac:picMk id="46" creationId="{87DE1227-F811-0F79-C44E-660EECD2DC27}"/>
          </ac:picMkLst>
        </pc:picChg>
        <pc:picChg chg="add mod">
          <ac:chgData name="Manolis Grillakis" userId="373acfe5e536c64a" providerId="LiveId" clId="{F1D403E3-5DE5-4268-AFDD-206C59A21CB0}" dt="2026-09-08T12:01:35.097" v="3031" actId="1076"/>
          <ac:picMkLst>
            <pc:docMk/>
            <pc:sldMk cId="3580015109" sldId="271"/>
            <ac:picMk id="48" creationId="{022ADEBC-397D-77EA-F4D8-58AA6B52AFDC}"/>
          </ac:picMkLst>
        </pc:picChg>
        <pc:picChg chg="add mod modCrop">
          <ac:chgData name="Manolis Grillakis" userId="373acfe5e536c64a" providerId="LiveId" clId="{F1D403E3-5DE5-4268-AFDD-206C59A21CB0}" dt="2026-09-08T12:01:51.489" v="3039" actId="1076"/>
          <ac:picMkLst>
            <pc:docMk/>
            <pc:sldMk cId="3580015109" sldId="271"/>
            <ac:picMk id="50" creationId="{691B65A7-C8B0-BBB9-56C9-5614818BBEAC}"/>
          </ac:picMkLst>
        </pc:picChg>
        <pc:picChg chg="add mod modCrop">
          <ac:chgData name="Manolis Grillakis" userId="373acfe5e536c64a" providerId="LiveId" clId="{F1D403E3-5DE5-4268-AFDD-206C59A21CB0}" dt="2026-09-08T12:01:52.425" v="3040" actId="1076"/>
          <ac:picMkLst>
            <pc:docMk/>
            <pc:sldMk cId="3580015109" sldId="271"/>
            <ac:picMk id="52" creationId="{CA086D8E-8BF0-33C8-C284-AF95EF291E1C}"/>
          </ac:picMkLst>
        </pc:picChg>
        <pc:picChg chg="add mod">
          <ac:chgData name="Manolis Grillakis" userId="373acfe5e536c64a" providerId="LiveId" clId="{F1D403E3-5DE5-4268-AFDD-206C59A21CB0}" dt="2026-09-08T12:02:02.024" v="3044" actId="1076"/>
          <ac:picMkLst>
            <pc:docMk/>
            <pc:sldMk cId="3580015109" sldId="271"/>
            <ac:picMk id="56" creationId="{81D030FA-AF99-362E-EA45-52FF53E1C630}"/>
          </ac:picMkLst>
        </pc:picChg>
        <pc:picChg chg="add mod">
          <ac:chgData name="Manolis Grillakis" userId="373acfe5e536c64a" providerId="LiveId" clId="{F1D403E3-5DE5-4268-AFDD-206C59A21CB0}" dt="2026-09-08T12:02:02.024" v="3044" actId="1076"/>
          <ac:picMkLst>
            <pc:docMk/>
            <pc:sldMk cId="3580015109" sldId="271"/>
            <ac:picMk id="58" creationId="{24A5CD1F-DDD4-ADB3-A696-381623BF656E}"/>
          </ac:picMkLst>
        </pc:picChg>
      </pc:sldChg>
      <pc:sldChg chg="addSp delSp modSp add mod modNotesTx">
        <pc:chgData name="Manolis Grillakis" userId="373acfe5e536c64a" providerId="LiveId" clId="{F1D403E3-5DE5-4268-AFDD-206C59A21CB0}" dt="2026-09-09T05:36:25.201" v="3401" actId="1076"/>
        <pc:sldMkLst>
          <pc:docMk/>
          <pc:sldMk cId="333915275" sldId="272"/>
        </pc:sldMkLst>
        <pc:spChg chg="add mod">
          <ac:chgData name="Manolis Grillakis" userId="373acfe5e536c64a" providerId="LiveId" clId="{F1D403E3-5DE5-4268-AFDD-206C59A21CB0}" dt="2026-09-09T05:36:17.253" v="3397" actId="120"/>
          <ac:spMkLst>
            <pc:docMk/>
            <pc:sldMk cId="333915275" sldId="272"/>
            <ac:spMk id="55" creationId="{30F2E2A6-8AA9-E756-38DB-773CD55870CE}"/>
          </ac:spMkLst>
        </pc:spChg>
        <pc:picChg chg="add mod">
          <ac:chgData name="Manolis Grillakis" userId="373acfe5e536c64a" providerId="LiveId" clId="{F1D403E3-5DE5-4268-AFDD-206C59A21CB0}" dt="2026-09-09T05:36:25.201" v="3401" actId="1076"/>
          <ac:picMkLst>
            <pc:docMk/>
            <pc:sldMk cId="333915275" sldId="272"/>
            <ac:picMk id="22" creationId="{29E1DAB1-103F-98E7-1578-D01A31DF47DE}"/>
          </ac:picMkLst>
        </pc:picChg>
      </pc:sldChg>
      <pc:sldChg chg="addSp delSp modSp add mod modNotesTx">
        <pc:chgData name="Manolis Grillakis" userId="373acfe5e536c64a" providerId="LiveId" clId="{F1D403E3-5DE5-4268-AFDD-206C59A21CB0}" dt="2026-09-10T08:26:17.899" v="5815" actId="1076"/>
        <pc:sldMkLst>
          <pc:docMk/>
          <pc:sldMk cId="3801680116" sldId="273"/>
        </pc:sldMkLst>
        <pc:spChg chg="add del mod">
          <ac:chgData name="Manolis Grillakis" userId="373acfe5e536c64a" providerId="LiveId" clId="{F1D403E3-5DE5-4268-AFDD-206C59A21CB0}" dt="2026-09-10T08:26:17.899" v="5815" actId="1076"/>
          <ac:spMkLst>
            <pc:docMk/>
            <pc:sldMk cId="3801680116" sldId="273"/>
            <ac:spMk id="5" creationId="{4DB01B8C-72AF-20D8-BCA5-A17263D80440}"/>
          </ac:spMkLst>
        </pc:spChg>
        <pc:spChg chg="add mod">
          <ac:chgData name="Manolis Grillakis" userId="373acfe5e536c64a" providerId="LiveId" clId="{F1D403E3-5DE5-4268-AFDD-206C59A21CB0}" dt="2026-09-09T08:21:52.336" v="3789" actId="122"/>
          <ac:spMkLst>
            <pc:docMk/>
            <pc:sldMk cId="3801680116" sldId="273"/>
            <ac:spMk id="27" creationId="{8CD748FB-24D3-7838-9534-6A8E8C9E656E}"/>
          </ac:spMkLst>
        </pc:spChg>
        <pc:spChg chg="add mod">
          <ac:chgData name="Manolis Grillakis" userId="373acfe5e536c64a" providerId="LiveId" clId="{F1D403E3-5DE5-4268-AFDD-206C59A21CB0}" dt="2026-09-09T08:21:46.008" v="3787" actId="404"/>
          <ac:spMkLst>
            <pc:docMk/>
            <pc:sldMk cId="3801680116" sldId="273"/>
            <ac:spMk id="29" creationId="{13000A89-A0D8-A456-07F1-EA0D3F591A23}"/>
          </ac:spMkLst>
        </pc:spChg>
        <pc:picChg chg="add del mod">
          <ac:chgData name="Manolis Grillakis" userId="373acfe5e536c64a" providerId="LiveId" clId="{F1D403E3-5DE5-4268-AFDD-206C59A21CB0}" dt="2026-09-09T05:35:58.492" v="3394" actId="478"/>
          <ac:picMkLst>
            <pc:docMk/>
            <pc:sldMk cId="3801680116" sldId="273"/>
            <ac:picMk id="22" creationId="{E4BC245C-9B44-27D1-FC6F-09006C38B30A}"/>
          </ac:picMkLst>
        </pc:picChg>
        <pc:picChg chg="add mod">
          <ac:chgData name="Manolis Grillakis" userId="373acfe5e536c64a" providerId="LiveId" clId="{F1D403E3-5DE5-4268-AFDD-206C59A21CB0}" dt="2026-09-09T06:17:54.514" v="3475" actId="1076"/>
          <ac:picMkLst>
            <pc:docMk/>
            <pc:sldMk cId="3801680116" sldId="273"/>
            <ac:picMk id="25" creationId="{C6573009-140F-4FED-C4B1-109775BA8862}"/>
          </ac:picMkLst>
        </pc:picChg>
      </pc:sldChg>
      <pc:sldChg chg="addSp delSp modSp add mod">
        <pc:chgData name="Manolis Grillakis" userId="373acfe5e536c64a" providerId="LiveId" clId="{F1D403E3-5DE5-4268-AFDD-206C59A21CB0}" dt="2026-09-10T08:25:58.981" v="5813" actId="404"/>
        <pc:sldMkLst>
          <pc:docMk/>
          <pc:sldMk cId="1467774262" sldId="274"/>
        </pc:sldMkLst>
        <pc:spChg chg="mod">
          <ac:chgData name="Manolis Grillakis" userId="373acfe5e536c64a" providerId="LiveId" clId="{F1D403E3-5DE5-4268-AFDD-206C59A21CB0}" dt="2026-09-10T08:25:48.849" v="5811" actId="2711"/>
          <ac:spMkLst>
            <pc:docMk/>
            <pc:sldMk cId="1467774262" sldId="274"/>
            <ac:spMk id="4" creationId="{DD4CAB8F-E5C9-19A7-69AE-4B47FF56007F}"/>
          </ac:spMkLst>
        </pc:spChg>
        <pc:spChg chg="mod">
          <ac:chgData name="Manolis Grillakis" userId="373acfe5e536c64a" providerId="LiveId" clId="{F1D403E3-5DE5-4268-AFDD-206C59A21CB0}" dt="2026-09-10T08:25:58.981" v="5813" actId="404"/>
          <ac:spMkLst>
            <pc:docMk/>
            <pc:sldMk cId="1467774262" sldId="274"/>
            <ac:spMk id="5" creationId="{2862C6DB-E471-9CB3-A784-F2F87825E183}"/>
          </ac:spMkLst>
        </pc:spChg>
        <pc:spChg chg="del">
          <ac:chgData name="Manolis Grillakis" userId="373acfe5e536c64a" providerId="LiveId" clId="{F1D403E3-5DE5-4268-AFDD-206C59A21CB0}" dt="2026-09-09T08:47:27.235" v="3936" actId="478"/>
          <ac:spMkLst>
            <pc:docMk/>
            <pc:sldMk cId="1467774262" sldId="274"/>
            <ac:spMk id="7" creationId="{14B50482-269D-BE0C-9F7B-4566FD3E587D}"/>
          </ac:spMkLst>
        </pc:spChg>
        <pc:spChg chg="mod">
          <ac:chgData name="Manolis Grillakis" userId="373acfe5e536c64a" providerId="LiveId" clId="{F1D403E3-5DE5-4268-AFDD-206C59A21CB0}" dt="2026-09-10T08:25:48.849" v="5811" actId="2711"/>
          <ac:spMkLst>
            <pc:docMk/>
            <pc:sldMk cId="1467774262" sldId="274"/>
            <ac:spMk id="7" creationId="{36D377F9-8B31-B1F2-7BA9-2E41D6C23889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9" creationId="{69C93995-970A-82D8-8857-81D9EA7D2E81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1" creationId="{B0502C65-4A12-A7B6-8FC3-4A38854D85C3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2" creationId="{E34F542C-1EE3-1477-C0C7-ABF77F76AF88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3" creationId="{BFFD94B5-C564-880F-AC41-21B6CD6AB1F5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6" creationId="{4C778C13-06A8-E269-107F-D9453DF65424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7" creationId="{5844CD3F-2FEE-A2FC-0193-C896781E5042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8" creationId="{0F341C40-F7B3-ABF4-E4FE-50F7899468B0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19" creationId="{C45E9139-78A6-FC36-EDEA-6A24AF27FDFE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20" creationId="{3E3A84E4-B3E1-FB3E-BEFC-B054CE587AA4}"/>
          </ac:spMkLst>
        </pc:spChg>
        <pc:spChg chg="del">
          <ac:chgData name="Manolis Grillakis" userId="373acfe5e536c64a" providerId="LiveId" clId="{F1D403E3-5DE5-4268-AFDD-206C59A21CB0}" dt="2026-09-09T10:02:21.834" v="4846" actId="478"/>
          <ac:spMkLst>
            <pc:docMk/>
            <pc:sldMk cId="1467774262" sldId="274"/>
            <ac:spMk id="21" creationId="{F4BAD220-F8CC-9F22-C940-385C46CF2AEE}"/>
          </ac:spMkLst>
        </pc:spChg>
        <pc:graphicFrameChg chg="add mod modGraphic">
          <ac:chgData name="Manolis Grillakis" userId="373acfe5e536c64a" providerId="LiveId" clId="{F1D403E3-5DE5-4268-AFDD-206C59A21CB0}" dt="2026-09-09T11:16:31.963" v="4971" actId="14100"/>
          <ac:graphicFrameMkLst>
            <pc:docMk/>
            <pc:sldMk cId="1467774262" sldId="274"/>
            <ac:graphicFrameMk id="6" creationId="{77F8DB4F-4AD7-44DC-2797-39E1D81DD104}"/>
          </ac:graphicFrameMkLst>
        </pc:graphicFrameChg>
        <pc:picChg chg="del">
          <ac:chgData name="Manolis Grillakis" userId="373acfe5e536c64a" providerId="LiveId" clId="{F1D403E3-5DE5-4268-AFDD-206C59A21CB0}" dt="2026-09-09T08:47:26.235" v="3935" actId="478"/>
          <ac:picMkLst>
            <pc:docMk/>
            <pc:sldMk cId="1467774262" sldId="274"/>
            <ac:picMk id="23" creationId="{DF755749-2BD4-5649-E020-6BF0F0588CA8}"/>
          </ac:picMkLst>
        </pc:picChg>
      </pc:sldChg>
      <pc:sldChg chg="add del">
        <pc:chgData name="Manolis Grillakis" userId="373acfe5e536c64a" providerId="LiveId" clId="{F1D403E3-5DE5-4268-AFDD-206C59A21CB0}" dt="2026-09-09T10:02:29.358" v="4848" actId="47"/>
        <pc:sldMkLst>
          <pc:docMk/>
          <pc:sldMk cId="101678653" sldId="275"/>
        </pc:sldMkLst>
      </pc:sldChg>
      <pc:sldChg chg="modSp add mod">
        <pc:chgData name="Manolis Grillakis" userId="373acfe5e536c64a" providerId="LiveId" clId="{F1D403E3-5DE5-4268-AFDD-206C59A21CB0}" dt="2026-09-09T16:20:29.158" v="5137" actId="20577"/>
        <pc:sldMkLst>
          <pc:docMk/>
          <pc:sldMk cId="3636548741" sldId="276"/>
        </pc:sldMkLst>
        <pc:spChg chg="mod">
          <ac:chgData name="Manolis Grillakis" userId="373acfe5e536c64a" providerId="LiveId" clId="{F1D403E3-5DE5-4268-AFDD-206C59A21CB0}" dt="2026-09-09T16:20:29.158" v="5137" actId="20577"/>
          <ac:spMkLst>
            <pc:docMk/>
            <pc:sldMk cId="3636548741" sldId="276"/>
            <ac:spMk id="5" creationId="{0E8E4797-87FE-6118-F0F2-D37D8ED48269}"/>
          </ac:spMkLst>
        </pc:spChg>
      </pc:sldChg>
      <pc:sldChg chg="addSp delSp modSp add mod">
        <pc:chgData name="Manolis Grillakis" userId="373acfe5e536c64a" providerId="LiveId" clId="{F1D403E3-5DE5-4268-AFDD-206C59A21CB0}" dt="2026-09-10T08:20:44.408" v="5726" actId="164"/>
        <pc:sldMkLst>
          <pc:docMk/>
          <pc:sldMk cId="4164730784" sldId="277"/>
        </pc:sldMkLst>
        <pc:spChg chg="mod">
          <ac:chgData name="Manolis Grillakis" userId="373acfe5e536c64a" providerId="LiveId" clId="{F1D403E3-5DE5-4268-AFDD-206C59A21CB0}" dt="2026-09-09T08:47:09.947" v="3934" actId="20577"/>
          <ac:spMkLst>
            <pc:docMk/>
            <pc:sldMk cId="4164730784" sldId="277"/>
            <ac:spMk id="4" creationId="{6AB7D1EA-CD73-25A2-D1C2-DE48400DB3F5}"/>
          </ac:spMkLst>
        </pc:spChg>
        <pc:spChg chg="add mod">
          <ac:chgData name="Manolis Grillakis" userId="373acfe5e536c64a" providerId="LiveId" clId="{F1D403E3-5DE5-4268-AFDD-206C59A21CB0}" dt="2026-09-10T08:20:44.408" v="5726" actId="164"/>
          <ac:spMkLst>
            <pc:docMk/>
            <pc:sldMk cId="4164730784" sldId="277"/>
            <ac:spMk id="4" creationId="{7DFD9ACB-6B37-3947-431D-957CD055966B}"/>
          </ac:spMkLst>
        </pc:spChg>
        <pc:spChg chg="mod">
          <ac:chgData name="Manolis Grillakis" userId="373acfe5e536c64a" providerId="LiveId" clId="{F1D403E3-5DE5-4268-AFDD-206C59A21CB0}" dt="2026-09-10T08:20:44.408" v="5726" actId="164"/>
          <ac:spMkLst>
            <pc:docMk/>
            <pc:sldMk cId="4164730784" sldId="277"/>
            <ac:spMk id="5" creationId="{08580748-61F8-3765-8E03-0B8FBB8C4999}"/>
          </ac:spMkLst>
        </pc:spChg>
        <pc:spChg chg="add del mod">
          <ac:chgData name="Manolis Grillakis" userId="373acfe5e536c64a" providerId="LiveId" clId="{F1D403E3-5DE5-4268-AFDD-206C59A21CB0}" dt="2026-09-09T08:46:53.346" v="3915" actId="478"/>
          <ac:spMkLst>
            <pc:docMk/>
            <pc:sldMk cId="4164730784" sldId="277"/>
            <ac:spMk id="7" creationId="{45D9C83F-1E7D-90B1-D1C3-3C3016D6F054}"/>
          </ac:spMkLst>
        </pc:spChg>
        <pc:spChg chg="add mod">
          <ac:chgData name="Manolis Grillakis" userId="373acfe5e536c64a" providerId="LiveId" clId="{F1D403E3-5DE5-4268-AFDD-206C59A21CB0}" dt="2026-09-10T08:20:44.408" v="5726" actId="164"/>
          <ac:spMkLst>
            <pc:docMk/>
            <pc:sldMk cId="4164730784" sldId="277"/>
            <ac:spMk id="10" creationId="{B9EF1297-9BE1-0CA2-30FC-46CAB1594C71}"/>
          </ac:spMkLst>
        </pc:spChg>
        <pc:spChg chg="add mod">
          <ac:chgData name="Manolis Grillakis" userId="373acfe5e536c64a" providerId="LiveId" clId="{F1D403E3-5DE5-4268-AFDD-206C59A21CB0}" dt="2026-09-10T08:20:44.408" v="5726" actId="164"/>
          <ac:spMkLst>
            <pc:docMk/>
            <pc:sldMk cId="4164730784" sldId="277"/>
            <ac:spMk id="12" creationId="{D1844064-4BD1-12F0-82B8-3AA87B6326D8}"/>
          </ac:spMkLst>
        </pc:spChg>
        <pc:spChg chg="add mod">
          <ac:chgData name="Manolis Grillakis" userId="373acfe5e536c64a" providerId="LiveId" clId="{F1D403E3-5DE5-4268-AFDD-206C59A21CB0}" dt="2026-09-10T08:20:44.408" v="5726" actId="164"/>
          <ac:spMkLst>
            <pc:docMk/>
            <pc:sldMk cId="4164730784" sldId="277"/>
            <ac:spMk id="14" creationId="{E89B2F65-7EF3-C488-2CF8-615F12638237}"/>
          </ac:spMkLst>
        </pc:spChg>
        <pc:grpChg chg="add mod">
          <ac:chgData name="Manolis Grillakis" userId="373acfe5e536c64a" providerId="LiveId" clId="{F1D403E3-5DE5-4268-AFDD-206C59A21CB0}" dt="2026-09-10T08:20:44.408" v="5726" actId="164"/>
          <ac:grpSpMkLst>
            <pc:docMk/>
            <pc:sldMk cId="4164730784" sldId="277"/>
            <ac:grpSpMk id="9" creationId="{E4CAC62C-B33D-5F87-CC79-196917BD026A}"/>
          </ac:grpSpMkLst>
        </pc:grpChg>
        <pc:graphicFrameChg chg="add mod">
          <ac:chgData name="Manolis Grillakis" userId="373acfe5e536c64a" providerId="LiveId" clId="{F1D403E3-5DE5-4268-AFDD-206C59A21CB0}" dt="2026-09-10T08:20:44.408" v="5726" actId="164"/>
          <ac:graphicFrameMkLst>
            <pc:docMk/>
            <pc:sldMk cId="4164730784" sldId="277"/>
            <ac:graphicFrameMk id="8" creationId="{A2454987-B0CC-4B49-BF37-26B6B1147874}"/>
          </ac:graphicFrameMkLst>
        </pc:graphicFrameChg>
      </pc:sldChg>
      <pc:sldChg chg="addSp delSp modSp add mod ord delAnim">
        <pc:chgData name="Manolis Grillakis" userId="373acfe5e536c64a" providerId="LiveId" clId="{F1D403E3-5DE5-4268-AFDD-206C59A21CB0}" dt="2026-09-09T16:51:44.453" v="5163" actId="14100"/>
        <pc:sldMkLst>
          <pc:docMk/>
          <pc:sldMk cId="1724930119" sldId="278"/>
        </pc:sldMkLst>
        <pc:spChg chg="mod">
          <ac:chgData name="Manolis Grillakis" userId="373acfe5e536c64a" providerId="LiveId" clId="{F1D403E3-5DE5-4268-AFDD-206C59A21CB0}" dt="2026-09-09T09:50:33.706" v="4338" actId="20577"/>
          <ac:spMkLst>
            <pc:docMk/>
            <pc:sldMk cId="1724930119" sldId="278"/>
            <ac:spMk id="4" creationId="{2DF8A993-E7D4-998B-C570-723CF3843E7C}"/>
          </ac:spMkLst>
        </pc:spChg>
        <pc:spChg chg="mod">
          <ac:chgData name="Manolis Grillakis" userId="373acfe5e536c64a" providerId="LiveId" clId="{F1D403E3-5DE5-4268-AFDD-206C59A21CB0}" dt="2026-09-09T16:51:44.453" v="5163" actId="14100"/>
          <ac:spMkLst>
            <pc:docMk/>
            <pc:sldMk cId="1724930119" sldId="278"/>
            <ac:spMk id="5" creationId="{5E0C579B-8912-B65F-0EAF-3830239CB424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7" creationId="{A71B21E5-29AA-B628-CB1C-EB0A07BADF0D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8" creationId="{B6103A2A-51C5-21EB-0A1D-A947E05CF9DE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10" creationId="{286277A5-8EA7-E4DE-3DF2-358FD2F82DFC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12" creationId="{A20218DF-984D-EC15-A543-A71AF61D0B18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13" creationId="{844E1F5E-F3CB-BA4F-44CE-C9210F5F0F74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14" creationId="{5EFD95F1-4939-C228-DC23-54E583B169C1}"/>
          </ac:spMkLst>
        </pc:spChg>
        <pc:spChg chg="mod">
          <ac:chgData name="Manolis Grillakis" userId="373acfe5e536c64a" providerId="LiveId" clId="{F1D403E3-5DE5-4268-AFDD-206C59A21CB0}" dt="2026-09-09T10:01:52.114" v="4824" actId="1036"/>
          <ac:spMkLst>
            <pc:docMk/>
            <pc:sldMk cId="1724930119" sldId="278"/>
            <ac:spMk id="19" creationId="{88931B67-15A9-7122-C83B-11D5A56F448B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25" creationId="{74C511FC-4064-B978-8684-8E91417AE5DA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27" creationId="{F5C594D7-E9CC-1872-4BE6-3D481198B33C}"/>
          </ac:spMkLst>
        </pc:spChg>
        <pc:spChg chg="mod">
          <ac:chgData name="Manolis Grillakis" userId="373acfe5e536c64a" providerId="LiveId" clId="{F1D403E3-5DE5-4268-AFDD-206C59A21CB0}" dt="2026-09-09T10:01:58.707" v="4832" actId="1036"/>
          <ac:spMkLst>
            <pc:docMk/>
            <pc:sldMk cId="1724930119" sldId="278"/>
            <ac:spMk id="29" creationId="{B7963489-6029-CC2D-3031-00D36D007C59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31" creationId="{EC29DB60-3679-E3FF-BCF9-AE161FD1206B}"/>
          </ac:spMkLst>
        </pc:spChg>
        <pc:spChg chg="mod">
          <ac:chgData name="Manolis Grillakis" userId="373acfe5e536c64a" providerId="LiveId" clId="{F1D403E3-5DE5-4268-AFDD-206C59A21CB0}" dt="2026-09-09T16:51:32.526" v="5160" actId="1038"/>
          <ac:spMkLst>
            <pc:docMk/>
            <pc:sldMk cId="1724930119" sldId="278"/>
            <ac:spMk id="35" creationId="{9AFF51D1-620B-E7E8-1825-6963F16C96F6}"/>
          </ac:spMkLst>
        </pc:spChg>
        <pc:grpChg chg="del">
          <ac:chgData name="Manolis Grillakis" userId="373acfe5e536c64a" providerId="LiveId" clId="{F1D403E3-5DE5-4268-AFDD-206C59A21CB0}" dt="2026-09-09T16:51:15.862" v="5142" actId="478"/>
          <ac:grpSpMkLst>
            <pc:docMk/>
            <pc:sldMk cId="1724930119" sldId="278"/>
            <ac:grpSpMk id="18" creationId="{614DB025-321B-2D59-D89C-E0FA78CB031A}"/>
          </ac:grpSpMkLst>
        </pc:grpChg>
        <pc:graphicFrameChg chg="add mod modGraphic">
          <ac:chgData name="Manolis Grillakis" userId="373acfe5e536c64a" providerId="LiveId" clId="{F1D403E3-5DE5-4268-AFDD-206C59A21CB0}" dt="2026-09-09T16:51:28.487" v="5144" actId="14100"/>
          <ac:graphicFrameMkLst>
            <pc:docMk/>
            <pc:sldMk cId="1724930119" sldId="278"/>
            <ac:graphicFrameMk id="15" creationId="{9D81ACD0-83BE-7E59-E890-505507564E9C}"/>
          </ac:graphicFrameMkLst>
        </pc:graphicFrameChg>
        <pc:picChg chg="add del mod">
          <ac:chgData name="Manolis Grillakis" userId="373acfe5e536c64a" providerId="LiveId" clId="{F1D403E3-5DE5-4268-AFDD-206C59A21CB0}" dt="2026-09-09T09:51:58.218" v="4390" actId="478"/>
          <ac:picMkLst>
            <pc:docMk/>
            <pc:sldMk cId="1724930119" sldId="278"/>
            <ac:picMk id="11" creationId="{69B5E94C-7E44-9568-BF33-FECA7F55F67D}"/>
          </ac:picMkLst>
        </pc:picChg>
        <pc:picChg chg="del">
          <ac:chgData name="Manolis Grillakis" userId="373acfe5e536c64a" providerId="LiveId" clId="{F1D403E3-5DE5-4268-AFDD-206C59A21CB0}" dt="2026-09-09T08:47:37.331" v="3940" actId="478"/>
          <ac:picMkLst>
            <pc:docMk/>
            <pc:sldMk cId="1724930119" sldId="278"/>
            <ac:picMk id="23" creationId="{25F76DD2-CC29-C86E-21B0-4DD469F78AD2}"/>
          </ac:picMkLst>
        </pc:picChg>
      </pc:sldChg>
      <pc:sldChg chg="addSp delSp modSp add mod">
        <pc:chgData name="Manolis Grillakis" userId="373acfe5e536c64a" providerId="LiveId" clId="{F1D403E3-5DE5-4268-AFDD-206C59A21CB0}" dt="2026-09-10T08:26:50.226" v="5816" actId="1076"/>
        <pc:sldMkLst>
          <pc:docMk/>
          <pc:sldMk cId="1152325611" sldId="279"/>
        </pc:sldMkLst>
        <pc:spChg chg="mod ord">
          <ac:chgData name="Manolis Grillakis" userId="373acfe5e536c64a" providerId="LiveId" clId="{F1D403E3-5DE5-4268-AFDD-206C59A21CB0}" dt="2026-09-09T08:48:33.806" v="3974" actId="167"/>
          <ac:spMkLst>
            <pc:docMk/>
            <pc:sldMk cId="1152325611" sldId="279"/>
            <ac:spMk id="4" creationId="{F1DA1A6B-913E-CD6E-7182-80B2CAB9E717}"/>
          </ac:spMkLst>
        </pc:spChg>
        <pc:spChg chg="mod">
          <ac:chgData name="Manolis Grillakis" userId="373acfe5e536c64a" providerId="LiveId" clId="{F1D403E3-5DE5-4268-AFDD-206C59A21CB0}" dt="2026-09-09T09:44:39.959" v="4127" actId="20577"/>
          <ac:spMkLst>
            <pc:docMk/>
            <pc:sldMk cId="1152325611" sldId="279"/>
            <ac:spMk id="6" creationId="{ED9C0CBD-426A-7DA5-5EC1-F3D87104D58B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7" creationId="{4AF27059-E1EC-DD9A-E37E-F41141EDD81B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8" creationId="{9C8C4716-06FC-1151-6002-13ACDF759FB5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9" creationId="{B5756362-967D-316E-C22E-51DDE9308513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0" creationId="{89582E9A-24D8-2D80-19E6-EE33079BACEB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1" creationId="{C6ABC0AD-10DC-6E24-85C8-A6044CEEEE26}"/>
          </ac:spMkLst>
        </pc:spChg>
        <pc:spChg chg="add 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2" creationId="{352F3F14-145C-3E81-A8FC-13E5E186A8F5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3" creationId="{952495F3-61BE-170B-DF55-63351B4E90BC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4" creationId="{A4AAD2A1-2317-E565-DBD4-E7D2FFCC7484}"/>
          </ac:spMkLst>
        </pc:spChg>
        <pc:spChg chg="del">
          <ac:chgData name="Manolis Grillakis" userId="373acfe5e536c64a" providerId="LiveId" clId="{F1D403E3-5DE5-4268-AFDD-206C59A21CB0}" dt="2026-09-09T08:49:08.547" v="4062" actId="478"/>
          <ac:spMkLst>
            <pc:docMk/>
            <pc:sldMk cId="1152325611" sldId="279"/>
            <ac:spMk id="15" creationId="{36E49C2C-D886-CE63-BE8F-FA43824DBC6E}"/>
          </ac:spMkLst>
        </pc:spChg>
        <pc:spChg chg="add 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5" creationId="{AACCF3E3-AF5F-166D-472F-38124F4B7B75}"/>
          </ac:spMkLst>
        </pc:spChg>
        <pc:spChg chg="mod">
          <ac:chgData name="Manolis Grillakis" userId="373acfe5e536c64a" providerId="LiveId" clId="{F1D403E3-5DE5-4268-AFDD-206C59A21CB0}" dt="2026-09-10T08:26:50.226" v="5816" actId="1076"/>
          <ac:spMkLst>
            <pc:docMk/>
            <pc:sldMk cId="1152325611" sldId="279"/>
            <ac:spMk id="18" creationId="{616A8A84-BECF-E644-D0DE-5FB0C270CF66}"/>
          </ac:spMkLst>
        </pc:spChg>
        <pc:spChg chg="del">
          <ac:chgData name="Manolis Grillakis" userId="373acfe5e536c64a" providerId="LiveId" clId="{F1D403E3-5DE5-4268-AFDD-206C59A21CB0}" dt="2026-09-09T08:49:10.059" v="4063" actId="478"/>
          <ac:spMkLst>
            <pc:docMk/>
            <pc:sldMk cId="1152325611" sldId="279"/>
            <ac:spMk id="26" creationId="{5BBCAB85-F719-453F-07D4-0C746EFF9DE7}"/>
          </ac:spMkLst>
        </pc:spChg>
        <pc:grpChg chg="del">
          <ac:chgData name="Manolis Grillakis" userId="373acfe5e536c64a" providerId="LiveId" clId="{F1D403E3-5DE5-4268-AFDD-206C59A21CB0}" dt="2026-09-09T08:48:20.075" v="3972" actId="478"/>
          <ac:grpSpMkLst>
            <pc:docMk/>
            <pc:sldMk cId="1152325611" sldId="279"/>
            <ac:grpSpMk id="24" creationId="{8A8B3B61-B22F-CFEF-53E1-A5DED0A2D2C5}"/>
          </ac:grpSpMkLst>
        </pc:grpChg>
        <pc:picChg chg="ord">
          <ac:chgData name="Manolis Grillakis" userId="373acfe5e536c64a" providerId="LiveId" clId="{F1D403E3-5DE5-4268-AFDD-206C59A21CB0}" dt="2026-09-09T08:48:37.791" v="3975" actId="167"/>
          <ac:picMkLst>
            <pc:docMk/>
            <pc:sldMk cId="1152325611" sldId="279"/>
            <ac:picMk id="2" creationId="{737A9F54-C839-96A8-A9A8-B29CD8677EAC}"/>
          </ac:picMkLst>
        </pc:picChg>
      </pc:sldChg>
      <pc:sldChg chg="add del">
        <pc:chgData name="Manolis Grillakis" userId="373acfe5e536c64a" providerId="LiveId" clId="{F1D403E3-5DE5-4268-AFDD-206C59A21CB0}" dt="2026-09-09T11:16:40.566" v="4973" actId="47"/>
        <pc:sldMkLst>
          <pc:docMk/>
          <pc:sldMk cId="902768337" sldId="280"/>
        </pc:sldMkLst>
      </pc:sldChg>
      <pc:sldChg chg="addSp delSp modSp add mod">
        <pc:chgData name="Manolis Grillakis" userId="373acfe5e536c64a" providerId="LiveId" clId="{F1D403E3-5DE5-4268-AFDD-206C59A21CB0}" dt="2026-09-10T08:25:40.003" v="5810" actId="1076"/>
        <pc:sldMkLst>
          <pc:docMk/>
          <pc:sldMk cId="1347845385" sldId="280"/>
        </pc:sldMkLst>
        <pc:spChg chg="mod">
          <ac:chgData name="Manolis Grillakis" userId="373acfe5e536c64a" providerId="LiveId" clId="{F1D403E3-5DE5-4268-AFDD-206C59A21CB0}" dt="2026-09-10T08:25:36.746" v="5809" actId="1076"/>
          <ac:spMkLst>
            <pc:docMk/>
            <pc:sldMk cId="1347845385" sldId="280"/>
            <ac:spMk id="4" creationId="{DFDB00BD-690B-4B33-204B-43BF85EE06D5}"/>
          </ac:spMkLst>
        </pc:spChg>
        <pc:spChg chg="mod">
          <ac:chgData name="Manolis Grillakis" userId="373acfe5e536c64a" providerId="LiveId" clId="{F1D403E3-5DE5-4268-AFDD-206C59A21CB0}" dt="2026-09-10T08:25:36.746" v="5809" actId="1076"/>
          <ac:spMkLst>
            <pc:docMk/>
            <pc:sldMk cId="1347845385" sldId="280"/>
            <ac:spMk id="5" creationId="{D350AD99-A30C-2244-9DF6-04492CE26633}"/>
          </ac:spMkLst>
        </pc:spChg>
        <pc:graphicFrameChg chg="add mod modGraphic">
          <ac:chgData name="Manolis Grillakis" userId="373acfe5e536c64a" providerId="LiveId" clId="{F1D403E3-5DE5-4268-AFDD-206C59A21CB0}" dt="2026-09-10T08:25:40.003" v="5810" actId="1076"/>
          <ac:graphicFrameMkLst>
            <pc:docMk/>
            <pc:sldMk cId="1347845385" sldId="280"/>
            <ac:graphicFrameMk id="6" creationId="{40E386EE-4C1E-A2DB-4ACC-F31F5D023485}"/>
          </ac:graphicFrameMkLst>
        </pc:graphicFrameChg>
        <pc:graphicFrameChg chg="del">
          <ac:chgData name="Manolis Grillakis" userId="373acfe5e536c64a" providerId="LiveId" clId="{F1D403E3-5DE5-4268-AFDD-206C59A21CB0}" dt="2026-09-09T12:27:43.494" v="5106" actId="478"/>
          <ac:graphicFrameMkLst>
            <pc:docMk/>
            <pc:sldMk cId="1347845385" sldId="280"/>
            <ac:graphicFrameMk id="6" creationId="{D7BB8391-AD70-6068-45BB-2029F58817EF}"/>
          </ac:graphicFrameMkLst>
        </pc:graphicFrameChg>
        <pc:picChg chg="mod">
          <ac:chgData name="Manolis Grillakis" userId="373acfe5e536c64a" providerId="LiveId" clId="{F1D403E3-5DE5-4268-AFDD-206C59A21CB0}" dt="2026-09-10T08:25:36.746" v="5809" actId="1076"/>
          <ac:picMkLst>
            <pc:docMk/>
            <pc:sldMk cId="1347845385" sldId="280"/>
            <ac:picMk id="2" creationId="{E58DEB09-E659-ADB8-FD20-157F15A6043D}"/>
          </ac:picMkLst>
        </pc:picChg>
        <pc:picChg chg="mod">
          <ac:chgData name="Manolis Grillakis" userId="373acfe5e536c64a" providerId="LiveId" clId="{F1D403E3-5DE5-4268-AFDD-206C59A21CB0}" dt="2026-09-10T08:25:36.746" v="5809" actId="1076"/>
          <ac:picMkLst>
            <pc:docMk/>
            <pc:sldMk cId="1347845385" sldId="280"/>
            <ac:picMk id="3" creationId="{5FF2D4B0-AC79-CB7B-2F5D-78A1E6AC60E5}"/>
          </ac:picMkLst>
        </pc:picChg>
      </pc:sldChg>
    </pc:docChg>
  </pc:docChgLst>
  <pc:docChgLst>
    <pc:chgData name="Aris Koutroulis" userId="6e065681797c2265" providerId="LiveId" clId="{D508991F-65A6-59D2-A7DC-B9FDF7A0A7D4}"/>
    <pc:docChg chg="undo custSel addSld delSld modSld">
      <pc:chgData name="Aris Koutroulis" userId="6e065681797c2265" providerId="LiveId" clId="{D508991F-65A6-59D2-A7DC-B9FDF7A0A7D4}" dt="2026-09-09T13:34:16.584" v="790" actId="6549"/>
      <pc:docMkLst>
        <pc:docMk/>
      </pc:docMkLst>
      <pc:sldChg chg="modSp mod">
        <pc:chgData name="Aris Koutroulis" userId="6e065681797c2265" providerId="LiveId" clId="{D508991F-65A6-59D2-A7DC-B9FDF7A0A7D4}" dt="2026-09-09T12:50:04.237" v="151" actId="1076"/>
        <pc:sldMkLst>
          <pc:docMk/>
          <pc:sldMk cId="0" sldId="257"/>
        </pc:sldMkLst>
        <pc:spChg chg="mod">
          <ac:chgData name="Aris Koutroulis" userId="6e065681797c2265" providerId="LiveId" clId="{D508991F-65A6-59D2-A7DC-B9FDF7A0A7D4}" dt="2026-09-09T12:49:40.786" v="149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Aris Koutroulis" userId="6e065681797c2265" providerId="LiveId" clId="{D508991F-65A6-59D2-A7DC-B9FDF7A0A7D4}" dt="2026-09-09T12:49:21.204" v="142" actId="1036"/>
          <ac:spMkLst>
            <pc:docMk/>
            <pc:sldMk cId="0" sldId="257"/>
            <ac:spMk id="8" creationId="{00000000-0000-0000-0000-000000000000}"/>
          </ac:spMkLst>
        </pc:spChg>
        <pc:spChg chg="mod">
          <ac:chgData name="Aris Koutroulis" userId="6e065681797c2265" providerId="LiveId" clId="{D508991F-65A6-59D2-A7DC-B9FDF7A0A7D4}" dt="2026-09-09T12:49:21.204" v="142" actId="1036"/>
          <ac:spMkLst>
            <pc:docMk/>
            <pc:sldMk cId="0" sldId="257"/>
            <ac:spMk id="9" creationId="{00000000-0000-0000-0000-000000000000}"/>
          </ac:spMkLst>
        </pc:spChg>
        <pc:spChg chg="mod">
          <ac:chgData name="Aris Koutroulis" userId="6e065681797c2265" providerId="LiveId" clId="{D508991F-65A6-59D2-A7DC-B9FDF7A0A7D4}" dt="2026-09-09T12:49:21.204" v="142" actId="103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Aris Koutroulis" userId="6e065681797c2265" providerId="LiveId" clId="{D508991F-65A6-59D2-A7DC-B9FDF7A0A7D4}" dt="2026-09-09T12:49:21.204" v="142" actId="103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Aris Koutroulis" userId="6e065681797c2265" providerId="LiveId" clId="{D508991F-65A6-59D2-A7DC-B9FDF7A0A7D4}" dt="2026-09-09T12:49:21.204" v="142" actId="1036"/>
          <ac:spMkLst>
            <pc:docMk/>
            <pc:sldMk cId="0" sldId="257"/>
            <ac:spMk id="12" creationId="{00000000-0000-0000-0000-000000000000}"/>
          </ac:spMkLst>
        </pc:spChg>
        <pc:spChg chg="mod">
          <ac:chgData name="Aris Koutroulis" userId="6e065681797c2265" providerId="LiveId" clId="{D508991F-65A6-59D2-A7DC-B9FDF7A0A7D4}" dt="2026-09-09T12:49:21.204" v="142" actId="1036"/>
          <ac:spMkLst>
            <pc:docMk/>
            <pc:sldMk cId="0" sldId="257"/>
            <ac:spMk id="13" creationId="{00000000-0000-0000-0000-000000000000}"/>
          </ac:spMkLst>
        </pc:spChg>
        <pc:picChg chg="mod">
          <ac:chgData name="Aris Koutroulis" userId="6e065681797c2265" providerId="LiveId" clId="{D508991F-65A6-59D2-A7DC-B9FDF7A0A7D4}" dt="2026-09-09T12:50:04.237" v="151" actId="1076"/>
          <ac:picMkLst>
            <pc:docMk/>
            <pc:sldMk cId="0" sldId="257"/>
            <ac:picMk id="2" creationId="{00000000-0000-0000-0000-000000000000}"/>
          </ac:picMkLst>
        </pc:picChg>
      </pc:sldChg>
      <pc:sldChg chg="addSp delSp modSp mod modNotesTx">
        <pc:chgData name="Aris Koutroulis" userId="6e065681797c2265" providerId="LiveId" clId="{D508991F-65A6-59D2-A7DC-B9FDF7A0A7D4}" dt="2026-09-09T13:13:06.925" v="516" actId="1076"/>
        <pc:sldMkLst>
          <pc:docMk/>
          <pc:sldMk cId="0" sldId="258"/>
        </pc:sldMkLst>
        <pc:spChg chg="mod">
          <ac:chgData name="Aris Koutroulis" userId="6e065681797c2265" providerId="LiveId" clId="{D508991F-65A6-59D2-A7DC-B9FDF7A0A7D4}" dt="2026-09-09T13:12:19.366" v="507" actId="6549"/>
          <ac:spMkLst>
            <pc:docMk/>
            <pc:sldMk cId="0" sldId="258"/>
            <ac:spMk id="6" creationId="{00000000-0000-0000-0000-000000000000}"/>
          </ac:spMkLst>
        </pc:spChg>
        <pc:spChg chg="add del">
          <ac:chgData name="Aris Koutroulis" userId="6e065681797c2265" providerId="LiveId" clId="{D508991F-65A6-59D2-A7DC-B9FDF7A0A7D4}" dt="2026-09-09T13:12:40.301" v="514" actId="22"/>
          <ac:spMkLst>
            <pc:docMk/>
            <pc:sldMk cId="0" sldId="258"/>
            <ac:spMk id="16" creationId="{25787B5E-6CEC-048D-E7BD-85856AD6112B}"/>
          </ac:spMkLst>
        </pc:spChg>
        <pc:spChg chg="add mod">
          <ac:chgData name="Aris Koutroulis" userId="6e065681797c2265" providerId="LiveId" clId="{D508991F-65A6-59D2-A7DC-B9FDF7A0A7D4}" dt="2026-09-09T13:12:43.905" v="515"/>
          <ac:spMkLst>
            <pc:docMk/>
            <pc:sldMk cId="0" sldId="258"/>
            <ac:spMk id="17" creationId="{A8124773-C7B7-2115-36D6-9EB307FE80AD}"/>
          </ac:spMkLst>
        </pc:spChg>
        <pc:spChg chg="mod topLvl">
          <ac:chgData name="Aris Koutroulis" userId="6e065681797c2265" providerId="LiveId" clId="{D508991F-65A6-59D2-A7DC-B9FDF7A0A7D4}" dt="2026-09-09T12:54:32.874" v="191" actId="1076"/>
          <ac:spMkLst>
            <pc:docMk/>
            <pc:sldMk cId="0" sldId="258"/>
            <ac:spMk id="22" creationId="{74B61BE4-572E-FD31-20C1-A33F1467C1D5}"/>
          </ac:spMkLst>
        </pc:spChg>
        <pc:spChg chg="del mod topLvl">
          <ac:chgData name="Aris Koutroulis" userId="6e065681797c2265" providerId="LiveId" clId="{D508991F-65A6-59D2-A7DC-B9FDF7A0A7D4}" dt="2026-09-09T12:54:12.213" v="181" actId="478"/>
          <ac:spMkLst>
            <pc:docMk/>
            <pc:sldMk cId="0" sldId="258"/>
            <ac:spMk id="23" creationId="{D25E5B99-D697-86CA-6BD3-0E4155E1A6F1}"/>
          </ac:spMkLst>
        </pc:spChg>
        <pc:grpChg chg="del">
          <ac:chgData name="Aris Koutroulis" userId="6e065681797c2265" providerId="LiveId" clId="{D508991F-65A6-59D2-A7DC-B9FDF7A0A7D4}" dt="2026-09-09T12:53:55.186" v="176" actId="165"/>
          <ac:grpSpMkLst>
            <pc:docMk/>
            <pc:sldMk cId="0" sldId="258"/>
            <ac:grpSpMk id="24" creationId="{BD045B41-4CC7-5406-3A41-A6EC19245C02}"/>
          </ac:grpSpMkLst>
        </pc:grpChg>
        <pc:picChg chg="mod">
          <ac:chgData name="Aris Koutroulis" userId="6e065681797c2265" providerId="LiveId" clId="{D508991F-65A6-59D2-A7DC-B9FDF7A0A7D4}" dt="2026-09-09T13:13:06.925" v="516" actId="1076"/>
          <ac:picMkLst>
            <pc:docMk/>
            <pc:sldMk cId="0" sldId="258"/>
            <ac:picMk id="2" creationId="{00000000-0000-0000-0000-000000000000}"/>
          </ac:picMkLst>
        </pc:picChg>
        <pc:picChg chg="add mod">
          <ac:chgData name="Aris Koutroulis" userId="6e065681797c2265" providerId="LiveId" clId="{D508991F-65A6-59D2-A7DC-B9FDF7A0A7D4}" dt="2026-09-09T12:54:20.632" v="188" actId="1076"/>
          <ac:picMkLst>
            <pc:docMk/>
            <pc:sldMk cId="0" sldId="258"/>
            <ac:picMk id="5" creationId="{6C89C681-EE2A-FA03-3BCE-D5F7144F63BC}"/>
          </ac:picMkLst>
        </pc:picChg>
        <pc:picChg chg="del mod topLvl">
          <ac:chgData name="Aris Koutroulis" userId="6e065681797c2265" providerId="LiveId" clId="{D508991F-65A6-59D2-A7DC-B9FDF7A0A7D4}" dt="2026-09-09T12:54:09.862" v="180" actId="478"/>
          <ac:picMkLst>
            <pc:docMk/>
            <pc:sldMk cId="0" sldId="258"/>
            <ac:picMk id="20" creationId="{5D1AAE9B-C49C-019C-E6D8-A7A000503947}"/>
          </ac:picMkLst>
        </pc:picChg>
      </pc:sldChg>
      <pc:sldChg chg="addSp delSp modSp mod">
        <pc:chgData name="Aris Koutroulis" userId="6e065681797c2265" providerId="LiveId" clId="{D508991F-65A6-59D2-A7DC-B9FDF7A0A7D4}" dt="2026-09-09T13:15:59.897" v="643" actId="478"/>
        <pc:sldMkLst>
          <pc:docMk/>
          <pc:sldMk cId="0" sldId="259"/>
        </pc:sldMkLst>
        <pc:spChg chg="del mod">
          <ac:chgData name="Aris Koutroulis" userId="6e065681797c2265" providerId="LiveId" clId="{D508991F-65A6-59D2-A7DC-B9FDF7A0A7D4}" dt="2026-09-09T13:15:59.897" v="643" actId="478"/>
          <ac:spMkLst>
            <pc:docMk/>
            <pc:sldMk cId="0" sldId="259"/>
            <ac:spMk id="4" creationId="{00000000-0000-0000-0000-000000000000}"/>
          </ac:spMkLst>
        </pc:spChg>
        <pc:spChg chg="add mod">
          <ac:chgData name="Aris Koutroulis" userId="6e065681797c2265" providerId="LiveId" clId="{D508991F-65A6-59D2-A7DC-B9FDF7A0A7D4}" dt="2026-09-09T13:15:26.358" v="624"/>
          <ac:spMkLst>
            <pc:docMk/>
            <pc:sldMk cId="0" sldId="259"/>
            <ac:spMk id="6" creationId="{20480655-EF42-F07F-DE22-2780B2260B6C}"/>
          </ac:spMkLst>
        </pc:spChg>
        <pc:spChg chg="add mod">
          <ac:chgData name="Aris Koutroulis" userId="6e065681797c2265" providerId="LiveId" clId="{D508991F-65A6-59D2-A7DC-B9FDF7A0A7D4}" dt="2026-09-09T13:15:57.766" v="642"/>
          <ac:spMkLst>
            <pc:docMk/>
            <pc:sldMk cId="0" sldId="259"/>
            <ac:spMk id="11" creationId="{E72C7680-A471-3706-313B-098F9573C432}"/>
          </ac:spMkLst>
        </pc:spChg>
      </pc:sldChg>
      <pc:sldChg chg="modSp mod">
        <pc:chgData name="Aris Koutroulis" userId="6e065681797c2265" providerId="LiveId" clId="{D508991F-65A6-59D2-A7DC-B9FDF7A0A7D4}" dt="2026-09-09T12:51:16.320" v="154" actId="20577"/>
        <pc:sldMkLst>
          <pc:docMk/>
          <pc:sldMk cId="2180418807" sldId="267"/>
        </pc:sldMkLst>
        <pc:spChg chg="mod">
          <ac:chgData name="Aris Koutroulis" userId="6e065681797c2265" providerId="LiveId" clId="{D508991F-65A6-59D2-A7DC-B9FDF7A0A7D4}" dt="2026-09-09T12:51:16.320" v="154" actId="20577"/>
          <ac:spMkLst>
            <pc:docMk/>
            <pc:sldMk cId="2180418807" sldId="267"/>
            <ac:spMk id="10" creationId="{6E9A322C-3587-DD14-E171-2C0B9A010C44}"/>
          </ac:spMkLst>
        </pc:spChg>
      </pc:sldChg>
      <pc:sldChg chg="addSp modSp mod modNotesTx">
        <pc:chgData name="Aris Koutroulis" userId="6e065681797c2265" providerId="LiveId" clId="{D508991F-65A6-59D2-A7DC-B9FDF7A0A7D4}" dt="2026-09-09T13:14:25.610" v="609" actId="20577"/>
        <pc:sldMkLst>
          <pc:docMk/>
          <pc:sldMk cId="3198478866" sldId="268"/>
        </pc:sldMkLst>
        <pc:spChg chg="add mod">
          <ac:chgData name="Aris Koutroulis" userId="6e065681797c2265" providerId="LiveId" clId="{D508991F-65A6-59D2-A7DC-B9FDF7A0A7D4}" dt="2026-09-09T13:13:09.621" v="517"/>
          <ac:spMkLst>
            <pc:docMk/>
            <pc:sldMk cId="3198478866" sldId="268"/>
            <ac:spMk id="5" creationId="{D063FDF4-FB84-4CA5-4361-9E9CB87DDACD}"/>
          </ac:spMkLst>
        </pc:spChg>
        <pc:spChg chg="mod">
          <ac:chgData name="Aris Koutroulis" userId="6e065681797c2265" providerId="LiveId" clId="{D508991F-65A6-59D2-A7DC-B9FDF7A0A7D4}" dt="2026-09-09T13:13:27.426" v="533" actId="6549"/>
          <ac:spMkLst>
            <pc:docMk/>
            <pc:sldMk cId="3198478866" sldId="268"/>
            <ac:spMk id="6" creationId="{D5B58F06-8A54-DEDC-B603-F5ADA6BA0B0C}"/>
          </ac:spMkLst>
        </pc:spChg>
      </pc:sldChg>
      <pc:sldChg chg="addSp modSp mod">
        <pc:chgData name="Aris Koutroulis" userId="6e065681797c2265" providerId="LiveId" clId="{D508991F-65A6-59D2-A7DC-B9FDF7A0A7D4}" dt="2026-09-09T13:15:11.130" v="623" actId="12"/>
        <pc:sldMkLst>
          <pc:docMk/>
          <pc:sldMk cId="939621244" sldId="269"/>
        </pc:sldMkLst>
        <pc:spChg chg="add mod">
          <ac:chgData name="Aris Koutroulis" userId="6e065681797c2265" providerId="LiveId" clId="{D508991F-65A6-59D2-A7DC-B9FDF7A0A7D4}" dt="2026-09-09T13:14:29.387" v="610"/>
          <ac:spMkLst>
            <pc:docMk/>
            <pc:sldMk cId="939621244" sldId="269"/>
            <ac:spMk id="5" creationId="{AF5A7822-6E8C-A09D-7C34-0093CCDE65CF}"/>
          </ac:spMkLst>
        </pc:spChg>
        <pc:spChg chg="mod">
          <ac:chgData name="Aris Koutroulis" userId="6e065681797c2265" providerId="LiveId" clId="{D508991F-65A6-59D2-A7DC-B9FDF7A0A7D4}" dt="2026-09-09T13:14:49.085" v="622" actId="20577"/>
          <ac:spMkLst>
            <pc:docMk/>
            <pc:sldMk cId="939621244" sldId="269"/>
            <ac:spMk id="6" creationId="{0AB2776D-765C-C8D1-790E-700ABC6E3009}"/>
          </ac:spMkLst>
        </pc:spChg>
        <pc:spChg chg="mod">
          <ac:chgData name="Aris Koutroulis" userId="6e065681797c2265" providerId="LiveId" clId="{D508991F-65A6-59D2-A7DC-B9FDF7A0A7D4}" dt="2026-09-09T13:15:11.130" v="623" actId="12"/>
          <ac:spMkLst>
            <pc:docMk/>
            <pc:sldMk cId="939621244" sldId="269"/>
            <ac:spMk id="15" creationId="{9037E89F-96FF-EFD9-2C63-42A99C10C239}"/>
          </ac:spMkLst>
        </pc:spChg>
      </pc:sldChg>
      <pc:sldChg chg="addSp delSp modSp mod">
        <pc:chgData name="Aris Koutroulis" userId="6e065681797c2265" providerId="LiveId" clId="{D508991F-65A6-59D2-A7DC-B9FDF7A0A7D4}" dt="2026-09-09T13:22:31.338" v="683" actId="1076"/>
        <pc:sldMkLst>
          <pc:docMk/>
          <pc:sldMk cId="1153415710" sldId="270"/>
        </pc:sldMkLst>
        <pc:spChg chg="del">
          <ac:chgData name="Aris Koutroulis" userId="6e065681797c2265" providerId="LiveId" clId="{D508991F-65A6-59D2-A7DC-B9FDF7A0A7D4}" dt="2026-09-09T13:17:32.537" v="662" actId="478"/>
          <ac:spMkLst>
            <pc:docMk/>
            <pc:sldMk cId="1153415710" sldId="270"/>
            <ac:spMk id="4" creationId="{2DEC8660-B70C-EAF3-5B26-2557CF8BAD27}"/>
          </ac:spMkLst>
        </pc:spChg>
        <pc:spChg chg="add mod">
          <ac:chgData name="Aris Koutroulis" userId="6e065681797c2265" providerId="LiveId" clId="{D508991F-65A6-59D2-A7DC-B9FDF7A0A7D4}" dt="2026-09-09T13:17:38.542" v="663"/>
          <ac:spMkLst>
            <pc:docMk/>
            <pc:sldMk cId="1153415710" sldId="270"/>
            <ac:spMk id="6" creationId="{DE4A398D-F1C5-0832-5FBF-90EBEBD50F7C}"/>
          </ac:spMkLst>
        </pc:spChg>
        <pc:spChg chg="add mod">
          <ac:chgData name="Aris Koutroulis" userId="6e065681797c2265" providerId="LiveId" clId="{D508991F-65A6-59D2-A7DC-B9FDF7A0A7D4}" dt="2026-09-09T13:19:49.083" v="670" actId="20577"/>
          <ac:spMkLst>
            <pc:docMk/>
            <pc:sldMk cId="1153415710" sldId="270"/>
            <ac:spMk id="7" creationId="{83816D3C-457A-4AD9-9E09-E6A401A6FC58}"/>
          </ac:spMkLst>
        </pc:spChg>
        <pc:spChg chg="add mod">
          <ac:chgData name="Aris Koutroulis" userId="6e065681797c2265" providerId="LiveId" clId="{D508991F-65A6-59D2-A7DC-B9FDF7A0A7D4}" dt="2026-09-09T13:22:31.338" v="683" actId="1076"/>
          <ac:spMkLst>
            <pc:docMk/>
            <pc:sldMk cId="1153415710" sldId="270"/>
            <ac:spMk id="9" creationId="{2EB49656-7388-405E-4E1E-66637290327C}"/>
          </ac:spMkLst>
        </pc:spChg>
        <pc:spChg chg="add">
          <ac:chgData name="Aris Koutroulis" userId="6e065681797c2265" providerId="LiveId" clId="{D508991F-65A6-59D2-A7DC-B9FDF7A0A7D4}" dt="2026-09-09T13:21:23.656" v="673" actId="11529"/>
          <ac:spMkLst>
            <pc:docMk/>
            <pc:sldMk cId="1153415710" sldId="270"/>
            <ac:spMk id="10" creationId="{938168D1-7057-0D72-0C20-FB8B4AFA6043}"/>
          </ac:spMkLst>
        </pc:spChg>
        <pc:spChg chg="add mod">
          <ac:chgData name="Aris Koutroulis" userId="6e065681797c2265" providerId="LiveId" clId="{D508991F-65A6-59D2-A7DC-B9FDF7A0A7D4}" dt="2026-09-09T13:21:29.151" v="675" actId="1076"/>
          <ac:spMkLst>
            <pc:docMk/>
            <pc:sldMk cId="1153415710" sldId="270"/>
            <ac:spMk id="11" creationId="{D4DEED9A-7FD2-87A9-4A52-15EADE6B61DD}"/>
          </ac:spMkLst>
        </pc:spChg>
        <pc:spChg chg="del">
          <ac:chgData name="Aris Koutroulis" userId="6e065681797c2265" providerId="LiveId" clId="{D508991F-65A6-59D2-A7DC-B9FDF7A0A7D4}" dt="2026-09-09T13:19:30.857" v="665" actId="478"/>
          <ac:spMkLst>
            <pc:docMk/>
            <pc:sldMk cId="1153415710" sldId="270"/>
            <ac:spMk id="27" creationId="{7CD5ED04-FFE9-C714-02ED-12E66660CBC5}"/>
          </ac:spMkLst>
        </pc:spChg>
      </pc:sldChg>
      <pc:sldChg chg="addSp delSp modSp mod modNotesTx">
        <pc:chgData name="Aris Koutroulis" userId="6e065681797c2265" providerId="LiveId" clId="{D508991F-65A6-59D2-A7DC-B9FDF7A0A7D4}" dt="2026-09-09T13:17:04.550" v="661" actId="20577"/>
        <pc:sldMkLst>
          <pc:docMk/>
          <pc:sldMk cId="3580015109" sldId="271"/>
        </pc:sldMkLst>
        <pc:spChg chg="del">
          <ac:chgData name="Aris Koutroulis" userId="6e065681797c2265" providerId="LiveId" clId="{D508991F-65A6-59D2-A7DC-B9FDF7A0A7D4}" dt="2026-09-09T13:16:34.938" v="645" actId="478"/>
          <ac:spMkLst>
            <pc:docMk/>
            <pc:sldMk cId="3580015109" sldId="271"/>
            <ac:spMk id="4" creationId="{CFEF7FA9-1E7C-1F2B-1FED-5B7E5E6F6347}"/>
          </ac:spMkLst>
        </pc:spChg>
        <pc:spChg chg="add mod">
          <ac:chgData name="Aris Koutroulis" userId="6e065681797c2265" providerId="LiveId" clId="{D508991F-65A6-59D2-A7DC-B9FDF7A0A7D4}" dt="2026-09-09T13:16:22.177" v="644"/>
          <ac:spMkLst>
            <pc:docMk/>
            <pc:sldMk cId="3580015109" sldId="271"/>
            <ac:spMk id="5" creationId="{4D27769C-EF7F-26D6-461B-BC22FEA67E63}"/>
          </ac:spMkLst>
        </pc:spChg>
        <pc:spChg chg="add mod">
          <ac:chgData name="Aris Koutroulis" userId="6e065681797c2265" providerId="LiveId" clId="{D508991F-65A6-59D2-A7DC-B9FDF7A0A7D4}" dt="2026-09-09T13:16:45.189" v="646"/>
          <ac:spMkLst>
            <pc:docMk/>
            <pc:sldMk cId="3580015109" sldId="271"/>
            <ac:spMk id="6" creationId="{42B05686-C16A-F0A7-FDB1-2A6687D33A98}"/>
          </ac:spMkLst>
        </pc:spChg>
      </pc:sldChg>
      <pc:sldChg chg="addSp delSp modSp mod">
        <pc:chgData name="Aris Koutroulis" userId="6e065681797c2265" providerId="LiveId" clId="{D508991F-65A6-59D2-A7DC-B9FDF7A0A7D4}" dt="2026-09-09T13:23:24.195" v="692" actId="478"/>
        <pc:sldMkLst>
          <pc:docMk/>
          <pc:sldMk cId="333915275" sldId="272"/>
        </pc:sldMkLst>
        <pc:spChg chg="del mod">
          <ac:chgData name="Aris Koutroulis" userId="6e065681797c2265" providerId="LiveId" clId="{D508991F-65A6-59D2-A7DC-B9FDF7A0A7D4}" dt="2026-09-09T13:23:24.195" v="692" actId="478"/>
          <ac:spMkLst>
            <pc:docMk/>
            <pc:sldMk cId="333915275" sldId="272"/>
            <ac:spMk id="4" creationId="{0F8FBD6B-7298-5B7B-54BD-24629F610293}"/>
          </ac:spMkLst>
        </pc:spChg>
        <pc:spChg chg="add mod">
          <ac:chgData name="Aris Koutroulis" userId="6e065681797c2265" providerId="LiveId" clId="{D508991F-65A6-59D2-A7DC-B9FDF7A0A7D4}" dt="2026-09-09T13:21:44.781" v="676"/>
          <ac:spMkLst>
            <pc:docMk/>
            <pc:sldMk cId="333915275" sldId="272"/>
            <ac:spMk id="5" creationId="{86F7F3D7-9C98-1B86-DF44-C882D5723AAC}"/>
          </ac:spMkLst>
        </pc:spChg>
        <pc:spChg chg="add mod">
          <ac:chgData name="Aris Koutroulis" userId="6e065681797c2265" providerId="LiveId" clId="{D508991F-65A6-59D2-A7DC-B9FDF7A0A7D4}" dt="2026-09-09T13:23:21.673" v="691"/>
          <ac:spMkLst>
            <pc:docMk/>
            <pc:sldMk cId="333915275" sldId="272"/>
            <ac:spMk id="6" creationId="{AD668B1C-6BFB-55E5-4F4C-D56F9DF335D1}"/>
          </ac:spMkLst>
        </pc:spChg>
      </pc:sldChg>
      <pc:sldChg chg="addSp delSp modSp mod">
        <pc:chgData name="Aris Koutroulis" userId="6e065681797c2265" providerId="LiveId" clId="{D508991F-65A6-59D2-A7DC-B9FDF7A0A7D4}" dt="2026-09-09T13:23:50.503" v="698" actId="6549"/>
        <pc:sldMkLst>
          <pc:docMk/>
          <pc:sldMk cId="3801680116" sldId="273"/>
        </pc:sldMkLst>
        <pc:spChg chg="del mod">
          <ac:chgData name="Aris Koutroulis" userId="6e065681797c2265" providerId="LiveId" clId="{D508991F-65A6-59D2-A7DC-B9FDF7A0A7D4}" dt="2026-09-09T13:23:38.413" v="695" actId="478"/>
          <ac:spMkLst>
            <pc:docMk/>
            <pc:sldMk cId="3801680116" sldId="273"/>
            <ac:spMk id="4" creationId="{0B92DFAC-047B-A763-7164-8CA7FBF52A0E}"/>
          </ac:spMkLst>
        </pc:spChg>
        <pc:spChg chg="add mod">
          <ac:chgData name="Aris Koutroulis" userId="6e065681797c2265" providerId="LiveId" clId="{D508991F-65A6-59D2-A7DC-B9FDF7A0A7D4}" dt="2026-09-09T13:22:40.280" v="684"/>
          <ac:spMkLst>
            <pc:docMk/>
            <pc:sldMk cId="3801680116" sldId="273"/>
            <ac:spMk id="6" creationId="{6C209AEB-B288-B4FC-F82A-2CD1FCFAF19C}"/>
          </ac:spMkLst>
        </pc:spChg>
        <pc:spChg chg="add mod">
          <ac:chgData name="Aris Koutroulis" userId="6e065681797c2265" providerId="LiveId" clId="{D508991F-65A6-59D2-A7DC-B9FDF7A0A7D4}" dt="2026-09-09T13:23:50.503" v="698" actId="6549"/>
          <ac:spMkLst>
            <pc:docMk/>
            <pc:sldMk cId="3801680116" sldId="273"/>
            <ac:spMk id="7" creationId="{11AA063C-B55C-5ED0-12E0-BAF3009E0757}"/>
          </ac:spMkLst>
        </pc:spChg>
      </pc:sldChg>
      <pc:sldChg chg="addSp modSp mod">
        <pc:chgData name="Aris Koutroulis" userId="6e065681797c2265" providerId="LiveId" clId="{D508991F-65A6-59D2-A7DC-B9FDF7A0A7D4}" dt="2026-09-09T13:34:16.584" v="790" actId="6549"/>
        <pc:sldMkLst>
          <pc:docMk/>
          <pc:sldMk cId="1467774262" sldId="274"/>
        </pc:sldMkLst>
        <pc:spChg chg="mod">
          <ac:chgData name="Aris Koutroulis" userId="6e065681797c2265" providerId="LiveId" clId="{D508991F-65A6-59D2-A7DC-B9FDF7A0A7D4}" dt="2026-09-09T13:34:16.584" v="790" actId="6549"/>
          <ac:spMkLst>
            <pc:docMk/>
            <pc:sldMk cId="1467774262" sldId="274"/>
            <ac:spMk id="4" creationId="{DD4CAB8F-E5C9-19A7-69AE-4B47FF56007F}"/>
          </ac:spMkLst>
        </pc:spChg>
        <pc:spChg chg="add mod">
          <ac:chgData name="Aris Koutroulis" userId="6e065681797c2265" providerId="LiveId" clId="{D508991F-65A6-59D2-A7DC-B9FDF7A0A7D4}" dt="2026-09-09T13:34:13.790" v="789"/>
          <ac:spMkLst>
            <pc:docMk/>
            <pc:sldMk cId="1467774262" sldId="274"/>
            <ac:spMk id="7" creationId="{36D377F9-8B31-B1F2-7BA9-2E41D6C23889}"/>
          </ac:spMkLst>
        </pc:spChg>
      </pc:sldChg>
      <pc:sldChg chg="addSp delSp modSp mod">
        <pc:chgData name="Aris Koutroulis" userId="6e065681797c2265" providerId="LiveId" clId="{D508991F-65A6-59D2-A7DC-B9FDF7A0A7D4}" dt="2026-09-09T13:26:07.864" v="724"/>
        <pc:sldMkLst>
          <pc:docMk/>
          <pc:sldMk cId="3636548741" sldId="276"/>
        </pc:sldMkLst>
        <pc:spChg chg="del">
          <ac:chgData name="Aris Koutroulis" userId="6e065681797c2265" providerId="LiveId" clId="{D508991F-65A6-59D2-A7DC-B9FDF7A0A7D4}" dt="2026-09-09T13:26:07.107" v="723" actId="478"/>
          <ac:spMkLst>
            <pc:docMk/>
            <pc:sldMk cId="3636548741" sldId="276"/>
            <ac:spMk id="4" creationId="{5F23396D-29EF-4BF1-B806-CC886047E84B}"/>
          </ac:spMkLst>
        </pc:spChg>
        <pc:spChg chg="mod">
          <ac:chgData name="Aris Koutroulis" userId="6e065681797c2265" providerId="LiveId" clId="{D508991F-65A6-59D2-A7DC-B9FDF7A0A7D4}" dt="2026-09-09T13:25:39.297" v="722" actId="13926"/>
          <ac:spMkLst>
            <pc:docMk/>
            <pc:sldMk cId="3636548741" sldId="276"/>
            <ac:spMk id="5" creationId="{0E8E4797-87FE-6118-F0F2-D37D8ED48269}"/>
          </ac:spMkLst>
        </pc:spChg>
        <pc:spChg chg="add mod">
          <ac:chgData name="Aris Koutroulis" userId="6e065681797c2265" providerId="LiveId" clId="{D508991F-65A6-59D2-A7DC-B9FDF7A0A7D4}" dt="2026-09-09T13:26:07.864" v="724"/>
          <ac:spMkLst>
            <pc:docMk/>
            <pc:sldMk cId="3636548741" sldId="276"/>
            <ac:spMk id="6" creationId="{8615A1F5-5E11-EE18-BC7B-3BBFF0D49CF0}"/>
          </ac:spMkLst>
        </pc:spChg>
        <pc:spChg chg="add mod">
          <ac:chgData name="Aris Koutroulis" userId="6e065681797c2265" providerId="LiveId" clId="{D508991F-65A6-59D2-A7DC-B9FDF7A0A7D4}" dt="2026-09-09T13:26:07.864" v="724"/>
          <ac:spMkLst>
            <pc:docMk/>
            <pc:sldMk cId="3636548741" sldId="276"/>
            <ac:spMk id="7" creationId="{BEB2995B-7EFD-32A7-7D4E-5A87A8F0E021}"/>
          </ac:spMkLst>
        </pc:spChg>
      </pc:sldChg>
      <pc:sldChg chg="addSp delSp modSp mod">
        <pc:chgData name="Aris Koutroulis" userId="6e065681797c2265" providerId="LiveId" clId="{D508991F-65A6-59D2-A7DC-B9FDF7A0A7D4}" dt="2026-09-09T13:27:34.290" v="737" actId="404"/>
        <pc:sldMkLst>
          <pc:docMk/>
          <pc:sldMk cId="4164730784" sldId="277"/>
        </pc:sldMkLst>
        <pc:spChg chg="del">
          <ac:chgData name="Aris Koutroulis" userId="6e065681797c2265" providerId="LiveId" clId="{D508991F-65A6-59D2-A7DC-B9FDF7A0A7D4}" dt="2026-09-09T13:26:33.195" v="726" actId="478"/>
          <ac:spMkLst>
            <pc:docMk/>
            <pc:sldMk cId="4164730784" sldId="277"/>
            <ac:spMk id="4" creationId="{6AB7D1EA-CD73-25A2-D1C2-DE48400DB3F5}"/>
          </ac:spMkLst>
        </pc:spChg>
        <pc:spChg chg="add mod">
          <ac:chgData name="Aris Koutroulis" userId="6e065681797c2265" providerId="LiveId" clId="{D508991F-65A6-59D2-A7DC-B9FDF7A0A7D4}" dt="2026-09-09T13:26:25.979" v="725"/>
          <ac:spMkLst>
            <pc:docMk/>
            <pc:sldMk cId="4164730784" sldId="277"/>
            <ac:spMk id="6" creationId="{01FD1EA6-CD08-AF52-8C49-FC6676CB6931}"/>
          </ac:spMkLst>
        </pc:spChg>
        <pc:spChg chg="add mod">
          <ac:chgData name="Aris Koutroulis" userId="6e065681797c2265" providerId="LiveId" clId="{D508991F-65A6-59D2-A7DC-B9FDF7A0A7D4}" dt="2026-09-09T13:26:42.155" v="735" actId="6549"/>
          <ac:spMkLst>
            <pc:docMk/>
            <pc:sldMk cId="4164730784" sldId="277"/>
            <ac:spMk id="7" creationId="{035C79ED-B499-9936-12FA-22C9235F533B}"/>
          </ac:spMkLst>
        </pc:spChg>
        <pc:spChg chg="mod">
          <ac:chgData name="Aris Koutroulis" userId="6e065681797c2265" providerId="LiveId" clId="{D508991F-65A6-59D2-A7DC-B9FDF7A0A7D4}" dt="2026-09-09T13:27:34.290" v="737" actId="404"/>
          <ac:spMkLst>
            <pc:docMk/>
            <pc:sldMk cId="4164730784" sldId="277"/>
            <ac:spMk id="10" creationId="{B9EF1297-9BE1-0CA2-30FC-46CAB1594C71}"/>
          </ac:spMkLst>
        </pc:spChg>
        <pc:spChg chg="mod">
          <ac:chgData name="Aris Koutroulis" userId="6e065681797c2265" providerId="LiveId" clId="{D508991F-65A6-59D2-A7DC-B9FDF7A0A7D4}" dt="2026-09-09T13:27:34.290" v="737" actId="404"/>
          <ac:spMkLst>
            <pc:docMk/>
            <pc:sldMk cId="4164730784" sldId="277"/>
            <ac:spMk id="12" creationId="{D1844064-4BD1-12F0-82B8-3AA87B6326D8}"/>
          </ac:spMkLst>
        </pc:spChg>
        <pc:spChg chg="mod">
          <ac:chgData name="Aris Koutroulis" userId="6e065681797c2265" providerId="LiveId" clId="{D508991F-65A6-59D2-A7DC-B9FDF7A0A7D4}" dt="2026-09-09T13:27:34.290" v="737" actId="404"/>
          <ac:spMkLst>
            <pc:docMk/>
            <pc:sldMk cId="4164730784" sldId="277"/>
            <ac:spMk id="14" creationId="{E89B2F65-7EF3-C488-2CF8-615F12638237}"/>
          </ac:spMkLst>
        </pc:spChg>
      </pc:sldChg>
      <pc:sldChg chg="addSp delSp modSp mod modAnim">
        <pc:chgData name="Aris Koutroulis" userId="6e065681797c2265" providerId="LiveId" clId="{D508991F-65A6-59D2-A7DC-B9FDF7A0A7D4}" dt="2026-09-09T13:34:09.466" v="788" actId="1076"/>
        <pc:sldMkLst>
          <pc:docMk/>
          <pc:sldMk cId="1724930119" sldId="278"/>
        </pc:sldMkLst>
        <pc:spChg chg="del">
          <ac:chgData name="Aris Koutroulis" userId="6e065681797c2265" providerId="LiveId" clId="{D508991F-65A6-59D2-A7DC-B9FDF7A0A7D4}" dt="2026-09-09T13:27:56.596" v="739" actId="478"/>
          <ac:spMkLst>
            <pc:docMk/>
            <pc:sldMk cId="1724930119" sldId="278"/>
            <ac:spMk id="4" creationId="{2DF8A993-E7D4-998B-C570-723CF3843E7C}"/>
          </ac:spMkLst>
        </pc:spChg>
        <pc:spChg chg="add mod">
          <ac:chgData name="Aris Koutroulis" userId="6e065681797c2265" providerId="LiveId" clId="{D508991F-65A6-59D2-A7DC-B9FDF7A0A7D4}" dt="2026-09-09T13:27:50.856" v="738"/>
          <ac:spMkLst>
            <pc:docMk/>
            <pc:sldMk cId="1724930119" sldId="278"/>
            <ac:spMk id="6" creationId="{F005803C-0876-783A-0181-8B2F518CB37B}"/>
          </ac:spMkLst>
        </pc:spChg>
        <pc:spChg chg="add mod">
          <ac:chgData name="Aris Koutroulis" userId="6e065681797c2265" providerId="LiveId" clId="{D508991F-65A6-59D2-A7DC-B9FDF7A0A7D4}" dt="2026-09-09T13:28:04.429" v="752" actId="6549"/>
          <ac:spMkLst>
            <pc:docMk/>
            <pc:sldMk cId="1724930119" sldId="278"/>
            <ac:spMk id="11" creationId="{294EF3C2-0E76-FF15-DEFE-EDB403F597F2}"/>
          </ac:spMkLst>
        </pc:spChg>
        <pc:spChg chg="add mod">
          <ac:chgData name="Aris Koutroulis" userId="6e065681797c2265" providerId="LiveId" clId="{D508991F-65A6-59D2-A7DC-B9FDF7A0A7D4}" dt="2026-09-09T13:32:46.274" v="782" actId="164"/>
          <ac:spMkLst>
            <pc:docMk/>
            <pc:sldMk cId="1724930119" sldId="278"/>
            <ac:spMk id="17" creationId="{514D20D1-A721-F1A1-652C-BE46AB71F1CA}"/>
          </ac:spMkLst>
        </pc:spChg>
        <pc:spChg chg="add del mod">
          <ac:chgData name="Aris Koutroulis" userId="6e065681797c2265" providerId="LiveId" clId="{D508991F-65A6-59D2-A7DC-B9FDF7A0A7D4}" dt="2026-09-09T13:34:02.330" v="787" actId="478"/>
          <ac:spMkLst>
            <pc:docMk/>
            <pc:sldMk cId="1724930119" sldId="278"/>
            <ac:spMk id="20" creationId="{3CB2E9D5-4B94-595E-B12E-64525A418AB3}"/>
          </ac:spMkLst>
        </pc:spChg>
        <pc:grpChg chg="add mod">
          <ac:chgData name="Aris Koutroulis" userId="6e065681797c2265" providerId="LiveId" clId="{D508991F-65A6-59D2-A7DC-B9FDF7A0A7D4}" dt="2026-09-09T13:34:09.466" v="788" actId="1076"/>
          <ac:grpSpMkLst>
            <pc:docMk/>
            <pc:sldMk cId="1724930119" sldId="278"/>
            <ac:grpSpMk id="18" creationId="{614DB025-321B-2D59-D89C-E0FA78CB031A}"/>
          </ac:grpSpMkLst>
        </pc:grpChg>
        <pc:picChg chg="add mod">
          <ac:chgData name="Aris Koutroulis" userId="6e065681797c2265" providerId="LiveId" clId="{D508991F-65A6-59D2-A7DC-B9FDF7A0A7D4}" dt="2026-09-09T13:32:46.274" v="782" actId="164"/>
          <ac:picMkLst>
            <pc:docMk/>
            <pc:sldMk cId="1724930119" sldId="278"/>
            <ac:picMk id="16" creationId="{E238C888-74B5-EC49-D38E-72FB2022AA3D}"/>
          </ac:picMkLst>
        </pc:picChg>
      </pc:sldChg>
      <pc:sldChg chg="addSp modSp mod">
        <pc:chgData name="Aris Koutroulis" userId="6e065681797c2265" providerId="LiveId" clId="{D508991F-65A6-59D2-A7DC-B9FDF7A0A7D4}" dt="2026-09-09T13:12:32.049" v="512" actId="1076"/>
        <pc:sldMkLst>
          <pc:docMk/>
          <pc:sldMk cId="1152325611" sldId="279"/>
        </pc:sldMkLst>
        <pc:spChg chg="mod">
          <ac:chgData name="Aris Koutroulis" userId="6e065681797c2265" providerId="LiveId" clId="{D508991F-65A6-59D2-A7DC-B9FDF7A0A7D4}" dt="2026-09-09T13:12:27.193" v="510" actId="21"/>
          <ac:spMkLst>
            <pc:docMk/>
            <pc:sldMk cId="1152325611" sldId="279"/>
            <ac:spMk id="6" creationId="{ED9C0CBD-426A-7DA5-5EC1-F3D87104D58B}"/>
          </ac:spMkLst>
        </pc:spChg>
        <pc:spChg chg="mod">
          <ac:chgData name="Aris Koutroulis" userId="6e065681797c2265" providerId="LiveId" clId="{D508991F-65A6-59D2-A7DC-B9FDF7A0A7D4}" dt="2026-09-09T13:07:46.137" v="465"/>
          <ac:spMkLst>
            <pc:docMk/>
            <pc:sldMk cId="1152325611" sldId="279"/>
            <ac:spMk id="9" creationId="{B5756362-967D-316E-C22E-51DDE9308513}"/>
          </ac:spMkLst>
        </pc:spChg>
        <pc:spChg chg="mod">
          <ac:chgData name="Aris Koutroulis" userId="6e065681797c2265" providerId="LiveId" clId="{D508991F-65A6-59D2-A7DC-B9FDF7A0A7D4}" dt="2026-09-09T13:08:39.319" v="489" actId="1037"/>
          <ac:spMkLst>
            <pc:docMk/>
            <pc:sldMk cId="1152325611" sldId="279"/>
            <ac:spMk id="10" creationId="{89582E9A-24D8-2D80-19E6-EE33079BACEB}"/>
          </ac:spMkLst>
        </pc:spChg>
        <pc:spChg chg="mod">
          <ac:chgData name="Aris Koutroulis" userId="6e065681797c2265" providerId="LiveId" clId="{D508991F-65A6-59D2-A7DC-B9FDF7A0A7D4}" dt="2026-09-09T13:08:39.319" v="489" actId="1037"/>
          <ac:spMkLst>
            <pc:docMk/>
            <pc:sldMk cId="1152325611" sldId="279"/>
            <ac:spMk id="11" creationId="{C6ABC0AD-10DC-6E24-85C8-A6044CEEEE26}"/>
          </ac:spMkLst>
        </pc:spChg>
        <pc:spChg chg="mod">
          <ac:chgData name="Aris Koutroulis" userId="6e065681797c2265" providerId="LiveId" clId="{D508991F-65A6-59D2-A7DC-B9FDF7A0A7D4}" dt="2026-09-09T13:08:39.319" v="489" actId="1037"/>
          <ac:spMkLst>
            <pc:docMk/>
            <pc:sldMk cId="1152325611" sldId="279"/>
            <ac:spMk id="12" creationId="{352F3F14-145C-3E81-A8FC-13E5E186A8F5}"/>
          </ac:spMkLst>
        </pc:spChg>
        <pc:spChg chg="mod">
          <ac:chgData name="Aris Koutroulis" userId="6e065681797c2265" providerId="LiveId" clId="{D508991F-65A6-59D2-A7DC-B9FDF7A0A7D4}" dt="2026-09-09T13:08:39.319" v="489" actId="1037"/>
          <ac:spMkLst>
            <pc:docMk/>
            <pc:sldMk cId="1152325611" sldId="279"/>
            <ac:spMk id="13" creationId="{952495F3-61BE-170B-DF55-63351B4E90BC}"/>
          </ac:spMkLst>
        </pc:spChg>
        <pc:spChg chg="mod">
          <ac:chgData name="Aris Koutroulis" userId="6e065681797c2265" providerId="LiveId" clId="{D508991F-65A6-59D2-A7DC-B9FDF7A0A7D4}" dt="2026-09-09T13:09:07.310" v="502" actId="1036"/>
          <ac:spMkLst>
            <pc:docMk/>
            <pc:sldMk cId="1152325611" sldId="279"/>
            <ac:spMk id="14" creationId="{A4AAD2A1-2317-E565-DBD4-E7D2FFCC7484}"/>
          </ac:spMkLst>
        </pc:spChg>
        <pc:spChg chg="mod">
          <ac:chgData name="Aris Koutroulis" userId="6e065681797c2265" providerId="LiveId" clId="{D508991F-65A6-59D2-A7DC-B9FDF7A0A7D4}" dt="2026-09-09T13:08:58.716" v="490" actId="20577"/>
          <ac:spMkLst>
            <pc:docMk/>
            <pc:sldMk cId="1152325611" sldId="279"/>
            <ac:spMk id="15" creationId="{AACCF3E3-AF5F-166D-472F-38124F4B7B75}"/>
          </ac:spMkLst>
        </pc:spChg>
        <pc:spChg chg="add mod">
          <ac:chgData name="Aris Koutroulis" userId="6e065681797c2265" providerId="LiveId" clId="{D508991F-65A6-59D2-A7DC-B9FDF7A0A7D4}" dt="2026-09-09T13:12:32.049" v="512" actId="1076"/>
          <ac:spMkLst>
            <pc:docMk/>
            <pc:sldMk cId="1152325611" sldId="279"/>
            <ac:spMk id="16" creationId="{D6B26E45-4D69-6B40-6DFE-71B9DFE89606}"/>
          </ac:spMkLst>
        </pc:spChg>
      </pc:sldChg>
      <pc:sldChg chg="delSp modSp add del mod">
        <pc:chgData name="Aris Koutroulis" userId="6e065681797c2265" providerId="LiveId" clId="{D508991F-65A6-59D2-A7DC-B9FDF7A0A7D4}" dt="2026-09-09T13:33:28.102" v="784" actId="2696"/>
        <pc:sldMkLst>
          <pc:docMk/>
          <pc:sldMk cId="2511778028" sldId="281"/>
        </pc:sldMkLst>
        <pc:spChg chg="mod">
          <ac:chgData name="Aris Koutroulis" userId="6e065681797c2265" providerId="LiveId" clId="{D508991F-65A6-59D2-A7DC-B9FDF7A0A7D4}" dt="2026-09-09T13:29:13.626" v="756" actId="14100"/>
          <ac:spMkLst>
            <pc:docMk/>
            <pc:sldMk cId="2511778028" sldId="281"/>
            <ac:spMk id="5" creationId="{EEE4536B-141C-D6EC-8209-7C35E0481919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7" creationId="{2317D084-A581-C919-FF51-376A0B48D59B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8" creationId="{6C5611C9-5BF4-0E12-06D6-7B532D78CCA5}"/>
          </ac:spMkLst>
        </pc:spChg>
        <pc:spChg chg="del">
          <ac:chgData name="Aris Koutroulis" userId="6e065681797c2265" providerId="LiveId" clId="{D508991F-65A6-59D2-A7DC-B9FDF7A0A7D4}" dt="2026-09-09T13:29:03.918" v="754" actId="478"/>
          <ac:spMkLst>
            <pc:docMk/>
            <pc:sldMk cId="2511778028" sldId="281"/>
            <ac:spMk id="10" creationId="{1AE500EF-50A0-CCE5-607E-56D140491E6C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12" creationId="{82FE4679-69B7-0081-2E06-34BF4C2E5B53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13" creationId="{085F55F4-28AD-F35E-FA23-84733D45A176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14" creationId="{BE60973D-EA70-61FC-51C4-0A8A62E52B7A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19" creationId="{8A7C4BEC-061C-8376-9AD3-FBB10C73A2FC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27" creationId="{224D36BC-A323-8220-B6D8-67320370AE6A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29" creationId="{D37F876B-5DAB-9582-FC64-6C837134B7B4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31" creationId="{81A8AEDC-E7C2-9106-98AE-38FDBAAFF420}"/>
          </ac:spMkLst>
        </pc:spChg>
        <pc:spChg chg="del">
          <ac:chgData name="Aris Koutroulis" userId="6e065681797c2265" providerId="LiveId" clId="{D508991F-65A6-59D2-A7DC-B9FDF7A0A7D4}" dt="2026-09-09T13:29:09.171" v="755" actId="478"/>
          <ac:spMkLst>
            <pc:docMk/>
            <pc:sldMk cId="2511778028" sldId="281"/>
            <ac:spMk id="35" creationId="{72F369A2-E22D-7E75-1807-B02D2DC9DAD8}"/>
          </ac:spMkLst>
        </pc:spChg>
        <pc:graphicFrameChg chg="modGraphic">
          <ac:chgData name="Aris Koutroulis" userId="6e065681797c2265" providerId="LiveId" clId="{D508991F-65A6-59D2-A7DC-B9FDF7A0A7D4}" dt="2026-09-09T13:29:22.215" v="760" actId="14100"/>
          <ac:graphicFrameMkLst>
            <pc:docMk/>
            <pc:sldMk cId="2511778028" sldId="281"/>
            <ac:graphicFrameMk id="15" creationId="{0954AB1D-4BB0-03A1-32AD-0178768E199F}"/>
          </ac:graphicFrameMkLst>
        </pc:graphicFrameChg>
      </pc:sldChg>
    </pc:docChg>
  </pc:docChgLst>
  <pc:docChgLst>
    <pc:chgData name="Emmanouil Grillakis" userId="S::egrillakis_tuc.gr#ext#@teicrete.onmicrosoft.com::2b8fe06e-5279-425f-9936-b8906cd02a6c" providerId="AD" clId="Web-{DF974469-4E96-B7FD-45E6-DEB9B23256E1}"/>
    <pc:docChg chg="modSld">
      <pc:chgData name="Emmanouil Grillakis" userId="S::egrillakis_tuc.gr#ext#@teicrete.onmicrosoft.com::2b8fe06e-5279-425f-9936-b8906cd02a6c" providerId="AD" clId="Web-{DF974469-4E96-B7FD-45E6-DEB9B23256E1}" dt="2026-09-10T10:51:23.504" v="7" actId="14100"/>
      <pc:docMkLst>
        <pc:docMk/>
      </pc:docMkLst>
      <pc:sldChg chg="addSp delSp modSp">
        <pc:chgData name="Emmanouil Grillakis" userId="S::egrillakis_tuc.gr#ext#@teicrete.onmicrosoft.com::2b8fe06e-5279-425f-9936-b8906cd02a6c" providerId="AD" clId="Web-{DF974469-4E96-B7FD-45E6-DEB9B23256E1}" dt="2026-09-10T10:51:23.504" v="7" actId="14100"/>
        <pc:sldMkLst>
          <pc:docMk/>
          <pc:sldMk cId="3580015109" sldId="271"/>
        </pc:sldMkLst>
        <pc:spChg chg="mod">
          <ac:chgData name="Emmanouil Grillakis" userId="S::egrillakis_tuc.gr#ext#@teicrete.onmicrosoft.com::2b8fe06e-5279-425f-9936-b8906cd02a6c" providerId="AD" clId="Web-{DF974469-4E96-B7FD-45E6-DEB9B23256E1}" dt="2026-09-10T10:51:15.457" v="4" actId="1076"/>
          <ac:spMkLst>
            <pc:docMk/>
            <pc:sldMk cId="3580015109" sldId="271"/>
            <ac:spMk id="88" creationId="{AF5E8998-C768-BBA8-2CE3-D5640FCAD8F5}"/>
          </ac:spMkLst>
        </pc:spChg>
        <pc:picChg chg="add mod">
          <ac:chgData name="Emmanouil Grillakis" userId="S::egrillakis_tuc.gr#ext#@teicrete.onmicrosoft.com::2b8fe06e-5279-425f-9936-b8906cd02a6c" providerId="AD" clId="Web-{DF974469-4E96-B7FD-45E6-DEB9B23256E1}" dt="2026-09-10T10:51:23.504" v="7" actId="14100"/>
          <ac:picMkLst>
            <pc:docMk/>
            <pc:sldMk cId="3580015109" sldId="271"/>
            <ac:picMk id="4" creationId="{3657172C-8972-CA22-D342-EA8B450CBA4B}"/>
          </ac:picMkLst>
        </pc:picChg>
        <pc:picChg chg="del">
          <ac:chgData name="Emmanouil Grillakis" userId="S::egrillakis_tuc.gr#ext#@teicrete.onmicrosoft.com::2b8fe06e-5279-425f-9936-b8906cd02a6c" providerId="AD" clId="Web-{DF974469-4E96-B7FD-45E6-DEB9B23256E1}" dt="2026-09-10T10:51:03.582" v="0"/>
          <ac:picMkLst>
            <pc:docMk/>
            <pc:sldMk cId="3580015109" sldId="271"/>
            <ac:picMk id="54" creationId="{196C828C-45C6-327C-FF79-18BA741F72C1}"/>
          </ac:picMkLst>
        </pc:picChg>
      </pc:sldChg>
    </pc:docChg>
  </pc:docChgLst>
  <pc:docChgLst>
    <pc:chgData name="Emmanouil Grillakis" userId="S::egrillakis_tuc.gr#ext#@teicrete.onmicrosoft.com::2b8fe06e-5279-425f-9936-b8906cd02a6c" providerId="AD" clId="Web-{C028E4D4-3B59-E27D-9E1B-9DAE210ABEB2}"/>
    <pc:docChg chg="modSld">
      <pc:chgData name="Emmanouil Grillakis" userId="S::egrillakis_tuc.gr#ext#@teicrete.onmicrosoft.com::2b8fe06e-5279-425f-9936-b8906cd02a6c" providerId="AD" clId="Web-{C028E4D4-3B59-E27D-9E1B-9DAE210ABEB2}" dt="2026-09-10T10:15:01.576" v="14" actId="20577"/>
      <pc:docMkLst>
        <pc:docMk/>
      </pc:docMkLst>
      <pc:sldChg chg="modSp">
        <pc:chgData name="Emmanouil Grillakis" userId="S::egrillakis_tuc.gr#ext#@teicrete.onmicrosoft.com::2b8fe06e-5279-425f-9936-b8906cd02a6c" providerId="AD" clId="Web-{C028E4D4-3B59-E27D-9E1B-9DAE210ABEB2}" dt="2026-09-10T10:15:01.576" v="14" actId="20577"/>
        <pc:sldMkLst>
          <pc:docMk/>
          <pc:sldMk cId="0" sldId="257"/>
        </pc:sldMkLst>
        <pc:spChg chg="mod">
          <ac:chgData name="Emmanouil Grillakis" userId="S::egrillakis_tuc.gr#ext#@teicrete.onmicrosoft.com::2b8fe06e-5279-425f-9936-b8906cd02a6c" providerId="AD" clId="Web-{C028E4D4-3B59-E27D-9E1B-9DAE210ABEB2}" dt="2026-09-10T10:14:52.825" v="9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Emmanouil Grillakis" userId="S::egrillakis_tuc.gr#ext#@teicrete.onmicrosoft.com::2b8fe06e-5279-425f-9936-b8906cd02a6c" providerId="AD" clId="Web-{C028E4D4-3B59-E27D-9E1B-9DAE210ABEB2}" dt="2026-09-10T10:15:01.576" v="14" actId="20577"/>
          <ac:spMkLst>
            <pc:docMk/>
            <pc:sldMk cId="0" sldId="257"/>
            <ac:spMk id="13" creationId="{00000000-0000-0000-0000-000000000000}"/>
          </ac:spMkLst>
        </pc:spChg>
      </pc:sldChg>
    </pc:docChg>
  </pc:docChgLst>
  <pc:docChgLst>
    <pc:chgData name="Emmanouil Grillakis" userId="S::egrillakis_tuc.gr#ext#@teicrete.onmicrosoft.com::2b8fe06e-5279-425f-9936-b8906cd02a6c" providerId="AD" clId="Web-{932CE10B-A51C-779C-DBBA-8E07D702D0CB}"/>
    <pc:docChg chg="modSld">
      <pc:chgData name="Emmanouil Grillakis" userId="S::egrillakis_tuc.gr#ext#@teicrete.onmicrosoft.com::2b8fe06e-5279-425f-9936-b8906cd02a6c" providerId="AD" clId="Web-{932CE10B-A51C-779C-DBBA-8E07D702D0CB}" dt="2026-09-10T14:24:27.913" v="131" actId="1076"/>
      <pc:docMkLst>
        <pc:docMk/>
      </pc:docMkLst>
      <pc:sldChg chg="delSp modSp">
        <pc:chgData name="Emmanouil Grillakis" userId="S::egrillakis_tuc.gr#ext#@teicrete.onmicrosoft.com::2b8fe06e-5279-425f-9936-b8906cd02a6c" providerId="AD" clId="Web-{932CE10B-A51C-779C-DBBA-8E07D702D0CB}" dt="2026-09-10T14:24:27.913" v="131" actId="1076"/>
        <pc:sldMkLst>
          <pc:docMk/>
          <pc:sldMk cId="0" sldId="258"/>
        </pc:sldMkLst>
        <pc:spChg chg="mod">
          <ac:chgData name="Emmanouil Grillakis" userId="S::egrillakis_tuc.gr#ext#@teicrete.onmicrosoft.com::2b8fe06e-5279-425f-9936-b8906cd02a6c" providerId="AD" clId="Web-{932CE10B-A51C-779C-DBBA-8E07D702D0CB}" dt="2026-09-10T14:23:31.505" v="123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Emmanouil Grillakis" userId="S::egrillakis_tuc.gr#ext#@teicrete.onmicrosoft.com::2b8fe06e-5279-425f-9936-b8906cd02a6c" providerId="AD" clId="Web-{932CE10B-A51C-779C-DBBA-8E07D702D0CB}" dt="2026-09-10T14:24:12.679" v="130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Emmanouil Grillakis" userId="S::egrillakis_tuc.gr#ext#@teicrete.onmicrosoft.com::2b8fe06e-5279-425f-9936-b8906cd02a6c" providerId="AD" clId="Web-{932CE10B-A51C-779C-DBBA-8E07D702D0CB}" dt="2026-09-10T14:23:31.505" v="122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Emmanouil Grillakis" userId="S::egrillakis_tuc.gr#ext#@teicrete.onmicrosoft.com::2b8fe06e-5279-425f-9936-b8906cd02a6c" providerId="AD" clId="Web-{932CE10B-A51C-779C-DBBA-8E07D702D0CB}" dt="2026-09-10T14:24:27.913" v="131" actId="1076"/>
          <ac:spMkLst>
            <pc:docMk/>
            <pc:sldMk cId="0" sldId="258"/>
            <ac:spMk id="11" creationId="{00000000-0000-0000-0000-000000000000}"/>
          </ac:spMkLst>
        </pc:spChg>
        <pc:spChg chg="del mod">
          <ac:chgData name="Emmanouil Grillakis" userId="S::egrillakis_tuc.gr#ext#@teicrete.onmicrosoft.com::2b8fe06e-5279-425f-9936-b8906cd02a6c" providerId="AD" clId="Web-{932CE10B-A51C-779C-DBBA-8E07D702D0CB}" dt="2026-09-10T14:23:20.302" v="116"/>
          <ac:spMkLst>
            <pc:docMk/>
            <pc:sldMk cId="0" sldId="258"/>
            <ac:spMk id="13" creationId="{00000000-0000-0000-0000-000000000000}"/>
          </ac:spMkLst>
        </pc:spChg>
        <pc:spChg chg="del mod">
          <ac:chgData name="Emmanouil Grillakis" userId="S::egrillakis_tuc.gr#ext#@teicrete.onmicrosoft.com::2b8fe06e-5279-425f-9936-b8906cd02a6c" providerId="AD" clId="Web-{932CE10B-A51C-779C-DBBA-8E07D702D0CB}" dt="2026-09-10T14:23:19.942" v="115"/>
          <ac:spMkLst>
            <pc:docMk/>
            <pc:sldMk cId="0" sldId="258"/>
            <ac:spMk id="14" creationId="{00000000-0000-0000-0000-000000000000}"/>
          </ac:spMkLst>
        </pc:spChg>
        <pc:spChg chg="del mod">
          <ac:chgData name="Emmanouil Grillakis" userId="S::egrillakis_tuc.gr#ext#@teicrete.onmicrosoft.com::2b8fe06e-5279-425f-9936-b8906cd02a6c" providerId="AD" clId="Web-{932CE10B-A51C-779C-DBBA-8E07D702D0CB}" dt="2026-09-10T14:23:14.208" v="113"/>
          <ac:spMkLst>
            <pc:docMk/>
            <pc:sldMk cId="0" sldId="258"/>
            <ac:spMk id="15" creationId="{00000000-0000-0000-0000-000000000000}"/>
          </ac:spMkLst>
        </pc:spChg>
        <pc:spChg chg="del mod">
          <ac:chgData name="Emmanouil Grillakis" userId="S::egrillakis_tuc.gr#ext#@teicrete.onmicrosoft.com::2b8fe06e-5279-425f-9936-b8906cd02a6c" providerId="AD" clId="Web-{932CE10B-A51C-779C-DBBA-8E07D702D0CB}" dt="2026-09-10T14:23:13.598" v="112"/>
          <ac:spMkLst>
            <pc:docMk/>
            <pc:sldMk cId="0" sldId="258"/>
            <ac:spMk id="26" creationId="{F9980850-F8E9-9C5F-DD9D-80896F2E9C26}"/>
          </ac:spMkLst>
        </pc:spChg>
        <pc:picChg chg="mod">
          <ac:chgData name="Emmanouil Grillakis" userId="S::egrillakis_tuc.gr#ext#@teicrete.onmicrosoft.com::2b8fe06e-5279-425f-9936-b8906cd02a6c" providerId="AD" clId="Web-{932CE10B-A51C-779C-DBBA-8E07D702D0CB}" dt="2026-09-10T14:23:31.505" v="124" actId="1076"/>
          <ac:picMkLst>
            <pc:docMk/>
            <pc:sldMk cId="0" sldId="258"/>
            <ac:picMk id="2" creationId="{00000000-0000-0000-0000-000000000000}"/>
          </ac:picMkLst>
        </pc:picChg>
      </pc:sldChg>
      <pc:sldChg chg="delSp">
        <pc:chgData name="Emmanouil Grillakis" userId="S::egrillakis_tuc.gr#ext#@teicrete.onmicrosoft.com::2b8fe06e-5279-425f-9936-b8906cd02a6c" providerId="AD" clId="Web-{932CE10B-A51C-779C-DBBA-8E07D702D0CB}" dt="2026-09-10T14:04:41.338" v="68"/>
        <pc:sldMkLst>
          <pc:docMk/>
          <pc:sldMk cId="2180418807" sldId="267"/>
        </pc:sldMkLst>
        <pc:spChg chg="del">
          <ac:chgData name="Emmanouil Grillakis" userId="S::egrillakis_tuc.gr#ext#@teicrete.onmicrosoft.com::2b8fe06e-5279-425f-9936-b8906cd02a6c" providerId="AD" clId="Web-{932CE10B-A51C-779C-DBBA-8E07D702D0CB}" dt="2026-09-10T14:04:37.323" v="66"/>
          <ac:spMkLst>
            <pc:docMk/>
            <pc:sldMk cId="2180418807" sldId="267"/>
            <ac:spMk id="6" creationId="{8681EB7D-7269-7F67-6E87-8018E066AB8C}"/>
          </ac:spMkLst>
        </pc:spChg>
        <pc:spChg chg="del">
          <ac:chgData name="Emmanouil Grillakis" userId="S::egrillakis_tuc.gr#ext#@teicrete.onmicrosoft.com::2b8fe06e-5279-425f-9936-b8906cd02a6c" providerId="AD" clId="Web-{932CE10B-A51C-779C-DBBA-8E07D702D0CB}" dt="2026-09-10T14:04:39.260" v="67"/>
          <ac:spMkLst>
            <pc:docMk/>
            <pc:sldMk cId="2180418807" sldId="267"/>
            <ac:spMk id="9" creationId="{F16A3F29-41B0-65D1-08CD-D8AB921363B5}"/>
          </ac:spMkLst>
        </pc:spChg>
        <pc:spChg chg="del">
          <ac:chgData name="Emmanouil Grillakis" userId="S::egrillakis_tuc.gr#ext#@teicrete.onmicrosoft.com::2b8fe06e-5279-425f-9936-b8906cd02a6c" providerId="AD" clId="Web-{932CE10B-A51C-779C-DBBA-8E07D702D0CB}" dt="2026-09-10T14:04:41.338" v="68"/>
          <ac:spMkLst>
            <pc:docMk/>
            <pc:sldMk cId="2180418807" sldId="267"/>
            <ac:spMk id="12" creationId="{3733CD57-C8E3-C4DA-DAE4-9393361D3A73}"/>
          </ac:spMkLst>
        </pc:spChg>
      </pc:sldChg>
      <pc:sldChg chg="modSp">
        <pc:chgData name="Emmanouil Grillakis" userId="S::egrillakis_tuc.gr#ext#@teicrete.onmicrosoft.com::2b8fe06e-5279-425f-9936-b8906cd02a6c" providerId="AD" clId="Web-{932CE10B-A51C-779C-DBBA-8E07D702D0CB}" dt="2026-09-10T14:06:28.342" v="72" actId="20577"/>
        <pc:sldMkLst>
          <pc:docMk/>
          <pc:sldMk cId="939621244" sldId="269"/>
        </pc:sldMkLst>
        <pc:spChg chg="mod">
          <ac:chgData name="Emmanouil Grillakis" userId="S::egrillakis_tuc.gr#ext#@teicrete.onmicrosoft.com::2b8fe06e-5279-425f-9936-b8906cd02a6c" providerId="AD" clId="Web-{932CE10B-A51C-779C-DBBA-8E07D702D0CB}" dt="2026-09-10T14:06:28.342" v="72" actId="20577"/>
          <ac:spMkLst>
            <pc:docMk/>
            <pc:sldMk cId="939621244" sldId="269"/>
            <ac:spMk id="6" creationId="{0AB2776D-765C-C8D1-790E-700ABC6E3009}"/>
          </ac:spMkLst>
        </pc:spChg>
      </pc:sldChg>
      <pc:sldChg chg="modSp">
        <pc:chgData name="Emmanouil Grillakis" userId="S::egrillakis_tuc.gr#ext#@teicrete.onmicrosoft.com::2b8fe06e-5279-425f-9936-b8906cd02a6c" providerId="AD" clId="Web-{932CE10B-A51C-779C-DBBA-8E07D702D0CB}" dt="2026-09-10T14:13:38.483" v="111" actId="20577"/>
        <pc:sldMkLst>
          <pc:docMk/>
          <pc:sldMk cId="1467774262" sldId="274"/>
        </pc:sldMkLst>
        <pc:spChg chg="mod">
          <ac:chgData name="Emmanouil Grillakis" userId="S::egrillakis_tuc.gr#ext#@teicrete.onmicrosoft.com::2b8fe06e-5279-425f-9936-b8906cd02a6c" providerId="AD" clId="Web-{932CE10B-A51C-779C-DBBA-8E07D702D0CB}" dt="2026-09-10T14:13:38.483" v="111" actId="20577"/>
          <ac:spMkLst>
            <pc:docMk/>
            <pc:sldMk cId="1467774262" sldId="274"/>
            <ac:spMk id="5" creationId="{2862C6DB-E471-9CB3-A784-F2F87825E183}"/>
          </ac:spMkLst>
        </pc:spChg>
        <pc:graphicFrameChg chg="mod">
          <ac:chgData name="Emmanouil Grillakis" userId="S::egrillakis_tuc.gr#ext#@teicrete.onmicrosoft.com::2b8fe06e-5279-425f-9936-b8906cd02a6c" providerId="AD" clId="Web-{932CE10B-A51C-779C-DBBA-8E07D702D0CB}" dt="2026-09-10T14:12:22.199" v="89" actId="1076"/>
          <ac:graphicFrameMkLst>
            <pc:docMk/>
            <pc:sldMk cId="1467774262" sldId="274"/>
            <ac:graphicFrameMk id="6" creationId="{77F8DB4F-4AD7-44DC-2797-39E1D81DD104}"/>
          </ac:graphicFrameMkLst>
        </pc:graphicFrameChg>
      </pc:sldChg>
      <pc:sldChg chg="modSp">
        <pc:chgData name="Emmanouil Grillakis" userId="S::egrillakis_tuc.gr#ext#@teicrete.onmicrosoft.com::2b8fe06e-5279-425f-9936-b8906cd02a6c" providerId="AD" clId="Web-{932CE10B-A51C-779C-DBBA-8E07D702D0CB}" dt="2026-09-10T14:11:20.353" v="74"/>
        <pc:sldMkLst>
          <pc:docMk/>
          <pc:sldMk cId="3636548741" sldId="276"/>
        </pc:sldMkLst>
        <pc:spChg chg="mod">
          <ac:chgData name="Emmanouil Grillakis" userId="S::egrillakis_tuc.gr#ext#@teicrete.onmicrosoft.com::2b8fe06e-5279-425f-9936-b8906cd02a6c" providerId="AD" clId="Web-{932CE10B-A51C-779C-DBBA-8E07D702D0CB}" dt="2026-09-10T14:11:20.353" v="74"/>
          <ac:spMkLst>
            <pc:docMk/>
            <pc:sldMk cId="3636548741" sldId="276"/>
            <ac:spMk id="5" creationId="{0E8E4797-87FE-6118-F0F2-D37D8ED48269}"/>
          </ac:spMkLst>
        </pc:spChg>
      </pc:sldChg>
      <pc:sldChg chg="modSp">
        <pc:chgData name="Emmanouil Grillakis" userId="S::egrillakis_tuc.gr#ext#@teicrete.onmicrosoft.com::2b8fe06e-5279-425f-9936-b8906cd02a6c" providerId="AD" clId="Web-{932CE10B-A51C-779C-DBBA-8E07D702D0CB}" dt="2026-09-10T12:49:56.028" v="18" actId="20577"/>
        <pc:sldMkLst>
          <pc:docMk/>
          <pc:sldMk cId="1152325611" sldId="279"/>
        </pc:sldMkLst>
        <pc:spChg chg="mod">
          <ac:chgData name="Emmanouil Grillakis" userId="S::egrillakis_tuc.gr#ext#@teicrete.onmicrosoft.com::2b8fe06e-5279-425f-9936-b8906cd02a6c" providerId="AD" clId="Web-{932CE10B-A51C-779C-DBBA-8E07D702D0CB}" dt="2026-09-10T12:49:56.028" v="18" actId="20577"/>
          <ac:spMkLst>
            <pc:docMk/>
            <pc:sldMk cId="1152325611" sldId="279"/>
            <ac:spMk id="9" creationId="{B5756362-967D-316E-C22E-51DDE9308513}"/>
          </ac:spMkLst>
        </pc:spChg>
      </pc:sldChg>
      <pc:sldChg chg="modSp">
        <pc:chgData name="Emmanouil Grillakis" userId="S::egrillakis_tuc.gr#ext#@teicrete.onmicrosoft.com::2b8fe06e-5279-425f-9936-b8906cd02a6c" providerId="AD" clId="Web-{932CE10B-A51C-779C-DBBA-8E07D702D0CB}" dt="2026-09-10T14:01:41.660" v="65" actId="20577"/>
        <pc:sldMkLst>
          <pc:docMk/>
          <pc:sldMk cId="1347845385" sldId="280"/>
        </pc:sldMkLst>
        <pc:spChg chg="mod">
          <ac:chgData name="Emmanouil Grillakis" userId="S::egrillakis_tuc.gr#ext#@teicrete.onmicrosoft.com::2b8fe06e-5279-425f-9936-b8906cd02a6c" providerId="AD" clId="Web-{932CE10B-A51C-779C-DBBA-8E07D702D0CB}" dt="2026-09-10T14:01:41.660" v="65" actId="20577"/>
          <ac:spMkLst>
            <pc:docMk/>
            <pc:sldMk cId="1347845385" sldId="280"/>
            <ac:spMk id="5" creationId="{D350AD99-A30C-2244-9DF6-04492CE26633}"/>
          </ac:spMkLst>
        </pc:spChg>
        <pc:graphicFrameChg chg="mod modGraphic">
          <ac:chgData name="Emmanouil Grillakis" userId="S::egrillakis_tuc.gr#ext#@teicrete.onmicrosoft.com::2b8fe06e-5279-425f-9936-b8906cd02a6c" providerId="AD" clId="Web-{932CE10B-A51C-779C-DBBA-8E07D702D0CB}" dt="2026-09-10T14:00:43.595" v="56" actId="1076"/>
          <ac:graphicFrameMkLst>
            <pc:docMk/>
            <pc:sldMk cId="1347845385" sldId="280"/>
            <ac:graphicFrameMk id="6" creationId="{40E386EE-4C1E-A2DB-4ACC-F31F5D023485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73acfe5e536c64a/a_PARATHRHTIRIO/D2.2/Erotimatologio/&#928;&#949;&#961;&#953;&#966;&#949;&#961;&#949;&#953;&#945;&#954;&#972;&#962;%20&#924;&#951;&#967;&#945;&#957;&#953;&#963;&#956;&#972;&#962;%20&#933;&#960;&#959;&#963;&#964;&#942;&#961;&#953;&#958;&#951;&#962;%20&#964;&#951;&#962;%20&#922;&#961;&#942;&#964;&#951;&#962;%20&#947;&#953;&#945;%20&#964;&#951;&#957;%20&#928;&#961;&#959;&#963;&#945;&#961;&#956;&#959;&#947;&#942;%20&#963;&#964;&#951;&#957;%20&#922;&#955;&#953;&#956;&#945;&#964;&#953;&#954;&#942;%20&#913;&#955;&#955;&#945;&#947;&#942;%20-%20&#949;&#961;&#969;&#964;&#951;&#956;&#945;&#964;&#959;&#955;&#972;&#947;&#953;&#959;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2"/>
          <c:order val="0"/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'Περιφερειακός Μηχανισμός Υπ (2)'!$AA$5:$AA$20</c:f>
              <c:strCache>
                <c:ptCount val="16"/>
                <c:pt idx="0">
                  <c:v>ΠΟΛΙΤΙΣΤΙΚΗ ΚΛΗΡΟΝΟΜΙΑ</c:v>
                </c:pt>
                <c:pt idx="1">
                  <c:v>ΔΟΜΗΜΕΝΟ ΠΕΡΙΒΑΛΛΟΝ</c:v>
                </c:pt>
                <c:pt idx="2">
                  <c:v>ΥΔΑΤΟΚΑΛΛΙΕΡΓΕΙΕΣ</c:v>
                </c:pt>
                <c:pt idx="3">
                  <c:v>ΤΟΥΡΙΣΜΟΣ</c:v>
                </c:pt>
                <c:pt idx="4">
                  <c:v>ΥΠΟΔΟΜΕΣ ΜΕΤΑΦΟΡΩΝ</c:v>
                </c:pt>
                <c:pt idx="5">
                  <c:v>ΕΝΕΡΓΕΙΑ</c:v>
                </c:pt>
                <c:pt idx="6">
                  <c:v>ΑΛΙΕΙΑ</c:v>
                </c:pt>
                <c:pt idx="7">
                  <c:v>ΥΓΕΙΑ</c:v>
                </c:pt>
                <c:pt idx="8">
                  <c:v>ΚΤΗΝΟΤΡΟΦΙΑ</c:v>
                </c:pt>
                <c:pt idx="9">
                  <c:v>ΑΝΑΔΑΣΩΤΕΕΣ ΕΚΤΑΣΕΙΣ</c:v>
                </c:pt>
                <c:pt idx="10">
                  <c:v>ΠΑΡΑΚΤΙΕΣ ΧΡΗΣΕΙΣ</c:v>
                </c:pt>
                <c:pt idx="11">
                  <c:v>ΔΑΣΗ</c:v>
                </c:pt>
                <c:pt idx="12">
                  <c:v>ΠΟΤΑΜΙΑ (ΠΛΗΜΜΥΡΕΣ)</c:v>
                </c:pt>
                <c:pt idx="13">
                  <c:v>ΒΙΟΠΟΙΚΙΛΟΤΗΤΑ ΟΙΚΟΣΥΣΤΗΜΑΤΑ</c:v>
                </c:pt>
                <c:pt idx="14">
                  <c:v>ΓΕΩΡΓΙΑ</c:v>
                </c:pt>
                <c:pt idx="15">
                  <c:v>ΥΔΑΤΙΚΟΙ ΠΟΡΟΙ</c:v>
                </c:pt>
              </c:strCache>
            </c:strRef>
          </c:cat>
          <c:val>
            <c:numRef>
              <c:f>'Περιφερειακός Μηχανισμός Υπ (2)'!$AB$5:$AB$20</c:f>
              <c:numCache>
                <c:formatCode>General</c:formatCode>
                <c:ptCount val="16"/>
                <c:pt idx="0">
                  <c:v>3.5625</c:v>
                </c:pt>
                <c:pt idx="1">
                  <c:v>3.6375000000000002</c:v>
                </c:pt>
                <c:pt idx="2">
                  <c:v>3.6516853932584268</c:v>
                </c:pt>
                <c:pt idx="3">
                  <c:v>3.6794871794871793</c:v>
                </c:pt>
                <c:pt idx="4">
                  <c:v>3.6829268292682928</c:v>
                </c:pt>
                <c:pt idx="5">
                  <c:v>3.8641975308641974</c:v>
                </c:pt>
                <c:pt idx="6">
                  <c:v>4</c:v>
                </c:pt>
                <c:pt idx="7">
                  <c:v>4.0361445783132526</c:v>
                </c:pt>
                <c:pt idx="8">
                  <c:v>4.1358024691358022</c:v>
                </c:pt>
                <c:pt idx="9">
                  <c:v>4.1728395061728394</c:v>
                </c:pt>
                <c:pt idx="10">
                  <c:v>4.243243243243243</c:v>
                </c:pt>
                <c:pt idx="11">
                  <c:v>4.3552631578947372</c:v>
                </c:pt>
                <c:pt idx="12">
                  <c:v>4.4605263157894735</c:v>
                </c:pt>
                <c:pt idx="13">
                  <c:v>4.4754098360655741</c:v>
                </c:pt>
                <c:pt idx="14">
                  <c:v>4.5238095238095237</c:v>
                </c:pt>
                <c:pt idx="15">
                  <c:v>4.6986301369863011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ED-47FE-9228-394593CF4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410554895"/>
        <c:axId val="410555855"/>
      </c:barChart>
      <c:catAx>
        <c:axId val="4105548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55855"/>
        <c:crosses val="autoZero"/>
        <c:auto val="1"/>
        <c:lblAlgn val="ctr"/>
        <c:lblOffset val="100"/>
        <c:noMultiLvlLbl val="0"/>
      </c:catAx>
      <c:valAx>
        <c:axId val="410555855"/>
        <c:scaling>
          <c:orientation val="minMax"/>
          <c:min val="3"/>
        </c:scaling>
        <c:delete val="0"/>
        <c:axPos val="b"/>
        <c:majorGridlines>
          <c:spPr>
            <a:ln w="285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54895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46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Στη διαδικασία αξιολόγησης κλιματικών κινδύνων η Φάση της αναγνώρισης αποτελεί βασικό στάδιο. Άλλες δράσεις το έργου καλύπτουν διαφορετικά στάδια </a:t>
            </a:r>
            <a:r>
              <a:rPr lang="el-GR" dirty="0" err="1"/>
              <a:t>αυτή΄ς</a:t>
            </a:r>
            <a:r>
              <a:rPr lang="el-GR" dirty="0"/>
              <a:t> της διαδικασίας, </a:t>
            </a:r>
            <a:r>
              <a:rPr lang="el-GR" dirty="0" err="1"/>
              <a:t>π.χ</a:t>
            </a:r>
            <a:r>
              <a:rPr lang="el-GR" dirty="0"/>
              <a:t> Δ2,3 2,5 </a:t>
            </a:r>
            <a:r>
              <a:rPr lang="el-GR" dirty="0" err="1"/>
              <a:t>κλπ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A642C-3140-88DF-F843-C80463979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EFE0DE-5C63-8D60-C3DF-73838C011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14F1D1-CB06-C559-1602-54565F317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3BE3C-996B-2166-A326-F88D4C81B0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56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B4C38-F324-23FD-FE09-CB2A79288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6493E4-B18F-5B5B-2BD9-5143C13C6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2A69A2-62C4-96A3-798F-2D7451A1B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D19AE-43E8-033E-2DEA-6EB2505B6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63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AA22E-F853-64C5-ED42-9F8D39192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F211B5-CA50-B720-17FD-3CA3736898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E0E4E-BDF1-E02D-076E-FC4EA4166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1</a:t>
            </a:r>
            <a:r>
              <a:rPr lang="el-GR" baseline="30000" dirty="0"/>
              <a:t>ο</a:t>
            </a:r>
            <a:r>
              <a:rPr lang="el-GR" dirty="0"/>
              <a:t> ΒΗΜΑ</a:t>
            </a:r>
            <a:endParaRPr lang="en-US" dirty="0"/>
          </a:p>
          <a:p>
            <a:r>
              <a:rPr lang="en-US" dirty="0" err="1"/>
              <a:t>Έ</a:t>
            </a:r>
            <a:r>
              <a:rPr lang="el-GR" dirty="0" err="1"/>
              <a:t>γινε</a:t>
            </a:r>
            <a:r>
              <a:rPr lang="el-GR" dirty="0"/>
              <a:t> διερεύνηση από μία </a:t>
            </a:r>
            <a:r>
              <a:rPr lang="el-GR" dirty="0" err="1"/>
              <a:t>ερεία</a:t>
            </a:r>
            <a:r>
              <a:rPr lang="el-GR" dirty="0"/>
              <a:t> λίστα … ΠΕΣΠΚΑ, </a:t>
            </a:r>
            <a:r>
              <a:rPr lang="en-US" dirty="0"/>
              <a:t>EUCRA </a:t>
            </a:r>
            <a:r>
              <a:rPr lang="el-GR" dirty="0" err="1"/>
              <a:t>κλπ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C3767-BCC5-FD44-CD1B-6320712593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59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68156-1F78-3609-EFCD-A557C5F04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E815CD-312E-ECAE-1637-D07B6A71C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34E81-8B64-D151-85CB-23704D34F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1</a:t>
            </a:r>
            <a:r>
              <a:rPr lang="el-GR" baseline="30000" dirty="0"/>
              <a:t>ο</a:t>
            </a:r>
            <a:r>
              <a:rPr lang="el-GR" dirty="0"/>
              <a:t> ΒΗΜΑ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FE5DC-6FB0-0A5C-1DA6-CE7CDB14C9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39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2</a:t>
            </a:r>
            <a:r>
              <a:rPr lang="el-GR" baseline="30000"/>
              <a:t>ο</a:t>
            </a:r>
            <a:r>
              <a:rPr lang="el-GR"/>
              <a:t> βήμα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F784A-A7CB-568A-77B2-696439341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DB124D-5C28-9D4B-E5CB-0EF3294A1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2DACE0-BBFE-2308-791A-F17B9A191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2</a:t>
            </a:r>
            <a:r>
              <a:rPr lang="el-GR" baseline="30000" dirty="0"/>
              <a:t>ο</a:t>
            </a:r>
            <a:r>
              <a:rPr lang="el-GR" dirty="0"/>
              <a:t> βήμα</a:t>
            </a:r>
          </a:p>
          <a:p>
            <a:r>
              <a:rPr lang="el-GR" dirty="0"/>
              <a:t>ΠΑΡΑΔΕΙΓΜΑ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4A77C-C0FC-A3A7-CABA-C3C975E773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7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2DA4F-7257-4008-EF88-F1D7E12E3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2EDAC-1557-11C8-4066-11B47F2751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2882D-7731-892C-91B5-D237596A5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1455F-46D3-6AC0-982E-3C3A54E4D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51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60779-6CA7-9284-8BFA-61129703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E7E20-F242-AE75-059B-BB853EAC7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BA153-8552-4AA3-37D9-E390F7773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ΒΗΜΑ 3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1D0F3-F3AD-3B50-BAB0-3B5765B5F6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5154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472A0-F39F-3C03-A39A-D94C36ACF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63FEB0-FAB2-F79B-B33F-6B74A523E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409D44-F5A0-0A6D-DE50-9C32DA1A0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/>
              <a:t>ΒΗΜΑ 4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5062A-5117-90E7-EB35-1C4B0EDF33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47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E47F3-51F5-534F-9765-31F3CD395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570F6-849C-4C44-803B-6FA9B6255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6168B-BFFF-F088-615E-DB019E1D3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31521-274E-7BEF-128D-177A7DB5EC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92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9F1AC-D797-0B46-0B96-D5422100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8CB90-35B8-459B-8064-C34E8F4FE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917E9-481B-A919-1F26-6243EADE8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84DE8-AE38-516F-E150-1954F22B9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36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D3CF6-B518-51B8-89F6-DFFF6265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55D418-B192-4C66-69E3-FC40AE21F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4A80E-5590-24F8-C16B-E8F8763F2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2</a:t>
            </a:r>
            <a:r>
              <a:rPr lang="el-GR" baseline="30000" dirty="0"/>
              <a:t>ο</a:t>
            </a:r>
            <a:r>
              <a:rPr lang="el-GR" dirty="0"/>
              <a:t> βήμα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161DEE-1A09-69FC-A4CB-10EDFD89F8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17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76ECC-8274-1E57-6299-0FC125887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686AF-242A-2E18-6534-2C6D4A58C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EEC52B-D4AF-BC4E-41A0-B693EF02C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58DB5-8ECD-54F5-0318-84A86F895E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945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164AA-6C41-3F46-08FD-CAD0D2E67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446C69-E9FB-A512-A2A1-C29933F50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2D83F-FC08-ADBE-71AC-228BBC12D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6A39E-7773-0BA7-CDEA-422185CE67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16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99572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893" y="376765"/>
            <a:ext cx="1288668" cy="38982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48914" y="1513113"/>
            <a:ext cx="5000625" cy="3098178"/>
          </a:xfrm>
          <a:prstGeom prst="rect">
            <a:avLst/>
          </a:prstGeom>
          <a:solidFill>
            <a:srgbClr val="FDFBF7">
              <a:alpha val="9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617086" y="1834581"/>
            <a:ext cx="2513509" cy="4915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>
                <a:solidFill>
                  <a:srgbClr val="1A36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Clima Crete</a:t>
            </a:r>
            <a:endParaRPr lang="en-US" sz="3200"/>
          </a:p>
        </p:txBody>
      </p:sp>
      <p:sp>
        <p:nvSpPr>
          <p:cNvPr id="6" name="Text 2"/>
          <p:cNvSpPr/>
          <p:nvPr/>
        </p:nvSpPr>
        <p:spPr>
          <a:xfrm>
            <a:off x="617086" y="2480365"/>
            <a:ext cx="4143375" cy="562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2" b="1">
                <a:solidFill>
                  <a:srgbClr val="6B908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Παρατηρητήριο Προσαρμογής στην Κλιματική Αλλαγή</a:t>
            </a:r>
            <a:endParaRPr lang="en-US" sz="1602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428625" y="3289004"/>
            <a:ext cx="4143375" cy="1504964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Ενισχύοντ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ς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την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Κλιμ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τική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Έρευν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 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στην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Κρήτη</a:t>
            </a:r>
            <a:endParaRPr lang="en-US" sz="1000" b="1" dirty="0">
              <a:solidFill>
                <a:srgbClr val="405D53"/>
              </a:solidFill>
              <a:latin typeface="Arial" panose="020B0604020202020204" pitchFamily="34" charset="0"/>
              <a:ea typeface="Montserrat" pitchFamily="34" charset="-122"/>
              <a:cs typeface="Arial" panose="020B0604020202020204" pitchFamily="34" charset="0"/>
            </a:endParaRPr>
          </a:p>
          <a:p>
            <a:pPr lvl="1">
              <a:lnSpc>
                <a:spcPts val="1700"/>
              </a:lnSpc>
            </a:pPr>
            <a:endParaRPr lang="el-GR" sz="987" b="1" dirty="0">
              <a:solidFill>
                <a:srgbClr val="405D53"/>
              </a:solidFill>
              <a:latin typeface="Arial" panose="020B0604020202020204" pitchFamily="34" charset="0"/>
              <a:ea typeface="Montserrat" pitchFamily="34" charset="-122"/>
              <a:cs typeface="Arial" panose="020B0604020202020204" pitchFamily="34" charset="0"/>
            </a:endParaRPr>
          </a:p>
          <a:p>
            <a:pPr marL="274320" lvl="1">
              <a:lnSpc>
                <a:spcPts val="1700"/>
              </a:lnSpc>
            </a:pPr>
            <a:r>
              <a:rPr lang="el-GR" sz="987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Ημερίδα έργου 11 Σεπτεμβρίου</a:t>
            </a:r>
          </a:p>
          <a:p>
            <a:pPr marL="274320" lvl="1">
              <a:lnSpc>
                <a:spcPts val="1700"/>
              </a:lnSpc>
            </a:pPr>
            <a:r>
              <a:rPr lang="el-GR" sz="987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Κέντρο Αρχιτεκτονικής Μεσογείου, Χανιά</a:t>
            </a:r>
          </a:p>
          <a:p>
            <a:pPr marL="274320" lvl="1">
              <a:lnSpc>
                <a:spcPts val="1700"/>
              </a:lnSpc>
            </a:pPr>
            <a:r>
              <a:rPr lang="el-GR" sz="987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Δρ. </a:t>
            </a:r>
            <a:r>
              <a:rPr lang="el-GR" sz="987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Γρυλλάκης</a:t>
            </a:r>
            <a:r>
              <a:rPr lang="el-GR" sz="987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Μανώλης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405D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
</a:t>
            </a:r>
            <a:endParaRPr lang="en-US" sz="987" dirty="0"/>
          </a:p>
        </p:txBody>
      </p:sp>
      <p:sp>
        <p:nvSpPr>
          <p:cNvPr id="8" name="Shape 4"/>
          <p:cNvSpPr/>
          <p:nvPr/>
        </p:nvSpPr>
        <p:spPr>
          <a:xfrm>
            <a:off x="428625" y="4575572"/>
            <a:ext cx="2658480" cy="282178"/>
          </a:xfrm>
          <a:prstGeom prst="roundRect">
            <a:avLst/>
          </a:prstGeom>
          <a:solidFill>
            <a:srgbClr val="FDFB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607219" y="4647009"/>
            <a:ext cx="14287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📍</a:t>
            </a:r>
            <a:endParaRPr lang="en-US" sz="784"/>
          </a:p>
        </p:txBody>
      </p:sp>
      <p:sp>
        <p:nvSpPr>
          <p:cNvPr id="10" name="Text 6"/>
          <p:cNvSpPr/>
          <p:nvPr/>
        </p:nvSpPr>
        <p:spPr>
          <a:xfrm>
            <a:off x="857250" y="4647009"/>
            <a:ext cx="2051261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>
                <a:solidFill>
                  <a:srgbClr val="1A36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Περιφέρεια Κρήτης | Region of Crete</a:t>
            </a:r>
            <a:endParaRPr lang="en-US" sz="784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0" y="166510"/>
            <a:ext cx="853000" cy="853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7492" y="254955"/>
            <a:ext cx="615749" cy="743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1500" y="214256"/>
            <a:ext cx="6736500" cy="540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ΥΠΟΕΡΓΟ 2: ΠΡΟΣΔΙΟΡΙΣΜΟΣ ΚΡΙΣΙΜΩΝ ΔΕΙΚΤΩΝ ΚΑΙ ΕΚΤΙΜΗΣΗΣ  		ΚΛΙΜΑΤ</a:t>
            </a:r>
            <a:r>
              <a:rPr lang="en-US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I</a:t>
            </a:r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ΚΟΥ Κ</a:t>
            </a:r>
            <a:r>
              <a:rPr lang="en-US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I</a:t>
            </a:r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ΝΔΥΝΟΥ</a:t>
            </a:r>
            <a:endParaRPr lang="en-US" sz="1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"/>
          <p:cNvSpPr/>
          <p:nvPr/>
        </p:nvSpPr>
        <p:spPr>
          <a:xfrm>
            <a:off x="571500" y="1210140"/>
            <a:ext cx="285750" cy="285750"/>
          </a:xfrm>
          <a:prstGeom prst="ellipse">
            <a:avLst/>
          </a:prstGeom>
          <a:solidFill>
            <a:srgbClr val="6B9080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2"/>
          <p:cNvSpPr/>
          <p:nvPr/>
        </p:nvSpPr>
        <p:spPr>
          <a:xfrm>
            <a:off x="571500" y="1210140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885" dirty="0"/>
          </a:p>
        </p:txBody>
      </p:sp>
      <p:sp>
        <p:nvSpPr>
          <p:cNvPr id="7" name="Text 3"/>
          <p:cNvSpPr/>
          <p:nvPr/>
        </p:nvSpPr>
        <p:spPr>
          <a:xfrm>
            <a:off x="1000124" y="1210140"/>
            <a:ext cx="6736500" cy="141769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0" tIns="42545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Δράση 2.2: Προσδιορισμός και αξιολόγηση των κρίσιμων κλιματικών δεικτών ανά τομέα.</a:t>
            </a:r>
            <a:endParaRPr lang="en-US" sz="12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ts val="1600"/>
              </a:lnSpc>
              <a:buNone/>
            </a:pP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Εμμανουήλ </a:t>
            </a:r>
            <a:r>
              <a:rPr lang="el-GR" sz="1200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Γρυλλάκης</a:t>
            </a: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- Ε.ΔΙ.Π.,</a:t>
            </a:r>
            <a:r>
              <a:rPr lang="en-US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Αριστείδης Κουτρούλης – Αν. </a:t>
            </a:r>
            <a:r>
              <a:rPr lang="el-GR" sz="1200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Καθ</a:t>
            </a: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.  Σχολή Χημικών Μηχανικών και Μηχανικών Περιβάλλοντος, Πολυτεχνείο Κρήτης. &amp; Συμμετέχοντες στη Δ2.2</a:t>
            </a:r>
          </a:p>
          <a:p>
            <a:pPr marL="0" indent="0" algn="l">
              <a:lnSpc>
                <a:spcPts val="1600"/>
              </a:lnSpc>
              <a:buNone/>
            </a:pPr>
            <a:endParaRPr lang="el-GR" sz="500" dirty="0">
              <a:solidFill>
                <a:srgbClr val="405D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Δράση 2.4: </a:t>
            </a: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Προσδιορισμός Κρίσιμων Δεικτών Παρακολούθησης Υλοποίησης των Μέτρων ανά Τομέα. </a:t>
            </a: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Εμμανουήλ Γρυλλάκης - Ε.ΔΙ.Π.,</a:t>
            </a:r>
            <a:r>
              <a:rPr lang="en-US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Αριστείδης Κουτρούλης – Αν. </a:t>
            </a:r>
            <a:r>
              <a:rPr lang="el-GR" sz="1200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Καθ</a:t>
            </a:r>
            <a:r>
              <a:rPr lang="el-GR" sz="1200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.  Σχολή Χημικών Μηχανικών και Μηχανικών Περιβάλλοντος, Πολυτεχνείο Κρήτης. &amp; Συμμετέχοντες στη Δ2.4</a:t>
            </a:r>
          </a:p>
        </p:txBody>
      </p:sp>
      <p:sp>
        <p:nvSpPr>
          <p:cNvPr id="8" name="Shape 4"/>
          <p:cNvSpPr/>
          <p:nvPr/>
        </p:nvSpPr>
        <p:spPr>
          <a:xfrm>
            <a:off x="571500" y="2860839"/>
            <a:ext cx="285750" cy="285750"/>
          </a:xfrm>
          <a:prstGeom prst="ellipse">
            <a:avLst/>
          </a:prstGeom>
          <a:solidFill>
            <a:srgbClr val="6B9080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571500" y="2860839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885"/>
          </a:p>
        </p:txBody>
      </p:sp>
      <p:sp>
        <p:nvSpPr>
          <p:cNvPr id="10" name="Text 6"/>
          <p:cNvSpPr/>
          <p:nvPr/>
        </p:nvSpPr>
        <p:spPr>
          <a:xfrm>
            <a:off x="1000124" y="2860839"/>
            <a:ext cx="6667876" cy="1052660"/>
          </a:xfrm>
          <a:prstGeom prst="rect">
            <a:avLst/>
          </a:prstGeom>
          <a:noFill/>
          <a:ln/>
        </p:spPr>
        <p:txBody>
          <a:bodyPr wrap="square" lIns="0" tIns="42545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l-GR" sz="1200" b="1" dirty="0">
                <a:solidFill>
                  <a:srgbClr val="405D53"/>
                </a:solidFill>
                <a:latin typeface="Arial"/>
                <a:cs typeface="Arial"/>
              </a:rPr>
              <a:t>Δράση 2.3: Προσδιορισμός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κρίσιμων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δεικτών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α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ντικτύ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π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ου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, ευθυγραμμισμένων με τους Στόχους Βιώσιμης Ανάπτυξης (SDGs), για την αξιολόγηση του αντίκτυπου των μέτρων α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νά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τομέ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α.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Δρ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Μα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ρί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α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Χουρδάκη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l-GR" sz="1200" dirty="0">
                <a:solidFill>
                  <a:srgbClr val="405D53"/>
                </a:solidFill>
                <a:latin typeface="Arial"/>
                <a:cs typeface="Arial"/>
              </a:rPr>
              <a:t>-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Ερευνήτρια, Εργαστήριο Έρευνας για την Κοινωνικοοικονομική και Περιβαλλοντική Βιωσιμότητα (ReSEES), Οικονομικό Πανεπιστήμιο Αθηνών, Μονάδα Βιώσιμης Ανάπτυξης, Ερευνητικό Κέντρο «Αθηνά», AE4RIA</a:t>
            </a:r>
            <a:r>
              <a:rPr lang="el-GR" sz="1200" dirty="0">
                <a:solidFill>
                  <a:srgbClr val="405D53"/>
                </a:solidFill>
                <a:latin typeface="Arial"/>
                <a:cs typeface="Arial"/>
              </a:rPr>
              <a:t>.</a:t>
            </a:r>
            <a:endParaRPr lang="en-US" sz="1200" dirty="0">
              <a:solidFill>
                <a:srgbClr val="405D53"/>
              </a:solidFill>
              <a:latin typeface="Arial"/>
              <a:cs typeface="Arial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571500" y="4084315"/>
            <a:ext cx="285750" cy="285750"/>
          </a:xfrm>
          <a:prstGeom prst="ellipse">
            <a:avLst/>
          </a:prstGeom>
          <a:solidFill>
            <a:srgbClr val="6B9080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571500" y="4084315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885"/>
          </a:p>
        </p:txBody>
      </p:sp>
      <p:sp>
        <p:nvSpPr>
          <p:cNvPr id="13" name="Text 9"/>
          <p:cNvSpPr/>
          <p:nvPr/>
        </p:nvSpPr>
        <p:spPr>
          <a:xfrm>
            <a:off x="1000125" y="4084315"/>
            <a:ext cx="5522216" cy="596958"/>
          </a:xfrm>
          <a:prstGeom prst="rect">
            <a:avLst/>
          </a:prstGeom>
          <a:noFill/>
          <a:ln/>
        </p:spPr>
        <p:txBody>
          <a:bodyPr wrap="square" lIns="0" tIns="42545" rIns="0" bIns="0" rtlCol="0" anchor="t">
            <a:spAutoFit/>
          </a:bodyPr>
          <a:lstStyle/>
          <a:p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Δράση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2.5: Επανα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ξιολόγηση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βα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θμού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τρωτότητ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ας α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νά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b="1" dirty="0" err="1">
                <a:solidFill>
                  <a:srgbClr val="405D53"/>
                </a:solidFill>
                <a:latin typeface="Arial"/>
                <a:cs typeface="Arial"/>
              </a:rPr>
              <a:t>τομέ</a:t>
            </a:r>
            <a:r>
              <a:rPr lang="en-US" sz="1200" b="1" dirty="0">
                <a:solidFill>
                  <a:srgbClr val="405D53"/>
                </a:solidFill>
                <a:latin typeface="Arial"/>
                <a:cs typeface="Arial"/>
              </a:rPr>
              <a:t>α. </a:t>
            </a:r>
            <a:endParaRPr lang="el-GR" sz="1200" b="1" dirty="0">
              <a:solidFill>
                <a:srgbClr val="405D53"/>
              </a:solidFill>
              <a:latin typeface="Arial"/>
              <a:cs typeface="Arial"/>
            </a:endParaRPr>
          </a:p>
          <a:p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Αντώνης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Σακα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λής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—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Περι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βα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λλοντολόγος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MSc, Υπ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εύθυνος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Κυκλικής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Οικονομί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ας και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Κλιμ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τικής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Αλλ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γής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,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Enviroplan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/ ΕΛΜΕΠΑ (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Δι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δικτυ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α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κή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 </a:t>
            </a:r>
            <a:r>
              <a:rPr lang="en-US" sz="1200" dirty="0" err="1">
                <a:solidFill>
                  <a:srgbClr val="405D53"/>
                </a:solidFill>
                <a:latin typeface="Arial"/>
                <a:cs typeface="Arial"/>
              </a:rPr>
              <a:t>συμμετοχή</a:t>
            </a:r>
            <a:r>
              <a:rPr lang="en-US" sz="1200" dirty="0">
                <a:solidFill>
                  <a:srgbClr val="405D53"/>
                </a:solidFill>
                <a:latin typeface="Arial"/>
                <a:cs typeface="Arial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7795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920" y="214313"/>
            <a:ext cx="1180784" cy="357188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12216" y="1281600"/>
            <a:ext cx="3831148" cy="3607900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1"/>
          <p:cNvSpPr/>
          <p:nvPr/>
        </p:nvSpPr>
        <p:spPr>
          <a:xfrm>
            <a:off x="849600" y="571500"/>
            <a:ext cx="7722901" cy="493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ΠΛΑΙΣΙΟ ΔΙΑΧΕΙΡΙΣΗΣ ΚΛΙΜΑΤΙΚΟΥ ΚΙΝΔΥΝΟΥ,</a:t>
            </a:r>
            <a:r>
              <a:rPr lang="en-US" sz="1602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		    </a:t>
            </a:r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ΠΡΟΣΑΡΜΟΓΗΣ ΚΑΙ ΑΝΘΕΚΤΙΚΟΤΗΤΑΣ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"/>
          <p:cNvSpPr/>
          <p:nvPr/>
        </p:nvSpPr>
        <p:spPr>
          <a:xfrm>
            <a:off x="3864769" y="1744095"/>
            <a:ext cx="4357688" cy="760074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3"/>
          <p:cNvSpPr/>
          <p:nvPr/>
        </p:nvSpPr>
        <p:spPr>
          <a:xfrm>
            <a:off x="4214813" y="1769347"/>
            <a:ext cx="45719" cy="780889"/>
          </a:xfrm>
          <a:prstGeom prst="rect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5"/>
          <p:cNvSpPr/>
          <p:nvPr/>
        </p:nvSpPr>
        <p:spPr>
          <a:xfrm>
            <a:off x="4214813" y="2693110"/>
            <a:ext cx="4357688" cy="65147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6"/>
          <p:cNvSpPr/>
          <p:nvPr/>
        </p:nvSpPr>
        <p:spPr>
          <a:xfrm>
            <a:off x="4258775" y="3444886"/>
            <a:ext cx="28575" cy="651477"/>
          </a:xfrm>
          <a:prstGeom prst="rect">
            <a:avLst/>
          </a:prstGeom>
          <a:solidFill>
            <a:srgbClr val="D4A3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/>
          <p:nvPr/>
        </p:nvSpPr>
        <p:spPr>
          <a:xfrm>
            <a:off x="4393406" y="4607551"/>
            <a:ext cx="4000500" cy="161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endParaRPr lang="en-US" sz="784"/>
          </a:p>
        </p:txBody>
      </p:sp>
      <p:pic>
        <p:nvPicPr>
          <p:cNvPr id="5" name="Picture 4" descr="../_images/il_framework_ToolboxSteps_FigC_trechter-02.png">
            <a:extLst>
              <a:ext uri="{FF2B5EF4-FFF2-40B4-BE49-F238E27FC236}">
                <a16:creationId xmlns:a16="http://schemas.microsoft.com/office/drawing/2014/main" id="{6C89C681-EE2A-FA03-3BCE-D5F7144F6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95" y="1851121"/>
            <a:ext cx="3836165" cy="232656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4B61BE4-572E-FD31-20C1-A33F1467C1D5}"/>
              </a:ext>
            </a:extLst>
          </p:cNvPr>
          <p:cNvSpPr/>
          <p:nvPr/>
        </p:nvSpPr>
        <p:spPr>
          <a:xfrm>
            <a:off x="3154892" y="2598403"/>
            <a:ext cx="865560" cy="36239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124773-C7B7-2115-36D6-9EB307FE80AD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ΥΠΟΕΡΓΟ 2:</a:t>
            </a:r>
            <a:endParaRPr lang="en-US" dirty="0"/>
          </a:p>
        </p:txBody>
      </p:sp>
      <p:sp>
        <p:nvSpPr>
          <p:cNvPr id="9" name="Text 4"/>
          <p:cNvSpPr/>
          <p:nvPr/>
        </p:nvSpPr>
        <p:spPr>
          <a:xfrm>
            <a:off x="4589860" y="1769347"/>
            <a:ext cx="4042940" cy="3607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Από το πλαίσιο διαχείρισης κλιματικού κίνδυνου,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l-GR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προσαρμογής και ανθεκτικότητας, 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H </a:t>
            </a:r>
            <a:r>
              <a:rPr lang="el-GR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Δράση 2.2 απαντάει στο κομμάτι που αφορά στην «αναγνώριση κινδύνων/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Risk exploration</a:t>
            </a:r>
            <a:r>
              <a:rPr lang="el-GR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».</a:t>
            </a:r>
            <a:endParaRPr lang="en-US" sz="16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endParaRPr lang="en-US" sz="14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H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Δράση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2.4 απα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ντάει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στο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κομμάτι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π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ου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α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φορά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στην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παρα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κολούθηση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της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«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υλο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οίησης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/Implementation»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των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μέτρων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δι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α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χείρισης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του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κλιμ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α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τικού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ρίσκου</a:t>
            </a:r>
            <a:r>
              <a:rPr lang="en-US" sz="16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1400"/>
              </a:lnSpc>
            </a:pPr>
            <a:endParaRPr lang="en-US" sz="16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endParaRPr lang="en-US" sz="16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endParaRPr lang="en-US" sz="16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endParaRPr lang="en-US" sz="16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D072C3-DBDA-686F-C473-16C32B2F483A}"/>
              </a:ext>
            </a:extLst>
          </p:cNvPr>
          <p:cNvSpPr/>
          <p:nvPr/>
        </p:nvSpPr>
        <p:spPr>
          <a:xfrm>
            <a:off x="720209" y="2730593"/>
            <a:ext cx="417216" cy="13155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B5630-B0AF-9A24-5225-D44868B35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F5B2301-10E2-9BA1-87AD-5453E76A9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2D6CC7C9-0412-F74E-19C0-1FEEC3F30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9A76D6A7-8DB1-702C-7226-90394FA68BCE}"/>
              </a:ext>
            </a:extLst>
          </p:cNvPr>
          <p:cNvSpPr/>
          <p:nvPr/>
        </p:nvSpPr>
        <p:spPr>
          <a:xfrm>
            <a:off x="571500" y="1620540"/>
            <a:ext cx="285750" cy="285750"/>
          </a:xfrm>
          <a:prstGeom prst="ellipse">
            <a:avLst/>
          </a:prstGeom>
          <a:solidFill>
            <a:srgbClr val="6B9080">
              <a:alpha val="10000"/>
            </a:srgbClr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B1F0065F-CF78-D029-4C1E-51582DF8ABEA}"/>
              </a:ext>
            </a:extLst>
          </p:cNvPr>
          <p:cNvSpPr/>
          <p:nvPr/>
        </p:nvSpPr>
        <p:spPr>
          <a:xfrm>
            <a:off x="1000124" y="1620540"/>
            <a:ext cx="5955075" cy="258404"/>
          </a:xfrm>
          <a:prstGeom prst="rect">
            <a:avLst/>
          </a:prstGeom>
          <a:noFill/>
          <a:ln/>
        </p:spPr>
        <p:txBody>
          <a:bodyPr wrap="square" lIns="0" tIns="42545" rIns="0" bIns="0" rtlCol="0" anchor="t">
            <a:spAutoFit/>
          </a:bodyPr>
          <a:lstStyle/>
          <a:p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Στο </a:t>
            </a:r>
            <a:r>
              <a:rPr lang="el-GR" sz="14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ΠεΣΠΚΑ</a:t>
            </a:r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γίνεται σαφής αναφορά στους Κλιματικούς Δείκτες. </a:t>
            </a: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A0CB34AC-9521-6E91-2761-9A7592591D4C}"/>
              </a:ext>
            </a:extLst>
          </p:cNvPr>
          <p:cNvSpPr/>
          <p:nvPr/>
        </p:nvSpPr>
        <p:spPr>
          <a:xfrm>
            <a:off x="571500" y="2538124"/>
            <a:ext cx="285750" cy="285750"/>
          </a:xfrm>
          <a:prstGeom prst="ellipse">
            <a:avLst/>
          </a:prstGeom>
          <a:solidFill>
            <a:srgbClr val="6B9080">
              <a:alpha val="10000"/>
            </a:srgbClr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6E9A322C-3587-DD14-E171-2C0B9A010C44}"/>
              </a:ext>
            </a:extLst>
          </p:cNvPr>
          <p:cNvSpPr/>
          <p:nvPr/>
        </p:nvSpPr>
        <p:spPr>
          <a:xfrm>
            <a:off x="1000123" y="2538124"/>
            <a:ext cx="6471193" cy="473848"/>
          </a:xfrm>
          <a:prstGeom prst="rect">
            <a:avLst/>
          </a:prstGeom>
          <a:noFill/>
          <a:ln/>
        </p:spPr>
        <p:txBody>
          <a:bodyPr wrap="square" lIns="0" tIns="42545" rIns="0" bIns="0" rtlCol="0" anchor="t">
            <a:spAutoFit/>
          </a:bodyPr>
          <a:lstStyle/>
          <a:p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Στο </a:t>
            </a:r>
            <a:r>
              <a:rPr lang="el-GR" sz="14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ΠεΣΠΚΑ</a:t>
            </a:r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o</a:t>
            </a:r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ι κλιματικοί δείκτες που προσδιορίστηκαν ήταν ενδεικτικοί και όχι περιοριστικοί. </a:t>
            </a: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C9FCF8F5-70D0-834D-862E-E3FC036AF25D}"/>
              </a:ext>
            </a:extLst>
          </p:cNvPr>
          <p:cNvSpPr/>
          <p:nvPr/>
        </p:nvSpPr>
        <p:spPr>
          <a:xfrm>
            <a:off x="571500" y="3549309"/>
            <a:ext cx="285750" cy="285750"/>
          </a:xfrm>
          <a:prstGeom prst="ellipse">
            <a:avLst/>
          </a:prstGeom>
          <a:solidFill>
            <a:srgbClr val="6B9080">
              <a:alpha val="10000"/>
            </a:srgbClr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4C4B3920-25EA-E44D-B560-08E3FD786C83}"/>
              </a:ext>
            </a:extLst>
          </p:cNvPr>
          <p:cNvSpPr/>
          <p:nvPr/>
        </p:nvSpPr>
        <p:spPr>
          <a:xfrm>
            <a:off x="1000124" y="3549309"/>
            <a:ext cx="5955075" cy="904735"/>
          </a:xfrm>
          <a:prstGeom prst="rect">
            <a:avLst/>
          </a:prstGeom>
          <a:noFill/>
          <a:ln/>
        </p:spPr>
        <p:txBody>
          <a:bodyPr wrap="square" lIns="0" tIns="42545" rIns="0" bIns="0" rtlCol="0" anchor="t">
            <a:spAutoFit/>
          </a:bodyPr>
          <a:lstStyle/>
          <a:p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Στο πλαίσιο της Δράσης 2.2 πραγματοποιείται </a:t>
            </a:r>
            <a:r>
              <a:rPr lang="el-GR" sz="1400" b="1" u="sng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εκ νέου </a:t>
            </a:r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προσδιορισμός και αξιολόγηση των κρίσιμων κλιματικών δεικτών </a:t>
            </a:r>
            <a:r>
              <a:rPr lang="el-GR" sz="1400" b="1" u="sng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ανά τομέα </a:t>
            </a:r>
            <a:r>
              <a:rPr lang="el-GR" sz="14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λαμβάνοντας υπόψη τα νεότερα επιστημονικά δεδομένα από τις παρατηρούμενες επιδράσεις της κλιματικής αλλαγής στο νησί. </a:t>
            </a:r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3D546927-6DA7-04D2-A6F6-75889D34632A}"/>
              </a:ext>
            </a:extLst>
          </p:cNvPr>
          <p:cNvSpPr/>
          <p:nvPr/>
        </p:nvSpPr>
        <p:spPr>
          <a:xfrm>
            <a:off x="571500" y="214256"/>
            <a:ext cx="6278194" cy="540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ΠΡΟΣΔΙΟΡΙΣΜΟΣ ΚΑΙ ΑΞΙΟΛΟΓΗΣΗ ΤΩΝ ΚΡΙΣΙΜΩΝ </a:t>
            </a:r>
          </a:p>
          <a:p>
            <a:pPr marL="0" indent="0" algn="l">
              <a:lnSpc>
                <a:spcPts val="2200"/>
              </a:lnSpc>
              <a:buNone/>
            </a:pPr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	       ΚΛΙΜΑΤΙΚΩΝ ΔΕΙΚΤΩΝ ΑΝΑ ΤΟΜΕΑ</a:t>
            </a:r>
            <a:endParaRPr lang="en-US" sz="1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6CC73622-ECBE-201C-36AB-E0EF4B4E0218}"/>
              </a:ext>
            </a:extLst>
          </p:cNvPr>
          <p:cNvSpPr/>
          <p:nvPr/>
        </p:nvSpPr>
        <p:spPr>
          <a:xfrm>
            <a:off x="571500" y="1136338"/>
            <a:ext cx="7197300" cy="248145"/>
          </a:xfrm>
          <a:prstGeom prst="rect">
            <a:avLst/>
          </a:prstGeom>
          <a:noFill/>
          <a:ln/>
        </p:spPr>
        <p:txBody>
          <a:bodyPr wrap="square" lIns="0" tIns="42545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l-GR" sz="1400" b="1">
                <a:solidFill>
                  <a:srgbClr val="405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Ζητούμενα Δράσης 2.2: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1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00809-B47B-4093-5CE1-4F88E1E11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37A9F54-C839-96A8-A9A8-B29CD8677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2"/>
            <a:ext cx="9144000" cy="5377956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F1DA1A6B-913E-CD6E-7182-80B2CAB9E717}"/>
              </a:ext>
            </a:extLst>
          </p:cNvPr>
          <p:cNvSpPr/>
          <p:nvPr/>
        </p:nvSpPr>
        <p:spPr>
          <a:xfrm>
            <a:off x="212216" y="1281600"/>
            <a:ext cx="8496488" cy="3607900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38CD5017-2E92-4A2F-AF61-6CE37A8CE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920" y="214313"/>
            <a:ext cx="1180784" cy="357188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ED9C0CBD-426A-7DA5-5EC1-F3D87104D58B}"/>
              </a:ext>
            </a:extLst>
          </p:cNvPr>
          <p:cNvSpPr/>
          <p:nvPr/>
        </p:nvSpPr>
        <p:spPr>
          <a:xfrm>
            <a:off x="849600" y="571500"/>
            <a:ext cx="7722901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ΕΠΙΜΕΡΟΥΣ ΣΤΟΧΟΙ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4AF27059-E1EC-DD9A-E37E-F41141EDD81B}"/>
              </a:ext>
            </a:extLst>
          </p:cNvPr>
          <p:cNvSpPr/>
          <p:nvPr/>
        </p:nvSpPr>
        <p:spPr>
          <a:xfrm>
            <a:off x="3894505" y="1697395"/>
            <a:ext cx="4357688" cy="65147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C8C4716-06FC-1151-6002-13ACDF759FB5}"/>
              </a:ext>
            </a:extLst>
          </p:cNvPr>
          <p:cNvSpPr/>
          <p:nvPr/>
        </p:nvSpPr>
        <p:spPr>
          <a:xfrm>
            <a:off x="498049" y="1730763"/>
            <a:ext cx="28575" cy="651477"/>
          </a:xfrm>
          <a:prstGeom prst="rect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B5756362-967D-316E-C22E-51DDE9308513}"/>
              </a:ext>
            </a:extLst>
          </p:cNvPr>
          <p:cNvSpPr/>
          <p:nvPr/>
        </p:nvSpPr>
        <p:spPr>
          <a:xfrm>
            <a:off x="653223" y="1940214"/>
            <a:ext cx="6802969" cy="2064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l-GR" b="1" dirty="0">
                <a:solidFill>
                  <a:srgbClr val="405D53"/>
                </a:solidFill>
                <a:latin typeface="Arial"/>
                <a:ea typeface="Sans Serif Collection"/>
                <a:cs typeface="Arial"/>
              </a:rPr>
              <a:t>Κατάρτιση λίστας κλιματικών δεικτών.</a:t>
            </a: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89582E9A-24D8-2D80-19E6-EE33079BACEB}"/>
              </a:ext>
            </a:extLst>
          </p:cNvPr>
          <p:cNvSpPr/>
          <p:nvPr/>
        </p:nvSpPr>
        <p:spPr>
          <a:xfrm>
            <a:off x="4482293" y="2537814"/>
            <a:ext cx="4357688" cy="65147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C6ABC0AD-10DC-6E24-85C8-A6044CEEEE26}"/>
              </a:ext>
            </a:extLst>
          </p:cNvPr>
          <p:cNvSpPr/>
          <p:nvPr/>
        </p:nvSpPr>
        <p:spPr>
          <a:xfrm>
            <a:off x="735793" y="2525114"/>
            <a:ext cx="28575" cy="651477"/>
          </a:xfrm>
          <a:prstGeom prst="rect">
            <a:avLst/>
          </a:prstGeom>
          <a:solidFill>
            <a:srgbClr val="D4A3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952495F3-61BE-170B-DF55-63351B4E90BC}"/>
              </a:ext>
            </a:extLst>
          </p:cNvPr>
          <p:cNvSpPr/>
          <p:nvPr/>
        </p:nvSpPr>
        <p:spPr>
          <a:xfrm>
            <a:off x="4482293" y="3332166"/>
            <a:ext cx="4357688" cy="834340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4AAD2A1-2317-E565-DBD4-E7D2FFCC7484}"/>
              </a:ext>
            </a:extLst>
          </p:cNvPr>
          <p:cNvSpPr/>
          <p:nvPr/>
        </p:nvSpPr>
        <p:spPr>
          <a:xfrm>
            <a:off x="735793" y="3474914"/>
            <a:ext cx="28575" cy="834340"/>
          </a:xfrm>
          <a:prstGeom prst="rect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616A8A84-BECF-E644-D0DE-5FB0C270CF66}"/>
              </a:ext>
            </a:extLst>
          </p:cNvPr>
          <p:cNvSpPr/>
          <p:nvPr/>
        </p:nvSpPr>
        <p:spPr>
          <a:xfrm>
            <a:off x="4423142" y="4452255"/>
            <a:ext cx="4000500" cy="161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endParaRPr lang="en-US" sz="784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352F3F14-145C-3E81-A8FC-13E5E186A8F5}"/>
              </a:ext>
            </a:extLst>
          </p:cNvPr>
          <p:cNvSpPr/>
          <p:nvPr/>
        </p:nvSpPr>
        <p:spPr>
          <a:xfrm>
            <a:off x="890967" y="2852504"/>
            <a:ext cx="6802969" cy="394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l-GR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Να αξιολογηθούν / προτεραιοποιηθούν οι δείκτες ανά τομέα. </a:t>
            </a:r>
          </a:p>
          <a:p>
            <a:pPr>
              <a:lnSpc>
                <a:spcPts val="1600"/>
              </a:lnSpc>
            </a:pP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Ποιοι δείκτες ανά τομέα έχουν μεγαλύτερη χρησιμότητα και επιρροή?</a:t>
            </a:r>
            <a:endParaRPr lang="en-US" b="1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AACCF3E3-AF5F-166D-472F-38124F4B7B75}"/>
              </a:ext>
            </a:extLst>
          </p:cNvPr>
          <p:cNvSpPr/>
          <p:nvPr/>
        </p:nvSpPr>
        <p:spPr>
          <a:xfrm>
            <a:off x="890967" y="3717207"/>
            <a:ext cx="7949014" cy="599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l-GR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Να αξιολογηθούν / </a:t>
            </a:r>
            <a:r>
              <a:rPr lang="el-GR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προτεραιοποιηθούν</a:t>
            </a:r>
            <a:r>
              <a:rPr lang="el-GR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οι δείκτες </a:t>
            </a:r>
            <a:r>
              <a:rPr lang="el-GR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διατομεακά</a:t>
            </a:r>
            <a:r>
              <a:rPr lang="el-GR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600"/>
              </a:lnSpc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Ποιοι δείκτες συνολικά έχουν τη μεγαλύτερη χρησιμότητα και επιρροή στο Παρατηρητήριο Κλιματικής Αλλαγής? </a:t>
            </a:r>
            <a:endParaRPr lang="en-US" sz="12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B26E45-4D69-6B40-6DFE-71B9DFE89606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2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70FDB-6698-D5EC-B0E2-8E8C3AFB5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7A96582B-A5F6-16E3-D3A2-CD5614A85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2"/>
            <a:ext cx="9144000" cy="5377956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8437B9F3-9D18-F7B9-D569-F8C15F340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920" y="214313"/>
            <a:ext cx="1180784" cy="357188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D7211158-E95D-2A0B-32B6-8BA0D3941979}"/>
              </a:ext>
            </a:extLst>
          </p:cNvPr>
          <p:cNvSpPr/>
          <p:nvPr/>
        </p:nvSpPr>
        <p:spPr>
          <a:xfrm>
            <a:off x="212216" y="1281600"/>
            <a:ext cx="3831148" cy="3607900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5B58F06-8A54-DEDC-B603-F5ADA6BA0B0C}"/>
              </a:ext>
            </a:extLst>
          </p:cNvPr>
          <p:cNvSpPr/>
          <p:nvPr/>
        </p:nvSpPr>
        <p:spPr>
          <a:xfrm>
            <a:off x="849600" y="571500"/>
            <a:ext cx="7722901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ΔΙΕΡΕΥΝΗΣΗ ΕΥΡΕΙΑΣ ΛΙΣΤΑΣ ΔΕΙΚΤΩΝ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B44C3BBC-908F-7364-CA6B-8586C6DC5441}"/>
              </a:ext>
            </a:extLst>
          </p:cNvPr>
          <p:cNvSpPr/>
          <p:nvPr/>
        </p:nvSpPr>
        <p:spPr>
          <a:xfrm>
            <a:off x="4217680" y="1910834"/>
            <a:ext cx="4354821" cy="65147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2579B4E3-2A3A-1EBD-3E62-8FA0EC4006A9}"/>
              </a:ext>
            </a:extLst>
          </p:cNvPr>
          <p:cNvSpPr/>
          <p:nvPr/>
        </p:nvSpPr>
        <p:spPr>
          <a:xfrm>
            <a:off x="4214813" y="1898759"/>
            <a:ext cx="28575" cy="651477"/>
          </a:xfrm>
          <a:prstGeom prst="rect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2F5EBC84-5D74-16D7-61CD-9A19FF67F7E1}"/>
              </a:ext>
            </a:extLst>
          </p:cNvPr>
          <p:cNvSpPr/>
          <p:nvPr/>
        </p:nvSpPr>
        <p:spPr>
          <a:xfrm>
            <a:off x="4414837" y="2096223"/>
            <a:ext cx="3699506" cy="3590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Συλλογή δεικτών από τρεις κύριες διαφορετικές πηγές:</a:t>
            </a:r>
            <a:endParaRPr lang="en-US" sz="1200" b="1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77AE924B-9523-2738-34A4-AB1621E72AF8}"/>
              </a:ext>
            </a:extLst>
          </p:cNvPr>
          <p:cNvSpPr/>
          <p:nvPr/>
        </p:nvSpPr>
        <p:spPr>
          <a:xfrm>
            <a:off x="4214813" y="2693110"/>
            <a:ext cx="4357688" cy="953829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28A392C7-BD0F-C678-1871-85CAF467CAFF}"/>
              </a:ext>
            </a:extLst>
          </p:cNvPr>
          <p:cNvSpPr/>
          <p:nvPr/>
        </p:nvSpPr>
        <p:spPr>
          <a:xfrm>
            <a:off x="4214813" y="2721934"/>
            <a:ext cx="28575" cy="953829"/>
          </a:xfrm>
          <a:prstGeom prst="rect">
            <a:avLst/>
          </a:prstGeom>
          <a:solidFill>
            <a:srgbClr val="D4A3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CCE99AFE-57A1-B046-FC82-B248B762418A}"/>
              </a:ext>
            </a:extLst>
          </p:cNvPr>
          <p:cNvSpPr/>
          <p:nvPr/>
        </p:nvSpPr>
        <p:spPr>
          <a:xfrm>
            <a:off x="4229100" y="3965670"/>
            <a:ext cx="4343401" cy="431285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F3790121-9378-CAE9-6671-66A5D600855E}"/>
              </a:ext>
            </a:extLst>
          </p:cNvPr>
          <p:cNvSpPr/>
          <p:nvPr/>
        </p:nvSpPr>
        <p:spPr>
          <a:xfrm>
            <a:off x="4214813" y="3992958"/>
            <a:ext cx="28575" cy="428148"/>
          </a:xfrm>
          <a:prstGeom prst="rect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0491C840-4CF9-7E77-A674-5E4CF18909A1}"/>
              </a:ext>
            </a:extLst>
          </p:cNvPr>
          <p:cNvSpPr/>
          <p:nvPr/>
        </p:nvSpPr>
        <p:spPr>
          <a:xfrm>
            <a:off x="4393406" y="2714764"/>
            <a:ext cx="4052194" cy="10772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Περιφερειακό Σχέδιο Προσαρμογής στην Κλιματική Αλλαγή (ΠΕΣΠΚΑ) – βασική πηγή.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EUROPEAN CLIMATE RISK ASESSMENT (EU CRA)</a:t>
            </a: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– συμπληρωματική πηγή.</a:t>
            </a:r>
          </a:p>
          <a:p>
            <a:pPr marL="171450"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Συνεισφορά εμπειρογνωμόνων του </a:t>
            </a:r>
            <a:r>
              <a:rPr lang="en-US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CLIMA-CRETE</a:t>
            </a:r>
          </a:p>
          <a:p>
            <a:pPr>
              <a:lnSpc>
                <a:spcPts val="1400"/>
              </a:lnSpc>
            </a:pPr>
            <a:endParaRPr lang="en-US" sz="1200" b="1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ED94E662-7E63-D5F1-753A-7DCFB6F41C73}"/>
              </a:ext>
            </a:extLst>
          </p:cNvPr>
          <p:cNvSpPr/>
          <p:nvPr/>
        </p:nvSpPr>
        <p:spPr>
          <a:xfrm>
            <a:off x="4393406" y="4607551"/>
            <a:ext cx="4000500" cy="161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endParaRPr lang="en-US" sz="784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AE87B091-33E7-C30A-38EF-2F239ACC4DD5}"/>
              </a:ext>
            </a:extLst>
          </p:cNvPr>
          <p:cNvSpPr/>
          <p:nvPr/>
        </p:nvSpPr>
        <p:spPr>
          <a:xfrm>
            <a:off x="4393406" y="4117264"/>
            <a:ext cx="3621404" cy="17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Συνολικά επιλέχθηκαν 96 κλιματικοί δείκτες </a:t>
            </a:r>
            <a:endParaRPr lang="en-US" sz="1200" b="1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BB14F7-EE26-DE7F-51E8-0B1167DCED0E}"/>
              </a:ext>
            </a:extLst>
          </p:cNvPr>
          <p:cNvSpPr/>
          <p:nvPr/>
        </p:nvSpPr>
        <p:spPr>
          <a:xfrm>
            <a:off x="366543" y="3890517"/>
            <a:ext cx="3547274" cy="5449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/>
              <a:t>Άλλες πηγές</a:t>
            </a:r>
            <a:r>
              <a:rPr lang="en-US" b="1" dirty="0"/>
              <a:t>:</a:t>
            </a:r>
            <a:r>
              <a:rPr lang="el-GR" b="1" dirty="0"/>
              <a:t> ΕΛΓΟ/</a:t>
            </a:r>
            <a:r>
              <a:rPr lang="el-GR" b="1" dirty="0" err="1"/>
              <a:t>ΠανΚ</a:t>
            </a:r>
            <a:r>
              <a:rPr lang="el-GR" b="1" dirty="0"/>
              <a:t>/ΕΛΚΕΘΕ</a:t>
            </a:r>
            <a:endParaRPr lang="en-US" dirty="0"/>
          </a:p>
        </p:txBody>
      </p:sp>
      <p:pic>
        <p:nvPicPr>
          <p:cNvPr id="17" name="Picture 1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87EFB07-3DD8-A6D9-F9C6-651834EE465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162"/>
          <a:stretch>
            <a:fillRect/>
          </a:stretch>
        </p:blipFill>
        <p:spPr>
          <a:xfrm>
            <a:off x="366543" y="2971988"/>
            <a:ext cx="3550258" cy="755012"/>
          </a:xfrm>
          <a:prstGeom prst="rect">
            <a:avLst/>
          </a:prstGeom>
        </p:spPr>
      </p:pic>
      <p:pic>
        <p:nvPicPr>
          <p:cNvPr id="21" name="Picture 20" descr="A blue and white background with black text&#10;&#10;AI-generated content may be incorrect.">
            <a:extLst>
              <a:ext uri="{FF2B5EF4-FFF2-40B4-BE49-F238E27FC236}">
                <a16:creationId xmlns:a16="http://schemas.microsoft.com/office/drawing/2014/main" id="{92055548-A61B-B5B2-979A-AF159355116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921"/>
          <a:stretch>
            <a:fillRect/>
          </a:stretch>
        </p:blipFill>
        <p:spPr>
          <a:xfrm>
            <a:off x="366543" y="1636682"/>
            <a:ext cx="3550258" cy="12406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63FDF4-FB84-4CA5-4361-9E9CB87DDACD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47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87A42-4D71-6D67-2F55-10812E587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1E032EB-E8F1-037E-7ED5-6D2759871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2"/>
            <a:ext cx="9144000" cy="5377956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FBF6FCE-E7E7-8B31-3F14-67563C154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920" y="214313"/>
            <a:ext cx="1180784" cy="357188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70429615-2002-6046-1421-EA800854C051}"/>
              </a:ext>
            </a:extLst>
          </p:cNvPr>
          <p:cNvSpPr/>
          <p:nvPr/>
        </p:nvSpPr>
        <p:spPr>
          <a:xfrm>
            <a:off x="212215" y="1281600"/>
            <a:ext cx="4640469" cy="3607900"/>
          </a:xfrm>
          <a:prstGeom prst="round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0AB2776D-765C-C8D1-790E-700ABC6E3009}"/>
              </a:ext>
            </a:extLst>
          </p:cNvPr>
          <p:cNvSpPr/>
          <p:nvPr/>
        </p:nvSpPr>
        <p:spPr>
          <a:xfrm>
            <a:off x="849600" y="571500"/>
            <a:ext cx="7722901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0" b="1" dirty="0">
                <a:solidFill>
                  <a:srgbClr val="1A3636"/>
                </a:solidFill>
                <a:latin typeface="Arial"/>
                <a:ea typeface="Montserrat" pitchFamily="34" charset="-122"/>
                <a:cs typeface="Arial"/>
              </a:rPr>
              <a:t>ΝΕΑ ΛΙΣΤΑ ΔΕΙΚΤΩΝ</a:t>
            </a:r>
            <a:endParaRPr lang="en-US" sz="1600" b="1" dirty="0">
              <a:solidFill>
                <a:srgbClr val="1A3636"/>
              </a:solidFill>
              <a:latin typeface="Arial"/>
              <a:cs typeface="Arial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AD3BA79A-27AB-F446-814A-9E691725DFF9}"/>
              </a:ext>
            </a:extLst>
          </p:cNvPr>
          <p:cNvSpPr/>
          <p:nvPr/>
        </p:nvSpPr>
        <p:spPr>
          <a:xfrm>
            <a:off x="4913213" y="1798313"/>
            <a:ext cx="4160082" cy="28086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403E1606-4DEC-641E-5E21-5E0BB04287C1}"/>
              </a:ext>
            </a:extLst>
          </p:cNvPr>
          <p:cNvSpPr/>
          <p:nvPr/>
        </p:nvSpPr>
        <p:spPr>
          <a:xfrm>
            <a:off x="4913213" y="1798314"/>
            <a:ext cx="28575" cy="251173"/>
          </a:xfrm>
          <a:prstGeom prst="rect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C7B58BA7-A38B-CB35-FF04-A483BCBFCFC3}"/>
              </a:ext>
            </a:extLst>
          </p:cNvPr>
          <p:cNvSpPr/>
          <p:nvPr/>
        </p:nvSpPr>
        <p:spPr>
          <a:xfrm>
            <a:off x="5113237" y="1831101"/>
            <a:ext cx="3699506" cy="179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</a:pPr>
            <a:r>
              <a:rPr lang="el-GR" sz="1200" b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Έξι υποομάδες δεικτών:</a:t>
            </a:r>
            <a:endParaRPr lang="en-US" sz="1200" b="1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272F81B5-18FA-C42A-BE59-C64AEBD7633D}"/>
              </a:ext>
            </a:extLst>
          </p:cNvPr>
          <p:cNvSpPr/>
          <p:nvPr/>
        </p:nvSpPr>
        <p:spPr>
          <a:xfrm>
            <a:off x="4913213" y="2183713"/>
            <a:ext cx="4160082" cy="1720490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65266E17-5DC6-0733-BE43-3DB2B1387C19}"/>
              </a:ext>
            </a:extLst>
          </p:cNvPr>
          <p:cNvSpPr/>
          <p:nvPr/>
        </p:nvSpPr>
        <p:spPr>
          <a:xfrm>
            <a:off x="4913213" y="2218968"/>
            <a:ext cx="28575" cy="1689766"/>
          </a:xfrm>
          <a:prstGeom prst="rect">
            <a:avLst/>
          </a:prstGeom>
          <a:solidFill>
            <a:srgbClr val="D4A3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9037E89F-96FF-EFD9-2C63-42A99C10C239}"/>
              </a:ext>
            </a:extLst>
          </p:cNvPr>
          <p:cNvSpPr/>
          <p:nvPr/>
        </p:nvSpPr>
        <p:spPr>
          <a:xfrm>
            <a:off x="5091806" y="2205367"/>
            <a:ext cx="4052194" cy="20005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lnSpc>
                <a:spcPts val="14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Θερμοκρασιακοί δείκτες </a:t>
            </a:r>
          </a:p>
          <a:p>
            <a:pPr marL="228600" indent="-228600">
              <a:lnSpc>
                <a:spcPts val="14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Δείκτες βροχόπτωσης</a:t>
            </a:r>
          </a:p>
          <a:p>
            <a:pPr marL="228600" indent="-228600">
              <a:lnSpc>
                <a:spcPts val="14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l-GR" sz="1200" b="1" dirty="0" err="1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Ανεμολογικοί</a:t>
            </a: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δείκτες</a:t>
            </a:r>
          </a:p>
          <a:p>
            <a:pPr marL="228600" indent="-228600">
              <a:lnSpc>
                <a:spcPts val="14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Σύνθετοι κλιματικοί δείκτες (ξηρασία, κίνδυνος πυρκαγιάς, θερμική άνεση, τουρισμός)</a:t>
            </a:r>
          </a:p>
          <a:p>
            <a:pPr marL="228600" indent="-228600">
              <a:lnSpc>
                <a:spcPts val="14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Δείκτες σχετικοί με ακτινοβολία - χημική σύσταση ατμόσφαιρας - θάλασσα</a:t>
            </a:r>
          </a:p>
          <a:p>
            <a:pPr marL="228600" indent="-228600">
              <a:lnSpc>
                <a:spcPts val="14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l-GR" sz="1200" b="1" dirty="0">
                <a:solidFill>
                  <a:srgbClr val="405D53"/>
                </a:solidFill>
                <a:latin typeface="Arial" panose="020B060402020202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Δείκτες προσαρμοσμένοι στην πρωτογενή παραγωγή.</a:t>
            </a:r>
            <a:endParaRPr lang="en-US" sz="1200" b="1" dirty="0">
              <a:solidFill>
                <a:srgbClr val="405D53"/>
              </a:solidFill>
              <a:latin typeface="Arial" panose="020B060402020202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2969B92E-B3E4-D636-5CD0-C43432C9504A}"/>
              </a:ext>
            </a:extLst>
          </p:cNvPr>
          <p:cNvSpPr/>
          <p:nvPr/>
        </p:nvSpPr>
        <p:spPr>
          <a:xfrm>
            <a:off x="4393406" y="4607551"/>
            <a:ext cx="4000500" cy="161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endParaRPr lang="en-US" sz="784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BA78B5-7772-5049-05AF-4CF585A1E5C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7449"/>
          <a:stretch>
            <a:fillRect/>
          </a:stretch>
        </p:blipFill>
        <p:spPr>
          <a:xfrm>
            <a:off x="331257" y="1318960"/>
            <a:ext cx="3983361" cy="21168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5BF575-B97B-126E-ABAB-C0FD4031D4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00" y="3063851"/>
            <a:ext cx="3791480" cy="17277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5A7822-6E8C-A09D-7C34-0093CCDE65CF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621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222179" y="1268361"/>
            <a:ext cx="5501593" cy="3679729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pPr>
              <a:lnSpc>
                <a:spcPct val="100000"/>
              </a:lnSpc>
            </a:pPr>
            <a:r>
              <a:rPr lang="el-GR" sz="1600" b="1">
                <a:solidFill>
                  <a:srgbClr val="1A3636"/>
                </a:solidFill>
              </a:rPr>
              <a:t>Οι 16 τομείς της οικονομίας, του ανθρωπογενούς και φυσικού περιβάλλοντος της Περιφέρειας Κρήτης (ΠΕΣΠΚΑ).</a:t>
            </a:r>
            <a:endParaRPr lang="en-US" sz="1600" b="1">
              <a:solidFill>
                <a:srgbClr val="1A3636"/>
              </a:solidFill>
            </a:endParaRPr>
          </a:p>
        </p:txBody>
      </p:sp>
      <p:sp>
        <p:nvSpPr>
          <p:cNvPr id="7" name="Shape 2"/>
          <p:cNvSpPr/>
          <p:nvPr/>
        </p:nvSpPr>
        <p:spPr>
          <a:xfrm>
            <a:off x="6220337" y="1496179"/>
            <a:ext cx="2428875" cy="1297182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3"/>
          <p:cNvSpPr/>
          <p:nvPr/>
        </p:nvSpPr>
        <p:spPr>
          <a:xfrm>
            <a:off x="6434650" y="1353304"/>
            <a:ext cx="285750" cy="285750"/>
          </a:xfrm>
          <a:prstGeom prst="ellipse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4"/>
          <p:cNvSpPr/>
          <p:nvPr/>
        </p:nvSpPr>
        <p:spPr>
          <a:xfrm>
            <a:off x="785813" y="3316095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987"/>
          </a:p>
        </p:txBody>
      </p:sp>
      <p:sp>
        <p:nvSpPr>
          <p:cNvPr id="10" name="Text 5"/>
          <p:cNvSpPr/>
          <p:nvPr/>
        </p:nvSpPr>
        <p:spPr>
          <a:xfrm>
            <a:off x="6296742" y="1746211"/>
            <a:ext cx="2352470" cy="947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Σχεδόν όλοι οι δείκτες έχουν κάποια άμεση ή έμμεση σχέση με όλους τους τομείς.</a:t>
            </a:r>
          </a:p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Όμως με διαφορετική σημαντικότητα.</a:t>
            </a:r>
            <a:endParaRPr lang="en-US" sz="1200"/>
          </a:p>
        </p:txBody>
      </p:sp>
      <p:sp>
        <p:nvSpPr>
          <p:cNvPr id="12" name="Shape 7"/>
          <p:cNvSpPr/>
          <p:nvPr/>
        </p:nvSpPr>
        <p:spPr>
          <a:xfrm>
            <a:off x="6220337" y="2920655"/>
            <a:ext cx="2428875" cy="1098280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8"/>
          <p:cNvSpPr/>
          <p:nvPr/>
        </p:nvSpPr>
        <p:spPr>
          <a:xfrm>
            <a:off x="6434649" y="2777780"/>
            <a:ext cx="285750" cy="285750"/>
          </a:xfrm>
          <a:prstGeom prst="ellipse">
            <a:avLst/>
          </a:prstGeom>
          <a:solidFill>
            <a:srgbClr val="D4A3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6434650" y="1412374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987"/>
          </a:p>
        </p:txBody>
      </p:sp>
      <p:sp>
        <p:nvSpPr>
          <p:cNvPr id="19" name="Text 14"/>
          <p:cNvSpPr/>
          <p:nvPr/>
        </p:nvSpPr>
        <p:spPr>
          <a:xfrm>
            <a:off x="6434649" y="2836230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87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5629D0F-5DCC-2497-2B23-A1E61F572E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805"/>
          <a:stretch>
            <a:fillRect/>
          </a:stretch>
        </p:blipFill>
        <p:spPr>
          <a:xfrm>
            <a:off x="337213" y="1871172"/>
            <a:ext cx="5271523" cy="2888606"/>
          </a:xfrm>
          <a:prstGeom prst="rect">
            <a:avLst/>
          </a:prstGeom>
        </p:spPr>
      </p:pic>
      <p:sp>
        <p:nvSpPr>
          <p:cNvPr id="25" name="Text 5">
            <a:extLst>
              <a:ext uri="{FF2B5EF4-FFF2-40B4-BE49-F238E27FC236}">
                <a16:creationId xmlns:a16="http://schemas.microsoft.com/office/drawing/2014/main" id="{F2CD2FF3-FB02-3C25-47AF-1A4DFD1D2E7E}"/>
              </a:ext>
            </a:extLst>
          </p:cNvPr>
          <p:cNvSpPr/>
          <p:nvPr/>
        </p:nvSpPr>
        <p:spPr>
          <a:xfrm>
            <a:off x="6296742" y="3173042"/>
            <a:ext cx="2352470" cy="76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Στο 2</a:t>
            </a:r>
            <a:r>
              <a:rPr lang="el-GR" sz="1200" b="1" baseline="30000">
                <a:solidFill>
                  <a:srgbClr val="1A3636"/>
                </a:solidFill>
              </a:rPr>
              <a:t>ο</a:t>
            </a:r>
            <a:r>
              <a:rPr lang="el-GR" sz="1200" b="1">
                <a:solidFill>
                  <a:srgbClr val="1A3636"/>
                </a:solidFill>
              </a:rPr>
              <a:t> βήμα της Δράσης, έγινε βαθμολόγηση της σχετικότητας κάθε δείκτη για κάθε έναν από τους 16 Τομείς.</a:t>
            </a:r>
            <a:endParaRPr lang="en-US" sz="1200"/>
          </a:p>
        </p:txBody>
      </p:sp>
      <p:sp>
        <p:nvSpPr>
          <p:cNvPr id="27" name="Shape 2">
            <a:extLst>
              <a:ext uri="{FF2B5EF4-FFF2-40B4-BE49-F238E27FC236}">
                <a16:creationId xmlns:a16="http://schemas.microsoft.com/office/drawing/2014/main" id="{C0551334-5B13-3B01-4E16-1424CB60D2BB}"/>
              </a:ext>
            </a:extLst>
          </p:cNvPr>
          <p:cNvSpPr/>
          <p:nvPr/>
        </p:nvSpPr>
        <p:spPr>
          <a:xfrm>
            <a:off x="6286500" y="4246990"/>
            <a:ext cx="2428875" cy="406154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3">
            <a:extLst>
              <a:ext uri="{FF2B5EF4-FFF2-40B4-BE49-F238E27FC236}">
                <a16:creationId xmlns:a16="http://schemas.microsoft.com/office/drawing/2014/main" id="{63169447-93E2-DB42-CDD5-3B6C724FC0E4}"/>
              </a:ext>
            </a:extLst>
          </p:cNvPr>
          <p:cNvSpPr/>
          <p:nvPr/>
        </p:nvSpPr>
        <p:spPr>
          <a:xfrm>
            <a:off x="6500813" y="4104114"/>
            <a:ext cx="285750" cy="285750"/>
          </a:xfrm>
          <a:prstGeom prst="ellipse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636AC005-0B2F-C16D-FD12-DC3ACFD93CCF}"/>
              </a:ext>
            </a:extLst>
          </p:cNvPr>
          <p:cNvSpPr/>
          <p:nvPr/>
        </p:nvSpPr>
        <p:spPr>
          <a:xfrm>
            <a:off x="6362905" y="4468221"/>
            <a:ext cx="2352470" cy="1849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 dirty="0">
                <a:solidFill>
                  <a:srgbClr val="1A3636"/>
                </a:solidFill>
              </a:rPr>
              <a:t>Βαθμολογία από 1 ως 5</a:t>
            </a:r>
            <a:endParaRPr lang="en-US" sz="1200" dirty="0"/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817CE7F9-F0D8-58BB-0A1D-3A1227CBF4B2}"/>
              </a:ext>
            </a:extLst>
          </p:cNvPr>
          <p:cNvSpPr/>
          <p:nvPr/>
        </p:nvSpPr>
        <p:spPr>
          <a:xfrm>
            <a:off x="6496562" y="4146229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87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80655-EF42-F07F-DE22-2780B2260B6C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E72C7680-A471-3706-313B-098F9573C432}"/>
              </a:ext>
            </a:extLst>
          </p:cNvPr>
          <p:cNvSpPr/>
          <p:nvPr/>
        </p:nvSpPr>
        <p:spPr>
          <a:xfrm>
            <a:off x="849600" y="571500"/>
            <a:ext cx="7722901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ΒΑΘΜΟΛΟΓΗΣΗ ΣΧΕΤΙΚΟΤΗΤΑ ΚΑΘΕ ΔΕΙΚΤΗ ΑΝΑ ΤΟΜΕΑ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FF4B0-B95D-CE4C-8369-8DD6E05E1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5CDA5C2-0986-D6C7-EB8D-81E63AAA6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9A79147C-5979-D629-7ABE-92FECE2E8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21" name="Text 9">
            <a:extLst>
              <a:ext uri="{FF2B5EF4-FFF2-40B4-BE49-F238E27FC236}">
                <a16:creationId xmlns:a16="http://schemas.microsoft.com/office/drawing/2014/main" id="{5BAC232B-DB88-9E80-6E41-5356ABCDEF4C}"/>
              </a:ext>
            </a:extLst>
          </p:cNvPr>
          <p:cNvSpPr/>
          <p:nvPr/>
        </p:nvSpPr>
        <p:spPr>
          <a:xfrm>
            <a:off x="256955" y="1460302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1</a:t>
            </a:r>
            <a:endParaRPr lang="en-US" sz="98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65D8EB8C-AA29-2F96-A5C0-1EA8B88E3C90}"/>
              </a:ext>
            </a:extLst>
          </p:cNvPr>
          <p:cNvSpPr/>
          <p:nvPr/>
        </p:nvSpPr>
        <p:spPr>
          <a:xfrm>
            <a:off x="0" y="2571750"/>
            <a:ext cx="1555199" cy="745237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A4EB1151-6E33-D1D4-0681-66EB8BC4F3D4}"/>
              </a:ext>
            </a:extLst>
          </p:cNvPr>
          <p:cNvSpPr/>
          <p:nvPr/>
        </p:nvSpPr>
        <p:spPr>
          <a:xfrm>
            <a:off x="58781" y="2635820"/>
            <a:ext cx="1436850" cy="577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lang="el-GR" sz="1400" b="1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Μεταβολή στη μέση θερμοκρασία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9">
            <a:extLst>
              <a:ext uri="{FF2B5EF4-FFF2-40B4-BE49-F238E27FC236}">
                <a16:creationId xmlns:a16="http://schemas.microsoft.com/office/drawing/2014/main" id="{85FE2E1A-B3A0-5BCB-0FF1-781ABBC50F4F}"/>
              </a:ext>
            </a:extLst>
          </p:cNvPr>
          <p:cNvSpPr/>
          <p:nvPr/>
        </p:nvSpPr>
        <p:spPr>
          <a:xfrm>
            <a:off x="214313" y="1618612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</a:t>
            </a:r>
            <a:endParaRPr lang="en-US" sz="98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7DE1227-F811-0F79-C44E-660EECD2D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1355" y="1806704"/>
            <a:ext cx="2131178" cy="104752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22ADEBC-397D-77EA-F4D8-58AA6B52A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9335" y="2994488"/>
            <a:ext cx="2123198" cy="110985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91B65A7-C8B0-BBB9-56C9-5614818BBE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847"/>
          <a:stretch>
            <a:fillRect/>
          </a:stretch>
        </p:blipFill>
        <p:spPr>
          <a:xfrm>
            <a:off x="3602452" y="3307202"/>
            <a:ext cx="3443234" cy="86070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A086D8E-8BF0-33C8-C284-AF95EF291E1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49868"/>
          <a:stretch>
            <a:fillRect/>
          </a:stretch>
        </p:blipFill>
        <p:spPr>
          <a:xfrm>
            <a:off x="3603941" y="2423880"/>
            <a:ext cx="3441745" cy="86070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1D030FA-AF99-362E-EA45-52FF53E1C6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0771" y="1897467"/>
            <a:ext cx="1994448" cy="105311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24A5CD1F-DDD4-ADB3-A696-381623BF6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2264" y="2994488"/>
            <a:ext cx="1994448" cy="1047529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7E168A3-6AE9-AFAE-4F94-E187B94E021B}"/>
              </a:ext>
            </a:extLst>
          </p:cNvPr>
          <p:cNvSpPr txBox="1"/>
          <p:nvPr/>
        </p:nvSpPr>
        <p:spPr>
          <a:xfrm>
            <a:off x="1549214" y="1269617"/>
            <a:ext cx="17961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>
                <a:latin typeface="Arial" panose="020B0604020202020204" pitchFamily="34" charset="0"/>
                <a:cs typeface="Arial" panose="020B0604020202020204" pitchFamily="34" charset="0"/>
              </a:rPr>
              <a:t>Απόλυτα άμεση σχέση με: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F5E8998-C768-BBA8-2CE3-D5640FCAD8F5}"/>
              </a:ext>
            </a:extLst>
          </p:cNvPr>
          <p:cNvSpPr txBox="1"/>
          <p:nvPr/>
        </p:nvSpPr>
        <p:spPr>
          <a:xfrm>
            <a:off x="4465187" y="1205880"/>
            <a:ext cx="17961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>
                <a:latin typeface="Arial" panose="020B0604020202020204" pitchFamily="34" charset="0"/>
                <a:cs typeface="Arial" panose="020B0604020202020204" pitchFamily="34" charset="0"/>
              </a:rPr>
              <a:t>Άμεση σχέση με: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1AD337C-25BB-D97E-5DCD-91E9A1775FA4}"/>
              </a:ext>
            </a:extLst>
          </p:cNvPr>
          <p:cNvSpPr txBox="1"/>
          <p:nvPr/>
        </p:nvSpPr>
        <p:spPr>
          <a:xfrm>
            <a:off x="7227908" y="1554451"/>
            <a:ext cx="1689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>
                <a:latin typeface="Arial" panose="020B0604020202020204" pitchFamily="34" charset="0"/>
                <a:cs typeface="Arial" panose="020B0604020202020204" pitchFamily="34" charset="0"/>
              </a:rPr>
              <a:t>Σχέση με: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27769C-EF7F-26D6-461B-BC22FEA67E63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42B05686-C16A-F0A7-FDB1-2A6687D33A98}"/>
              </a:ext>
            </a:extLst>
          </p:cNvPr>
          <p:cNvSpPr/>
          <p:nvPr/>
        </p:nvSpPr>
        <p:spPr>
          <a:xfrm>
            <a:off x="849600" y="571500"/>
            <a:ext cx="7722901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ΒΑΘΜΟΛΟΓΗΣΗ ΣΧΕΤΙΚΟΤΗΤΑ ΚΑΘΕ ΔΕΙΚΤΗ ΑΝΑ ΤΟΜΕΑ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57172C-8972-CA22-D342-EA8B450CBA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5579" y="1542318"/>
            <a:ext cx="3442188" cy="87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1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26FD7-D9B4-8879-8AD1-843BB7393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562F0AF-0604-B9B4-5D70-18340734D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C2D17AD1-5FC4-EBB6-D650-C9859C7CC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309FE8B7-8445-C73A-7FC3-88ED9EC17FD7}"/>
              </a:ext>
            </a:extLst>
          </p:cNvPr>
          <p:cNvSpPr/>
          <p:nvPr/>
        </p:nvSpPr>
        <p:spPr>
          <a:xfrm>
            <a:off x="2466975" y="1071562"/>
            <a:ext cx="6677025" cy="3976687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756B5CE-1123-02BA-6DCF-C43C4F87307A}"/>
              </a:ext>
            </a:extLst>
          </p:cNvPr>
          <p:cNvSpPr txBox="1"/>
          <p:nvPr/>
        </p:nvSpPr>
        <p:spPr>
          <a:xfrm>
            <a:off x="0" y="4449543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900"/>
              <a:t>Δέσμη Γ - Παγετός / Ψυχρές Εισβολές || Δέσμη Δ - Μέση Βροχόπτωση &amp; Εποχικές Διακυμάνσεις || Δέσμη Ε - Ξηρές Ημέρες, Ξηρασία &amp; Σύνθετοι Δείκτες Ξηρασίας  || Δέσμη ΣΤ - Ακραία Βροχόπτωση &amp; Πλημμύρες || Δέσμη Ζ - Ταχύτητα &amp; Ένταση Ανέμου || Δέσμη Η - Δείκτες Θερμικής Δυσφορίας || Δέσμη Θ - Βαθμοημέρες, Βλαστική Περίοδος, Ακτινοβολία &amp; Υγρασία  || Δέσμη Ι - Χιόνι &amp; Χιονοκάλυψη || Δέσμη ΙΑ - Δείκτες Επικινδυνότητας Πυρκαγιάς || Δέσμη ΙΒ - Θαλάσσιοι Δείκτες, Τουρισμός &amp; Στάθμης Θάλασσας || Δέσμη ΙΓ - Ποιότητα Ατμόσφαιρας  || Δέσμη ΙΔ - Υγρασία Εδάφους &amp; Θερμοκρασία Επιφάνειας || Δέσμη ΙΕ - Εξειδικευμένοι Αγρονομικοί Δείκτες</a:t>
            </a:r>
            <a:endParaRPr lang="en-US" sz="9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4A398D-F1C5-0832-5FBF-90EBEBD50F7C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3816D3C-457A-4AD9-9E09-E6A401A6FC58}"/>
              </a:ext>
            </a:extLst>
          </p:cNvPr>
          <p:cNvSpPr/>
          <p:nvPr/>
        </p:nvSpPr>
        <p:spPr>
          <a:xfrm>
            <a:off x="849600" y="571500"/>
            <a:ext cx="7722901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Διαχωρισμός σε 15 δέσμες και θεωρητική τεκμηρίωση ανά ΔΕΣΜΗ και τομέα</a:t>
            </a:r>
            <a:endParaRPr lang="en-US" sz="1600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B49656-7388-405E-4E1E-66637290327C}"/>
              </a:ext>
            </a:extLst>
          </p:cNvPr>
          <p:cNvSpPr txBox="1"/>
          <p:nvPr/>
        </p:nvSpPr>
        <p:spPr>
          <a:xfrm>
            <a:off x="475488" y="1211467"/>
            <a:ext cx="4590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ΔΕΣΜΕΣ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24B95-E1FB-3349-5025-046CDA8ACD07}"/>
              </a:ext>
            </a:extLst>
          </p:cNvPr>
          <p:cNvGrpSpPr/>
          <p:nvPr/>
        </p:nvGrpSpPr>
        <p:grpSpPr>
          <a:xfrm>
            <a:off x="1724302" y="1159504"/>
            <a:ext cx="6475563" cy="3108281"/>
            <a:chOff x="1724302" y="1159504"/>
            <a:chExt cx="6475563" cy="310828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5CC48BF-C417-5F63-035C-FA3D2C17D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24302" y="1159504"/>
              <a:ext cx="6475563" cy="134546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3EF8CA9-F82A-E2B6-4689-12AC1E776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24302" y="2684518"/>
              <a:ext cx="6475563" cy="158326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8168D1-7057-0D72-0C20-FB8B4AFA6043}"/>
                </a:ext>
              </a:extLst>
            </p:cNvPr>
            <p:cNvSpPr/>
            <p:nvPr/>
          </p:nvSpPr>
          <p:spPr>
            <a:xfrm>
              <a:off x="1724302" y="1159504"/>
              <a:ext cx="495387" cy="19380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91A5A3-125D-F4BE-53B5-1C5552F10326}"/>
                </a:ext>
              </a:extLst>
            </p:cNvPr>
            <p:cNvSpPr/>
            <p:nvPr/>
          </p:nvSpPr>
          <p:spPr>
            <a:xfrm>
              <a:off x="1826497" y="2684518"/>
              <a:ext cx="495387" cy="19380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3415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7A218-8D9A-2F70-7D94-34EBE40D2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0EED6F1-0A9B-51A8-2841-0F0D87E7A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96F6AD56-8383-2CCB-16CF-981CB7D22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9E1DAB1-103F-98E7-1578-D01A31DF4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57" y="1218727"/>
            <a:ext cx="5499943" cy="362309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0F2E2A6-8AA9-E756-38DB-773CD55870CE}"/>
              </a:ext>
            </a:extLst>
          </p:cNvPr>
          <p:cNvSpPr txBox="1"/>
          <p:nvPr/>
        </p:nvSpPr>
        <p:spPr>
          <a:xfrm>
            <a:off x="5651500" y="1071563"/>
            <a:ext cx="324285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Δείκτες που βασίζονται σε άμεσα διαθέσιμα και εύκολα μετρήσιμά δεδομένα (βαθμολογία = 5)</a:t>
            </a:r>
          </a:p>
          <a:p>
            <a:pPr marL="285750" marR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Δείκτες που βασίζονται στην απλή </a:t>
            </a:r>
            <a:r>
              <a:rPr lang="el-GR" sz="1400" b="1" dirty="0" err="1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μετεπεξεργασία</a:t>
            </a:r>
            <a:r>
              <a:rPr lang="el-GR" sz="14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δεδομένων (βαθμολογία = 4)</a:t>
            </a:r>
          </a:p>
          <a:p>
            <a:pPr marL="285750" marR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Δείκτες που βασίζονται στην εφαρμογή πιο σύνθετων μεθοδολογιών, βαθμολογήθηκαν με χαμηλότερη βαθμολογία (= 3)</a:t>
            </a:r>
          </a:p>
          <a:p>
            <a:pPr marL="285750" marR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1400" b="1" dirty="0">
                <a:solidFill>
                  <a:srgbClr val="1A36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Δείκτες που απαιτούν εξειδικευμένες μετρήσεις και υπολογισμούς, βαθμολογήθηκαν με την χαμηλότερη βαθμολογία (= 2)</a:t>
            </a:r>
            <a:endParaRPr lang="en-US" sz="1400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F7F3D7-9C98-1B86-DF44-C882D5723AAC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D668B1C-6BFB-55E5-4F4C-D56F9DF335D1}"/>
              </a:ext>
            </a:extLst>
          </p:cNvPr>
          <p:cNvSpPr/>
          <p:nvPr/>
        </p:nvSpPr>
        <p:spPr>
          <a:xfrm>
            <a:off x="849600" y="571500"/>
            <a:ext cx="7722901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ΒΑΘΜΟΛΟΓΗΣΗ ΕΥΚΟΛΙΑΣ ΕΚΤΙΜΗΣΗΣ ΚΑΘΕ ΔΕΙΚΤΗ 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15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BBD8A-BB5C-5C72-7310-851F8587C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692768A-03ED-E815-CB03-5539570C8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1DC8C883-A77D-50BD-BD90-D7125AC1BE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4DB01B8C-72AF-20D8-BCA5-A17263D80440}"/>
              </a:ext>
            </a:extLst>
          </p:cNvPr>
          <p:cNvSpPr/>
          <p:nvPr/>
        </p:nvSpPr>
        <p:spPr>
          <a:xfrm>
            <a:off x="571500" y="1257300"/>
            <a:ext cx="8001000" cy="3600449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l-GR"/>
          </a:p>
          <a:p>
            <a:endParaRPr lang="en-US"/>
          </a:p>
          <a:p>
            <a:endParaRPr lang="el-GR" sz="2400" b="1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6573009-140F-4FED-C4B1-109775BA88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9576"/>
          <a:stretch>
            <a:fillRect/>
          </a:stretch>
        </p:blipFill>
        <p:spPr>
          <a:xfrm>
            <a:off x="5700013" y="1330083"/>
            <a:ext cx="2872487" cy="345488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CD748FB-24D3-7838-9534-6A8E8C9E656E}"/>
              </a:ext>
            </a:extLst>
          </p:cNvPr>
          <p:cNvSpPr txBox="1"/>
          <p:nvPr/>
        </p:nvSpPr>
        <p:spPr>
          <a:xfrm>
            <a:off x="571500" y="1330083"/>
            <a:ext cx="51285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i="1">
                <a:latin typeface="Arial" panose="020B0604020202020204" pitchFamily="34" charset="0"/>
                <a:cs typeface="Arial" panose="020B0604020202020204" pitchFamily="34" charset="0"/>
              </a:rPr>
              <a:t>«Βαθμολογήστε την σημαντικότητα ανάπτυξης μηχανισμού παρακολούθησης στους 16 Τομείς με βάση πόσο έντονα και άμεσα επηρεάζονται από την Κλιματική Αλλαγή»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000A89-A0D8-A456-07F1-EA0D3F591A23}"/>
              </a:ext>
            </a:extLst>
          </p:cNvPr>
          <p:cNvSpPr txBox="1"/>
          <p:nvPr/>
        </p:nvSpPr>
        <p:spPr>
          <a:xfrm>
            <a:off x="556513" y="2813962"/>
            <a:ext cx="457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Πολυτεχνείο Κρήτης - </a:t>
            </a:r>
          </a:p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Αυτοτελής Διεύθυνση Κλιματικής Αλλαγής Περιφέρεια  Κρήτης</a:t>
            </a:r>
          </a:p>
          <a:p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Αποστολέας: Αυτοτελής Διεύθυνση Κλιματικής Αλλαγής Περιφέρεια  Κρήτης</a:t>
            </a:r>
          </a:p>
          <a:p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209AEB-B288-B4FC-F82A-2CD1FCFAF19C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11AA063C-B55C-5ED0-12E0-BAF3009E0757}"/>
              </a:ext>
            </a:extLst>
          </p:cNvPr>
          <p:cNvSpPr/>
          <p:nvPr/>
        </p:nvSpPr>
        <p:spPr>
          <a:xfrm>
            <a:off x="849600" y="571500"/>
            <a:ext cx="7722901" cy="493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ΠΡΟΤΕΡΑΙΟΤΗΤΑ ΠΑΡΑΚΟΛΟΥΘΗΣΗΣ ΤΟΜΕΩΝ ΜΕ ΧΡΗΣΗ ΕΡΩΤΗΜΑΤΟΛΟΓΙΩΝ</a:t>
            </a:r>
          </a:p>
        </p:txBody>
      </p:sp>
    </p:spTree>
    <p:extLst>
      <p:ext uri="{BB962C8B-B14F-4D97-AF65-F5344CB8AC3E}">
        <p14:creationId xmlns:p14="http://schemas.microsoft.com/office/powerpoint/2010/main" val="3801680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F0ABB-6732-260B-578B-C0730B41D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CB06524-3B77-1A88-D6C4-D219805F6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0B2BC2D7-EF21-C19F-7C2C-57737EC65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0E8E4797-87FE-6118-F0F2-D37D8ED48269}"/>
              </a:ext>
            </a:extLst>
          </p:cNvPr>
          <p:cNvSpPr/>
          <p:nvPr/>
        </p:nvSpPr>
        <p:spPr>
          <a:xfrm>
            <a:off x="571500" y="1387282"/>
            <a:ext cx="8001000" cy="3470467"/>
          </a:xfrm>
          <a:prstGeom prst="rect">
            <a:avLst/>
          </a:prstGeom>
          <a:solidFill>
            <a:srgbClr val="FFFFFF"/>
          </a:solidFill>
          <a:ln/>
        </p:spPr>
        <p:txBody>
          <a:bodyPr lIns="91440" tIns="45720" rIns="91440" bIns="45720" anchor="t"/>
          <a:lstStyle/>
          <a:p>
            <a:pPr lvl="0"/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400+ παραλήπτες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92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Απαντήσεις</a:t>
            </a:r>
          </a:p>
          <a:p>
            <a:pPr lvl="0"/>
            <a:endParaRPr lang="en-US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l-GR" b="1" noProof="0" dirty="0">
                <a:latin typeface="Arial"/>
                <a:cs typeface="Arial"/>
              </a:rPr>
              <a:t>Αυτοδιοίκηση</a:t>
            </a:r>
            <a:r>
              <a:rPr lang="en-US" b="1" dirty="0">
                <a:latin typeface="Arial"/>
                <a:cs typeface="Arial"/>
              </a:rPr>
              <a:t> &amp; Περιφερειακές Υπηρεσίες:</a:t>
            </a:r>
            <a:r>
              <a:rPr lang="en-US" dirty="0">
                <a:latin typeface="Arial"/>
                <a:cs typeface="Arial"/>
              </a:rPr>
              <a:t> </a:t>
            </a:r>
            <a:endParaRPr lang="el-GR" dirty="0">
              <a:latin typeface="Arial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Διευθύνσεις της Περιφέρειας </a:t>
            </a:r>
            <a:endParaRPr lang="el-GR" sz="1600" dirty="0">
              <a:latin typeface="Arial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Αποκεντρωμένη Διοίκηση</a:t>
            </a:r>
            <a:endParaRPr lang="el-GR" sz="1600" dirty="0">
              <a:latin typeface="Arial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Δήμοι </a:t>
            </a:r>
          </a:p>
          <a:p>
            <a:pPr lvl="0"/>
            <a:r>
              <a:rPr lang="en-US" b="1" dirty="0">
                <a:latin typeface="Arial"/>
                <a:cs typeface="Arial"/>
              </a:rPr>
              <a:t>Κεντρική </a:t>
            </a:r>
            <a:r>
              <a:rPr lang="el-GR" b="1" noProof="0" dirty="0">
                <a:latin typeface="Arial"/>
                <a:cs typeface="Arial"/>
              </a:rPr>
              <a:t>Διοίκηση</a:t>
            </a:r>
            <a:r>
              <a:rPr lang="en-US" b="1" dirty="0">
                <a:latin typeface="Arial"/>
                <a:cs typeface="Arial"/>
              </a:rPr>
              <a:t> &amp; Εποπτευόμενοι Φορείς:</a:t>
            </a:r>
            <a:r>
              <a:rPr lang="en-US" dirty="0">
                <a:latin typeface="Arial"/>
                <a:cs typeface="Arial"/>
              </a:rPr>
              <a:t> </a:t>
            </a:r>
            <a:endParaRPr lang="el-GR" dirty="0">
              <a:latin typeface="Arial"/>
              <a:cs typeface="Arial"/>
            </a:endParaRPr>
          </a:p>
          <a:p>
            <a:pPr marL="292100" lvl="0" indent="-29210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Γενική Διεύθυνση Περιβαλλοντικής Πολιτικής</a:t>
            </a:r>
            <a:r>
              <a:rPr lang="el-GR" sz="1600" dirty="0">
                <a:latin typeface="Arial"/>
                <a:cs typeface="Arial"/>
              </a:rPr>
              <a:t>.</a:t>
            </a:r>
            <a:r>
              <a:rPr lang="en-US" sz="1600" dirty="0">
                <a:latin typeface="Arial"/>
                <a:cs typeface="Arial"/>
              </a:rPr>
              <a:t> </a:t>
            </a:r>
            <a:endParaRPr lang="el-GR" sz="1600" dirty="0">
              <a:latin typeface="Arial"/>
              <a:cs typeface="Arial"/>
            </a:endParaRPr>
          </a:p>
          <a:p>
            <a:pPr marL="292100" lvl="0" indent="-29210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Ειδική Γραμματεία Υδάτων του Υπουργείου Περιβάλλοντος &amp; Ενέργειας. </a:t>
            </a:r>
          </a:p>
          <a:p>
            <a:pPr lvl="0"/>
            <a:r>
              <a:rPr lang="en-US" b="1" dirty="0">
                <a:latin typeface="Arial"/>
                <a:cs typeface="Arial"/>
              </a:rPr>
              <a:t>Ερευνητικά Κέντρα &amp; Εξειδικευμένοι Οργανισμοί:</a:t>
            </a:r>
            <a:r>
              <a:rPr lang="en-US" dirty="0">
                <a:latin typeface="Arial"/>
                <a:cs typeface="Arial"/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Ελληνικό Κέντρο Θαλάσσιων Ερευνών (ΕΛΚΕΘΕ),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/>
                <a:cs typeface="Arial"/>
              </a:rPr>
              <a:t>Ελληνικό Κέντρο </a:t>
            </a:r>
            <a:r>
              <a:rPr lang="en-US" sz="1600" dirty="0" err="1">
                <a:latin typeface="Arial"/>
                <a:cs typeface="Arial"/>
              </a:rPr>
              <a:t>Βιοτό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ων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Υγροτό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ων</a:t>
            </a:r>
            <a:r>
              <a:rPr lang="en-US" sz="1600" dirty="0">
                <a:latin typeface="Arial"/>
                <a:cs typeface="Arial"/>
              </a:rPr>
              <a:t> (ΕΚΒΥ), </a:t>
            </a:r>
            <a:r>
              <a:rPr lang="el-GR" sz="1600" dirty="0">
                <a:latin typeface="Arial"/>
                <a:cs typeface="Arial"/>
              </a:rPr>
              <a:t>κ.α.</a:t>
            </a:r>
          </a:p>
          <a:p>
            <a:r>
              <a:rPr lang="el-GR" b="1" dirty="0">
                <a:latin typeface="Arial"/>
                <a:cs typeface="Arial"/>
              </a:rPr>
              <a:t>Επαγγελματικοί σύλλογοι / ΜΚΟ κ.α.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15A1F5-5E11-EE18-BC7B-3BBFF0D49CF0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EB2995B-7EFD-32A7-7D4E-5A87A8F0E021}"/>
              </a:ext>
            </a:extLst>
          </p:cNvPr>
          <p:cNvSpPr/>
          <p:nvPr/>
        </p:nvSpPr>
        <p:spPr>
          <a:xfrm>
            <a:off x="849600" y="571500"/>
            <a:ext cx="7722901" cy="493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ΠΡΟΤΕΡΑΙΟΤΗΤΑ ΠΑΡΑΚΟΛΟΥΘΗΣΗΣ ΤΟΜΕΩΝ ΜΕ ΧΡΗΣΗ ΕΡΩΤΗΜΑΤΟΛΟΓΙΩΝ</a:t>
            </a:r>
          </a:p>
        </p:txBody>
      </p:sp>
    </p:spTree>
    <p:extLst>
      <p:ext uri="{BB962C8B-B14F-4D97-AF65-F5344CB8AC3E}">
        <p14:creationId xmlns:p14="http://schemas.microsoft.com/office/powerpoint/2010/main" val="3636548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3A31-AFE1-61F4-4DC0-0B6B0A15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394E13E-6C73-FF21-F29E-A56540841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93175BB4-41A2-C9D8-67CD-3832327B5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FD1EA6-CD08-AF52-8C49-FC6676CB6931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35C79ED-B499-9936-12FA-22C9235F533B}"/>
              </a:ext>
            </a:extLst>
          </p:cNvPr>
          <p:cNvSpPr/>
          <p:nvPr/>
        </p:nvSpPr>
        <p:spPr>
          <a:xfrm>
            <a:off x="849600" y="571500"/>
            <a:ext cx="7722901" cy="493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ΠΡΟΤΕΡΑΙΟΤΗΤΑ ΠΑΡΑΚΟΛΟΥΘΗΣΗΣ ΤΟΜΕΩΝ</a:t>
            </a:r>
          </a:p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ΑΠΑΝΤΗΣΕΙΣ ΕΡΩΤΗΜΑΤΟΛΟΓΙΩΝ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4CAC62C-B33D-5F87-CC79-196917BD026A}"/>
              </a:ext>
            </a:extLst>
          </p:cNvPr>
          <p:cNvGrpSpPr/>
          <p:nvPr/>
        </p:nvGrpSpPr>
        <p:grpSpPr>
          <a:xfrm>
            <a:off x="571500" y="1244599"/>
            <a:ext cx="8001000" cy="3613150"/>
            <a:chOff x="571500" y="1244599"/>
            <a:chExt cx="8001000" cy="3613150"/>
          </a:xfrm>
        </p:grpSpPr>
        <p:sp>
          <p:nvSpPr>
            <p:cNvPr id="5" name="Shape 1">
              <a:extLst>
                <a:ext uri="{FF2B5EF4-FFF2-40B4-BE49-F238E27FC236}">
                  <a16:creationId xmlns:a16="http://schemas.microsoft.com/office/drawing/2014/main" id="{08580748-61F8-3765-8E03-0B8FBB8C4999}"/>
                </a:ext>
              </a:extLst>
            </p:cNvPr>
            <p:cNvSpPr/>
            <p:nvPr/>
          </p:nvSpPr>
          <p:spPr>
            <a:xfrm>
              <a:off x="571500" y="1244600"/>
              <a:ext cx="8001000" cy="3613149"/>
            </a:xfrm>
            <a:prstGeom prst="rect">
              <a:avLst/>
            </a:prstGeom>
            <a:solidFill>
              <a:srgbClr val="FFFFFF"/>
            </a:solidFill>
            <a:ln/>
          </p:spPr>
          <p:txBody>
            <a:bodyPr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A2454987-B0CC-4B49-BF37-26B6B114787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99635428"/>
                </p:ext>
              </p:extLst>
            </p:nvPr>
          </p:nvGraphicFramePr>
          <p:xfrm>
            <a:off x="571500" y="1244599"/>
            <a:ext cx="7848600" cy="32258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EF1297-9BE1-0CA2-30FC-46CAB1594C71}"/>
                </a:ext>
              </a:extLst>
            </p:cNvPr>
            <p:cNvSpPr txBox="1"/>
            <p:nvPr/>
          </p:nvSpPr>
          <p:spPr>
            <a:xfrm>
              <a:off x="7325041" y="4216696"/>
              <a:ext cx="124745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kumimoji="0" lang="el-GR" altLang="en-US" sz="1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Εξαιρετικά σημαντική</a:t>
              </a:r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844064-4BD1-12F0-82B8-3AA87B6326D8}"/>
                </a:ext>
              </a:extLst>
            </p:cNvPr>
            <p:cNvSpPr txBox="1"/>
            <p:nvPr/>
          </p:nvSpPr>
          <p:spPr>
            <a:xfrm>
              <a:off x="4721541" y="4178013"/>
              <a:ext cx="124745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l-GR" altLang="en-US" sz="1400" b="1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Π</a:t>
              </a:r>
              <a:r>
                <a:rPr kumimoji="0" lang="el-GR" altLang="en-US" sz="1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άρα πολύ σημαντική</a:t>
              </a:r>
              <a:endParaRPr 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9B2F65-7EF3-C488-2CF8-615F12638237}"/>
                </a:ext>
              </a:extLst>
            </p:cNvPr>
            <p:cNvSpPr txBox="1"/>
            <p:nvPr/>
          </p:nvSpPr>
          <p:spPr>
            <a:xfrm>
              <a:off x="2022791" y="4217558"/>
              <a:ext cx="1247459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kumimoji="0" lang="el-GR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Πολύ σημαντική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FD9ACB-6B37-3947-431D-957CD055966B}"/>
                </a:ext>
              </a:extLst>
            </p:cNvPr>
            <p:cNvSpPr/>
            <p:nvPr/>
          </p:nvSpPr>
          <p:spPr>
            <a:xfrm>
              <a:off x="571501" y="1390185"/>
              <a:ext cx="1852032" cy="67650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4730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2A456-20D4-93A9-36EB-719F07AC5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5BF7D40-80E2-85FA-78D1-C2AEDAFB4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C182FE7C-E141-8878-B35D-5E0A3E88C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5E0C579B-8912-B65F-0EAF-3830239CB424}"/>
              </a:ext>
            </a:extLst>
          </p:cNvPr>
          <p:cNvSpPr/>
          <p:nvPr/>
        </p:nvSpPr>
        <p:spPr>
          <a:xfrm>
            <a:off x="222178" y="973747"/>
            <a:ext cx="6253473" cy="397434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pPr>
              <a:lnSpc>
                <a:spcPct val="100000"/>
              </a:lnSpc>
            </a:pPr>
            <a:r>
              <a:rPr lang="el-GR" sz="1600" b="1" dirty="0">
                <a:solidFill>
                  <a:srgbClr val="1A3636"/>
                </a:solidFill>
              </a:rPr>
              <a:t>Εξαγωγή λίστας δεικτών ανά τομέα. Παράδειγμα:</a:t>
            </a:r>
            <a:endParaRPr lang="en-US" sz="1600" b="1" dirty="0">
              <a:solidFill>
                <a:srgbClr val="1A3636"/>
              </a:solidFill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A71B21E5-29AA-B628-CB1C-EB0A07BADF0D}"/>
              </a:ext>
            </a:extLst>
          </p:cNvPr>
          <p:cNvSpPr/>
          <p:nvPr/>
        </p:nvSpPr>
        <p:spPr>
          <a:xfrm>
            <a:off x="6562307" y="1496179"/>
            <a:ext cx="2428875" cy="892620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B6103A2A-51C5-21EB-0A1D-A947E05CF9DE}"/>
              </a:ext>
            </a:extLst>
          </p:cNvPr>
          <p:cNvSpPr/>
          <p:nvPr/>
        </p:nvSpPr>
        <p:spPr>
          <a:xfrm>
            <a:off x="6776620" y="1353304"/>
            <a:ext cx="285750" cy="285750"/>
          </a:xfrm>
          <a:prstGeom prst="ellipse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B7368BB4-23A4-5653-366D-08D10A2FAD18}"/>
              </a:ext>
            </a:extLst>
          </p:cNvPr>
          <p:cNvSpPr/>
          <p:nvPr/>
        </p:nvSpPr>
        <p:spPr>
          <a:xfrm>
            <a:off x="785813" y="3316095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987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286277A5-8EA7-E4DE-3DF2-358FD2F82DFC}"/>
              </a:ext>
            </a:extLst>
          </p:cNvPr>
          <p:cNvSpPr/>
          <p:nvPr/>
        </p:nvSpPr>
        <p:spPr>
          <a:xfrm>
            <a:off x="6638712" y="1746211"/>
            <a:ext cx="2352470" cy="76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Λίστα δεικτών ανά τομέα</a:t>
            </a:r>
          </a:p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Δείκτες ταξινομημένοι με τη σχετικότητα</a:t>
            </a:r>
          </a:p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1200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A20218DF-984D-EC15-A543-A71AF61D0B18}"/>
              </a:ext>
            </a:extLst>
          </p:cNvPr>
          <p:cNvSpPr/>
          <p:nvPr/>
        </p:nvSpPr>
        <p:spPr>
          <a:xfrm>
            <a:off x="6562307" y="2596655"/>
            <a:ext cx="2428875" cy="693718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844E1F5E-F3CB-BA4F-44CE-C9210F5F0F74}"/>
              </a:ext>
            </a:extLst>
          </p:cNvPr>
          <p:cNvSpPr/>
          <p:nvPr/>
        </p:nvSpPr>
        <p:spPr>
          <a:xfrm>
            <a:off x="6776619" y="2453780"/>
            <a:ext cx="285750" cy="285750"/>
          </a:xfrm>
          <a:prstGeom prst="ellipse">
            <a:avLst/>
          </a:prstGeom>
          <a:solidFill>
            <a:srgbClr val="D4A37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5EFD95F1-4939-C228-DC23-54E583B169C1}"/>
              </a:ext>
            </a:extLst>
          </p:cNvPr>
          <p:cNvSpPr/>
          <p:nvPr/>
        </p:nvSpPr>
        <p:spPr>
          <a:xfrm>
            <a:off x="6776620" y="1412374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987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88931B67-15A9-7122-C83B-11D5A56F448B}"/>
              </a:ext>
            </a:extLst>
          </p:cNvPr>
          <p:cNvSpPr/>
          <p:nvPr/>
        </p:nvSpPr>
        <p:spPr>
          <a:xfrm>
            <a:off x="6776619" y="2512230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87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74C511FC-4064-B978-8684-8E91417AE5DA}"/>
              </a:ext>
            </a:extLst>
          </p:cNvPr>
          <p:cNvSpPr/>
          <p:nvPr/>
        </p:nvSpPr>
        <p:spPr>
          <a:xfrm>
            <a:off x="6638712" y="2849042"/>
            <a:ext cx="2352470" cy="377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Συμπληρωματική πληροφορία η ευκολία εκτίμηση. </a:t>
            </a:r>
            <a:endParaRPr lang="en-US" sz="1200"/>
          </a:p>
        </p:txBody>
      </p:sp>
      <p:sp>
        <p:nvSpPr>
          <p:cNvPr id="27" name="Shape 2">
            <a:extLst>
              <a:ext uri="{FF2B5EF4-FFF2-40B4-BE49-F238E27FC236}">
                <a16:creationId xmlns:a16="http://schemas.microsoft.com/office/drawing/2014/main" id="{F5C594D7-E9CC-1872-4BE6-3D481198B33C}"/>
              </a:ext>
            </a:extLst>
          </p:cNvPr>
          <p:cNvSpPr/>
          <p:nvPr/>
        </p:nvSpPr>
        <p:spPr>
          <a:xfrm>
            <a:off x="6628471" y="3606189"/>
            <a:ext cx="2362712" cy="1012035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3">
            <a:extLst>
              <a:ext uri="{FF2B5EF4-FFF2-40B4-BE49-F238E27FC236}">
                <a16:creationId xmlns:a16="http://schemas.microsoft.com/office/drawing/2014/main" id="{B7963489-6029-CC2D-3031-00D36D007C59}"/>
              </a:ext>
            </a:extLst>
          </p:cNvPr>
          <p:cNvSpPr/>
          <p:nvPr/>
        </p:nvSpPr>
        <p:spPr>
          <a:xfrm>
            <a:off x="6842783" y="3463314"/>
            <a:ext cx="285750" cy="285750"/>
          </a:xfrm>
          <a:prstGeom prst="ellipse">
            <a:avLst/>
          </a:prstGeom>
          <a:solidFill>
            <a:srgbClr val="6B908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EC29DB60-3679-E3FF-BCF9-AE161FD1206B}"/>
              </a:ext>
            </a:extLst>
          </p:cNvPr>
          <p:cNvSpPr/>
          <p:nvPr/>
        </p:nvSpPr>
        <p:spPr>
          <a:xfrm>
            <a:off x="6704875" y="3856221"/>
            <a:ext cx="2352470" cy="76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l-GR" sz="1200" b="1">
                <a:solidFill>
                  <a:srgbClr val="1A3636"/>
                </a:solidFill>
              </a:rPr>
              <a:t>Πχ. Υδατικοί πόροι: </a:t>
            </a:r>
          </a:p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49 συνολικά σχετικοί δείκτες. </a:t>
            </a:r>
          </a:p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16 άμεσα σχετικοί</a:t>
            </a:r>
          </a:p>
          <a:p>
            <a:pPr marL="171450" indent="-171450" algn="l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l-GR" sz="1200" b="1">
                <a:solidFill>
                  <a:srgbClr val="1A3636"/>
                </a:solidFill>
              </a:rPr>
              <a:t>9 ευκολότερα </a:t>
            </a:r>
            <a:r>
              <a:rPr lang="el-GR" sz="1200" b="1" err="1">
                <a:solidFill>
                  <a:srgbClr val="1A3636"/>
                </a:solidFill>
              </a:rPr>
              <a:t>εκτιμήσιμοι</a:t>
            </a:r>
            <a:endParaRPr lang="en-US" sz="1200" b="1">
              <a:solidFill>
                <a:srgbClr val="1A3636"/>
              </a:solidFill>
            </a:endParaRPr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9AFF51D1-620B-E7E8-1825-6963F16C96F6}"/>
              </a:ext>
            </a:extLst>
          </p:cNvPr>
          <p:cNvSpPr/>
          <p:nvPr/>
        </p:nvSpPr>
        <p:spPr>
          <a:xfrm>
            <a:off x="6838532" y="3505429"/>
            <a:ext cx="285750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l-GR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87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D81ACD0-83BE-7E59-E890-505507564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8374"/>
              </p:ext>
            </p:extLst>
          </p:nvPr>
        </p:nvGraphicFramePr>
        <p:xfrm>
          <a:off x="327302" y="1271239"/>
          <a:ext cx="5768698" cy="363014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8597">
                  <a:extLst>
                    <a:ext uri="{9D8B030D-6E8A-4147-A177-3AD203B41FA5}">
                      <a16:colId xmlns:a16="http://schemas.microsoft.com/office/drawing/2014/main" val="1138403149"/>
                    </a:ext>
                  </a:extLst>
                </a:gridCol>
                <a:gridCol w="4222311">
                  <a:extLst>
                    <a:ext uri="{9D8B030D-6E8A-4147-A177-3AD203B41FA5}">
                      <a16:colId xmlns:a16="http://schemas.microsoft.com/office/drawing/2014/main" val="2702106794"/>
                    </a:ext>
                  </a:extLst>
                </a:gridCol>
                <a:gridCol w="672342">
                  <a:extLst>
                    <a:ext uri="{9D8B030D-6E8A-4147-A177-3AD203B41FA5}">
                      <a16:colId xmlns:a16="http://schemas.microsoft.com/office/drawing/2014/main" val="4250375943"/>
                    </a:ext>
                  </a:extLst>
                </a:gridCol>
                <a:gridCol w="645448">
                  <a:extLst>
                    <a:ext uri="{9D8B030D-6E8A-4147-A177-3AD203B41FA5}">
                      <a16:colId xmlns:a16="http://schemas.microsoft.com/office/drawing/2014/main" val="418573823"/>
                    </a:ext>
                  </a:extLst>
                </a:gridCol>
              </a:tblGrid>
              <a:tr h="212569"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u="none" strike="noStrike">
                          <a:effectLst/>
                        </a:rPr>
                        <a:t>ΥΔΑΤΙΚΟΙ ΠΟΡΟΙ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83797"/>
                  </a:ext>
                </a:extLst>
              </a:tr>
              <a:tr h="45256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>
                          <a:effectLst/>
                        </a:rPr>
                        <a:t>ID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</a:rPr>
                        <a:t>Δείκτης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Σχετικότητα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b="1" u="none" strike="noStrike">
                          <a:effectLst/>
                        </a:rPr>
                        <a:t>Ευκολία εκτίμησης 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extLst>
                  <a:ext uri="{0D108BD9-81ED-4DB2-BD59-A6C34878D82A}">
                    <a16:rowId xmlns:a16="http://schemas.microsoft.com/office/drawing/2014/main" val="942862067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ετήσι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ς</a:t>
                      </a:r>
                      <a:r>
                        <a:rPr lang="en-US" sz="700" u="none" strike="noStrike" dirty="0">
                          <a:effectLst/>
                        </a:rPr>
                        <a:t> β</a:t>
                      </a:r>
                      <a:r>
                        <a:rPr lang="en-US" sz="700" u="none" strike="noStrike" dirty="0" err="1">
                          <a:effectLst/>
                        </a:rPr>
                        <a:t>ροχό</a:t>
                      </a:r>
                      <a:r>
                        <a:rPr lang="en-US" sz="700" u="none" strike="noStrike" dirty="0">
                          <a:effectLst/>
                        </a:rPr>
                        <a:t>π</a:t>
                      </a:r>
                      <a:r>
                        <a:rPr lang="en-US" sz="700" u="none" strike="noStrike" dirty="0" err="1">
                          <a:effectLst/>
                        </a:rPr>
                        <a:t>τωσης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989859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err="1">
                          <a:effectLst/>
                        </a:rPr>
                        <a:t>Μετ</a:t>
                      </a:r>
                      <a:r>
                        <a:rPr lang="en-US" sz="700" u="none" strike="noStrike">
                          <a:effectLst/>
                        </a:rPr>
                        <a:t>αβολή αριθμού ημερών ανά έτος με ημερήσια βροχόπτωση &lt; 1 mm (ξηρές ημέρες)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702950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α</a:t>
                      </a:r>
                      <a:r>
                        <a:rPr lang="en-US" sz="700" u="none" strike="noStrike" dirty="0" err="1">
                          <a:effectLst/>
                        </a:rPr>
                        <a:t>ριθμού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ημερών</a:t>
                      </a:r>
                      <a:r>
                        <a:rPr lang="en-US" sz="700" u="none" strike="noStrike" dirty="0">
                          <a:effectLst/>
                        </a:rPr>
                        <a:t> α</a:t>
                      </a:r>
                      <a:r>
                        <a:rPr lang="en-US" sz="700" u="none" strike="noStrike" dirty="0" err="1">
                          <a:effectLst/>
                        </a:rPr>
                        <a:t>νά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έτος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με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ημερήσι</a:t>
                      </a:r>
                      <a:r>
                        <a:rPr lang="en-US" sz="700" u="none" strike="noStrike" dirty="0">
                          <a:effectLst/>
                        </a:rPr>
                        <a:t>α βροχόπτωση &gt; 20 mm (έντονη βροχόπτωση)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137699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χειμερινής</a:t>
                      </a:r>
                      <a:r>
                        <a:rPr lang="en-US" sz="700" u="none" strike="noStrike" dirty="0">
                          <a:effectLst/>
                        </a:rPr>
                        <a:t> β</a:t>
                      </a:r>
                      <a:r>
                        <a:rPr lang="en-US" sz="700" u="none" strike="noStrike" dirty="0" err="1">
                          <a:effectLst/>
                        </a:rPr>
                        <a:t>ροχό</a:t>
                      </a:r>
                      <a:r>
                        <a:rPr lang="en-US" sz="700" u="none" strike="noStrike" dirty="0">
                          <a:effectLst/>
                        </a:rPr>
                        <a:t>π</a:t>
                      </a:r>
                      <a:r>
                        <a:rPr lang="en-US" sz="700" u="none" strike="noStrike" dirty="0" err="1">
                          <a:effectLst/>
                        </a:rPr>
                        <a:t>τωσης</a:t>
                      </a:r>
                      <a:r>
                        <a:rPr lang="en-US" sz="700" u="none" strike="noStrike" dirty="0">
                          <a:effectLst/>
                        </a:rPr>
                        <a:t> α</a:t>
                      </a:r>
                      <a:r>
                        <a:rPr lang="en-US" sz="700" u="none" strike="noStrike" dirty="0" err="1">
                          <a:effectLst/>
                        </a:rPr>
                        <a:t>νά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έτος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438974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θερινής</a:t>
                      </a:r>
                      <a:r>
                        <a:rPr lang="en-US" sz="700" u="none" strike="noStrike" dirty="0">
                          <a:effectLst/>
                        </a:rPr>
                        <a:t> β</a:t>
                      </a:r>
                      <a:r>
                        <a:rPr lang="en-US" sz="700" u="none" strike="noStrike" dirty="0" err="1">
                          <a:effectLst/>
                        </a:rPr>
                        <a:t>ροχό</a:t>
                      </a:r>
                      <a:r>
                        <a:rPr lang="en-US" sz="700" u="none" strike="noStrike" dirty="0">
                          <a:effectLst/>
                        </a:rPr>
                        <a:t>π</a:t>
                      </a:r>
                      <a:r>
                        <a:rPr lang="en-US" sz="700" u="none" strike="noStrike" dirty="0" err="1">
                          <a:effectLst/>
                        </a:rPr>
                        <a:t>τωσης</a:t>
                      </a:r>
                      <a:r>
                        <a:rPr lang="en-US" sz="700" u="none" strike="noStrike" dirty="0">
                          <a:effectLst/>
                        </a:rPr>
                        <a:t> α</a:t>
                      </a:r>
                      <a:r>
                        <a:rPr lang="en-US" sz="700" u="none" strike="noStrike" dirty="0" err="1">
                          <a:effectLst/>
                        </a:rPr>
                        <a:t>νά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έτος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245612"/>
                  </a:ext>
                </a:extLst>
              </a:tr>
              <a:tr h="24822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 err="1">
                          <a:effectLst/>
                        </a:rPr>
                        <a:t>Μετ</a:t>
                      </a:r>
                      <a:r>
                        <a:rPr lang="en-US" sz="700" u="none" strike="noStrike" dirty="0">
                          <a:effectLst/>
                        </a:rPr>
                        <a:t>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συνολικής</a:t>
                      </a:r>
                      <a:r>
                        <a:rPr lang="en-US" sz="700" u="none" strike="noStrike" dirty="0">
                          <a:effectLst/>
                        </a:rPr>
                        <a:t> β</a:t>
                      </a:r>
                      <a:r>
                        <a:rPr lang="en-US" sz="700" u="none" strike="noStrike" dirty="0" err="1">
                          <a:effectLst/>
                        </a:rPr>
                        <a:t>ροχό</a:t>
                      </a:r>
                      <a:r>
                        <a:rPr lang="en-US" sz="700" u="none" strike="noStrike" dirty="0">
                          <a:effectLst/>
                        </a:rPr>
                        <a:t>π</a:t>
                      </a:r>
                      <a:r>
                        <a:rPr lang="en-US" sz="700" u="none" strike="noStrike" dirty="0" err="1">
                          <a:effectLst/>
                        </a:rPr>
                        <a:t>τωσης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κ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τά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την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μέγιστη</a:t>
                      </a:r>
                      <a:r>
                        <a:rPr lang="en-US" sz="700" u="none" strike="noStrike" dirty="0">
                          <a:effectLst/>
                        </a:rPr>
                        <a:t> π</a:t>
                      </a:r>
                      <a:r>
                        <a:rPr lang="en-US" sz="700" u="none" strike="noStrike" dirty="0" err="1">
                          <a:effectLst/>
                        </a:rPr>
                        <a:t>ερίοδο</a:t>
                      </a:r>
                      <a:r>
                        <a:rPr lang="en-US" sz="700" u="none" strike="noStrike" dirty="0">
                          <a:effectLst/>
                        </a:rPr>
                        <a:t> α</a:t>
                      </a:r>
                      <a:r>
                        <a:rPr lang="en-US" sz="700" u="none" strike="noStrike" dirty="0" err="1">
                          <a:effectLst/>
                        </a:rPr>
                        <a:t>νά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έτος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με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ημερήσι</a:t>
                      </a:r>
                      <a:r>
                        <a:rPr lang="en-US" sz="700" u="none" strike="noStrike" dirty="0">
                          <a:effectLst/>
                        </a:rPr>
                        <a:t>α β</a:t>
                      </a:r>
                      <a:r>
                        <a:rPr lang="en-US" sz="700" u="none" strike="noStrike" dirty="0" err="1">
                          <a:effectLst/>
                        </a:rPr>
                        <a:t>ροχό</a:t>
                      </a:r>
                      <a:r>
                        <a:rPr lang="en-US" sz="700" u="none" strike="noStrike" dirty="0">
                          <a:effectLst/>
                        </a:rPr>
                        <a:t>π</a:t>
                      </a:r>
                      <a:r>
                        <a:rPr lang="en-US" sz="700" u="none" strike="noStrike" dirty="0" err="1">
                          <a:effectLst/>
                        </a:rPr>
                        <a:t>τωση</a:t>
                      </a:r>
                      <a:r>
                        <a:rPr lang="en-US" sz="700" u="none" strike="noStrike" dirty="0">
                          <a:effectLst/>
                        </a:rPr>
                        <a:t> &lt; 1 mm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308140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ετήσι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ς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μέγιστης</a:t>
                      </a:r>
                      <a:r>
                        <a:rPr lang="en-US" sz="700" u="none" strike="noStrike" dirty="0">
                          <a:effectLst/>
                        </a:rPr>
                        <a:t> β</a:t>
                      </a:r>
                      <a:r>
                        <a:rPr lang="en-US" sz="700" u="none" strike="noStrike" dirty="0" err="1">
                          <a:effectLst/>
                        </a:rPr>
                        <a:t>ροχό</a:t>
                      </a:r>
                      <a:r>
                        <a:rPr lang="en-US" sz="700" u="none" strike="noStrike" dirty="0">
                          <a:effectLst/>
                        </a:rPr>
                        <a:t>π</a:t>
                      </a:r>
                      <a:r>
                        <a:rPr lang="en-US" sz="700" u="none" strike="noStrike" dirty="0" err="1">
                          <a:effectLst/>
                        </a:rPr>
                        <a:t>τωσης</a:t>
                      </a:r>
                      <a:r>
                        <a:rPr lang="en-US" sz="700" u="none" strike="noStrike" dirty="0">
                          <a:effectLst/>
                        </a:rPr>
                        <a:t> 48ώρου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723655"/>
                  </a:ext>
                </a:extLst>
              </a:tr>
              <a:tr h="24822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</a:t>
                      </a:r>
                      <a:r>
                        <a:rPr lang="en-US" sz="700" u="none" strike="noStrike" err="1">
                          <a:effectLst/>
                        </a:rPr>
                        <a:t>ολή</a:t>
                      </a:r>
                      <a:r>
                        <a:rPr lang="en-US" sz="700" u="none" strike="noStrike">
                          <a:effectLst/>
                        </a:rPr>
                        <a:t> α</a:t>
                      </a:r>
                      <a:r>
                        <a:rPr lang="en-US" sz="700" u="none" strike="noStrike" err="1">
                          <a:effectLst/>
                        </a:rPr>
                        <a:t>ριθμού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ημερών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με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τιμή</a:t>
                      </a:r>
                      <a:r>
                        <a:rPr lang="en-US" sz="700" u="none" strike="noStrike">
                          <a:effectLst/>
                        </a:rPr>
                        <a:t> β</a:t>
                      </a:r>
                      <a:r>
                        <a:rPr lang="en-US" sz="700" u="none" strike="noStrike" err="1">
                          <a:effectLst/>
                        </a:rPr>
                        <a:t>ροχό</a:t>
                      </a:r>
                      <a:r>
                        <a:rPr lang="en-US" sz="700" u="none" strike="noStrike">
                          <a:effectLst/>
                        </a:rPr>
                        <a:t>πτωσης &gt; 99° εκατοστημόριο της βροχόπτωσης περιόδου αναφοράς (ημέρες με ακραία βροχόπτωση)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28087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</a:t>
                      </a:r>
                      <a:r>
                        <a:rPr lang="en-US" sz="700" u="none" strike="noStrike" err="1">
                          <a:effectLst/>
                        </a:rPr>
                        <a:t>ολή</a:t>
                      </a:r>
                      <a:r>
                        <a:rPr lang="en-US" sz="700" u="none" strike="noStrike">
                          <a:effectLst/>
                        </a:rPr>
                        <a:t> α</a:t>
                      </a:r>
                      <a:r>
                        <a:rPr lang="en-US" sz="700" u="none" strike="noStrike" err="1">
                          <a:effectLst/>
                        </a:rPr>
                        <a:t>ριθμού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συνεχόμενων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ημερών</a:t>
                      </a:r>
                      <a:r>
                        <a:rPr lang="en-US" sz="700" u="none" strike="noStrike">
                          <a:effectLst/>
                        </a:rPr>
                        <a:t> α</a:t>
                      </a:r>
                      <a:r>
                        <a:rPr lang="en-US" sz="700" u="none" strike="noStrike" err="1">
                          <a:effectLst/>
                        </a:rPr>
                        <a:t>νά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έτος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με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ημερήσι</a:t>
                      </a:r>
                      <a:r>
                        <a:rPr lang="en-US" sz="700" u="none" strike="noStrike">
                          <a:effectLst/>
                        </a:rPr>
                        <a:t>α βροχόπτωση &lt; 1 mm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83288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30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</a:t>
                      </a:r>
                      <a:r>
                        <a:rPr lang="en-US" sz="700" u="none" strike="noStrike" err="1">
                          <a:effectLst/>
                        </a:rPr>
                        <a:t>ολή</a:t>
                      </a:r>
                      <a:r>
                        <a:rPr lang="en-US" sz="700" u="none" strike="noStrike">
                          <a:effectLst/>
                        </a:rPr>
                        <a:t> α</a:t>
                      </a:r>
                      <a:r>
                        <a:rPr lang="en-US" sz="700" u="none" strike="noStrike" err="1">
                          <a:effectLst/>
                        </a:rPr>
                        <a:t>ριθμού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συνεχόμενων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ημερών</a:t>
                      </a:r>
                      <a:r>
                        <a:rPr lang="en-US" sz="700" u="none" strike="noStrike">
                          <a:effectLst/>
                        </a:rPr>
                        <a:t> α</a:t>
                      </a:r>
                      <a:r>
                        <a:rPr lang="en-US" sz="700" u="none" strike="noStrike" err="1">
                          <a:effectLst/>
                        </a:rPr>
                        <a:t>νά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έτος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με</a:t>
                      </a:r>
                      <a:r>
                        <a:rPr lang="en-US" sz="700" u="none" strike="noStrike">
                          <a:effectLst/>
                        </a:rPr>
                        <a:t> </a:t>
                      </a:r>
                      <a:r>
                        <a:rPr lang="en-US" sz="700" u="none" strike="noStrike" err="1">
                          <a:effectLst/>
                        </a:rPr>
                        <a:t>ημερήσι</a:t>
                      </a:r>
                      <a:r>
                        <a:rPr lang="en-US" sz="700" u="none" strike="noStrike">
                          <a:effectLst/>
                        </a:rPr>
                        <a:t>α βροχόπτωση &gt; 10 mm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570978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err="1">
                          <a:effectLst/>
                        </a:rPr>
                        <a:t>Στ</a:t>
                      </a:r>
                      <a:r>
                        <a:rPr lang="en-US" sz="700" u="none" strike="noStrike">
                          <a:effectLst/>
                        </a:rPr>
                        <a:t>αθμισμένος Τυποποιημένος Δείκτης Ανωμαλίας Βροχόπτωσης (WASP)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724507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Τυποποιημένος Δείκτης Βροχόπτωσης (SPI) για περίοδο συσσώρευσης 6 μηνών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149054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Τυποποιημένος Δείκτης Βροχόπτωσης–Εξατμισοδιαπνοής (SPEI) για περίοδο συσσώρευσης 6 μηνών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124415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ετήσι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ς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χιονοκάλυψης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42646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78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Μεταβολή στο πάχος χιονιού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628920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79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Μεταβολή στο ισοδύναμο χιονιού-νερό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504243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θερμοκρ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σί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ς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extLst>
                  <a:ext uri="{0D108BD9-81ED-4DB2-BD59-A6C34878D82A}">
                    <a16:rowId xmlns:a16="http://schemas.microsoft.com/office/drawing/2014/main" val="1070391233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Μεταβ</a:t>
                      </a:r>
                      <a:r>
                        <a:rPr lang="en-US" sz="700" u="none" strike="noStrike" dirty="0" err="1">
                          <a:effectLst/>
                        </a:rPr>
                        <a:t>ολή</a:t>
                      </a:r>
                      <a:r>
                        <a:rPr lang="en-US" sz="700" u="none" strike="noStrike" dirty="0">
                          <a:effectLst/>
                        </a:rPr>
                        <a:t> μέσης </a:t>
                      </a:r>
                      <a:r>
                        <a:rPr lang="en-US" sz="700" u="none" strike="noStrike" dirty="0" err="1">
                          <a:effectLst/>
                        </a:rPr>
                        <a:t>μέγιστης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θερμοκρ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σί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ς</a:t>
                      </a:r>
                      <a:r>
                        <a:rPr lang="en-US" sz="700" u="none" strike="noStrike" dirty="0">
                          <a:effectLst/>
                        </a:rPr>
                        <a:t> </a:t>
                      </a:r>
                      <a:r>
                        <a:rPr lang="en-US" sz="700" u="none" strike="noStrike" dirty="0" err="1">
                          <a:effectLst/>
                        </a:rPr>
                        <a:t>κ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λοκ</a:t>
                      </a:r>
                      <a:r>
                        <a:rPr lang="en-US" sz="700" u="none" strike="noStrike" dirty="0">
                          <a:effectLst/>
                        </a:rPr>
                        <a:t>α</a:t>
                      </a:r>
                      <a:r>
                        <a:rPr lang="en-US" sz="700" u="none" strike="noStrike" dirty="0" err="1">
                          <a:effectLst/>
                        </a:rPr>
                        <a:t>ιριού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extLst>
                  <a:ext uri="{0D108BD9-81ED-4DB2-BD59-A6C34878D82A}">
                    <a16:rowId xmlns:a16="http://schemas.microsoft.com/office/drawing/2014/main" val="3601597626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Μεταβολή αριθμού ημερών ανά έτος με μέγιστη θερμοκρασία &gt; 37 °C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extLst>
                  <a:ext uri="{0D108BD9-81ED-4DB2-BD59-A6C34878D82A}">
                    <a16:rowId xmlns:a16="http://schemas.microsoft.com/office/drawing/2014/main" val="4080292929"/>
                  </a:ext>
                </a:extLst>
              </a:tr>
              <a:tr h="13714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17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Μεταβολή αριθμού ημερών ανά έτος με ημερήσια βροχόπτωση &gt;10 mm (βροχόπτωση)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>
                          <a:effectLst/>
                        </a:rPr>
                        <a:t>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700" u="none" strike="noStrike" dirty="0">
                          <a:effectLst/>
                        </a:rPr>
                        <a:t>4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162" marR="6162" marT="6162" marB="0" anchor="ctr"/>
                </a:tc>
                <a:extLst>
                  <a:ext uri="{0D108BD9-81ED-4DB2-BD59-A6C34878D82A}">
                    <a16:rowId xmlns:a16="http://schemas.microsoft.com/office/drawing/2014/main" val="253460154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005803C-0876-783A-0181-8B2F518CB37B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294EF3C2-0E76-FF15-DEFE-EDB403F597F2}"/>
              </a:ext>
            </a:extLst>
          </p:cNvPr>
          <p:cNvSpPr/>
          <p:nvPr/>
        </p:nvSpPr>
        <p:spPr>
          <a:xfrm>
            <a:off x="849600" y="571500"/>
            <a:ext cx="7722901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ΑΠΟΤΕΛΕΣΜΑΤΑ ΑΝΑ ΤΟΜΕΑ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930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D6307-03DE-B649-028C-A112E3E9F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DA5AB3E9-7C27-2BF7-AF25-33DF0735B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24ABC569-7139-B691-21FC-3A67FF884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D4CAB8F-E5C9-19A7-69AE-4B47FF56007F}"/>
              </a:ext>
            </a:extLst>
          </p:cNvPr>
          <p:cNvSpPr/>
          <p:nvPr/>
        </p:nvSpPr>
        <p:spPr>
          <a:xfrm>
            <a:off x="571500" y="428625"/>
            <a:ext cx="6863275" cy="246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ΔΙΑΤΟΜΕΑΚΑ ΑΠΟΤΕΛΕΣΜΑΤΑ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2862C6DB-E471-9CB3-A784-F2F87825E183}"/>
              </a:ext>
            </a:extLst>
          </p:cNvPr>
          <p:cNvSpPr/>
          <p:nvPr/>
        </p:nvSpPr>
        <p:spPr>
          <a:xfrm>
            <a:off x="225900" y="1283700"/>
            <a:ext cx="5999925" cy="3677100"/>
          </a:xfrm>
          <a:prstGeom prst="rect">
            <a:avLst/>
          </a:prstGeom>
          <a:solidFill>
            <a:srgbClr val="FFFFFF"/>
          </a:solidFill>
          <a:ln/>
        </p:spPr>
        <p:txBody>
          <a:bodyPr lIns="91440" tIns="45720" rIns="91440" bIns="45720" anchor="t"/>
          <a:lstStyle/>
          <a:p>
            <a:r>
              <a:rPr lang="el-GR" dirty="0">
                <a:latin typeface="Arial"/>
                <a:cs typeface="Arial"/>
              </a:rPr>
              <a:t>Ιεράρχηση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μέσω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στάθμισης</a:t>
            </a:r>
            <a:r>
              <a:rPr lang="en-US" dirty="0">
                <a:latin typeface="Arial"/>
                <a:cs typeface="Arial"/>
              </a:rPr>
              <a:t>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σχετικότητ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κάθε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δείκτη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νά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τομέ</a:t>
            </a:r>
            <a:r>
              <a:rPr lang="en-US" sz="1600" dirty="0">
                <a:latin typeface="Arial"/>
                <a:cs typeface="Arial"/>
              </a:rPr>
              <a:t>α,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ευκολί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εκτίμησης</a:t>
            </a:r>
            <a:r>
              <a:rPr lang="en-US" sz="1600" dirty="0">
                <a:latin typeface="Arial"/>
                <a:cs typeface="Arial"/>
              </a:rPr>
              <a:t>, </a:t>
            </a:r>
            <a:endParaRPr lang="en-US" sz="16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ροτερ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ιότητ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εκάστοτε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τομέ</a:t>
            </a:r>
            <a:r>
              <a:rPr lang="en-US" sz="1600" dirty="0">
                <a:latin typeface="Arial"/>
                <a:cs typeface="Arial"/>
              </a:rPr>
              <a:t>α (</a:t>
            </a:r>
            <a:r>
              <a:rPr lang="en-US" sz="1600" dirty="0" err="1">
                <a:latin typeface="Arial"/>
                <a:cs typeface="Arial"/>
              </a:rPr>
              <a:t>ερωτημ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τολόγι</a:t>
            </a:r>
            <a:r>
              <a:rPr lang="en-US" sz="1600" dirty="0">
                <a:latin typeface="Arial"/>
                <a:cs typeface="Arial"/>
              </a:rPr>
              <a:t>α) </a:t>
            </a:r>
            <a:endParaRPr lang="en-US" sz="160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ομοιότητ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μετ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ξύ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δεικτών</a:t>
            </a:r>
            <a:r>
              <a:rPr lang="en-US" sz="1600" dirty="0">
                <a:latin typeface="Arial"/>
                <a:cs typeface="Arial"/>
              </a:rPr>
              <a:t> (απ</a:t>
            </a:r>
            <a:r>
              <a:rPr lang="en-US" sz="1600" dirty="0" err="1">
                <a:latin typeface="Arial"/>
                <a:cs typeface="Arial"/>
              </a:rPr>
              <a:t>οφυγή</a:t>
            </a:r>
            <a:r>
              <a:rPr lang="en-US" sz="1600" dirty="0">
                <a:latin typeface="Arial"/>
                <a:cs typeface="Arial"/>
              </a:rPr>
              <a:t> επ</a:t>
            </a:r>
            <a:r>
              <a:rPr lang="en-US" sz="1600" dirty="0" err="1">
                <a:latin typeface="Arial"/>
                <a:cs typeface="Arial"/>
              </a:rPr>
              <a:t>ικ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λύψεων</a:t>
            </a:r>
            <a:r>
              <a:rPr lang="en-US" sz="1600" dirty="0">
                <a:latin typeface="Arial"/>
                <a:cs typeface="Arial"/>
              </a:rPr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/>
                <a:cs typeface="Arial"/>
              </a:rPr>
              <a:t>Πα</a:t>
            </a:r>
            <a:r>
              <a:rPr lang="en-US" dirty="0" err="1">
                <a:latin typeface="Arial"/>
                <a:cs typeface="Arial"/>
              </a:rPr>
              <a:t>ράδειγμ</a:t>
            </a:r>
            <a:r>
              <a:rPr lang="en-US" dirty="0">
                <a:latin typeface="Arial"/>
                <a:cs typeface="Arial"/>
              </a:rPr>
              <a:t>α: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Οι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ρώτοι</a:t>
            </a:r>
            <a:r>
              <a:rPr lang="en-US" sz="1600" dirty="0">
                <a:latin typeface="Arial"/>
                <a:cs typeface="Arial"/>
              </a:rPr>
              <a:t> 10 </a:t>
            </a:r>
            <a:r>
              <a:rPr lang="en-US" sz="1600" dirty="0" err="1">
                <a:latin typeface="Arial"/>
                <a:cs typeface="Arial"/>
              </a:rPr>
              <a:t>δείκτες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λίστ</a:t>
            </a:r>
            <a:r>
              <a:rPr lang="en-US" sz="1600" dirty="0">
                <a:latin typeface="Arial"/>
                <a:cs typeface="Arial"/>
              </a:rPr>
              <a:t>ας α</a:t>
            </a:r>
            <a:r>
              <a:rPr lang="en-US" sz="1600" dirty="0" err="1">
                <a:latin typeface="Arial"/>
                <a:cs typeface="Arial"/>
              </a:rPr>
              <a:t>ντι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ροσω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εύουν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20%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δυν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μικότητ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παρα</a:t>
            </a:r>
            <a:r>
              <a:rPr lang="en-US" sz="1600" dirty="0" err="1">
                <a:latin typeface="Arial"/>
                <a:cs typeface="Arial"/>
              </a:rPr>
              <a:t>τηρητήριου</a:t>
            </a:r>
            <a:r>
              <a:rPr lang="en-US" sz="1600" dirty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Οι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ρώτοι</a:t>
            </a:r>
            <a:r>
              <a:rPr lang="en-US" sz="1600" dirty="0">
                <a:latin typeface="Arial"/>
                <a:cs typeface="Arial"/>
              </a:rPr>
              <a:t> 15 </a:t>
            </a:r>
            <a:r>
              <a:rPr lang="en-US" sz="1600" dirty="0" err="1">
                <a:latin typeface="Arial"/>
                <a:cs typeface="Arial"/>
              </a:rPr>
              <a:t>δείκτες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ντι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ροσω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εύουν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28%.</a:t>
            </a:r>
            <a:endParaRPr lang="el-GR" sz="16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 err="1">
                <a:latin typeface="Arial"/>
                <a:cs typeface="Arial"/>
              </a:rPr>
              <a:t>Οι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ρώτοι</a:t>
            </a:r>
            <a:r>
              <a:rPr lang="en-US" sz="1600" dirty="0">
                <a:latin typeface="Arial"/>
                <a:cs typeface="Arial"/>
              </a:rPr>
              <a:t> 30 π</a:t>
            </a:r>
            <a:r>
              <a:rPr lang="en-US" sz="1600" dirty="0" err="1">
                <a:latin typeface="Arial"/>
                <a:cs typeface="Arial"/>
              </a:rPr>
              <a:t>ρώτοι</a:t>
            </a:r>
            <a:r>
              <a:rPr lang="en-US" sz="1600" dirty="0">
                <a:latin typeface="Arial"/>
                <a:cs typeface="Arial"/>
              </a:rPr>
              <a:t> κα</a:t>
            </a:r>
            <a:r>
              <a:rPr lang="en-US" sz="1600" dirty="0" err="1">
                <a:latin typeface="Arial"/>
                <a:cs typeface="Arial"/>
              </a:rPr>
              <a:t>λύ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τουν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</a:t>
            </a:r>
            <a:r>
              <a:rPr lang="en-US" sz="1600" dirty="0">
                <a:latin typeface="Arial"/>
                <a:cs typeface="Arial"/>
              </a:rPr>
              <a:t> 50%.</a:t>
            </a:r>
            <a:endParaRPr lang="en-US" sz="160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/>
              <a:cs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F8DB4F-4AD7-44DC-2797-39E1D81DD1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919403"/>
              </p:ext>
            </p:extLst>
          </p:nvPr>
        </p:nvGraphicFramePr>
        <p:xfrm>
          <a:off x="6224175" y="1284342"/>
          <a:ext cx="2923200" cy="3115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3200">
                  <a:extLst>
                    <a:ext uri="{9D8B030D-6E8A-4147-A177-3AD203B41FA5}">
                      <a16:colId xmlns:a16="http://schemas.microsoft.com/office/drawing/2014/main" val="1029578008"/>
                    </a:ext>
                  </a:extLst>
                </a:gridCol>
              </a:tblGrid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1. Μεταβ</a:t>
                      </a:r>
                      <a:r>
                        <a:rPr lang="en-US" sz="1000" u="none" strike="noStrike" dirty="0" err="1">
                          <a:effectLst/>
                        </a:rPr>
                        <a:t>ολή</a:t>
                      </a:r>
                      <a:r>
                        <a:rPr lang="en-US" sz="1000" u="none" strike="noStrike" dirty="0">
                          <a:effectLst/>
                        </a:rPr>
                        <a:t> μέσης </a:t>
                      </a:r>
                      <a:r>
                        <a:rPr lang="en-US" sz="1000" u="none" strike="noStrike" dirty="0" err="1">
                          <a:effectLst/>
                        </a:rPr>
                        <a:t>ετήσι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ς</a:t>
                      </a:r>
                      <a:r>
                        <a:rPr lang="en-US" sz="1000" u="none" strike="noStrike" dirty="0">
                          <a:effectLst/>
                        </a:rPr>
                        <a:t> β</a:t>
                      </a:r>
                      <a:r>
                        <a:rPr lang="en-US" sz="1000" u="none" strike="noStrike" dirty="0" err="1">
                          <a:effectLst/>
                        </a:rPr>
                        <a:t>ροχό</a:t>
                      </a:r>
                      <a:r>
                        <a:rPr lang="en-US" sz="1000" u="none" strike="noStrike" dirty="0">
                          <a:effectLst/>
                        </a:rPr>
                        <a:t>π</a:t>
                      </a:r>
                      <a:r>
                        <a:rPr lang="en-US" sz="1000" u="none" strike="noStrike" dirty="0" err="1">
                          <a:effectLst/>
                        </a:rPr>
                        <a:t>τωσης</a:t>
                      </a:r>
                      <a:endParaRPr lang="en-US" sz="1000" b="0" i="0" u="none" strike="noStrike" dirty="0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2924670712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2. Μεταβ</a:t>
                      </a:r>
                      <a:r>
                        <a:rPr lang="en-US" sz="1000" u="none" strike="noStrike" dirty="0" err="1">
                          <a:effectLst/>
                        </a:rPr>
                        <a:t>ολή</a:t>
                      </a:r>
                      <a:r>
                        <a:rPr lang="en-US" sz="1000" u="none" strike="noStrike" dirty="0">
                          <a:effectLst/>
                        </a:rPr>
                        <a:t> μέσης </a:t>
                      </a:r>
                      <a:r>
                        <a:rPr lang="en-US" sz="1000" u="none" strike="noStrike" dirty="0" err="1">
                          <a:effectLst/>
                        </a:rPr>
                        <a:t>μέγιστης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θερμοκρ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σί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ς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κ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λοκ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ιριού</a:t>
                      </a:r>
                      <a:endParaRPr lang="en-US" sz="1000" b="0" i="0" u="none" strike="noStrike" dirty="0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2192778219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3. Μεταβ</a:t>
                      </a:r>
                      <a:r>
                        <a:rPr lang="en-US" sz="1000" u="none" strike="noStrike" dirty="0" err="1">
                          <a:effectLst/>
                        </a:rPr>
                        <a:t>ολή</a:t>
                      </a:r>
                      <a:r>
                        <a:rPr lang="en-US" sz="1000" u="none" strike="noStrike" dirty="0">
                          <a:effectLst/>
                        </a:rPr>
                        <a:t> μέσης </a:t>
                      </a:r>
                      <a:r>
                        <a:rPr lang="en-US" sz="1000" u="none" strike="noStrike" dirty="0" err="1">
                          <a:effectLst/>
                        </a:rPr>
                        <a:t>μέγιστης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θερμοκρ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σί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ς</a:t>
                      </a:r>
                      <a:endParaRPr lang="en-US" sz="1000" b="0" i="0" u="none" strike="noStrike" dirty="0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179335881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4. Μεταβ</a:t>
                      </a:r>
                      <a:r>
                        <a:rPr lang="en-US" sz="1000" u="none" strike="noStrike" dirty="0" err="1">
                          <a:effectLst/>
                        </a:rPr>
                        <a:t>ολή</a:t>
                      </a:r>
                      <a:r>
                        <a:rPr lang="en-US" sz="1000" u="none" strike="noStrike" dirty="0">
                          <a:effectLst/>
                        </a:rPr>
                        <a:t> μέσης </a:t>
                      </a:r>
                      <a:r>
                        <a:rPr lang="en-US" sz="1000" u="none" strike="noStrike" dirty="0" err="1">
                          <a:effectLst/>
                        </a:rPr>
                        <a:t>θερμοκρ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σί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ς</a:t>
                      </a:r>
                      <a:endParaRPr lang="en-US" sz="1000" b="0" i="0" u="none" strike="noStrike" dirty="0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899829601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5. Μεταβ</a:t>
                      </a:r>
                      <a:r>
                        <a:rPr lang="en-US" sz="1000" u="none" strike="noStrike" dirty="0" err="1">
                          <a:effectLst/>
                        </a:rPr>
                        <a:t>ολή</a:t>
                      </a:r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ετήσι</a:t>
                      </a:r>
                      <a:r>
                        <a:rPr lang="en-US" sz="1000" u="none" strike="noStrike" dirty="0">
                          <a:effectLst/>
                        </a:rPr>
                        <a:t>α</a:t>
                      </a:r>
                      <a:r>
                        <a:rPr lang="en-US" sz="1000" u="none" strike="noStrike" dirty="0" err="1">
                          <a:effectLst/>
                        </a:rPr>
                        <a:t>ς</a:t>
                      </a:r>
                      <a:r>
                        <a:rPr lang="en-US" sz="1000" u="none" strike="noStrike" dirty="0">
                          <a:effectLst/>
                        </a:rPr>
                        <a:t> μέσης </a:t>
                      </a:r>
                      <a:r>
                        <a:rPr lang="en-US" sz="1000" u="none" strike="noStrike" dirty="0" err="1">
                          <a:effectLst/>
                        </a:rPr>
                        <a:t>μέγιστης</a:t>
                      </a:r>
                      <a:r>
                        <a:rPr lang="en-US" sz="1000" u="none" strike="noStrike" dirty="0">
                          <a:effectLst/>
                        </a:rPr>
                        <a:t> β</a:t>
                      </a:r>
                      <a:r>
                        <a:rPr lang="en-US" sz="1000" u="none" strike="noStrike" dirty="0" err="1">
                          <a:effectLst/>
                        </a:rPr>
                        <a:t>ροχό</a:t>
                      </a:r>
                      <a:r>
                        <a:rPr lang="en-US" sz="1000" u="none" strike="noStrike" dirty="0">
                          <a:effectLst/>
                        </a:rPr>
                        <a:t>π</a:t>
                      </a:r>
                      <a:r>
                        <a:rPr lang="en-US" sz="1000" u="none" strike="noStrike" dirty="0" err="1">
                          <a:effectLst/>
                        </a:rPr>
                        <a:t>τωσης</a:t>
                      </a:r>
                      <a:r>
                        <a:rPr lang="en-US" sz="1000" u="none" strike="noStrike" dirty="0">
                          <a:effectLst/>
                        </a:rPr>
                        <a:t> 24ώρου</a:t>
                      </a:r>
                      <a:endParaRPr lang="en-US" sz="1000" b="0" i="0" u="none" strike="noStrike" dirty="0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3670383130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6. Μεταβολή μέγιστης ταχύτητας ανέμου</a:t>
                      </a:r>
                      <a:endParaRPr lang="en-US" sz="1000" b="0" i="0" u="none" strike="noStrike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969649233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7. Μεταβολή αριθμού ημερών ανά έτος με μέγιστη θερμοκρασία &gt; 35 °C</a:t>
                      </a:r>
                      <a:endParaRPr lang="en-US" sz="1000" b="0" i="0" u="none" strike="noStrike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706356560"/>
                  </a:ext>
                </a:extLst>
              </a:tr>
              <a:tr h="47148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8. Μεταβολή αριθμού ημερών ανά έτος με ημερήσια βροχόπτωση &gt; 20 mm (έντονη βροχόπτωση)</a:t>
                      </a:r>
                      <a:endParaRPr lang="en-US" sz="1000" b="0" i="0" u="none" strike="noStrike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972660204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9. Μεταβολή αριθμού τροπικών νυκτών (ελάχιστη θερμοκρασία &gt;20 °C)</a:t>
                      </a:r>
                      <a:endParaRPr lang="en-US" sz="1000" b="0" i="0" u="none" strike="noStrike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1307977552"/>
                  </a:ext>
                </a:extLst>
              </a:tr>
              <a:tr h="27734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10. Μεταβ</a:t>
                      </a:r>
                      <a:r>
                        <a:rPr lang="en-US" sz="1000" u="none" strike="noStrike" err="1">
                          <a:effectLst/>
                        </a:rPr>
                        <a:t>ολή</a:t>
                      </a:r>
                      <a:r>
                        <a:rPr lang="en-US" sz="1000" u="none" strike="noStrike">
                          <a:effectLst/>
                        </a:rPr>
                        <a:t> </a:t>
                      </a:r>
                      <a:r>
                        <a:rPr lang="en-US" sz="1000" u="none" strike="noStrike" err="1">
                          <a:effectLst/>
                        </a:rPr>
                        <a:t>στάθμης</a:t>
                      </a:r>
                      <a:r>
                        <a:rPr lang="en-US" sz="1000" u="none" strike="noStrike">
                          <a:effectLst/>
                        </a:rPr>
                        <a:t> </a:t>
                      </a:r>
                      <a:r>
                        <a:rPr lang="en-US" sz="1000" u="none" strike="noStrike" err="1">
                          <a:effectLst/>
                        </a:rPr>
                        <a:t>της</a:t>
                      </a:r>
                      <a:r>
                        <a:rPr lang="en-US" sz="1000" u="none" strike="noStrike">
                          <a:effectLst/>
                        </a:rPr>
                        <a:t> </a:t>
                      </a:r>
                      <a:r>
                        <a:rPr lang="en-US" sz="1000" u="none" strike="noStrike" err="1">
                          <a:effectLst/>
                        </a:rPr>
                        <a:t>θάλ</a:t>
                      </a:r>
                      <a:r>
                        <a:rPr lang="en-US" sz="1000" u="none" strike="noStrike">
                          <a:effectLst/>
                        </a:rPr>
                        <a:t>ασσας</a:t>
                      </a:r>
                      <a:endParaRPr lang="en-US" sz="1000" b="0" i="0" u="none" strike="noStrike">
                        <a:solidFill>
                          <a:srgbClr val="3A3838"/>
                        </a:solidFill>
                        <a:effectLst/>
                        <a:latin typeface="Roboto" panose="02000000000000000000" pitchFamily="2" charset="0"/>
                      </a:endParaRPr>
                    </a:p>
                  </a:txBody>
                  <a:tcPr marL="85725" marR="9525" marT="9525" marB="0" anchor="ctr"/>
                </a:tc>
                <a:extLst>
                  <a:ext uri="{0D108BD9-81ED-4DB2-BD59-A6C34878D82A}">
                    <a16:rowId xmlns:a16="http://schemas.microsoft.com/office/drawing/2014/main" val="32191091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6D377F9-8B31-B1F2-7BA9-2E41D6C23889}"/>
              </a:ext>
            </a:extLst>
          </p:cNvPr>
          <p:cNvSpPr txBox="1"/>
          <p:nvPr/>
        </p:nvSpPr>
        <p:spPr>
          <a:xfrm>
            <a:off x="0" y="63372"/>
            <a:ext cx="4572000" cy="338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2.2: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774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40363-31F0-A1AC-4CDF-39E427288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58DEB09-E659-ADB8-FD20-157F15A60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FF2D4B0-AC79-CB7B-2F5D-78A1E6AC6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FDB00BD-690B-4B33-204B-43BF85EE06D5}"/>
              </a:ext>
            </a:extLst>
          </p:cNvPr>
          <p:cNvSpPr/>
          <p:nvPr/>
        </p:nvSpPr>
        <p:spPr>
          <a:xfrm>
            <a:off x="571500" y="428625"/>
            <a:ext cx="6863275" cy="493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r>
              <a:rPr lang="el-GR" sz="1602" b="1" dirty="0">
                <a:solidFill>
                  <a:srgbClr val="1A3636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ΔΡΑΣΗ 2.4: Προσδιορισμός Κρίσιμων Δεικτών Παρακολούθησης Υλοποίησης των Μέτρων ανά Τομέα – Σε εξέλιξη</a:t>
            </a:r>
            <a:endParaRPr lang="en-US" sz="1602" b="1" dirty="0">
              <a:solidFill>
                <a:srgbClr val="1A36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D350AD99-A30C-2244-9DF6-04492CE26633}"/>
              </a:ext>
            </a:extLst>
          </p:cNvPr>
          <p:cNvSpPr/>
          <p:nvPr/>
        </p:nvSpPr>
        <p:spPr>
          <a:xfrm>
            <a:off x="470699" y="1245600"/>
            <a:ext cx="8539485" cy="3715200"/>
          </a:xfrm>
          <a:prstGeom prst="rect">
            <a:avLst/>
          </a:prstGeom>
          <a:solidFill>
            <a:srgbClr val="FFFFFF"/>
          </a:solidFill>
          <a:ln/>
        </p:spPr>
        <p:txBody>
          <a:bodyPr lIns="91440" tIns="45720" rIns="91440" bIns="45720" anchor="t"/>
          <a:lstStyle/>
          <a:p>
            <a:r>
              <a:rPr lang="en-US" sz="1600" dirty="0" err="1">
                <a:latin typeface="Arial"/>
                <a:cs typeface="Arial"/>
              </a:rPr>
              <a:t>Δημιουργί</a:t>
            </a:r>
            <a:r>
              <a:rPr lang="en-US" sz="1600" dirty="0">
                <a:latin typeface="Arial"/>
                <a:cs typeface="Arial"/>
              </a:rPr>
              <a:t>α </a:t>
            </a:r>
            <a:r>
              <a:rPr lang="en-US" sz="1600" dirty="0" err="1">
                <a:latin typeface="Arial"/>
                <a:cs typeface="Arial"/>
              </a:rPr>
              <a:t>μι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λίστ</a:t>
            </a:r>
            <a:r>
              <a:rPr lang="en-US" sz="1600" dirty="0">
                <a:latin typeface="Arial"/>
                <a:cs typeface="Arial"/>
              </a:rPr>
              <a:t>ας </a:t>
            </a:r>
            <a:r>
              <a:rPr lang="en-US" sz="1600" dirty="0" err="1">
                <a:latin typeface="Arial"/>
                <a:cs typeface="Arial"/>
              </a:rPr>
              <a:t>με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Δείκτες</a:t>
            </a:r>
            <a:r>
              <a:rPr lang="en-US" sz="1600" dirty="0">
                <a:latin typeface="Arial"/>
                <a:cs typeface="Arial"/>
              </a:rPr>
              <a:t> Παρα</a:t>
            </a:r>
            <a:r>
              <a:rPr lang="en-US" sz="1600" dirty="0" err="1">
                <a:latin typeface="Arial"/>
                <a:cs typeface="Arial"/>
              </a:rPr>
              <a:t>κολούθησης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π</a:t>
            </a:r>
            <a:r>
              <a:rPr lang="en-US" sz="1600" dirty="0" err="1">
                <a:latin typeface="Arial"/>
                <a:cs typeface="Arial"/>
              </a:rPr>
              <a:t>ροόδου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υλο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οίησης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των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μέτρων</a:t>
            </a:r>
            <a:r>
              <a:rPr lang="en-US" sz="1600" dirty="0">
                <a:latin typeface="Arial"/>
                <a:cs typeface="Arial"/>
              </a:rPr>
              <a:t> α</a:t>
            </a:r>
            <a:r>
              <a:rPr lang="en-US" sz="1600" dirty="0" err="1">
                <a:latin typeface="Arial"/>
                <a:cs typeface="Arial"/>
              </a:rPr>
              <a:t>ντιμετώ</a:t>
            </a:r>
            <a:r>
              <a:rPr lang="en-US" sz="1600" dirty="0">
                <a:latin typeface="Arial"/>
                <a:cs typeface="Arial"/>
              </a:rPr>
              <a:t>π</a:t>
            </a:r>
            <a:r>
              <a:rPr lang="en-US" sz="1600" dirty="0" err="1">
                <a:latin typeface="Arial"/>
                <a:cs typeface="Arial"/>
              </a:rPr>
              <a:t>ισης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της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Κλιμ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τικής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Αλλ</a:t>
            </a:r>
            <a:r>
              <a:rPr lang="en-US" sz="1600" dirty="0">
                <a:latin typeface="Arial"/>
                <a:cs typeface="Arial"/>
              </a:rPr>
              <a:t>α</a:t>
            </a:r>
            <a:r>
              <a:rPr lang="en-US" sz="1600" dirty="0" err="1">
                <a:latin typeface="Arial"/>
                <a:cs typeface="Arial"/>
              </a:rPr>
              <a:t>γής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του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ΠεΣΠΚΑ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dirty="0" err="1">
                <a:latin typeface="Arial"/>
                <a:cs typeface="Arial"/>
              </a:rPr>
              <a:t>Κρήτης</a:t>
            </a:r>
            <a:r>
              <a:rPr lang="en-US" sz="1600" dirty="0">
                <a:latin typeface="Arial"/>
                <a:cs typeface="Arial"/>
              </a:rPr>
              <a:t>.</a:t>
            </a:r>
            <a:endParaRPr lang="el-GR" sz="16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Arial"/>
                <a:cs typeface="Arial"/>
              </a:rPr>
              <a:t>Αποτελείται από: 2 δείκτες ανά μέτρο, (σχετικός/απόλυτος).</a:t>
            </a:r>
            <a:endParaRPr lang="el-GR" dirty="0"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600" dirty="0">
                <a:latin typeface="Arial"/>
                <a:cs typeface="Arial"/>
              </a:rPr>
              <a:t>Κατηγοριοποίηση μέτρων σε τύπους.</a:t>
            </a:r>
            <a:endParaRPr lang="el-GR" dirty="0"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cs typeface="Arial"/>
            </a:endParaRPr>
          </a:p>
          <a:p>
            <a:pPr marL="0" lvl="1"/>
            <a:r>
              <a:rPr lang="el-GR" sz="1600" u="sng" dirty="0">
                <a:latin typeface="Arial"/>
                <a:cs typeface="Arial"/>
              </a:rPr>
              <a:t>Σε εξέλιξη</a:t>
            </a:r>
            <a:r>
              <a:rPr lang="el-GR" sz="1600" dirty="0">
                <a:latin typeface="Arial"/>
                <a:cs typeface="Arial"/>
              </a:rPr>
              <a:t>: Ιεράρχηση των δεικτών σύμφωνα με τον </a:t>
            </a:r>
            <a:r>
              <a:rPr lang="el-GR" sz="1600" b="1" dirty="0">
                <a:latin typeface="Arial"/>
                <a:cs typeface="Arial"/>
              </a:rPr>
              <a:t>Τύπο </a:t>
            </a:r>
            <a:r>
              <a:rPr lang="el-GR" sz="1600" dirty="0">
                <a:latin typeface="Arial"/>
                <a:cs typeface="Arial"/>
              </a:rPr>
              <a:t>και την </a:t>
            </a:r>
            <a:r>
              <a:rPr lang="el-GR" sz="1600" b="1" dirty="0">
                <a:latin typeface="Arial"/>
                <a:cs typeface="Arial"/>
              </a:rPr>
              <a:t>σημαντικότητα </a:t>
            </a:r>
            <a:r>
              <a:rPr lang="el-GR" sz="1600" dirty="0">
                <a:latin typeface="Arial"/>
                <a:cs typeface="Arial"/>
              </a:rPr>
              <a:t>παρακολούθησης κάθε Τομέα (ερωτηματολόγια</a:t>
            </a:r>
            <a:r>
              <a:rPr lang="el-GR" sz="1600" dirty="0">
                <a:latin typeface="Arial"/>
                <a:ea typeface="Calibri"/>
                <a:cs typeface="Arial"/>
              </a:rPr>
              <a:t>), </a:t>
            </a:r>
            <a:r>
              <a:rPr lang="el-GR" dirty="0">
                <a:latin typeface="Calibri"/>
                <a:ea typeface="Calibri"/>
                <a:cs typeface="Calibri"/>
              </a:rPr>
              <a:t>λόγο </a:t>
            </a:r>
            <a:r>
              <a:rPr lang="el-GR" b="1" dirty="0">
                <a:latin typeface="Calibri"/>
                <a:ea typeface="Calibri"/>
                <a:cs typeface="Calibri"/>
              </a:rPr>
              <a:t>κόστους </a:t>
            </a:r>
            <a:r>
              <a:rPr lang="el-GR" dirty="0">
                <a:latin typeface="Calibri"/>
                <a:ea typeface="Calibri"/>
                <a:cs typeface="Calibri"/>
              </a:rPr>
              <a:t>/ </a:t>
            </a:r>
            <a:r>
              <a:rPr lang="el-GR" b="1" dirty="0">
                <a:latin typeface="Calibri"/>
                <a:ea typeface="Calibri"/>
                <a:cs typeface="Calibri"/>
              </a:rPr>
              <a:t>αποτελεσματικότητας</a:t>
            </a:r>
            <a:r>
              <a:rPr lang="el-GR" dirty="0">
                <a:latin typeface="Calibri"/>
                <a:ea typeface="Calibri"/>
                <a:cs typeface="Calibri"/>
              </a:rPr>
              <a:t> (ΠΕΣΠΚΑ).</a:t>
            </a:r>
            <a:endParaRPr lang="el-GR" sz="1600" dirty="0">
              <a:latin typeface="Arial"/>
              <a:ea typeface="Calibri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latin typeface="Arial"/>
              <a:ea typeface="Calibri"/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0E386EE-4C1E-A2DB-4ACC-F31F5D023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297759"/>
              </p:ext>
            </p:extLst>
          </p:nvPr>
        </p:nvGraphicFramePr>
        <p:xfrm>
          <a:off x="2028515" y="2638729"/>
          <a:ext cx="4158088" cy="11788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923">
                  <a:extLst>
                    <a:ext uri="{9D8B030D-6E8A-4147-A177-3AD203B41FA5}">
                      <a16:colId xmlns:a16="http://schemas.microsoft.com/office/drawing/2014/main" val="326761369"/>
                    </a:ext>
                  </a:extLst>
                </a:gridCol>
                <a:gridCol w="3920165">
                  <a:extLst>
                    <a:ext uri="{9D8B030D-6E8A-4147-A177-3AD203B41FA5}">
                      <a16:colId xmlns:a16="http://schemas.microsoft.com/office/drawing/2014/main" val="32933952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5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Τύποι μέτρων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4119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1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Μελέτες, Έρευνα και Σχεδιασμός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1008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2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Τεχνικά Έργα, Εξοπλισμός και Υποδομές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4585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3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Χρηματοδοτικά Κίνητρα και Προγράμματα Ενίσχυσης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620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4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Ενημέρωση, Εκπαίδευση και Ευαισθητοποίηση 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6703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5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Συστήματα Παρακολούθησης και Έγκαιρης Προειδοποίησης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3837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/>
                          <a:cs typeface="Arial"/>
                        </a:rPr>
                        <a:t>6</a:t>
                      </a:r>
                      <a:endParaRPr lang="en-US" sz="1050" kern="100" dirty="0">
                        <a:effectLst/>
                        <a:latin typeface="Arial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105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Θεσμικά, Διοικητικά και Διαχειριστικά Μέτρα</a:t>
                      </a:r>
                      <a:endParaRPr lang="en-US" sz="105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708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845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285750"/>
            <a:ext cx="1466534" cy="528638"/>
          </a:xfrm>
          <a:prstGeom prst="rect">
            <a:avLst/>
          </a:prstGeom>
          <a:solidFill>
            <a:srgbClr val="FDFBF7">
              <a:alpha val="9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57188"/>
            <a:ext cx="1180784" cy="3571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1000125"/>
            <a:ext cx="4286250" cy="10801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 Crete's Climate Change Adaptation Journey</a:t>
            </a:r>
            <a:endParaRPr lang="en-US" sz="2121"/>
          </a:p>
        </p:txBody>
      </p:sp>
      <p:sp>
        <p:nvSpPr>
          <p:cNvPr id="6" name="Text 2"/>
          <p:cNvSpPr/>
          <p:nvPr/>
        </p:nvSpPr>
        <p:spPr>
          <a:xfrm>
            <a:off x="571500" y="2515995"/>
            <a:ext cx="4286250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kern="0" spc="1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GET IN TOUCH</a:t>
            </a:r>
            <a:endParaRPr lang="en-US" sz="1193"/>
          </a:p>
        </p:txBody>
      </p:sp>
      <p:sp>
        <p:nvSpPr>
          <p:cNvPr id="7" name="Shape 3"/>
          <p:cNvSpPr/>
          <p:nvPr/>
        </p:nvSpPr>
        <p:spPr>
          <a:xfrm>
            <a:off x="557796" y="2859823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99" y="2945667"/>
            <a:ext cx="128588" cy="1285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47020" y="2932119"/>
            <a:ext cx="2146421" cy="1438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</a:t>
            </a:r>
            <a:r>
              <a:rPr lang="en-US" sz="900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30-2813</a:t>
            </a:r>
            <a:r>
              <a:rPr lang="en-US" sz="885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400 341 </a:t>
            </a:r>
            <a:r>
              <a:rPr lang="en-US" sz="885" b="1">
                <a:solidFill>
                  <a:srgbClr val="FDFBF7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(Περιφέρεια Κρήτης)</a:t>
            </a:r>
            <a:endParaRPr lang="en-US" sz="88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964406" y="3325025"/>
            <a:ext cx="65" cy="1453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endParaRPr lang="en-US" sz="885"/>
          </a:p>
        </p:txBody>
      </p:sp>
      <p:sp>
        <p:nvSpPr>
          <p:cNvPr id="13" name="Shape 7"/>
          <p:cNvSpPr/>
          <p:nvPr/>
        </p:nvSpPr>
        <p:spPr>
          <a:xfrm>
            <a:off x="571500" y="3228750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60" y="3289306"/>
            <a:ext cx="157163" cy="15716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52197" y="3276750"/>
            <a:ext cx="1591782" cy="14542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www.adaptivecretehub.gr</a:t>
            </a:r>
            <a:endParaRPr lang="en-US" sz="885"/>
          </a:p>
        </p:txBody>
      </p:sp>
      <p:sp>
        <p:nvSpPr>
          <p:cNvPr id="16" name="Text 9"/>
          <p:cNvSpPr/>
          <p:nvPr/>
        </p:nvSpPr>
        <p:spPr>
          <a:xfrm>
            <a:off x="185657" y="4246044"/>
            <a:ext cx="4674677" cy="5339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l-GR" sz="850" b="1">
                <a:solidFill>
                  <a:srgbClr val="FDFBF7"/>
                </a:solidFill>
                <a:latin typeface="Arial"/>
                <a:cs typeface="Arial"/>
              </a:rPr>
              <a:t>Χρηματοδοτικό πρόγραμμα</a:t>
            </a:r>
            <a:endParaRPr lang="en-US" sz="850" b="1">
              <a:solidFill>
                <a:srgbClr val="FDFBF7"/>
              </a:solidFill>
              <a:latin typeface="Arial"/>
              <a:cs typeface="Arial"/>
            </a:endParaRPr>
          </a:p>
          <a:p>
            <a:pPr marL="2540" algn="ctr"/>
            <a:r>
              <a:rPr lang="el-GR" sz="850" b="1">
                <a:solidFill>
                  <a:srgbClr val="FDFBF7"/>
                </a:solidFill>
                <a:latin typeface="Arial"/>
                <a:cs typeface="Arial"/>
              </a:rPr>
              <a:t>«ΦΥΣΙΚΟ ΠΕΡΙΒΑΛΛΟΝ &amp; ΚΛΙΜΑΤΙΚΗ ΟΥΔΕΤΕΡΟΤΗΤΑ 2024»</a:t>
            </a:r>
            <a:endParaRPr lang="el-GR" sz="850">
              <a:latin typeface="Arial"/>
              <a:cs typeface="Arial"/>
            </a:endParaRPr>
          </a:p>
          <a:p>
            <a:pPr marL="46355" algn="ctr"/>
            <a:r>
              <a:rPr lang="el-GR" sz="885" b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Τίτλος Έργου</a:t>
            </a:r>
            <a:endParaRPr lang="en-US" sz="885" b="1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355" algn="ctr"/>
            <a:r>
              <a:rPr lang="el-GR" sz="885" b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«Μηχανισμός Υποστήριξης της Κρήτης για την Προσαρμογή στην Κλιματική Αλλαγή»</a:t>
            </a:r>
            <a:endParaRPr lang="en-US" sz="885" b="1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1"/>
          <p:cNvSpPr/>
          <p:nvPr/>
        </p:nvSpPr>
        <p:spPr>
          <a:xfrm>
            <a:off x="792956" y="4877005"/>
            <a:ext cx="4064794" cy="176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942"/>
          </a:p>
        </p:txBody>
      </p:sp>
      <p:sp>
        <p:nvSpPr>
          <p:cNvPr id="22" name="Text 12"/>
          <p:cNvSpPr/>
          <p:nvPr/>
        </p:nvSpPr>
        <p:spPr>
          <a:xfrm>
            <a:off x="792956" y="5369923"/>
            <a:ext cx="4064794" cy="176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942"/>
          </a:p>
        </p:txBody>
      </p:sp>
      <p:sp>
        <p:nvSpPr>
          <p:cNvPr id="23" name="Shape 13"/>
          <p:cNvSpPr/>
          <p:nvPr/>
        </p:nvSpPr>
        <p:spPr>
          <a:xfrm>
            <a:off x="5218484" y="718488"/>
            <a:ext cx="3617176" cy="3603239"/>
          </a:xfrm>
          <a:prstGeom prst="round2DiagRect">
            <a:avLst/>
          </a:prstGeom>
          <a:solidFill>
            <a:srgbClr val="FFFFFF"/>
          </a:solidFill>
          <a:ln w="27432">
            <a:solidFill>
              <a:srgbClr val="6B908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7"/>
          <p:cNvSpPr/>
          <p:nvPr/>
        </p:nvSpPr>
        <p:spPr>
          <a:xfrm>
            <a:off x="564666" y="3569533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7"/>
          <p:cNvSpPr/>
          <p:nvPr/>
        </p:nvSpPr>
        <p:spPr>
          <a:xfrm>
            <a:off x="3503923" y="3567352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7"/>
          <p:cNvSpPr/>
          <p:nvPr/>
        </p:nvSpPr>
        <p:spPr>
          <a:xfrm>
            <a:off x="1985205" y="3571248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6" y="3626683"/>
            <a:ext cx="171450" cy="17145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843546" y="3575335"/>
            <a:ext cx="1141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err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adaptivecretehub</a:t>
            </a:r>
            <a:endParaRPr lang="el-GR" sz="80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0515" y="3624876"/>
            <a:ext cx="152413" cy="170703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2215036" y="3575335"/>
            <a:ext cx="1245854" cy="224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100"/>
              </a:lnSpc>
            </a:pPr>
            <a:r>
              <a:rPr lang="en-US" sz="784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@</a:t>
            </a:r>
            <a:r>
              <a:rPr lang="en-US" sz="800" b="1" err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adaptivecretehub</a:t>
            </a:r>
            <a:endParaRPr lang="en-US" sz="800">
              <a:solidFill>
                <a:prstClr val="black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32" y="3624875"/>
            <a:ext cx="152413" cy="1707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6A992B-BDED-16CD-B303-818ECDC887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1563" y="717860"/>
            <a:ext cx="3416197" cy="33871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E14A66-4872-ECEF-E94F-E8088B92AE27}"/>
              </a:ext>
            </a:extLst>
          </p:cNvPr>
          <p:cNvSpPr txBox="1"/>
          <p:nvPr/>
        </p:nvSpPr>
        <p:spPr>
          <a:xfrm>
            <a:off x="3791414" y="3568392"/>
            <a:ext cx="1345116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50" b="1">
                <a:solidFill>
                  <a:srgbClr val="FDFBF7"/>
                </a:solidFill>
                <a:latin typeface="Montserrat"/>
              </a:rPr>
              <a:t>/company/</a:t>
            </a:r>
            <a:r>
              <a:rPr lang="en-US" sz="750" b="1" err="1">
                <a:solidFill>
                  <a:srgbClr val="FDFBF7"/>
                </a:solidFill>
                <a:latin typeface="Montserrat"/>
              </a:rPr>
              <a:t>adaptivecretehub</a:t>
            </a: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6FBBB08E79EDD9448ED65902EF6DD892" ma:contentTypeVersion="12" ma:contentTypeDescription="Δημιουργία νέου εγγράφου" ma:contentTypeScope="" ma:versionID="63dcec5218e911a15b7d8c5d8e21665f">
  <xsd:schema xmlns:xsd="http://www.w3.org/2001/XMLSchema" xmlns:xs="http://www.w3.org/2001/XMLSchema" xmlns:p="http://schemas.microsoft.com/office/2006/metadata/properties" xmlns:ns2="e813c350-a505-4485-8371-b3670ec6f8bf" xmlns:ns3="47949657-af0b-4e3f-98b2-6b55ae6e08aa" targetNamespace="http://schemas.microsoft.com/office/2006/metadata/properties" ma:root="true" ma:fieldsID="a65a769b3838db20eeebdb95fa9c70e4" ns2:_="" ns3:_="">
    <xsd:import namespace="e813c350-a505-4485-8371-b3670ec6f8bf"/>
    <xsd:import namespace="47949657-af0b-4e3f-98b2-6b55ae6e08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3c350-a505-4485-8371-b3670ec6f8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c8455e70-db84-4a76-98a8-84cdc7365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9657-af0b-4e3f-98b2-6b55ae6e08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b0bf54-6611-475e-924c-abf2f071b373}" ma:internalName="TaxCatchAll" ma:showField="CatchAllData" ma:web="47949657-af0b-4e3f-98b2-6b55ae6e08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949657-af0b-4e3f-98b2-6b55ae6e08aa" xsi:nil="true"/>
    <lcf76f155ced4ddcb4097134ff3c332f xmlns="e813c350-a505-4485-8371-b3670ec6f8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3FE42EA-FB7B-40AF-ABF3-0B50D6293F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13c350-a505-4485-8371-b3670ec6f8bf"/>
    <ds:schemaRef ds:uri="47949657-af0b-4e3f-98b2-6b55ae6e08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F69DFC-9F5A-43E5-93F6-0DA7E71E0A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068344-1CA0-4BAA-AA42-E6A918115FDB}">
  <ds:schemaRefs>
    <ds:schemaRef ds:uri="47949657-af0b-4e3f-98b2-6b55ae6e08aa"/>
    <ds:schemaRef ds:uri="e813c350-a505-4485-8371-b3670ec6f8b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1146</TotalTime>
  <Words>1741</Words>
  <Application>Microsoft Office PowerPoint</Application>
  <PresentationFormat>On-screen Show (16:9)</PresentationFormat>
  <Paragraphs>306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TUC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Manolis Grillakis</dc:creator>
  <cp:keywords/>
  <dc:description/>
  <cp:lastModifiedBy>Manolis Grillakis</cp:lastModifiedBy>
  <cp:revision>74</cp:revision>
  <dcterms:created xsi:type="dcterms:W3CDTF">2026-03-26T11:59:14Z</dcterms:created>
  <dcterms:modified xsi:type="dcterms:W3CDTF">2026-09-10T14:24:28Z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0x0101006FBBB08E79EDD9448ED65902EF6DD892</vt:lpwstr>
  </property>
  <property fmtid="{D5CDD505-2E9C-101B-9397-08002B2CF9AE}" pid="3" name="MediaServiceImageTags">
    <vt:lpwstr/>
  </property>
</Properties>
</file>