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8" r:id="rId23"/>
  </p:sldIdLst>
  <p:sldSz cx="9144000" cy="5143500" type="screen16x9"/>
  <p:notesSz cx="6858000" cy="9144000"/>
  <p:embeddedFontLst>
    <p:embeddedFont>
      <p:font typeface="Trebuchet MS" panose="020B0703020202090204" pitchFamily="34" charset="0"/>
      <p:regular r:id="rId25"/>
      <p:bold r:id="rId26"/>
      <p:italic r:id="rId27"/>
      <p:boldItalic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144089-36CC-4DEA-A5B6-1115C948F684}" v="51" dt="2024-05-19T02:18:09.847"/>
  </p1510:revLst>
</p1510:revInfo>
</file>

<file path=ppt/tableStyles.xml><?xml version="1.0" encoding="utf-8"?>
<a:tblStyleLst xmlns:a="http://schemas.openxmlformats.org/drawingml/2006/main" def="{9B7DBF63-15E9-4C83-B927-ACE60E8AFE87}">
  <a:tblStyle styleId="{9B7DBF63-15E9-4C83-B927-ACE60E8AFE8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024"/>
    <p:restoredTop sz="94684"/>
  </p:normalViewPr>
  <p:slideViewPr>
    <p:cSldViewPr snapToGrid="0">
      <p:cViewPr varScale="1">
        <p:scale>
          <a:sx n="116" d="100"/>
          <a:sy n="116" d="100"/>
        </p:scale>
        <p:origin x="184" y="5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ke Wittenburg" userId="44002ece5304afd9" providerId="LiveId" clId="{11144089-36CC-4DEA-A5B6-1115C948F684}"/>
    <pc:docChg chg="undo custSel addSld delSld modSld sldOrd modMainMaster">
      <pc:chgData name="Luke Wittenburg" userId="44002ece5304afd9" providerId="LiveId" clId="{11144089-36CC-4DEA-A5B6-1115C948F684}" dt="2024-05-19T13:26:08.996" v="576"/>
      <pc:docMkLst>
        <pc:docMk/>
      </pc:docMkLst>
      <pc:sldChg chg="addSp delSp modSp mod setBg addAnim delDesignElem">
        <pc:chgData name="Luke Wittenburg" userId="44002ece5304afd9" providerId="LiveId" clId="{11144089-36CC-4DEA-A5B6-1115C948F684}" dt="2024-05-19T01:58:42.399" v="370"/>
        <pc:sldMkLst>
          <pc:docMk/>
          <pc:sldMk cId="0" sldId="256"/>
        </pc:sldMkLst>
        <pc:spChg chg="mod">
          <ac:chgData name="Luke Wittenburg" userId="44002ece5304afd9" providerId="LiveId" clId="{11144089-36CC-4DEA-A5B6-1115C948F684}" dt="2024-05-18T20:21:37.401" v="53" actId="26606"/>
          <ac:spMkLst>
            <pc:docMk/>
            <pc:sldMk cId="0" sldId="256"/>
            <ac:spMk id="68" creationId="{00000000-0000-0000-0000-000000000000}"/>
          </ac:spMkLst>
        </pc:spChg>
        <pc:spChg chg="mod">
          <ac:chgData name="Luke Wittenburg" userId="44002ece5304afd9" providerId="LiveId" clId="{11144089-36CC-4DEA-A5B6-1115C948F684}" dt="2024-05-18T20:22:14.019" v="56" actId="403"/>
          <ac:spMkLst>
            <pc:docMk/>
            <pc:sldMk cId="0" sldId="256"/>
            <ac:spMk id="69" creationId="{00000000-0000-0000-0000-000000000000}"/>
          </ac:spMkLst>
        </pc:spChg>
        <pc:spChg chg="add">
          <ac:chgData name="Luke Wittenburg" userId="44002ece5304afd9" providerId="LiveId" clId="{11144089-36CC-4DEA-A5B6-1115C948F684}" dt="2024-05-18T20:21:37.401" v="53" actId="26606"/>
          <ac:spMkLst>
            <pc:docMk/>
            <pc:sldMk cId="0" sldId="256"/>
            <ac:spMk id="71" creationId="{934F1179-B481-4F9E-BCA3-AFB972070F83}"/>
          </ac:spMkLst>
        </pc:spChg>
        <pc:spChg chg="add">
          <ac:chgData name="Luke Wittenburg" userId="44002ece5304afd9" providerId="LiveId" clId="{11144089-36CC-4DEA-A5B6-1115C948F684}" dt="2024-05-18T20:21:37.401" v="53" actId="26606"/>
          <ac:spMkLst>
            <pc:docMk/>
            <pc:sldMk cId="0" sldId="256"/>
            <ac:spMk id="72" creationId="{827DC2C4-B485-428A-BF4A-472D2967F47F}"/>
          </ac:spMkLst>
        </pc:spChg>
        <pc:spChg chg="add">
          <ac:chgData name="Luke Wittenburg" userId="44002ece5304afd9" providerId="LiveId" clId="{11144089-36CC-4DEA-A5B6-1115C948F684}" dt="2024-05-18T20:21:37.401" v="53" actId="26606"/>
          <ac:spMkLst>
            <pc:docMk/>
            <pc:sldMk cId="0" sldId="256"/>
            <ac:spMk id="73" creationId="{EE04B5EB-F158-4507-90DD-BD23620C7CC9}"/>
          </ac:spMkLst>
        </pc:spChg>
        <pc:spChg chg="add del">
          <ac:chgData name="Luke Wittenburg" userId="44002ece5304afd9" providerId="LiveId" clId="{11144089-36CC-4DEA-A5B6-1115C948F684}" dt="2024-05-18T20:21:23.538" v="51"/>
          <ac:spMkLst>
            <pc:docMk/>
            <pc:sldMk cId="0" sldId="256"/>
            <ac:spMk id="74" creationId="{934F1179-B481-4F9E-BCA3-AFB972070F83}"/>
          </ac:spMkLst>
        </pc:spChg>
        <pc:spChg chg="add del">
          <ac:chgData name="Luke Wittenburg" userId="44002ece5304afd9" providerId="LiveId" clId="{11144089-36CC-4DEA-A5B6-1115C948F684}" dt="2024-05-18T20:21:23.538" v="51"/>
          <ac:spMkLst>
            <pc:docMk/>
            <pc:sldMk cId="0" sldId="256"/>
            <ac:spMk id="76" creationId="{827DC2C4-B485-428A-BF4A-472D2967F47F}"/>
          </ac:spMkLst>
        </pc:spChg>
        <pc:spChg chg="add del">
          <ac:chgData name="Luke Wittenburg" userId="44002ece5304afd9" providerId="LiveId" clId="{11144089-36CC-4DEA-A5B6-1115C948F684}" dt="2024-05-18T20:21:23.538" v="51"/>
          <ac:spMkLst>
            <pc:docMk/>
            <pc:sldMk cId="0" sldId="256"/>
            <ac:spMk id="78" creationId="{EE04B5EB-F158-4507-90DD-BD23620C7CC9}"/>
          </ac:spMkLst>
        </pc:spChg>
      </pc:sldChg>
      <pc:sldChg chg="modSp mod setBg modNotes">
        <pc:chgData name="Luke Wittenburg" userId="44002ece5304afd9" providerId="LiveId" clId="{11144089-36CC-4DEA-A5B6-1115C948F684}" dt="2024-05-19T04:26:49.001" v="574" actId="20577"/>
        <pc:sldMkLst>
          <pc:docMk/>
          <pc:sldMk cId="0" sldId="257"/>
        </pc:sldMkLst>
        <pc:spChg chg="mod">
          <ac:chgData name="Luke Wittenburg" userId="44002ece5304afd9" providerId="LiveId" clId="{11144089-36CC-4DEA-A5B6-1115C948F684}" dt="2024-05-18T20:20:40.826" v="48" actId="1076"/>
          <ac:spMkLst>
            <pc:docMk/>
            <pc:sldMk cId="0" sldId="257"/>
            <ac:spMk id="74" creationId="{00000000-0000-0000-0000-000000000000}"/>
          </ac:spMkLst>
        </pc:spChg>
        <pc:spChg chg="mod">
          <ac:chgData name="Luke Wittenburg" userId="44002ece5304afd9" providerId="LiveId" clId="{11144089-36CC-4DEA-A5B6-1115C948F684}" dt="2024-05-19T04:26:49.001" v="574" actId="20577"/>
          <ac:spMkLst>
            <pc:docMk/>
            <pc:sldMk cId="0" sldId="257"/>
            <ac:spMk id="75" creationId="{00000000-0000-0000-0000-000000000000}"/>
          </ac:spMkLst>
        </pc:spChg>
      </pc:sldChg>
      <pc:sldChg chg="modSp mod setBg modAnim modNotes">
        <pc:chgData name="Luke Wittenburg" userId="44002ece5304afd9" providerId="LiveId" clId="{11144089-36CC-4DEA-A5B6-1115C948F684}" dt="2024-05-19T02:04:06.041" v="396" actId="20577"/>
        <pc:sldMkLst>
          <pc:docMk/>
          <pc:sldMk cId="0" sldId="258"/>
        </pc:sldMkLst>
        <pc:spChg chg="mod">
          <ac:chgData name="Luke Wittenburg" userId="44002ece5304afd9" providerId="LiveId" clId="{11144089-36CC-4DEA-A5B6-1115C948F684}" dt="2024-05-18T20:25:01.641" v="66" actId="2711"/>
          <ac:spMkLst>
            <pc:docMk/>
            <pc:sldMk cId="0" sldId="258"/>
            <ac:spMk id="80" creationId="{00000000-0000-0000-0000-000000000000}"/>
          </ac:spMkLst>
        </pc:spChg>
        <pc:spChg chg="mod">
          <ac:chgData name="Luke Wittenburg" userId="44002ece5304afd9" providerId="LiveId" clId="{11144089-36CC-4DEA-A5B6-1115C948F684}" dt="2024-05-19T02:04:06.041" v="396" actId="20577"/>
          <ac:spMkLst>
            <pc:docMk/>
            <pc:sldMk cId="0" sldId="258"/>
            <ac:spMk id="81" creationId="{00000000-0000-0000-0000-000000000000}"/>
          </ac:spMkLst>
        </pc:spChg>
      </pc:sldChg>
      <pc:sldChg chg="modSp mod setBg modNotes">
        <pc:chgData name="Luke Wittenburg" userId="44002ece5304afd9" providerId="LiveId" clId="{11144089-36CC-4DEA-A5B6-1115C948F684}" dt="2024-05-19T01:58:55.097" v="372"/>
        <pc:sldMkLst>
          <pc:docMk/>
          <pc:sldMk cId="0" sldId="259"/>
        </pc:sldMkLst>
        <pc:spChg chg="mod">
          <ac:chgData name="Luke Wittenburg" userId="44002ece5304afd9" providerId="LiveId" clId="{11144089-36CC-4DEA-A5B6-1115C948F684}" dt="2024-05-18T20:27:21.990" v="80" actId="113"/>
          <ac:spMkLst>
            <pc:docMk/>
            <pc:sldMk cId="0" sldId="259"/>
            <ac:spMk id="86" creationId="{00000000-0000-0000-0000-000000000000}"/>
          </ac:spMkLst>
        </pc:spChg>
        <pc:picChg chg="mod ord">
          <ac:chgData name="Luke Wittenburg" userId="44002ece5304afd9" providerId="LiveId" clId="{11144089-36CC-4DEA-A5B6-1115C948F684}" dt="2024-05-18T20:27:41.781" v="82" actId="167"/>
          <ac:picMkLst>
            <pc:docMk/>
            <pc:sldMk cId="0" sldId="259"/>
            <ac:picMk id="87" creationId="{00000000-0000-0000-0000-000000000000}"/>
          </ac:picMkLst>
        </pc:picChg>
      </pc:sldChg>
      <pc:sldChg chg="modSp mod setBg modNotes">
        <pc:chgData name="Luke Wittenburg" userId="44002ece5304afd9" providerId="LiveId" clId="{11144089-36CC-4DEA-A5B6-1115C948F684}" dt="2024-05-19T01:59:04.626" v="373"/>
        <pc:sldMkLst>
          <pc:docMk/>
          <pc:sldMk cId="0" sldId="260"/>
        </pc:sldMkLst>
        <pc:spChg chg="mod">
          <ac:chgData name="Luke Wittenburg" userId="44002ece5304afd9" providerId="LiveId" clId="{11144089-36CC-4DEA-A5B6-1115C948F684}" dt="2024-05-18T20:29:19.656" v="87" actId="1076"/>
          <ac:spMkLst>
            <pc:docMk/>
            <pc:sldMk cId="0" sldId="260"/>
            <ac:spMk id="92" creationId="{00000000-0000-0000-0000-000000000000}"/>
          </ac:spMkLst>
        </pc:spChg>
        <pc:graphicFrameChg chg="mod modGraphic">
          <ac:chgData name="Luke Wittenburg" userId="44002ece5304afd9" providerId="LiveId" clId="{11144089-36CC-4DEA-A5B6-1115C948F684}" dt="2024-05-18T20:30:09.994" v="118" actId="1035"/>
          <ac:graphicFrameMkLst>
            <pc:docMk/>
            <pc:sldMk cId="0" sldId="260"/>
            <ac:graphicFrameMk id="93" creationId="{00000000-0000-0000-0000-000000000000}"/>
          </ac:graphicFrameMkLst>
        </pc:graphicFrameChg>
      </pc:sldChg>
      <pc:sldChg chg="modSp mod setBg modNotes">
        <pc:chgData name="Luke Wittenburg" userId="44002ece5304afd9" providerId="LiveId" clId="{11144089-36CC-4DEA-A5B6-1115C948F684}" dt="2024-05-19T01:59:13.186" v="374"/>
        <pc:sldMkLst>
          <pc:docMk/>
          <pc:sldMk cId="0" sldId="261"/>
        </pc:sldMkLst>
        <pc:spChg chg="mod">
          <ac:chgData name="Luke Wittenburg" userId="44002ece5304afd9" providerId="LiveId" clId="{11144089-36CC-4DEA-A5B6-1115C948F684}" dt="2024-05-18T20:36:11.887" v="126" actId="115"/>
          <ac:spMkLst>
            <pc:docMk/>
            <pc:sldMk cId="0" sldId="261"/>
            <ac:spMk id="98" creationId="{00000000-0000-0000-0000-000000000000}"/>
          </ac:spMkLst>
        </pc:spChg>
        <pc:spChg chg="mod">
          <ac:chgData name="Luke Wittenburg" userId="44002ece5304afd9" providerId="LiveId" clId="{11144089-36CC-4DEA-A5B6-1115C948F684}" dt="2024-05-18T20:36:06.199" v="125" actId="1076"/>
          <ac:spMkLst>
            <pc:docMk/>
            <pc:sldMk cId="0" sldId="261"/>
            <ac:spMk id="99" creationId="{00000000-0000-0000-0000-000000000000}"/>
          </ac:spMkLst>
        </pc:spChg>
      </pc:sldChg>
      <pc:sldChg chg="modSp mod setBg modNotes">
        <pc:chgData name="Luke Wittenburg" userId="44002ece5304afd9" providerId="LiveId" clId="{11144089-36CC-4DEA-A5B6-1115C948F684}" dt="2024-05-19T01:59:19.583" v="375"/>
        <pc:sldMkLst>
          <pc:docMk/>
          <pc:sldMk cId="0" sldId="262"/>
        </pc:sldMkLst>
        <pc:spChg chg="mod">
          <ac:chgData name="Luke Wittenburg" userId="44002ece5304afd9" providerId="LiveId" clId="{11144089-36CC-4DEA-A5B6-1115C948F684}" dt="2024-05-18T20:37:24.716" v="131" actId="115"/>
          <ac:spMkLst>
            <pc:docMk/>
            <pc:sldMk cId="0" sldId="262"/>
            <ac:spMk id="104" creationId="{00000000-0000-0000-0000-000000000000}"/>
          </ac:spMkLst>
        </pc:spChg>
        <pc:spChg chg="mod">
          <ac:chgData name="Luke Wittenburg" userId="44002ece5304afd9" providerId="LiveId" clId="{11144089-36CC-4DEA-A5B6-1115C948F684}" dt="2024-05-18T20:37:21.073" v="130" actId="1076"/>
          <ac:spMkLst>
            <pc:docMk/>
            <pc:sldMk cId="0" sldId="262"/>
            <ac:spMk id="105" creationId="{00000000-0000-0000-0000-000000000000}"/>
          </ac:spMkLst>
        </pc:spChg>
      </pc:sldChg>
      <pc:sldChg chg="modSp mod setBg modNotes">
        <pc:chgData name="Luke Wittenburg" userId="44002ece5304afd9" providerId="LiveId" clId="{11144089-36CC-4DEA-A5B6-1115C948F684}" dt="2024-05-19T01:59:28.498" v="376"/>
        <pc:sldMkLst>
          <pc:docMk/>
          <pc:sldMk cId="0" sldId="263"/>
        </pc:sldMkLst>
        <pc:spChg chg="mod">
          <ac:chgData name="Luke Wittenburg" userId="44002ece5304afd9" providerId="LiveId" clId="{11144089-36CC-4DEA-A5B6-1115C948F684}" dt="2024-05-18T20:38:14.403" v="134" actId="115"/>
          <ac:spMkLst>
            <pc:docMk/>
            <pc:sldMk cId="0" sldId="263"/>
            <ac:spMk id="110" creationId="{00000000-0000-0000-0000-000000000000}"/>
          </ac:spMkLst>
        </pc:spChg>
        <pc:spChg chg="mod">
          <ac:chgData name="Luke Wittenburg" userId="44002ece5304afd9" providerId="LiveId" clId="{11144089-36CC-4DEA-A5B6-1115C948F684}" dt="2024-05-18T20:38:28.411" v="136" actId="1076"/>
          <ac:spMkLst>
            <pc:docMk/>
            <pc:sldMk cId="0" sldId="263"/>
            <ac:spMk id="111" creationId="{00000000-0000-0000-0000-000000000000}"/>
          </ac:spMkLst>
        </pc:spChg>
      </pc:sldChg>
      <pc:sldChg chg="modSp mod setBg modNotes">
        <pc:chgData name="Luke Wittenburg" userId="44002ece5304afd9" providerId="LiveId" clId="{11144089-36CC-4DEA-A5B6-1115C948F684}" dt="2024-05-19T01:59:33.631" v="377"/>
        <pc:sldMkLst>
          <pc:docMk/>
          <pc:sldMk cId="0" sldId="264"/>
        </pc:sldMkLst>
        <pc:spChg chg="mod">
          <ac:chgData name="Luke Wittenburg" userId="44002ece5304afd9" providerId="LiveId" clId="{11144089-36CC-4DEA-A5B6-1115C948F684}" dt="2024-05-18T20:38:50.053" v="141" actId="115"/>
          <ac:spMkLst>
            <pc:docMk/>
            <pc:sldMk cId="0" sldId="264"/>
            <ac:spMk id="116" creationId="{00000000-0000-0000-0000-000000000000}"/>
          </ac:spMkLst>
        </pc:spChg>
        <pc:spChg chg="mod">
          <ac:chgData name="Luke Wittenburg" userId="44002ece5304afd9" providerId="LiveId" clId="{11144089-36CC-4DEA-A5B6-1115C948F684}" dt="2024-05-18T20:41:31.236" v="162" actId="255"/>
          <ac:spMkLst>
            <pc:docMk/>
            <pc:sldMk cId="0" sldId="264"/>
            <ac:spMk id="117" creationId="{00000000-0000-0000-0000-000000000000}"/>
          </ac:spMkLst>
        </pc:spChg>
      </pc:sldChg>
      <pc:sldChg chg="modSp mod setBg modNotes">
        <pc:chgData name="Luke Wittenburg" userId="44002ece5304afd9" providerId="LiveId" clId="{11144089-36CC-4DEA-A5B6-1115C948F684}" dt="2024-05-19T01:59:38.675" v="378"/>
        <pc:sldMkLst>
          <pc:docMk/>
          <pc:sldMk cId="0" sldId="265"/>
        </pc:sldMkLst>
        <pc:spChg chg="mod">
          <ac:chgData name="Luke Wittenburg" userId="44002ece5304afd9" providerId="LiveId" clId="{11144089-36CC-4DEA-A5B6-1115C948F684}" dt="2024-05-18T20:40:08.024" v="146" actId="2711"/>
          <ac:spMkLst>
            <pc:docMk/>
            <pc:sldMk cId="0" sldId="265"/>
            <ac:spMk id="122" creationId="{00000000-0000-0000-0000-000000000000}"/>
          </ac:spMkLst>
        </pc:spChg>
        <pc:spChg chg="mod">
          <ac:chgData name="Luke Wittenburg" userId="44002ece5304afd9" providerId="LiveId" clId="{11144089-36CC-4DEA-A5B6-1115C948F684}" dt="2024-05-18T20:41:21.383" v="161" actId="255"/>
          <ac:spMkLst>
            <pc:docMk/>
            <pc:sldMk cId="0" sldId="265"/>
            <ac:spMk id="123" creationId="{00000000-0000-0000-0000-000000000000}"/>
          </ac:spMkLst>
        </pc:spChg>
      </pc:sldChg>
      <pc:sldChg chg="modSp mod setBg modNotes">
        <pc:chgData name="Luke Wittenburg" userId="44002ece5304afd9" providerId="LiveId" clId="{11144089-36CC-4DEA-A5B6-1115C948F684}" dt="2024-05-19T01:59:43.907" v="379"/>
        <pc:sldMkLst>
          <pc:docMk/>
          <pc:sldMk cId="0" sldId="266"/>
        </pc:sldMkLst>
        <pc:spChg chg="mod">
          <ac:chgData name="Luke Wittenburg" userId="44002ece5304afd9" providerId="LiveId" clId="{11144089-36CC-4DEA-A5B6-1115C948F684}" dt="2024-05-18T20:40:55.910" v="153" actId="1076"/>
          <ac:spMkLst>
            <pc:docMk/>
            <pc:sldMk cId="0" sldId="266"/>
            <ac:spMk id="128" creationId="{00000000-0000-0000-0000-000000000000}"/>
          </ac:spMkLst>
        </pc:spChg>
        <pc:spChg chg="mod">
          <ac:chgData name="Luke Wittenburg" userId="44002ece5304afd9" providerId="LiveId" clId="{11144089-36CC-4DEA-A5B6-1115C948F684}" dt="2024-05-18T20:41:02.847" v="156" actId="403"/>
          <ac:spMkLst>
            <pc:docMk/>
            <pc:sldMk cId="0" sldId="266"/>
            <ac:spMk id="129" creationId="{00000000-0000-0000-0000-000000000000}"/>
          </ac:spMkLst>
        </pc:spChg>
      </pc:sldChg>
      <pc:sldChg chg="modSp mod setBg modNotes">
        <pc:chgData name="Luke Wittenburg" userId="44002ece5304afd9" providerId="LiveId" clId="{11144089-36CC-4DEA-A5B6-1115C948F684}" dt="2024-05-19T01:59:49.696" v="380"/>
        <pc:sldMkLst>
          <pc:docMk/>
          <pc:sldMk cId="0" sldId="267"/>
        </pc:sldMkLst>
        <pc:spChg chg="mod">
          <ac:chgData name="Luke Wittenburg" userId="44002ece5304afd9" providerId="LiveId" clId="{11144089-36CC-4DEA-A5B6-1115C948F684}" dt="2024-05-18T20:41:52.563" v="166" actId="115"/>
          <ac:spMkLst>
            <pc:docMk/>
            <pc:sldMk cId="0" sldId="267"/>
            <ac:spMk id="134" creationId="{00000000-0000-0000-0000-000000000000}"/>
          </ac:spMkLst>
        </pc:spChg>
        <pc:spChg chg="mod">
          <ac:chgData name="Luke Wittenburg" userId="44002ece5304afd9" providerId="LiveId" clId="{11144089-36CC-4DEA-A5B6-1115C948F684}" dt="2024-05-18T20:42:24.908" v="172" actId="20577"/>
          <ac:spMkLst>
            <pc:docMk/>
            <pc:sldMk cId="0" sldId="267"/>
            <ac:spMk id="135" creationId="{00000000-0000-0000-0000-000000000000}"/>
          </ac:spMkLst>
        </pc:spChg>
      </pc:sldChg>
      <pc:sldChg chg="modSp mod setBg modNotes">
        <pc:chgData name="Luke Wittenburg" userId="44002ece5304afd9" providerId="LiveId" clId="{11144089-36CC-4DEA-A5B6-1115C948F684}" dt="2024-05-19T01:59:54.770" v="381"/>
        <pc:sldMkLst>
          <pc:docMk/>
          <pc:sldMk cId="0" sldId="268"/>
        </pc:sldMkLst>
        <pc:spChg chg="mod">
          <ac:chgData name="Luke Wittenburg" userId="44002ece5304afd9" providerId="LiveId" clId="{11144089-36CC-4DEA-A5B6-1115C948F684}" dt="2024-05-18T20:42:49.189" v="176" actId="115"/>
          <ac:spMkLst>
            <pc:docMk/>
            <pc:sldMk cId="0" sldId="268"/>
            <ac:spMk id="140" creationId="{00000000-0000-0000-0000-000000000000}"/>
          </ac:spMkLst>
        </pc:spChg>
        <pc:spChg chg="mod">
          <ac:chgData name="Luke Wittenburg" userId="44002ece5304afd9" providerId="LiveId" clId="{11144089-36CC-4DEA-A5B6-1115C948F684}" dt="2024-05-18T20:44:55.878" v="208" actId="114"/>
          <ac:spMkLst>
            <pc:docMk/>
            <pc:sldMk cId="0" sldId="268"/>
            <ac:spMk id="141" creationId="{00000000-0000-0000-0000-000000000000}"/>
          </ac:spMkLst>
        </pc:spChg>
      </pc:sldChg>
      <pc:sldChg chg="modSp mod setBg modNotes">
        <pc:chgData name="Luke Wittenburg" userId="44002ece5304afd9" providerId="LiveId" clId="{11144089-36CC-4DEA-A5B6-1115C948F684}" dt="2024-05-19T02:01:01.606" v="382"/>
        <pc:sldMkLst>
          <pc:docMk/>
          <pc:sldMk cId="0" sldId="269"/>
        </pc:sldMkLst>
        <pc:spChg chg="mod">
          <ac:chgData name="Luke Wittenburg" userId="44002ece5304afd9" providerId="LiveId" clId="{11144089-36CC-4DEA-A5B6-1115C948F684}" dt="2024-05-18T20:45:20.978" v="211" actId="115"/>
          <ac:spMkLst>
            <pc:docMk/>
            <pc:sldMk cId="0" sldId="269"/>
            <ac:spMk id="146" creationId="{00000000-0000-0000-0000-000000000000}"/>
          </ac:spMkLst>
        </pc:spChg>
        <pc:spChg chg="mod">
          <ac:chgData name="Luke Wittenburg" userId="44002ece5304afd9" providerId="LiveId" clId="{11144089-36CC-4DEA-A5B6-1115C948F684}" dt="2024-05-18T20:45:32.435" v="213" actId="1076"/>
          <ac:spMkLst>
            <pc:docMk/>
            <pc:sldMk cId="0" sldId="269"/>
            <ac:spMk id="147" creationId="{00000000-0000-0000-0000-000000000000}"/>
          </ac:spMkLst>
        </pc:spChg>
      </pc:sldChg>
      <pc:sldChg chg="modSp mod setBg modNotes">
        <pc:chgData name="Luke Wittenburg" userId="44002ece5304afd9" providerId="LiveId" clId="{11144089-36CC-4DEA-A5B6-1115C948F684}" dt="2024-05-19T02:01:10.019" v="383"/>
        <pc:sldMkLst>
          <pc:docMk/>
          <pc:sldMk cId="0" sldId="270"/>
        </pc:sldMkLst>
        <pc:spChg chg="mod">
          <ac:chgData name="Luke Wittenburg" userId="44002ece5304afd9" providerId="LiveId" clId="{11144089-36CC-4DEA-A5B6-1115C948F684}" dt="2024-05-18T20:45:53.874" v="217" actId="115"/>
          <ac:spMkLst>
            <pc:docMk/>
            <pc:sldMk cId="0" sldId="270"/>
            <ac:spMk id="152" creationId="{00000000-0000-0000-0000-000000000000}"/>
          </ac:spMkLst>
        </pc:spChg>
        <pc:spChg chg="mod">
          <ac:chgData name="Luke Wittenburg" userId="44002ece5304afd9" providerId="LiveId" clId="{11144089-36CC-4DEA-A5B6-1115C948F684}" dt="2024-05-18T20:46:30.438" v="225" actId="20577"/>
          <ac:spMkLst>
            <pc:docMk/>
            <pc:sldMk cId="0" sldId="270"/>
            <ac:spMk id="153" creationId="{00000000-0000-0000-0000-000000000000}"/>
          </ac:spMkLst>
        </pc:spChg>
      </pc:sldChg>
      <pc:sldChg chg="modSp mod setBg modNotes">
        <pc:chgData name="Luke Wittenburg" userId="44002ece5304afd9" providerId="LiveId" clId="{11144089-36CC-4DEA-A5B6-1115C948F684}" dt="2024-05-19T02:01:21.212" v="385"/>
        <pc:sldMkLst>
          <pc:docMk/>
          <pc:sldMk cId="0" sldId="271"/>
        </pc:sldMkLst>
        <pc:spChg chg="mod">
          <ac:chgData name="Luke Wittenburg" userId="44002ece5304afd9" providerId="LiveId" clId="{11144089-36CC-4DEA-A5B6-1115C948F684}" dt="2024-05-18T20:47:30.604" v="233" actId="115"/>
          <ac:spMkLst>
            <pc:docMk/>
            <pc:sldMk cId="0" sldId="271"/>
            <ac:spMk id="158" creationId="{00000000-0000-0000-0000-000000000000}"/>
          </ac:spMkLst>
        </pc:spChg>
        <pc:picChg chg="mod">
          <ac:chgData name="Luke Wittenburg" userId="44002ece5304afd9" providerId="LiveId" clId="{11144089-36CC-4DEA-A5B6-1115C948F684}" dt="2024-05-18T20:47:21.465" v="232" actId="14100"/>
          <ac:picMkLst>
            <pc:docMk/>
            <pc:sldMk cId="0" sldId="271"/>
            <ac:picMk id="159" creationId="{00000000-0000-0000-0000-000000000000}"/>
          </ac:picMkLst>
        </pc:picChg>
      </pc:sldChg>
      <pc:sldChg chg="modSp mod setBg modNotes">
        <pc:chgData name="Luke Wittenburg" userId="44002ece5304afd9" providerId="LiveId" clId="{11144089-36CC-4DEA-A5B6-1115C948F684}" dt="2024-05-19T02:01:26.075" v="386"/>
        <pc:sldMkLst>
          <pc:docMk/>
          <pc:sldMk cId="0" sldId="272"/>
        </pc:sldMkLst>
        <pc:spChg chg="mod">
          <ac:chgData name="Luke Wittenburg" userId="44002ece5304afd9" providerId="LiveId" clId="{11144089-36CC-4DEA-A5B6-1115C948F684}" dt="2024-05-18T21:08:33.626" v="368" actId="255"/>
          <ac:spMkLst>
            <pc:docMk/>
            <pc:sldMk cId="0" sldId="272"/>
            <ac:spMk id="164" creationId="{00000000-0000-0000-0000-000000000000}"/>
          </ac:spMkLst>
        </pc:spChg>
      </pc:sldChg>
      <pc:sldChg chg="modSp mod setBg modNotes">
        <pc:chgData name="Luke Wittenburg" userId="44002ece5304afd9" providerId="LiveId" clId="{11144089-36CC-4DEA-A5B6-1115C948F684}" dt="2024-05-19T02:01:33.382" v="387"/>
        <pc:sldMkLst>
          <pc:docMk/>
          <pc:sldMk cId="0" sldId="273"/>
        </pc:sldMkLst>
        <pc:spChg chg="mod ord">
          <ac:chgData name="Luke Wittenburg" userId="44002ece5304afd9" providerId="LiveId" clId="{11144089-36CC-4DEA-A5B6-1115C948F684}" dt="2024-05-18T20:49:39.135" v="284" actId="1038"/>
          <ac:spMkLst>
            <pc:docMk/>
            <pc:sldMk cId="0" sldId="273"/>
            <ac:spMk id="172" creationId="{00000000-0000-0000-0000-000000000000}"/>
          </ac:spMkLst>
        </pc:spChg>
        <pc:picChg chg="mod">
          <ac:chgData name="Luke Wittenburg" userId="44002ece5304afd9" providerId="LiveId" clId="{11144089-36CC-4DEA-A5B6-1115C948F684}" dt="2024-05-18T20:49:52.401" v="285" actId="14100"/>
          <ac:picMkLst>
            <pc:docMk/>
            <pc:sldMk cId="0" sldId="273"/>
            <ac:picMk id="173" creationId="{00000000-0000-0000-0000-000000000000}"/>
          </ac:picMkLst>
        </pc:picChg>
      </pc:sldChg>
      <pc:sldChg chg="modSp mod setBg modNotes">
        <pc:chgData name="Luke Wittenburg" userId="44002ece5304afd9" providerId="LiveId" clId="{11144089-36CC-4DEA-A5B6-1115C948F684}" dt="2024-05-19T02:01:40.398" v="388"/>
        <pc:sldMkLst>
          <pc:docMk/>
          <pc:sldMk cId="0" sldId="274"/>
        </pc:sldMkLst>
        <pc:spChg chg="mod ord">
          <ac:chgData name="Luke Wittenburg" userId="44002ece5304afd9" providerId="LiveId" clId="{11144089-36CC-4DEA-A5B6-1115C948F684}" dt="2024-05-18T20:54:05.790" v="291" actId="166"/>
          <ac:spMkLst>
            <pc:docMk/>
            <pc:sldMk cId="0" sldId="274"/>
            <ac:spMk id="178" creationId="{00000000-0000-0000-0000-000000000000}"/>
          </ac:spMkLst>
        </pc:spChg>
        <pc:picChg chg="mod">
          <ac:chgData name="Luke Wittenburg" userId="44002ece5304afd9" providerId="LiveId" clId="{11144089-36CC-4DEA-A5B6-1115C948F684}" dt="2024-05-18T20:54:11.904" v="292" actId="14100"/>
          <ac:picMkLst>
            <pc:docMk/>
            <pc:sldMk cId="0" sldId="274"/>
            <ac:picMk id="179" creationId="{00000000-0000-0000-0000-000000000000}"/>
          </ac:picMkLst>
        </pc:picChg>
      </pc:sldChg>
      <pc:sldChg chg="modSp mod setBg modNotes">
        <pc:chgData name="Luke Wittenburg" userId="44002ece5304afd9" providerId="LiveId" clId="{11144089-36CC-4DEA-A5B6-1115C948F684}" dt="2024-05-19T02:01:47.193" v="389"/>
        <pc:sldMkLst>
          <pc:docMk/>
          <pc:sldMk cId="0" sldId="275"/>
        </pc:sldMkLst>
        <pc:spChg chg="mod">
          <ac:chgData name="Luke Wittenburg" userId="44002ece5304afd9" providerId="LiveId" clId="{11144089-36CC-4DEA-A5B6-1115C948F684}" dt="2024-05-18T20:54:32.256" v="297" actId="1035"/>
          <ac:spMkLst>
            <pc:docMk/>
            <pc:sldMk cId="0" sldId="275"/>
            <ac:spMk id="184" creationId="{00000000-0000-0000-0000-000000000000}"/>
          </ac:spMkLst>
        </pc:spChg>
        <pc:picChg chg="mod ord">
          <ac:chgData name="Luke Wittenburg" userId="44002ece5304afd9" providerId="LiveId" clId="{11144089-36CC-4DEA-A5B6-1115C948F684}" dt="2024-05-18T20:54:53.392" v="301" actId="167"/>
          <ac:picMkLst>
            <pc:docMk/>
            <pc:sldMk cId="0" sldId="275"/>
            <ac:picMk id="185" creationId="{00000000-0000-0000-0000-000000000000}"/>
          </ac:picMkLst>
        </pc:picChg>
      </pc:sldChg>
      <pc:sldChg chg="addSp delSp modSp mod setBg modNotes">
        <pc:chgData name="Luke Wittenburg" userId="44002ece5304afd9" providerId="LiveId" clId="{11144089-36CC-4DEA-A5B6-1115C948F684}" dt="2024-05-19T02:01:52.481" v="390"/>
        <pc:sldMkLst>
          <pc:docMk/>
          <pc:sldMk cId="0" sldId="276"/>
        </pc:sldMkLst>
        <pc:spChg chg="mod">
          <ac:chgData name="Luke Wittenburg" userId="44002ece5304afd9" providerId="LiveId" clId="{11144089-36CC-4DEA-A5B6-1115C948F684}" dt="2024-05-18T21:02:32.896" v="332" actId="1035"/>
          <ac:spMkLst>
            <pc:docMk/>
            <pc:sldMk cId="0" sldId="276"/>
            <ac:spMk id="190" creationId="{00000000-0000-0000-0000-000000000000}"/>
          </ac:spMkLst>
        </pc:spChg>
        <pc:spChg chg="mod">
          <ac:chgData name="Luke Wittenburg" userId="44002ece5304afd9" providerId="LiveId" clId="{11144089-36CC-4DEA-A5B6-1115C948F684}" dt="2024-05-18T21:02:11.635" v="313" actId="1076"/>
          <ac:spMkLst>
            <pc:docMk/>
            <pc:sldMk cId="0" sldId="276"/>
            <ac:spMk id="191" creationId="{00000000-0000-0000-0000-000000000000}"/>
          </ac:spMkLst>
        </pc:spChg>
        <pc:picChg chg="add mod">
          <ac:chgData name="Luke Wittenburg" userId="44002ece5304afd9" providerId="LiveId" clId="{11144089-36CC-4DEA-A5B6-1115C948F684}" dt="2024-05-18T21:02:39.170" v="336" actId="1035"/>
          <ac:picMkLst>
            <pc:docMk/>
            <pc:sldMk cId="0" sldId="276"/>
            <ac:picMk id="3" creationId="{CBC98B2E-21D1-A0EF-0F88-49E8E11C23C6}"/>
          </ac:picMkLst>
        </pc:picChg>
        <pc:picChg chg="del">
          <ac:chgData name="Luke Wittenburg" userId="44002ece5304afd9" providerId="LiveId" clId="{11144089-36CC-4DEA-A5B6-1115C948F684}" dt="2024-05-18T21:00:27.595" v="308" actId="478"/>
          <ac:picMkLst>
            <pc:docMk/>
            <pc:sldMk cId="0" sldId="276"/>
            <ac:picMk id="192" creationId="{00000000-0000-0000-0000-000000000000}"/>
          </ac:picMkLst>
        </pc:picChg>
      </pc:sldChg>
      <pc:sldChg chg="addSp delSp modSp add del mod">
        <pc:chgData name="Luke Wittenburg" userId="44002ece5304afd9" providerId="LiveId" clId="{11144089-36CC-4DEA-A5B6-1115C948F684}" dt="2024-05-18T21:08:14.226" v="365" actId="47"/>
        <pc:sldMkLst>
          <pc:docMk/>
          <pc:sldMk cId="1573523248" sldId="277"/>
        </pc:sldMkLst>
        <pc:spChg chg="add del mod">
          <ac:chgData name="Luke Wittenburg" userId="44002ece5304afd9" providerId="LiveId" clId="{11144089-36CC-4DEA-A5B6-1115C948F684}" dt="2024-05-18T21:07:09.227" v="359" actId="478"/>
          <ac:spMkLst>
            <pc:docMk/>
            <pc:sldMk cId="1573523248" sldId="277"/>
            <ac:spMk id="3" creationId="{5EB59664-2D71-E452-DE13-54B0167F52B0}"/>
          </ac:spMkLst>
        </pc:spChg>
        <pc:spChg chg="del mod">
          <ac:chgData name="Luke Wittenburg" userId="44002ece5304afd9" providerId="LiveId" clId="{11144089-36CC-4DEA-A5B6-1115C948F684}" dt="2024-05-18T21:07:07.017" v="358" actId="478"/>
          <ac:spMkLst>
            <pc:docMk/>
            <pc:sldMk cId="1573523248" sldId="277"/>
            <ac:spMk id="164" creationId="{00000000-0000-0000-0000-000000000000}"/>
          </ac:spMkLst>
        </pc:spChg>
        <pc:picChg chg="del">
          <ac:chgData name="Luke Wittenburg" userId="44002ece5304afd9" providerId="LiveId" clId="{11144089-36CC-4DEA-A5B6-1115C948F684}" dt="2024-05-18T21:07:00.111" v="356" actId="478"/>
          <ac:picMkLst>
            <pc:docMk/>
            <pc:sldMk cId="1573523248" sldId="277"/>
            <ac:picMk id="165" creationId="{00000000-0000-0000-0000-000000000000}"/>
          </ac:picMkLst>
        </pc:picChg>
        <pc:picChg chg="mod">
          <ac:chgData name="Luke Wittenburg" userId="44002ece5304afd9" providerId="LiveId" clId="{11144089-36CC-4DEA-A5B6-1115C948F684}" dt="2024-05-18T21:07:23.502" v="361" actId="14100"/>
          <ac:picMkLst>
            <pc:docMk/>
            <pc:sldMk cId="1573523248" sldId="277"/>
            <ac:picMk id="166" creationId="{00000000-0000-0000-0000-000000000000}"/>
          </ac:picMkLst>
        </pc:picChg>
        <pc:picChg chg="del">
          <ac:chgData name="Luke Wittenburg" userId="44002ece5304afd9" providerId="LiveId" clId="{11144089-36CC-4DEA-A5B6-1115C948F684}" dt="2024-05-18T21:07:02.643" v="357" actId="478"/>
          <ac:picMkLst>
            <pc:docMk/>
            <pc:sldMk cId="1573523248" sldId="277"/>
            <ac:picMk id="167" creationId="{00000000-0000-0000-0000-000000000000}"/>
          </ac:picMkLst>
        </pc:picChg>
      </pc:sldChg>
      <pc:sldChg chg="addSp delSp modSp new mod ord setBg">
        <pc:chgData name="Luke Wittenburg" userId="44002ece5304afd9" providerId="LiveId" clId="{11144089-36CC-4DEA-A5B6-1115C948F684}" dt="2024-05-19T13:26:08.996" v="576"/>
        <pc:sldMkLst>
          <pc:docMk/>
          <pc:sldMk cId="3857845269" sldId="277"/>
        </pc:sldMkLst>
        <pc:spChg chg="del">
          <ac:chgData name="Luke Wittenburg" userId="44002ece5304afd9" providerId="LiveId" clId="{11144089-36CC-4DEA-A5B6-1115C948F684}" dt="2024-05-19T02:09:23.068" v="399" actId="478"/>
          <ac:spMkLst>
            <pc:docMk/>
            <pc:sldMk cId="3857845269" sldId="277"/>
            <ac:spMk id="2" creationId="{E86E2231-12C0-6999-88C8-354FBB52B649}"/>
          </ac:spMkLst>
        </pc:spChg>
        <pc:spChg chg="mod">
          <ac:chgData name="Luke Wittenburg" userId="44002ece5304afd9" providerId="LiveId" clId="{11144089-36CC-4DEA-A5B6-1115C948F684}" dt="2024-05-19T02:12:23.353" v="429" actId="20577"/>
          <ac:spMkLst>
            <pc:docMk/>
            <pc:sldMk cId="3857845269" sldId="277"/>
            <ac:spMk id="3" creationId="{EC783981-1253-2231-07C6-099823C9F13F}"/>
          </ac:spMkLst>
        </pc:spChg>
        <pc:spChg chg="add mod">
          <ac:chgData name="Luke Wittenburg" userId="44002ece5304afd9" providerId="LiveId" clId="{11144089-36CC-4DEA-A5B6-1115C948F684}" dt="2024-05-19T02:13:21.038" v="467" actId="20577"/>
          <ac:spMkLst>
            <pc:docMk/>
            <pc:sldMk cId="3857845269" sldId="277"/>
            <ac:spMk id="4" creationId="{8B0C5DC0-B999-A4C9-4357-3DCA8628535B}"/>
          </ac:spMkLst>
        </pc:spChg>
        <pc:spChg chg="add mod">
          <ac:chgData name="Luke Wittenburg" userId="44002ece5304afd9" providerId="LiveId" clId="{11144089-36CC-4DEA-A5B6-1115C948F684}" dt="2024-05-19T02:14:08.377" v="521" actId="1035"/>
          <ac:spMkLst>
            <pc:docMk/>
            <pc:sldMk cId="3857845269" sldId="277"/>
            <ac:spMk id="5" creationId="{63DA68C6-B95D-D874-0B16-18C002B9AA4E}"/>
          </ac:spMkLst>
        </pc:spChg>
        <pc:spChg chg="add mod">
          <ac:chgData name="Luke Wittenburg" userId="44002ece5304afd9" providerId="LiveId" clId="{11144089-36CC-4DEA-A5B6-1115C948F684}" dt="2024-05-19T02:13:51.459" v="490" actId="20577"/>
          <ac:spMkLst>
            <pc:docMk/>
            <pc:sldMk cId="3857845269" sldId="277"/>
            <ac:spMk id="6" creationId="{A5A3228F-27B8-6E81-C3DB-997F5CD42EFE}"/>
          </ac:spMkLst>
        </pc:spChg>
        <pc:spChg chg="add mod">
          <ac:chgData name="Luke Wittenburg" userId="44002ece5304afd9" providerId="LiveId" clId="{11144089-36CC-4DEA-A5B6-1115C948F684}" dt="2024-05-19T02:18:39.436" v="570" actId="1076"/>
          <ac:spMkLst>
            <pc:docMk/>
            <pc:sldMk cId="3857845269" sldId="277"/>
            <ac:spMk id="7" creationId="{A03CD614-4747-C660-9903-79E0C7C0EB55}"/>
          </ac:spMkLst>
        </pc:spChg>
      </pc:sldChg>
      <pc:sldChg chg="addSp delSp modSp add del mod">
        <pc:chgData name="Luke Wittenburg" userId="44002ece5304afd9" providerId="LiveId" clId="{11144089-36CC-4DEA-A5B6-1115C948F684}" dt="2024-05-18T21:08:12.810" v="364" actId="47"/>
        <pc:sldMkLst>
          <pc:docMk/>
          <pc:sldMk cId="4230743361" sldId="278"/>
        </pc:sldMkLst>
        <pc:spChg chg="add del mod">
          <ac:chgData name="Luke Wittenburg" userId="44002ece5304afd9" providerId="LiveId" clId="{11144089-36CC-4DEA-A5B6-1115C948F684}" dt="2024-05-18T21:05:52.705" v="349" actId="478"/>
          <ac:spMkLst>
            <pc:docMk/>
            <pc:sldMk cId="4230743361" sldId="278"/>
            <ac:spMk id="3" creationId="{B1A29C95-4F2B-FE2D-1EEF-56DB3FC076BC}"/>
          </ac:spMkLst>
        </pc:spChg>
        <pc:spChg chg="del mod">
          <ac:chgData name="Luke Wittenburg" userId="44002ece5304afd9" providerId="LiveId" clId="{11144089-36CC-4DEA-A5B6-1115C948F684}" dt="2024-05-18T21:05:49.729" v="348" actId="478"/>
          <ac:spMkLst>
            <pc:docMk/>
            <pc:sldMk cId="4230743361" sldId="278"/>
            <ac:spMk id="164" creationId="{00000000-0000-0000-0000-000000000000}"/>
          </ac:spMkLst>
        </pc:spChg>
        <pc:picChg chg="add del mod">
          <ac:chgData name="Luke Wittenburg" userId="44002ece5304afd9" providerId="LiveId" clId="{11144089-36CC-4DEA-A5B6-1115C948F684}" dt="2024-05-18T21:06:45.844" v="354" actId="478"/>
          <ac:picMkLst>
            <pc:docMk/>
            <pc:sldMk cId="4230743361" sldId="278"/>
            <ac:picMk id="4" creationId="{F397605B-9FC2-BF65-659C-85E1EED05B3D}"/>
          </ac:picMkLst>
        </pc:picChg>
        <pc:picChg chg="mod">
          <ac:chgData name="Luke Wittenburg" userId="44002ece5304afd9" providerId="LiveId" clId="{11144089-36CC-4DEA-A5B6-1115C948F684}" dt="2024-05-18T21:06:53.072" v="355" actId="1076"/>
          <ac:picMkLst>
            <pc:docMk/>
            <pc:sldMk cId="4230743361" sldId="278"/>
            <ac:picMk id="165" creationId="{00000000-0000-0000-0000-000000000000}"/>
          </ac:picMkLst>
        </pc:picChg>
        <pc:picChg chg="del">
          <ac:chgData name="Luke Wittenburg" userId="44002ece5304afd9" providerId="LiveId" clId="{11144089-36CC-4DEA-A5B6-1115C948F684}" dt="2024-05-18T21:05:19.275" v="342" actId="478"/>
          <ac:picMkLst>
            <pc:docMk/>
            <pc:sldMk cId="4230743361" sldId="278"/>
            <ac:picMk id="166" creationId="{00000000-0000-0000-0000-000000000000}"/>
          </ac:picMkLst>
        </pc:picChg>
        <pc:picChg chg="del">
          <ac:chgData name="Luke Wittenburg" userId="44002ece5304afd9" providerId="LiveId" clId="{11144089-36CC-4DEA-A5B6-1115C948F684}" dt="2024-05-18T21:05:21.757" v="343" actId="478"/>
          <ac:picMkLst>
            <pc:docMk/>
            <pc:sldMk cId="4230743361" sldId="278"/>
            <ac:picMk id="167" creationId="{00000000-0000-0000-0000-000000000000}"/>
          </ac:picMkLst>
        </pc:picChg>
      </pc:sldChg>
      <pc:sldChg chg="delSp add del mod">
        <pc:chgData name="Luke Wittenburg" userId="44002ece5304afd9" providerId="LiveId" clId="{11144089-36CC-4DEA-A5B6-1115C948F684}" dt="2024-05-18T21:08:15.818" v="366" actId="47"/>
        <pc:sldMkLst>
          <pc:docMk/>
          <pc:sldMk cId="1837130067" sldId="279"/>
        </pc:sldMkLst>
        <pc:picChg chg="del">
          <ac:chgData name="Luke Wittenburg" userId="44002ece5304afd9" providerId="LiveId" clId="{11144089-36CC-4DEA-A5B6-1115C948F684}" dt="2024-05-18T21:07:35.873" v="363" actId="478"/>
          <ac:picMkLst>
            <pc:docMk/>
            <pc:sldMk cId="1837130067" sldId="279"/>
            <ac:picMk id="166" creationId="{00000000-0000-0000-0000-000000000000}"/>
          </ac:picMkLst>
        </pc:picChg>
      </pc:sldChg>
      <pc:sldMasterChg chg="setBg modSldLayout">
        <pc:chgData name="Luke Wittenburg" userId="44002ece5304afd9" providerId="LiveId" clId="{11144089-36CC-4DEA-A5B6-1115C948F684}" dt="2024-05-18T20:21:07.775" v="49"/>
        <pc:sldMasterMkLst>
          <pc:docMk/>
          <pc:sldMasterMk cId="4235039391" sldId="2147483660"/>
        </pc:sldMasterMkLst>
        <pc:sldLayoutChg chg="setBg">
          <pc:chgData name="Luke Wittenburg" userId="44002ece5304afd9" providerId="LiveId" clId="{11144089-36CC-4DEA-A5B6-1115C948F684}" dt="2024-05-18T20:21:07.775" v="49"/>
          <pc:sldLayoutMkLst>
            <pc:docMk/>
            <pc:sldMasterMk cId="4235039391" sldId="2147483660"/>
            <pc:sldLayoutMk cId="3885598949" sldId="2147483661"/>
          </pc:sldLayoutMkLst>
        </pc:sldLayoutChg>
        <pc:sldLayoutChg chg="setBg">
          <pc:chgData name="Luke Wittenburg" userId="44002ece5304afd9" providerId="LiveId" clId="{11144089-36CC-4DEA-A5B6-1115C948F684}" dt="2024-05-18T20:21:07.775" v="49"/>
          <pc:sldLayoutMkLst>
            <pc:docMk/>
            <pc:sldMasterMk cId="4235039391" sldId="2147483660"/>
            <pc:sldLayoutMk cId="2902275054" sldId="2147483662"/>
          </pc:sldLayoutMkLst>
        </pc:sldLayoutChg>
        <pc:sldLayoutChg chg="setBg">
          <pc:chgData name="Luke Wittenburg" userId="44002ece5304afd9" providerId="LiveId" clId="{11144089-36CC-4DEA-A5B6-1115C948F684}" dt="2024-05-18T20:21:07.775" v="49"/>
          <pc:sldLayoutMkLst>
            <pc:docMk/>
            <pc:sldMasterMk cId="4235039391" sldId="2147483660"/>
            <pc:sldLayoutMk cId="3934220514" sldId="2147483663"/>
          </pc:sldLayoutMkLst>
        </pc:sldLayoutChg>
        <pc:sldLayoutChg chg="setBg">
          <pc:chgData name="Luke Wittenburg" userId="44002ece5304afd9" providerId="LiveId" clId="{11144089-36CC-4DEA-A5B6-1115C948F684}" dt="2024-05-18T20:21:07.775" v="49"/>
          <pc:sldLayoutMkLst>
            <pc:docMk/>
            <pc:sldMasterMk cId="4235039391" sldId="2147483660"/>
            <pc:sldLayoutMk cId="3627236531" sldId="2147483664"/>
          </pc:sldLayoutMkLst>
        </pc:sldLayoutChg>
        <pc:sldLayoutChg chg="setBg">
          <pc:chgData name="Luke Wittenburg" userId="44002ece5304afd9" providerId="LiveId" clId="{11144089-36CC-4DEA-A5B6-1115C948F684}" dt="2024-05-18T20:21:07.775" v="49"/>
          <pc:sldLayoutMkLst>
            <pc:docMk/>
            <pc:sldMasterMk cId="4235039391" sldId="2147483660"/>
            <pc:sldLayoutMk cId="1981935724" sldId="2147483665"/>
          </pc:sldLayoutMkLst>
        </pc:sldLayoutChg>
        <pc:sldLayoutChg chg="setBg">
          <pc:chgData name="Luke Wittenburg" userId="44002ece5304afd9" providerId="LiveId" clId="{11144089-36CC-4DEA-A5B6-1115C948F684}" dt="2024-05-18T20:21:07.775" v="49"/>
          <pc:sldLayoutMkLst>
            <pc:docMk/>
            <pc:sldMasterMk cId="4235039391" sldId="2147483660"/>
            <pc:sldLayoutMk cId="4068127458" sldId="2147483666"/>
          </pc:sldLayoutMkLst>
        </pc:sldLayoutChg>
        <pc:sldLayoutChg chg="setBg">
          <pc:chgData name="Luke Wittenburg" userId="44002ece5304afd9" providerId="LiveId" clId="{11144089-36CC-4DEA-A5B6-1115C948F684}" dt="2024-05-18T20:21:07.775" v="49"/>
          <pc:sldLayoutMkLst>
            <pc:docMk/>
            <pc:sldMasterMk cId="4235039391" sldId="2147483660"/>
            <pc:sldLayoutMk cId="3992605713" sldId="2147483667"/>
          </pc:sldLayoutMkLst>
        </pc:sldLayoutChg>
        <pc:sldLayoutChg chg="setBg">
          <pc:chgData name="Luke Wittenburg" userId="44002ece5304afd9" providerId="LiveId" clId="{11144089-36CC-4DEA-A5B6-1115C948F684}" dt="2024-05-18T20:21:07.775" v="49"/>
          <pc:sldLayoutMkLst>
            <pc:docMk/>
            <pc:sldMasterMk cId="4235039391" sldId="2147483660"/>
            <pc:sldLayoutMk cId="610739210" sldId="2147483668"/>
          </pc:sldLayoutMkLst>
        </pc:sldLayoutChg>
        <pc:sldLayoutChg chg="setBg">
          <pc:chgData name="Luke Wittenburg" userId="44002ece5304afd9" providerId="LiveId" clId="{11144089-36CC-4DEA-A5B6-1115C948F684}" dt="2024-05-18T20:21:07.775" v="49"/>
          <pc:sldLayoutMkLst>
            <pc:docMk/>
            <pc:sldMasterMk cId="4235039391" sldId="2147483660"/>
            <pc:sldLayoutMk cId="531860804" sldId="2147483669"/>
          </pc:sldLayoutMkLst>
        </pc:sldLayoutChg>
        <pc:sldLayoutChg chg="setBg">
          <pc:chgData name="Luke Wittenburg" userId="44002ece5304afd9" providerId="LiveId" clId="{11144089-36CC-4DEA-A5B6-1115C948F684}" dt="2024-05-18T20:21:07.775" v="49"/>
          <pc:sldLayoutMkLst>
            <pc:docMk/>
            <pc:sldMasterMk cId="4235039391" sldId="2147483660"/>
            <pc:sldLayoutMk cId="3841811247" sldId="2147483670"/>
          </pc:sldLayoutMkLst>
        </pc:sldLayoutChg>
        <pc:sldLayoutChg chg="setBg">
          <pc:chgData name="Luke Wittenburg" userId="44002ece5304afd9" providerId="LiveId" clId="{11144089-36CC-4DEA-A5B6-1115C948F684}" dt="2024-05-18T20:21:07.775" v="49"/>
          <pc:sldLayoutMkLst>
            <pc:docMk/>
            <pc:sldMasterMk cId="4235039391" sldId="2147483660"/>
            <pc:sldLayoutMk cId="1986756770" sldId="2147483671"/>
          </pc:sldLayoutMkLst>
        </pc:sldLayoutChg>
        <pc:sldLayoutChg chg="delSp setBg">
          <pc:chgData name="Luke Wittenburg" userId="44002ece5304afd9" providerId="LiveId" clId="{11144089-36CC-4DEA-A5B6-1115C948F684}" dt="2024-05-18T20:21:07.775" v="49"/>
          <pc:sldLayoutMkLst>
            <pc:docMk/>
            <pc:sldMasterMk cId="4235039391" sldId="2147483660"/>
            <pc:sldLayoutMk cId="405500997" sldId="2147483672"/>
          </pc:sldLayoutMkLst>
          <pc:spChg chg="del">
            <ac:chgData name="Luke Wittenburg" userId="44002ece5304afd9" providerId="LiveId" clId="{11144089-36CC-4DEA-A5B6-1115C948F684}" dt="2024-05-18T20:15:38.686" v="0"/>
            <ac:spMkLst>
              <pc:docMk/>
              <pc:sldMasterMk cId="4235039391" sldId="2147483660"/>
              <pc:sldLayoutMk cId="405500997" sldId="2147483672"/>
              <ac:spMk id="22" creationId="{00000000-0000-0000-0000-000000000000}"/>
            </ac:spMkLst>
          </pc:spChg>
          <pc:cxnChg chg="del">
            <ac:chgData name="Luke Wittenburg" userId="44002ece5304afd9" providerId="LiveId" clId="{11144089-36CC-4DEA-A5B6-1115C948F684}" dt="2024-05-18T20:15:38.686" v="0"/>
            <ac:cxnSpMkLst>
              <pc:docMk/>
              <pc:sldMasterMk cId="4235039391" sldId="2147483660"/>
              <pc:sldLayoutMk cId="405500997" sldId="2147483672"/>
              <ac:cxnSpMk id="23" creationId="{00000000-0000-0000-0000-000000000000}"/>
            </ac:cxnSpMkLst>
          </pc:cxn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2d0c2f8121_0_2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22d0c2f8121_0_2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2d0c2f8121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22d0c2f8121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2d0c2f8121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22d0c2f8121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2d0c2f8121_0_2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22d0c2f8121_0_2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2d0c2f8121_0_2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22d0c2f8121_0_2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22d0c2f8121_0_2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22d0c2f8121_0_2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2d0c2f8121_0_2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22d0c2f8121_0_2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2d0c2f8121_0_2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22d0c2f8121_0_2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2d6ff26a2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22d6ff26a2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2d6ff26a2a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22d6ff26a2a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2d0c2f8121_0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22d0c2f8121_0_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2d6ff26a2a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22d6ff26a2a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2d0c2f8121_0_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22d0c2f8121_0_1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22d6ff26a2a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22d6ff26a2a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22d0c2f8121_0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22d0c2f8121_0_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2d0c2f8121_0_1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22d0c2f8121_0_1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2d0c2f8121_0_1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22d0c2f8121_0_1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2d0c2f8121_0_2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22d0c2f8121_0_2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2d0c2f812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22d0c2f812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620FE-98EF-7F55-22AA-AB628FD96B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846DB4-0E0D-752C-255F-7590F2D0D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3E5123-F7CE-C06D-CB63-0203FA904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FC50D-33AD-4999-8E0B-B881CCDD44E5}" type="datetimeFigureOut">
              <a:rPr lang="en-US" smtClean="0"/>
              <a:t>5/8/26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75BA44-BCFB-5553-9CF8-C81F85093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4EC4F4-8F68-0F0A-225A-EB352C07A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12809033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05689-7969-ED1C-0139-E4CF432C2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0CB27A-F3B9-15B3-2AB1-B5B11B44A4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4D9278-2B37-9509-F1A7-FC303CB14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FC50D-33AD-4999-8E0B-B881CCDD44E5}" type="datetimeFigureOut">
              <a:rPr lang="en-US" smtClean="0"/>
              <a:t>5/8/26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E71E24-804D-22F4-6FF0-B899855DB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3075C2-D4C2-8836-DB5D-79818AEB5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53031972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81F2353-D5F6-8E42-F5A3-64757F4EBE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6E70D3-96AA-4EDD-D732-07C584FA2F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201613-C64B-EB7A-FC7A-026ABAA18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FC50D-33AD-4999-8E0B-B881CCDD44E5}" type="datetimeFigureOut">
              <a:rPr lang="en-US" smtClean="0"/>
              <a:t>5/8/26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ECCADE-CD50-5E5F-A6C5-23A656A00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95756A-1A4B-1DA5-B059-10714E2CB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7528027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97327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FFC28-9942-54CA-F68A-4A33D3CFF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22E343-1130-F91A-9AD6-94A6234419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2EE09C-AB27-8F7E-64EA-B29982FE9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FC50D-33AD-4999-8E0B-B881CCDD44E5}" type="datetimeFigureOut">
              <a:rPr lang="en-US" smtClean="0"/>
              <a:t>5/8/26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EC2D81-BEA2-3EF4-B07B-E03BBD48D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153A4D-F070-55FE-ED7B-48BFAC31D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07499411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25885-FE8E-0B27-082C-DBF9BD2C2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17D43D-5122-BFC2-D757-758F4B6178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ADCA7B-BCB7-6DBD-9309-83B8F7218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FC50D-33AD-4999-8E0B-B881CCDD44E5}" type="datetimeFigureOut">
              <a:rPr lang="en-US" smtClean="0"/>
              <a:t>5/8/26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5AA648-7A88-75D7-6ECB-319894D36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0541D-0FD3-DBE9-3027-3507475D2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70345641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8728B-4C18-6273-4FC0-8F482EF83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892C0E-E25C-78FB-030D-C6F9DDCE5F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F71DAB-3FAD-FA28-1D10-10B1B28B45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7209F2-21E3-83F5-3D94-EFB5C2577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FC50D-33AD-4999-8E0B-B881CCDD44E5}" type="datetimeFigureOut">
              <a:rPr lang="en-US" smtClean="0"/>
              <a:t>5/8/26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6DC694-D74C-0547-50EB-699D80C76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8C0CC3-D884-9810-3FBA-7C0BB718A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10191274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D07FA-5073-2EDB-E720-9F5AD0B68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A791A5-B16C-7507-2C62-0835AA218E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E826C7-478F-EDC6-F483-04275EC49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3ABD70-5FBC-A5CA-3140-19C8961030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207400-7DFB-3836-1F41-7A59C7A354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35A63E6-B2E0-AD86-894F-CF0C974B2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FC50D-33AD-4999-8E0B-B881CCDD44E5}" type="datetimeFigureOut">
              <a:rPr lang="en-US" smtClean="0"/>
              <a:t>5/8/26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82A969-0F17-F070-35F4-3CDA527FB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461BCD-3A08-9D69-C336-05D920106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86651430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A3A13-315F-2668-01F1-AF93728C2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44F57B-E989-F274-83C3-37ADDACC69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FC50D-33AD-4999-8E0B-B881CCDD44E5}" type="datetimeFigureOut">
              <a:rPr lang="en-US" smtClean="0"/>
              <a:t>5/8/26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5DC8FA-C8AC-DAB6-FEA7-516D2A41E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41A5D5-EEE8-609C-0D76-08F04FF51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956556854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3B2D8A7-847E-0DD7-4241-8C617D3D7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FC50D-33AD-4999-8E0B-B881CCDD44E5}" type="datetimeFigureOut">
              <a:rPr lang="en-US" smtClean="0"/>
              <a:t>5/8/26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2796D7-332E-10B6-488D-956906F93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0A4913-2C9F-F54F-2CAA-4DE013074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292245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AC62B-79F4-7961-3F55-C4C29080E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4B3CC7-EE2E-6AE0-DCAB-B3B07CAFB5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552E85-3628-D23C-5569-0CC7DE4C51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407ED0-4844-BBC4-CEE2-795807E7C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FC50D-33AD-4999-8E0B-B881CCDD44E5}" type="datetimeFigureOut">
              <a:rPr lang="en-US" smtClean="0"/>
              <a:t>5/8/26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35946C-B6BD-5B2A-D6DD-80BAE433D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2531E1-285A-FFCD-98E5-A562CC1D9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304805438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63EF3-0A1F-54E6-7D61-23F921FC0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8A8A0B-7F9B-454C-0E07-5329A8808C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37A17-0898-8306-B389-AE8ADDDDDB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11928E-EB5A-0288-983B-6373FC357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FC50D-33AD-4999-8E0B-B881CCDD44E5}" type="datetimeFigureOut">
              <a:rPr lang="en-US" smtClean="0"/>
              <a:t>5/8/26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0E4F57-2CEA-E44E-5AFE-234C46B54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702C02-2E49-886A-330F-E1CD6BD54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7006740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7C97AAA-705E-23C5-ADA2-32D4249FD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ED9A3D-030B-BE40-8B23-6807EA0EB7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35D714-3DA1-4DA5-5547-C408AF5C56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DFC50D-33AD-4999-8E0B-B881CCDD44E5}" type="datetimeFigureOut">
              <a:rPr lang="en-US" smtClean="0"/>
              <a:t>5/8/26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DDC09B-5E8A-8FF3-0AC9-4B7C8B1890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D1D7C2-96BD-0CB6-EAA7-194DACAC49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484489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cz1eJbghXI" TargetMode="External"/><Relationship Id="rId2" Type="http://schemas.openxmlformats.org/officeDocument/2006/relationships/hyperlink" Target="https://coverage.takeitlive.tv/keyword/20tl008tv-E16/i-7CKjqs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PyjQeuIp4EY" TargetMode="External"/><Relationship Id="rId5" Type="http://schemas.openxmlformats.org/officeDocument/2006/relationships/hyperlink" Target="https://www.youtube.com/watch?v=lLV62R8mkU8" TargetMode="External"/><Relationship Id="rId4" Type="http://schemas.openxmlformats.org/officeDocument/2006/relationships/hyperlink" Target="https://www.youtube.com/watch?v=_2AgUwKYHds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ight Triangle 71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2501900"/>
            <a:ext cx="2468880" cy="24003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467456"/>
            <a:ext cx="8178790" cy="4205911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Google Shape;68;p13"/>
          <p:cNvSpPr txBox="1">
            <a:spLocks noGrp="1"/>
          </p:cNvSpPr>
          <p:nvPr>
            <p:ph type="ctrTitle"/>
          </p:nvPr>
        </p:nvSpPr>
        <p:spPr>
          <a:xfrm>
            <a:off x="963930" y="756744"/>
            <a:ext cx="6923558" cy="2656534"/>
          </a:xfrm>
          <a:prstGeom prst="rect">
            <a:avLst/>
          </a:prstGeom>
        </p:spPr>
        <p:txBody>
          <a:bodyPr spcFirstLastPara="1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8000" b="0">
                <a:latin typeface="Trebuchet MS" panose="020B0603020202020204" pitchFamily="34" charset="0"/>
                <a:ea typeface="Montserrat"/>
                <a:cs typeface="Montserrat"/>
                <a:sym typeface="Montserrat"/>
              </a:rPr>
              <a:t>VFCAL Judges Clinic</a:t>
            </a:r>
          </a:p>
        </p:txBody>
      </p:sp>
      <p:sp>
        <p:nvSpPr>
          <p:cNvPr id="69" name="Google Shape;69;p13"/>
          <p:cNvSpPr txBox="1">
            <a:spLocks noGrp="1"/>
          </p:cNvSpPr>
          <p:nvPr>
            <p:ph type="subTitle" idx="1"/>
          </p:nvPr>
        </p:nvSpPr>
        <p:spPr>
          <a:xfrm>
            <a:off x="963930" y="3437110"/>
            <a:ext cx="5349252" cy="984493"/>
          </a:xfrm>
          <a:prstGeom prst="rect">
            <a:avLst/>
          </a:prstGeom>
        </p:spPr>
        <p:txBody>
          <a:bodyPr spcFirstLastPara="1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800" dirty="0"/>
              <a:t>2026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  <p:bldP spid="69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2"/>
          <p:cNvSpPr txBox="1">
            <a:spLocks noGrp="1"/>
          </p:cNvSpPr>
          <p:nvPr>
            <p:ph type="title"/>
          </p:nvPr>
        </p:nvSpPr>
        <p:spPr>
          <a:xfrm>
            <a:off x="311700" y="122694"/>
            <a:ext cx="8520600" cy="6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latin typeface="Trebuchet MS" panose="020B0603020202020204" pitchFamily="34" charset="0"/>
                <a:ea typeface="Arial"/>
                <a:cs typeface="Arial"/>
                <a:sym typeface="Arial"/>
              </a:rPr>
              <a:t>Technical Merit- DIFFICULTY</a:t>
            </a:r>
            <a:endParaRPr u="sng">
              <a:latin typeface="Trebuchet MS" panose="020B060302020202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22"/>
          <p:cNvSpPr txBox="1">
            <a:spLocks noGrp="1"/>
          </p:cNvSpPr>
          <p:nvPr>
            <p:ph type="body" idx="1"/>
          </p:nvPr>
        </p:nvSpPr>
        <p:spPr>
          <a:xfrm>
            <a:off x="311700" y="996300"/>
            <a:ext cx="8520600" cy="31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latin typeface="Trebuchet MS" panose="020B0603020202020204" pitchFamily="34" charset="0"/>
              </a:rPr>
              <a:t>Difficulty in Figures/Hybrids</a:t>
            </a:r>
            <a:endParaRPr sz="2400" dirty="0">
              <a:latin typeface="Trebuchet MS" panose="020B0603020202020204" pitchFamily="34" charset="0"/>
            </a:endParaRPr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 sz="2400" dirty="0">
                <a:latin typeface="Trebuchet MS" panose="020B0603020202020204" pitchFamily="34" charset="0"/>
              </a:rPr>
              <a:t>Sustained height out of the water</a:t>
            </a:r>
            <a:endParaRPr sz="2400" dirty="0">
              <a:latin typeface="Trebuchet MS" panose="020B0603020202020204" pitchFamily="34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2400" dirty="0">
                <a:latin typeface="Trebuchet MS" panose="020B0603020202020204" pitchFamily="34" charset="0"/>
              </a:rPr>
              <a:t>Several fast position changes in a row</a:t>
            </a:r>
            <a:endParaRPr sz="2400" dirty="0">
              <a:latin typeface="Trebuchet MS" panose="020B0603020202020204" pitchFamily="34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2400" dirty="0">
                <a:latin typeface="Trebuchet MS" panose="020B0603020202020204" pitchFamily="34" charset="0"/>
              </a:rPr>
              <a:t>Long underwater sequences</a:t>
            </a:r>
            <a:endParaRPr sz="2400" dirty="0">
              <a:latin typeface="Trebuchet MS" panose="020B0603020202020204" pitchFamily="34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400" dirty="0">
                <a:latin typeface="Trebuchet MS" panose="020B0603020202020204" pitchFamily="34" charset="0"/>
              </a:rPr>
              <a:t>Difficulty in Synchronization</a:t>
            </a:r>
            <a:endParaRPr sz="2400" dirty="0">
              <a:latin typeface="Trebuchet MS" panose="020B0603020202020204" pitchFamily="34" charset="0"/>
            </a:endParaRPr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 sz="2400" dirty="0">
                <a:latin typeface="Trebuchet MS" panose="020B0603020202020204" pitchFamily="34" charset="0"/>
              </a:rPr>
              <a:t>More difficult to be exact with more swimmers</a:t>
            </a:r>
            <a:endParaRPr sz="2400" dirty="0">
              <a:latin typeface="Trebuchet MS" panose="020B0603020202020204" pitchFamily="34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2400" dirty="0">
                <a:latin typeface="Trebuchet MS" panose="020B0603020202020204" pitchFamily="34" charset="0"/>
              </a:rPr>
              <a:t>Difficulty in slow music as well as fast music</a:t>
            </a:r>
            <a:endParaRPr sz="2400" dirty="0">
              <a:latin typeface="Trebuchet MS" panose="020B0603020202020204" pitchFamily="34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2400" dirty="0">
                <a:latin typeface="Trebuchet MS" panose="020B0603020202020204" pitchFamily="34" charset="0"/>
              </a:rPr>
              <a:t>Music tempos that change are more difficult that even beats</a:t>
            </a:r>
            <a:endParaRPr sz="2400" dirty="0">
              <a:latin typeface="Trebuchet MS" panose="020B0603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3"/>
          <p:cNvSpPr txBox="1">
            <a:spLocks noGrp="1"/>
          </p:cNvSpPr>
          <p:nvPr>
            <p:ph type="title"/>
          </p:nvPr>
        </p:nvSpPr>
        <p:spPr>
          <a:xfrm>
            <a:off x="311700" y="101263"/>
            <a:ext cx="8520600" cy="6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 dirty="0">
                <a:latin typeface="Trebuchet MS" panose="020B0603020202020204" pitchFamily="34" charset="0"/>
                <a:ea typeface="Arial"/>
                <a:cs typeface="Arial"/>
                <a:sym typeface="Arial"/>
              </a:rPr>
              <a:t>Technical Merit- DIFFICULTY</a:t>
            </a:r>
            <a:endParaRPr u="sng" dirty="0">
              <a:latin typeface="Trebuchet MS" panose="020B060302020202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23"/>
          <p:cNvSpPr txBox="1">
            <a:spLocks noGrp="1"/>
          </p:cNvSpPr>
          <p:nvPr>
            <p:ph type="body" idx="1"/>
          </p:nvPr>
        </p:nvSpPr>
        <p:spPr>
          <a:xfrm>
            <a:off x="311700" y="996300"/>
            <a:ext cx="8520600" cy="31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latin typeface="Trebuchet MS" panose="020B0603020202020204" pitchFamily="34" charset="0"/>
              </a:rPr>
              <a:t>Difficulty in Patterns</a:t>
            </a:r>
            <a:endParaRPr sz="2800" dirty="0">
              <a:latin typeface="Trebuchet MS" panose="020B0603020202020204" pitchFamily="34" charset="0"/>
            </a:endParaRPr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 sz="2800" dirty="0">
                <a:latin typeface="Trebuchet MS" panose="020B0603020202020204" pitchFamily="34" charset="0"/>
              </a:rPr>
              <a:t>Moving Patterns vs stationary patterns</a:t>
            </a:r>
            <a:endParaRPr sz="2800" dirty="0">
              <a:latin typeface="Trebuchet MS" panose="020B0603020202020204" pitchFamily="34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2800" dirty="0">
                <a:latin typeface="Trebuchet MS" panose="020B0603020202020204" pitchFamily="34" charset="0"/>
              </a:rPr>
              <a:t>Straight lines more difficult than spaced patterns</a:t>
            </a:r>
            <a:endParaRPr sz="2800" dirty="0">
              <a:latin typeface="Trebuchet MS" panose="020B0603020202020204" pitchFamily="34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2800" dirty="0">
                <a:latin typeface="Trebuchet MS" panose="020B0603020202020204" pitchFamily="34" charset="0"/>
              </a:rPr>
              <a:t>Circles more challenging than squares</a:t>
            </a:r>
            <a:endParaRPr sz="2800" dirty="0">
              <a:latin typeface="Trebuchet MS" panose="020B0603020202020204" pitchFamily="34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2800" dirty="0">
                <a:latin typeface="Trebuchet MS" panose="020B0603020202020204" pitchFamily="34" charset="0"/>
              </a:rPr>
              <a:t>Blind patterns </a:t>
            </a:r>
            <a:endParaRPr sz="2800" dirty="0">
              <a:latin typeface="Trebuchet MS" panose="020B0603020202020204" pitchFamily="34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2800" dirty="0">
                <a:latin typeface="Trebuchet MS" panose="020B0603020202020204" pitchFamily="34" charset="0"/>
              </a:rPr>
              <a:t>Surface pattern changes harder than underwater changes</a:t>
            </a:r>
            <a:endParaRPr sz="2800" dirty="0">
              <a:latin typeface="Trebuchet MS" panose="020B0603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4"/>
          <p:cNvSpPr txBox="1">
            <a:spLocks noGrp="1"/>
          </p:cNvSpPr>
          <p:nvPr>
            <p:ph type="title"/>
          </p:nvPr>
        </p:nvSpPr>
        <p:spPr>
          <a:xfrm>
            <a:off x="254550" y="72688"/>
            <a:ext cx="8520600" cy="6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 dirty="0">
                <a:latin typeface="Trebuchet MS" panose="020B0603020202020204" pitchFamily="34" charset="0"/>
                <a:ea typeface="Arial"/>
                <a:cs typeface="Arial"/>
                <a:sym typeface="Arial"/>
              </a:rPr>
              <a:t>Technical Merit- DIFFICULTY</a:t>
            </a:r>
            <a:endParaRPr u="sng" dirty="0">
              <a:latin typeface="Trebuchet MS" panose="020B060302020202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24"/>
          <p:cNvSpPr txBox="1">
            <a:spLocks noGrp="1"/>
          </p:cNvSpPr>
          <p:nvPr>
            <p:ph type="body" idx="1"/>
          </p:nvPr>
        </p:nvSpPr>
        <p:spPr>
          <a:xfrm>
            <a:off x="254550" y="1117763"/>
            <a:ext cx="8520600" cy="31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latin typeface="Trebuchet MS" panose="020B0603020202020204" pitchFamily="34" charset="0"/>
              </a:rPr>
              <a:t>Risk factor is the ultimate in difficulty. It involves risk of failure in execution or synchronization.</a:t>
            </a:r>
            <a:endParaRPr sz="2400" dirty="0">
              <a:latin typeface="Trebuchet MS" panose="020B0603020202020204" pitchFamily="34" charset="0"/>
            </a:endParaRPr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 sz="2400" dirty="0">
                <a:latin typeface="Trebuchet MS" panose="020B0603020202020204" pitchFamily="34" charset="0"/>
              </a:rPr>
              <a:t>Lifts, throws</a:t>
            </a:r>
            <a:endParaRPr sz="2400" dirty="0">
              <a:latin typeface="Trebuchet MS" panose="020B0603020202020204" pitchFamily="34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2400" dirty="0">
                <a:latin typeface="Trebuchet MS" panose="020B0603020202020204" pitchFamily="34" charset="0"/>
              </a:rPr>
              <a:t>Rockets/Split rockets</a:t>
            </a:r>
            <a:endParaRPr sz="2400" dirty="0">
              <a:latin typeface="Trebuchet MS" panose="020B0603020202020204" pitchFamily="34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2400" dirty="0">
                <a:latin typeface="Trebuchet MS" panose="020B0603020202020204" pitchFamily="34" charset="0"/>
              </a:rPr>
              <a:t>Pair boosts</a:t>
            </a:r>
            <a:endParaRPr sz="2400" dirty="0">
              <a:latin typeface="Trebuchet MS" panose="020B0603020202020204" pitchFamily="34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2400" dirty="0">
                <a:latin typeface="Trebuchet MS" panose="020B0603020202020204" pitchFamily="34" charset="0"/>
              </a:rPr>
              <a:t>Blind pair/group actions</a:t>
            </a:r>
            <a:endParaRPr sz="2400" dirty="0">
              <a:latin typeface="Trebuchet MS" panose="020B0603020202020204" pitchFamily="34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400" dirty="0">
                <a:latin typeface="Trebuchet MS" panose="020B0603020202020204" pitchFamily="34" charset="0"/>
              </a:rPr>
              <a:t>Also keep in mind the placement of the difficult element.  It is more difficult to add a risk factor at the end of a routine, than the beginning.</a:t>
            </a:r>
            <a:endParaRPr sz="2400" dirty="0">
              <a:latin typeface="Trebuchet MS" panose="020B0603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5"/>
          <p:cNvSpPr txBox="1">
            <a:spLocks noGrp="1"/>
          </p:cNvSpPr>
          <p:nvPr>
            <p:ph type="title"/>
          </p:nvPr>
        </p:nvSpPr>
        <p:spPr>
          <a:xfrm>
            <a:off x="254550" y="0"/>
            <a:ext cx="8520600" cy="6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 dirty="0">
                <a:latin typeface="Trebuchet MS" panose="020B0603020202020204" pitchFamily="34" charset="0"/>
                <a:ea typeface="Arial"/>
                <a:cs typeface="Arial"/>
                <a:sym typeface="Arial"/>
              </a:rPr>
              <a:t>Artistic Impression- CHOREOGRAPHY</a:t>
            </a:r>
            <a:endParaRPr u="sng" dirty="0">
              <a:latin typeface="Trebuchet MS" panose="020B060302020202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25"/>
          <p:cNvSpPr txBox="1">
            <a:spLocks noGrp="1"/>
          </p:cNvSpPr>
          <p:nvPr>
            <p:ph type="body" idx="1"/>
          </p:nvPr>
        </p:nvSpPr>
        <p:spPr>
          <a:xfrm>
            <a:off x="254550" y="624842"/>
            <a:ext cx="8520600" cy="31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b="1" dirty="0">
                <a:latin typeface="Trebuchet MS" panose="020B0603020202020204" pitchFamily="34" charset="0"/>
              </a:rPr>
              <a:t>Variety</a:t>
            </a:r>
            <a:r>
              <a:rPr lang="en" dirty="0">
                <a:latin typeface="Trebuchet MS" panose="020B0603020202020204" pitchFamily="34" charset="0"/>
              </a:rPr>
              <a:t>- figures used, water level, patterns, fast vs slow, synchronization</a:t>
            </a:r>
          </a:p>
          <a:p>
            <a:pPr marL="1143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>
              <a:latin typeface="Trebuchet MS" panose="020B0603020202020204" pitchFamily="34" charset="0"/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b="1" dirty="0">
                <a:latin typeface="Trebuchet MS" panose="020B0603020202020204" pitchFamily="34" charset="0"/>
              </a:rPr>
              <a:t>Creativity</a:t>
            </a:r>
            <a:r>
              <a:rPr lang="en" dirty="0">
                <a:latin typeface="Trebuchet MS" panose="020B0603020202020204" pitchFamily="34" charset="0"/>
              </a:rPr>
              <a:t>- element of surprise is your best indication of creativity</a:t>
            </a:r>
          </a:p>
          <a:p>
            <a:pPr marL="1143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>
              <a:latin typeface="Trebuchet MS" panose="020B0603020202020204" pitchFamily="34" charset="0"/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b="1" dirty="0">
                <a:latin typeface="Trebuchet MS" panose="020B0603020202020204" pitchFamily="34" charset="0"/>
              </a:rPr>
              <a:t>Fluidity and Pool Coverage</a:t>
            </a:r>
            <a:r>
              <a:rPr lang="en" dirty="0">
                <a:latin typeface="Trebuchet MS" panose="020B0603020202020204" pitchFamily="34" charset="0"/>
              </a:rPr>
              <a:t>- a routine without breaks, using as much of the pool as possible</a:t>
            </a:r>
          </a:p>
          <a:p>
            <a:pPr marL="1143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>
              <a:latin typeface="Trebuchet MS" panose="020B0603020202020204" pitchFamily="34" charset="0"/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b="1" dirty="0">
                <a:latin typeface="Trebuchet MS" panose="020B0603020202020204" pitchFamily="34" charset="0"/>
              </a:rPr>
              <a:t>Transitions- </a:t>
            </a:r>
            <a:r>
              <a:rPr lang="en" dirty="0">
                <a:latin typeface="Trebuchet MS" panose="020B0603020202020204" pitchFamily="34" charset="0"/>
              </a:rPr>
              <a:t>make the routine flow</a:t>
            </a:r>
          </a:p>
          <a:p>
            <a:pPr marL="1143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>
              <a:latin typeface="Trebuchet MS" panose="020B0603020202020204" pitchFamily="34" charset="0"/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b="1" dirty="0">
                <a:latin typeface="Trebuchet MS" panose="020B0603020202020204" pitchFamily="34" charset="0"/>
              </a:rPr>
              <a:t>Patterns- </a:t>
            </a:r>
            <a:r>
              <a:rPr lang="en" dirty="0">
                <a:latin typeface="Trebuchet MS" panose="020B0603020202020204" pitchFamily="34" charset="0"/>
              </a:rPr>
              <a:t>one pattern should not be held for too long</a:t>
            </a:r>
            <a:endParaRPr dirty="0">
              <a:latin typeface="Trebuchet MS" panose="020B060302020202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i="1" dirty="0">
                <a:latin typeface="Trebuchet MS" panose="020B0603020202020204" pitchFamily="34" charset="0"/>
              </a:rPr>
              <a:t>*Deck work before entering the pool is </a:t>
            </a:r>
            <a:r>
              <a:rPr lang="en" b="1" i="1" dirty="0">
                <a:latin typeface="Trebuchet MS" panose="020B0603020202020204" pitchFamily="34" charset="0"/>
              </a:rPr>
              <a:t>not</a:t>
            </a:r>
            <a:r>
              <a:rPr lang="en" i="1" dirty="0">
                <a:latin typeface="Trebuchet MS" panose="020B0603020202020204" pitchFamily="34" charset="0"/>
              </a:rPr>
              <a:t> judged</a:t>
            </a:r>
            <a:endParaRPr i="1" dirty="0">
              <a:latin typeface="Trebuchet MS" panose="020B060302020202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6"/>
          <p:cNvSpPr txBox="1">
            <a:spLocks noGrp="1"/>
          </p:cNvSpPr>
          <p:nvPr>
            <p:ph type="title"/>
          </p:nvPr>
        </p:nvSpPr>
        <p:spPr>
          <a:xfrm>
            <a:off x="241200" y="51256"/>
            <a:ext cx="8661600" cy="6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 dirty="0">
                <a:latin typeface="Trebuchet MS" panose="020B0603020202020204" pitchFamily="34" charset="0"/>
                <a:ea typeface="Arial"/>
                <a:cs typeface="Arial"/>
                <a:sym typeface="Arial"/>
              </a:rPr>
              <a:t>Artistic Impression- MUSICAL INTERPRETATION</a:t>
            </a:r>
            <a:endParaRPr u="sng" dirty="0">
              <a:latin typeface="Trebuchet MS" panose="020B060302020202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6"/>
          <p:cNvSpPr txBox="1">
            <a:spLocks noGrp="1"/>
          </p:cNvSpPr>
          <p:nvPr>
            <p:ph type="body" idx="1"/>
          </p:nvPr>
        </p:nvSpPr>
        <p:spPr>
          <a:xfrm>
            <a:off x="311700" y="1296356"/>
            <a:ext cx="8520600" cy="31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Trebuchet MS" panose="020B0603020202020204" pitchFamily="34" charset="0"/>
              </a:rPr>
              <a:t>A judge must disregard any personal preferences for music</a:t>
            </a:r>
            <a:endParaRPr sz="2400">
              <a:latin typeface="Trebuchet MS" panose="020B0603020202020204" pitchFamily="34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400">
              <a:latin typeface="Trebuchet MS" panose="020B0603020202020204" pitchFamily="34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400">
                <a:latin typeface="Trebuchet MS" panose="020B0603020202020204" pitchFamily="34" charset="0"/>
              </a:rPr>
              <a:t>A well choreographed routine will synchronize movement changes with music changes</a:t>
            </a:r>
            <a:endParaRPr sz="2400">
              <a:latin typeface="Trebuchet MS" panose="020B0603020202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7"/>
          <p:cNvSpPr txBox="1">
            <a:spLocks noGrp="1"/>
          </p:cNvSpPr>
          <p:nvPr>
            <p:ph type="title"/>
          </p:nvPr>
        </p:nvSpPr>
        <p:spPr>
          <a:xfrm>
            <a:off x="270300" y="0"/>
            <a:ext cx="8603400" cy="6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 dirty="0">
                <a:latin typeface="Trebuchet MS" panose="020B0603020202020204" pitchFamily="34" charset="0"/>
                <a:ea typeface="Arial"/>
                <a:cs typeface="Arial"/>
                <a:sym typeface="Arial"/>
              </a:rPr>
              <a:t>Artistic Impression- </a:t>
            </a:r>
            <a:r>
              <a:rPr lang="en" sz="2900" u="sng" dirty="0">
                <a:latin typeface="Trebuchet MS" panose="020B0603020202020204" pitchFamily="34" charset="0"/>
                <a:ea typeface="Arial"/>
                <a:cs typeface="Arial"/>
                <a:sym typeface="Arial"/>
              </a:rPr>
              <a:t>MANNER OF PRESENTATION</a:t>
            </a:r>
            <a:endParaRPr sz="2900" u="sng" dirty="0">
              <a:latin typeface="Trebuchet MS" panose="020B060302020202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27"/>
          <p:cNvSpPr txBox="1">
            <a:spLocks noGrp="1"/>
          </p:cNvSpPr>
          <p:nvPr>
            <p:ph type="body" idx="1"/>
          </p:nvPr>
        </p:nvSpPr>
        <p:spPr>
          <a:xfrm>
            <a:off x="353100" y="1174913"/>
            <a:ext cx="8520600" cy="31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latin typeface="Trebuchet MS" panose="020B0603020202020204" pitchFamily="34" charset="0"/>
              </a:rPr>
              <a:t>Manner of Presentation is the spark that makes a routine stand out: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latin typeface="Trebuchet MS" panose="020B0603020202020204" pitchFamily="34" charset="0"/>
              </a:rPr>
              <a:t>	- Poise, charisma, showmanship</a:t>
            </a:r>
            <a:endParaRPr sz="2400" dirty="0">
              <a:latin typeface="Trebuchet MS" panose="020B0603020202020204" pitchFamily="34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400" dirty="0">
              <a:latin typeface="Trebuchet MS" panose="020B0603020202020204" pitchFamily="34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400" dirty="0">
                <a:latin typeface="Trebuchet MS" panose="020B0603020202020204" pitchFamily="34" charset="0"/>
              </a:rPr>
              <a:t>Expressiveness with the entire body</a:t>
            </a:r>
            <a:endParaRPr sz="2400" dirty="0">
              <a:latin typeface="Trebuchet MS" panose="020B0603020202020204" pitchFamily="34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2400" dirty="0">
              <a:latin typeface="Trebuchet MS" panose="020B060302020202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8"/>
          <p:cNvSpPr txBox="1">
            <a:spLocks noGrp="1"/>
          </p:cNvSpPr>
          <p:nvPr>
            <p:ph type="title"/>
          </p:nvPr>
        </p:nvSpPr>
        <p:spPr>
          <a:xfrm>
            <a:off x="-40819" y="0"/>
            <a:ext cx="8520600" cy="6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 dirty="0">
                <a:latin typeface="Trebuchet MS" panose="020B0603020202020204" pitchFamily="34" charset="0"/>
                <a:ea typeface="Arial"/>
                <a:cs typeface="Arial"/>
                <a:sym typeface="Arial"/>
              </a:rPr>
              <a:t>FINA Judging Scale</a:t>
            </a:r>
            <a:endParaRPr u="sng" dirty="0">
              <a:latin typeface="Trebuchet MS" panose="020B0603020202020204" pitchFamily="34" charset="0"/>
              <a:ea typeface="Arial"/>
              <a:cs typeface="Arial"/>
              <a:sym typeface="Arial"/>
            </a:endParaRPr>
          </a:p>
        </p:txBody>
      </p:sp>
      <p:pic>
        <p:nvPicPr>
          <p:cNvPr id="159" name="Google Shape;159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21644" y="644999"/>
            <a:ext cx="5029199" cy="44199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9"/>
          <p:cNvSpPr txBox="1">
            <a:spLocks noGrp="1"/>
          </p:cNvSpPr>
          <p:nvPr>
            <p:ph type="title"/>
          </p:nvPr>
        </p:nvSpPr>
        <p:spPr>
          <a:xfrm>
            <a:off x="54525" y="100441"/>
            <a:ext cx="8520600" cy="6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latin typeface="Trebuchet MS" panose="020B0603020202020204" pitchFamily="34" charset="0"/>
                <a:ea typeface="Arial"/>
                <a:cs typeface="Arial"/>
                <a:sym typeface="Arial"/>
              </a:rPr>
              <a:t>FINA Judging Scale</a:t>
            </a:r>
            <a:endParaRPr sz="3200" dirty="0">
              <a:latin typeface="Trebuchet MS" panose="020B0603020202020204" pitchFamily="34" charset="0"/>
              <a:ea typeface="Arial"/>
              <a:cs typeface="Arial"/>
              <a:sym typeface="Arial"/>
            </a:endParaRPr>
          </a:p>
        </p:txBody>
      </p:sp>
      <p:pic>
        <p:nvPicPr>
          <p:cNvPr id="165" name="Google Shape;165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2424635" cy="382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29435" y="1170125"/>
            <a:ext cx="3382860" cy="38209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64695" y="1170125"/>
            <a:ext cx="2602902" cy="38209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"/>
            <a:ext cx="7065168" cy="507492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30"/>
          <p:cNvSpPr txBox="1">
            <a:spLocks noGrp="1"/>
          </p:cNvSpPr>
          <p:nvPr>
            <p:ph type="title"/>
          </p:nvPr>
        </p:nvSpPr>
        <p:spPr>
          <a:xfrm>
            <a:off x="621511" y="-64299"/>
            <a:ext cx="8520600" cy="6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 dirty="0">
                <a:latin typeface="Trebuchet MS" panose="020B0603020202020204" pitchFamily="34" charset="0"/>
                <a:ea typeface="Arial"/>
                <a:cs typeface="Arial"/>
                <a:sym typeface="Arial"/>
              </a:rPr>
              <a:t>FINA Judging Scale</a:t>
            </a:r>
            <a:endParaRPr u="sng" dirty="0">
              <a:latin typeface="Trebuchet MS" panose="020B0603020202020204" pitchFamily="34" charset="0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2763" y="91440"/>
            <a:ext cx="6822280" cy="496062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31"/>
          <p:cNvSpPr txBox="1">
            <a:spLocks noGrp="1"/>
          </p:cNvSpPr>
          <p:nvPr>
            <p:ph type="title"/>
          </p:nvPr>
        </p:nvSpPr>
        <p:spPr>
          <a:xfrm>
            <a:off x="0" y="0"/>
            <a:ext cx="8520600" cy="6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latin typeface="Trebuchet MS" panose="020B0603020202020204" pitchFamily="34" charset="0"/>
                <a:ea typeface="Arial"/>
                <a:cs typeface="Arial"/>
                <a:sym typeface="Arial"/>
              </a:rPr>
              <a:t>Team Routine Scorecard</a:t>
            </a:r>
            <a:endParaRPr sz="2400" b="1" dirty="0">
              <a:latin typeface="Trebuchet MS" panose="020B0603020202020204" pitchFamily="34" charset="0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4"/>
          <p:cNvSpPr txBox="1">
            <a:spLocks noGrp="1"/>
          </p:cNvSpPr>
          <p:nvPr>
            <p:ph type="title"/>
          </p:nvPr>
        </p:nvSpPr>
        <p:spPr>
          <a:xfrm>
            <a:off x="311700" y="204807"/>
            <a:ext cx="8520600" cy="6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latin typeface="Trebuchet MS" panose="020B0603020202020204" pitchFamily="34" charset="0"/>
                <a:ea typeface="Arial"/>
                <a:cs typeface="Arial"/>
                <a:sym typeface="Arial"/>
              </a:rPr>
              <a:t>Agenda</a:t>
            </a:r>
            <a:endParaRPr sz="4000" dirty="0">
              <a:latin typeface="Trebuchet MS" panose="020B060302020202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4"/>
          <p:cNvSpPr txBox="1">
            <a:spLocks noGrp="1"/>
          </p:cNvSpPr>
          <p:nvPr>
            <p:ph type="body" idx="1"/>
          </p:nvPr>
        </p:nvSpPr>
        <p:spPr>
          <a:xfrm>
            <a:off x="311700" y="1142793"/>
            <a:ext cx="8520600" cy="31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lvl="0" indent="-45720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" sz="2800" dirty="0">
                <a:latin typeface="Trebuchet MS" panose="020B0603020202020204" pitchFamily="34" charset="0"/>
              </a:rPr>
              <a:t>9:00 am- Routine Judging Basics (inside)</a:t>
            </a:r>
            <a:endParaRPr sz="2800" dirty="0">
              <a:latin typeface="Trebuchet MS" panose="020B0603020202020204" pitchFamily="34" charset="0"/>
            </a:endParaRPr>
          </a:p>
          <a:p>
            <a:pPr lvl="0" indent="-457200" algn="l" rtl="0"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" sz="2800" dirty="0">
                <a:latin typeface="Trebuchet MS" panose="020B0603020202020204" pitchFamily="34" charset="0"/>
              </a:rPr>
              <a:t>11:30 am-12:15 pm- Break for lunch</a:t>
            </a:r>
          </a:p>
          <a:p>
            <a:pPr lvl="1" indent="-4572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sz="2500" dirty="0">
                <a:latin typeface="Trebuchet MS" panose="020B0603020202020204" pitchFamily="34" charset="0"/>
              </a:rPr>
              <a:t>11:30-11:45 Referee and Coaches Meeting</a:t>
            </a:r>
            <a:endParaRPr sz="2500" dirty="0">
              <a:latin typeface="Trebuchet MS" panose="020B0603020202020204" pitchFamily="34" charset="0"/>
            </a:endParaRPr>
          </a:p>
          <a:p>
            <a:pPr lvl="0" indent="-457200" algn="l" rtl="0"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" sz="2800" dirty="0">
                <a:latin typeface="Trebuchet MS" panose="020B0603020202020204" pitchFamily="34" charset="0"/>
              </a:rPr>
              <a:t>12:15 pm- Poolside Routine Demo</a:t>
            </a:r>
          </a:p>
          <a:p>
            <a:pPr lvl="0" indent="-457200" algn="l" rtl="0"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" sz="2800" dirty="0">
                <a:latin typeface="Trebuchet MS" panose="020B0603020202020204" pitchFamily="34" charset="0"/>
              </a:rPr>
              <a:t>12:30 pm- Figure Judging Basics and Demo</a:t>
            </a:r>
            <a:endParaRPr sz="2800" dirty="0">
              <a:latin typeface="Trebuchet MS" panose="020B0603020202020204" pitchFamily="34" charset="0"/>
            </a:endParaRPr>
          </a:p>
          <a:p>
            <a:pPr lvl="0" indent="-457200" algn="l" rtl="0"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" sz="2800" dirty="0">
                <a:latin typeface="Trebuchet MS" panose="020B0603020202020204" pitchFamily="34" charset="0"/>
              </a:rPr>
              <a:t>2pm- Exam</a:t>
            </a:r>
            <a:endParaRPr sz="2800" dirty="0">
              <a:latin typeface="Trebuchet MS" panose="020B0603020202020204" pitchFamily="34" charset="0"/>
            </a:endParaRPr>
          </a:p>
          <a:p>
            <a:pPr lvl="0" indent="-457200" algn="l" rtl="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" sz="2800" dirty="0">
                <a:latin typeface="Trebuchet MS" panose="020B0603020202020204" pitchFamily="34" charset="0"/>
              </a:rPr>
              <a:t>Dismissed</a:t>
            </a:r>
            <a:endParaRPr sz="2800" dirty="0">
              <a:latin typeface="Trebuchet MS" panose="020B060302020202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85899" y="121445"/>
            <a:ext cx="6657975" cy="5022056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32"/>
          <p:cNvSpPr txBox="1">
            <a:spLocks noGrp="1"/>
          </p:cNvSpPr>
          <p:nvPr>
            <p:ph type="title"/>
          </p:nvPr>
        </p:nvSpPr>
        <p:spPr>
          <a:xfrm>
            <a:off x="0" y="-14288"/>
            <a:ext cx="8520600" cy="6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latin typeface="Trebuchet MS" panose="020B0603020202020204" pitchFamily="34" charset="0"/>
                <a:ea typeface="Arial"/>
                <a:cs typeface="Arial"/>
                <a:sym typeface="Arial"/>
              </a:rPr>
              <a:t>Team Routine Scorecard</a:t>
            </a:r>
            <a:endParaRPr sz="2400" dirty="0">
              <a:latin typeface="Trebuchet MS" panose="020B0603020202020204" pitchFamily="34" charset="0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783981-1253-2231-07C6-099823C9F1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899032"/>
            <a:ext cx="7886700" cy="3733691"/>
          </a:xfrm>
        </p:spPr>
        <p:txBody>
          <a:bodyPr/>
          <a:lstStyle/>
          <a:p>
            <a:pPr marL="0" indent="0">
              <a:buNone/>
            </a:pPr>
            <a:endParaRPr lang="en-US" dirty="0">
              <a:latin typeface="Trebuchet MS" panose="020B0603020202020204" pitchFamily="34" charset="0"/>
              <a:hlinkClick r:id="rId2"/>
            </a:endParaRPr>
          </a:p>
          <a:p>
            <a:pPr marL="0" indent="0">
              <a:buNone/>
            </a:pPr>
            <a:r>
              <a:rPr lang="en-US" dirty="0">
                <a:hlinkClick r:id="rId3"/>
              </a:rPr>
              <a:t>https://www.youtube.com/watch?v=kcz1eJbghXI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hlinkClick r:id="rId4"/>
              </a:rPr>
              <a:t>https://www.youtube.com/watch?v=_2AgUwKYHds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hlinkClick r:id="rId5"/>
              </a:rPr>
              <a:t>https://www.youtube.com/watch?v=lLV62R8mkU8</a:t>
            </a:r>
            <a:endParaRPr lang="en-US" dirty="0"/>
          </a:p>
          <a:p>
            <a:pPr marL="0" indent="0">
              <a:buNone/>
            </a:pPr>
            <a:r>
              <a:rPr lang="en-US" sz="2400" dirty="0">
                <a:latin typeface="Trebuchet MS" panose="020B0703020202090204" pitchFamily="34" charset="0"/>
              </a:rPr>
              <a:t>Combo</a:t>
            </a:r>
          </a:p>
          <a:p>
            <a:pPr marL="0" indent="0">
              <a:buNone/>
            </a:pPr>
            <a:r>
              <a:rPr lang="en-US" dirty="0">
                <a:hlinkClick r:id="rId6"/>
              </a:rPr>
              <a:t>https://www.youtube.com/watch?v=PyjQeuIp4EY</a:t>
            </a:r>
            <a:r>
              <a:rPr lang="en-US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0C5DC0-B999-A4C9-4357-3DCA8628535B}"/>
              </a:ext>
            </a:extLst>
          </p:cNvPr>
          <p:cNvSpPr txBox="1"/>
          <p:nvPr/>
        </p:nvSpPr>
        <p:spPr>
          <a:xfrm>
            <a:off x="653082" y="1674461"/>
            <a:ext cx="7023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rebuchet MS" panose="020B0603020202020204" pitchFamily="34" charset="0"/>
              </a:rPr>
              <a:t>Trio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DA68C6-B95D-D874-0B16-18C002B9AA4E}"/>
              </a:ext>
            </a:extLst>
          </p:cNvPr>
          <p:cNvSpPr txBox="1"/>
          <p:nvPr/>
        </p:nvSpPr>
        <p:spPr>
          <a:xfrm>
            <a:off x="627370" y="905436"/>
            <a:ext cx="7537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rebuchet MS" panose="020B0603020202020204" pitchFamily="34" charset="0"/>
              </a:rPr>
              <a:t>Solo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A3228F-27B8-6E81-C3DB-997F5CD42EFE}"/>
              </a:ext>
            </a:extLst>
          </p:cNvPr>
          <p:cNvSpPr txBox="1"/>
          <p:nvPr/>
        </p:nvSpPr>
        <p:spPr>
          <a:xfrm>
            <a:off x="627370" y="2443486"/>
            <a:ext cx="9093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rebuchet MS" panose="020B0603020202020204" pitchFamily="34" charset="0"/>
              </a:rPr>
              <a:t>Team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3CD614-4747-C660-9903-79E0C7C0EB55}"/>
              </a:ext>
            </a:extLst>
          </p:cNvPr>
          <p:cNvSpPr txBox="1"/>
          <p:nvPr/>
        </p:nvSpPr>
        <p:spPr>
          <a:xfrm>
            <a:off x="2574562" y="68452"/>
            <a:ext cx="39948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rebuchet MS" panose="020B0603020202020204" pitchFamily="34" charset="0"/>
              </a:rPr>
              <a:t>Routine example videos</a:t>
            </a:r>
          </a:p>
        </p:txBody>
      </p:sp>
    </p:spTree>
    <p:extLst>
      <p:ext uri="{BB962C8B-B14F-4D97-AF65-F5344CB8AC3E}">
        <p14:creationId xmlns:p14="http://schemas.microsoft.com/office/powerpoint/2010/main" val="38578452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497A14-D8C7-FE71-A9F1-FDD5E1879F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5953946-EA98-8B08-8D4A-989000DC4B66}"/>
              </a:ext>
            </a:extLst>
          </p:cNvPr>
          <p:cNvSpPr txBox="1"/>
          <p:nvPr/>
        </p:nvSpPr>
        <p:spPr>
          <a:xfrm>
            <a:off x="2574562" y="68452"/>
            <a:ext cx="51184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rebuchet MS" panose="020B0603020202020204" pitchFamily="34" charset="0"/>
              </a:rPr>
              <a:t>Referee and Judges Resources </a:t>
            </a:r>
          </a:p>
        </p:txBody>
      </p:sp>
      <p:pic>
        <p:nvPicPr>
          <p:cNvPr id="1026" name="Picture 2" descr="QR Code Image">
            <a:extLst>
              <a:ext uri="{FF2B5EF4-FFF2-40B4-BE49-F238E27FC236}">
                <a16:creationId xmlns:a16="http://schemas.microsoft.com/office/drawing/2014/main" id="{CAFDAA32-7D4D-E927-1B6C-876C4C7A272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370" y="984250"/>
            <a:ext cx="3175000" cy="317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4714489-F7CE-1583-58B4-DEEF3016103B}"/>
              </a:ext>
            </a:extLst>
          </p:cNvPr>
          <p:cNvSpPr txBox="1"/>
          <p:nvPr/>
        </p:nvSpPr>
        <p:spPr>
          <a:xfrm>
            <a:off x="533544" y="4367162"/>
            <a:ext cx="3362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Sunrise Swans League Info Page</a:t>
            </a:r>
          </a:p>
        </p:txBody>
      </p:sp>
    </p:spTree>
    <p:extLst>
      <p:ext uri="{BB962C8B-B14F-4D97-AF65-F5344CB8AC3E}">
        <p14:creationId xmlns:p14="http://schemas.microsoft.com/office/powerpoint/2010/main" val="3977219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5"/>
          <p:cNvSpPr txBox="1">
            <a:spLocks noGrp="1"/>
          </p:cNvSpPr>
          <p:nvPr>
            <p:ph type="title"/>
          </p:nvPr>
        </p:nvSpPr>
        <p:spPr>
          <a:xfrm>
            <a:off x="311700" y="118343"/>
            <a:ext cx="8520600" cy="6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latin typeface="Trebuchet MS" panose="020B0603020202020204" pitchFamily="34" charset="0"/>
                <a:ea typeface="Arial"/>
                <a:cs typeface="Arial"/>
                <a:sym typeface="Arial"/>
              </a:rPr>
              <a:t>Routine Judging Basics</a:t>
            </a:r>
            <a:endParaRPr sz="4000" dirty="0">
              <a:latin typeface="Trebuchet MS" panose="020B0603020202020204" pitchFamily="34" charset="0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 dirty="0">
              <a:latin typeface="Trebuchet MS" panose="020B060302020202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15"/>
          <p:cNvSpPr txBox="1">
            <a:spLocks noGrp="1"/>
          </p:cNvSpPr>
          <p:nvPr>
            <p:ph type="body" idx="1"/>
          </p:nvPr>
        </p:nvSpPr>
        <p:spPr>
          <a:xfrm>
            <a:off x="311700" y="996300"/>
            <a:ext cx="8520600" cy="328694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28650" lvl="0" indent="-514350" algn="l" rtl="0">
              <a:spcBef>
                <a:spcPts val="0"/>
              </a:spcBef>
              <a:spcAft>
                <a:spcPts val="0"/>
              </a:spcAft>
              <a:buSzPts val="1800"/>
              <a:buFont typeface="+mj-lt"/>
              <a:buAutoNum type="arabicPeriod"/>
            </a:pPr>
            <a:r>
              <a:rPr lang="en" sz="2800" dirty="0">
                <a:latin typeface="Trebuchet MS" panose="020B0603020202020204" pitchFamily="34" charset="0"/>
              </a:rPr>
              <a:t>The judge must evaluate the competitor </a:t>
            </a:r>
            <a:r>
              <a:rPr lang="en" sz="2800">
                <a:latin typeface="Trebuchet MS" panose="020B0603020202020204" pitchFamily="34" charset="0"/>
              </a:rPr>
              <a:t>as they perform </a:t>
            </a:r>
            <a:r>
              <a:rPr lang="en" sz="2800" dirty="0">
                <a:latin typeface="Trebuchet MS" panose="020B0603020202020204" pitchFamily="34" charset="0"/>
              </a:rPr>
              <a:t>at this moment in time. Make no pre-judgement.</a:t>
            </a:r>
            <a:endParaRPr sz="2800" dirty="0">
              <a:latin typeface="Trebuchet MS" panose="020B0603020202020204" pitchFamily="34" charset="0"/>
            </a:endParaRPr>
          </a:p>
          <a:p>
            <a:pPr marL="628650" lvl="0" indent="-514350" algn="l" rtl="0">
              <a:spcBef>
                <a:spcPts val="0"/>
              </a:spcBef>
              <a:spcAft>
                <a:spcPts val="0"/>
              </a:spcAft>
              <a:buSzPts val="1800"/>
              <a:buFont typeface="+mj-lt"/>
              <a:buAutoNum type="arabicPeriod"/>
            </a:pPr>
            <a:r>
              <a:rPr lang="en" sz="2800" dirty="0">
                <a:latin typeface="Trebuchet MS" panose="020B0603020202020204" pitchFamily="34" charset="0"/>
              </a:rPr>
              <a:t>Do not let personal preferences impact the scoring (i.e. music, costumes, etc.)</a:t>
            </a:r>
            <a:endParaRPr sz="2800" dirty="0">
              <a:latin typeface="Trebuchet MS" panose="020B0603020202020204" pitchFamily="34" charset="0"/>
            </a:endParaRPr>
          </a:p>
          <a:p>
            <a:pPr marL="628650" lvl="0" indent="-514350" algn="l" rtl="0">
              <a:spcBef>
                <a:spcPts val="0"/>
              </a:spcBef>
              <a:spcAft>
                <a:spcPts val="0"/>
              </a:spcAft>
              <a:buSzPts val="1800"/>
              <a:buFont typeface="+mj-lt"/>
              <a:buAutoNum type="arabicPeriod"/>
            </a:pPr>
            <a:r>
              <a:rPr lang="en" sz="2800" dirty="0">
                <a:latin typeface="Trebuchet MS" panose="020B0603020202020204" pitchFamily="34" charset="0"/>
              </a:rPr>
              <a:t>Judges will see routines from different angles and positions at the pool.  Your evaluation should reflect your viewing position.  Judge what you see.</a:t>
            </a:r>
            <a:endParaRPr sz="2800" dirty="0">
              <a:latin typeface="Trebuchet MS" panose="020B0603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1457" y="178594"/>
            <a:ext cx="7320987" cy="4964906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6"/>
          <p:cNvSpPr txBox="1">
            <a:spLocks noGrp="1"/>
          </p:cNvSpPr>
          <p:nvPr>
            <p:ph type="title"/>
          </p:nvPr>
        </p:nvSpPr>
        <p:spPr>
          <a:xfrm>
            <a:off x="0" y="0"/>
            <a:ext cx="8520600" cy="6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latin typeface="Trebuchet MS" panose="020B0603020202020204" pitchFamily="34" charset="0"/>
                <a:ea typeface="Arial"/>
                <a:cs typeface="Arial"/>
                <a:sym typeface="Arial"/>
              </a:rPr>
              <a:t>Team Routine Scorecard</a:t>
            </a:r>
            <a:endParaRPr sz="2400" b="1" dirty="0">
              <a:latin typeface="Trebuchet MS" panose="020B0603020202020204" pitchFamily="34" charset="0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7"/>
          <p:cNvSpPr txBox="1">
            <a:spLocks noGrp="1"/>
          </p:cNvSpPr>
          <p:nvPr>
            <p:ph type="title"/>
          </p:nvPr>
        </p:nvSpPr>
        <p:spPr>
          <a:xfrm>
            <a:off x="225975" y="0"/>
            <a:ext cx="8520600" cy="6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latin typeface="Trebuchet MS" panose="020B0603020202020204" pitchFamily="34" charset="0"/>
                <a:ea typeface="Arial"/>
                <a:cs typeface="Arial"/>
                <a:sym typeface="Arial"/>
              </a:rPr>
              <a:t>Routine Scoring Breakdown</a:t>
            </a:r>
            <a:endParaRPr sz="2800" dirty="0">
              <a:latin typeface="Trebuchet MS" panose="020B0603020202020204" pitchFamily="34" charset="0"/>
              <a:ea typeface="Arial"/>
              <a:cs typeface="Arial"/>
              <a:sym typeface="Arial"/>
            </a:endParaRPr>
          </a:p>
        </p:txBody>
      </p:sp>
      <p:graphicFrame>
        <p:nvGraphicFramePr>
          <p:cNvPr id="93" name="Google Shape;93;p17"/>
          <p:cNvGraphicFramePr/>
          <p:nvPr>
            <p:extLst>
              <p:ext uri="{D42A27DB-BD31-4B8C-83A1-F6EECF244321}">
                <p14:modId xmlns:p14="http://schemas.microsoft.com/office/powerpoint/2010/main" val="3016925161"/>
              </p:ext>
            </p:extLst>
          </p:nvPr>
        </p:nvGraphicFramePr>
        <p:xfrm>
          <a:off x="385763" y="700081"/>
          <a:ext cx="8360812" cy="4273931"/>
        </p:xfrm>
        <a:graphic>
          <a:graphicData uri="http://schemas.openxmlformats.org/drawingml/2006/table">
            <a:tbl>
              <a:tblPr>
                <a:noFill/>
                <a:tableStyleId>{9B7DBF63-15E9-4C83-B927-ACE60E8AFE87}</a:tableStyleId>
              </a:tblPr>
              <a:tblGrid>
                <a:gridCol w="4180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804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4921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 u="sng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</a:rPr>
                        <a:t>Technical Merit</a:t>
                      </a:r>
                      <a:endParaRPr sz="1800" b="1" u="sng" dirty="0">
                        <a:solidFill>
                          <a:schemeClr val="dk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 u="sng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</a:rPr>
                        <a:t>Artistic Impression</a:t>
                      </a:r>
                      <a:endParaRPr sz="1800" b="1" u="sng">
                        <a:solidFill>
                          <a:schemeClr val="dk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4129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</a:rPr>
                        <a:t>Execution</a:t>
                      </a:r>
                      <a:endParaRPr sz="1800" b="1" dirty="0">
                        <a:solidFill>
                          <a:schemeClr val="dk1"/>
                        </a:solidFill>
                        <a:latin typeface="Trebuchet MS" panose="020B0603020202020204" pitchFamily="34" charset="0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</a:rPr>
                        <a:t>    -Precision of patterns, strokes, transitions, figures/hybrids, etc.</a:t>
                      </a:r>
                      <a:endParaRPr sz="1800" dirty="0">
                        <a:solidFill>
                          <a:schemeClr val="dk1"/>
                        </a:solidFill>
                        <a:latin typeface="Trebuchet MS" panose="020B0603020202020204" pitchFamily="34" charset="0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dirty="0">
                        <a:solidFill>
                          <a:schemeClr val="dk1"/>
                        </a:solidFill>
                        <a:latin typeface="Trebuchet MS" panose="020B0603020202020204" pitchFamily="34" charset="0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</a:rPr>
                        <a:t>Synchronization</a:t>
                      </a:r>
                      <a:endParaRPr sz="1800" b="1" dirty="0">
                        <a:solidFill>
                          <a:schemeClr val="dk1"/>
                        </a:solidFill>
                        <a:latin typeface="Trebuchet MS" panose="020B0603020202020204" pitchFamily="34" charset="0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</a:rPr>
                        <a:t>    -With each other and with the music</a:t>
                      </a:r>
                      <a:endParaRPr sz="1800" dirty="0">
                        <a:solidFill>
                          <a:schemeClr val="dk1"/>
                        </a:solidFill>
                        <a:latin typeface="Trebuchet MS" panose="020B0603020202020204" pitchFamily="34" charset="0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dirty="0">
                        <a:solidFill>
                          <a:schemeClr val="dk1"/>
                        </a:solidFill>
                        <a:latin typeface="Trebuchet MS" panose="020B0603020202020204" pitchFamily="34" charset="0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</a:rPr>
                        <a:t>Difficulty</a:t>
                      </a:r>
                      <a:endParaRPr sz="1800" b="1" dirty="0">
                        <a:solidFill>
                          <a:schemeClr val="dk1"/>
                        </a:solidFill>
                        <a:latin typeface="Trebuchet MS" panose="020B0603020202020204" pitchFamily="34" charset="0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</a:rPr>
                        <a:t>    -Complexity, height, patterns, number of swimmers, speed of action, etc. </a:t>
                      </a:r>
                      <a:endParaRPr sz="1800" dirty="0">
                        <a:solidFill>
                          <a:schemeClr val="dk1"/>
                        </a:solidFill>
                        <a:latin typeface="Trebuchet MS" panose="020B0603020202020204" pitchFamily="34" charset="0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</a:rPr>
                        <a:t>    </a:t>
                      </a:r>
                      <a:endParaRPr sz="1800" dirty="0">
                        <a:solidFill>
                          <a:schemeClr val="dk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</a:rPr>
                        <a:t>Choreography</a:t>
                      </a:r>
                      <a:endParaRPr sz="1800" b="1" dirty="0">
                        <a:solidFill>
                          <a:schemeClr val="dk1"/>
                        </a:solidFill>
                        <a:latin typeface="Trebuchet MS" panose="020B0603020202020204" pitchFamily="34" charset="0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</a:rPr>
                        <a:t>    -Creativity, variety, fluidity and pool coverage, transitions, patterns</a:t>
                      </a:r>
                      <a:endParaRPr sz="1800" dirty="0">
                        <a:solidFill>
                          <a:schemeClr val="dk1"/>
                        </a:solidFill>
                        <a:latin typeface="Trebuchet MS" panose="020B0603020202020204" pitchFamily="34" charset="0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dirty="0">
                        <a:solidFill>
                          <a:schemeClr val="dk1"/>
                        </a:solidFill>
                        <a:latin typeface="Trebuchet MS" panose="020B0603020202020204" pitchFamily="34" charset="0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</a:rPr>
                        <a:t>Musical Interpretation</a:t>
                      </a:r>
                      <a:endParaRPr sz="1800" b="1" dirty="0">
                        <a:solidFill>
                          <a:schemeClr val="dk1"/>
                        </a:solidFill>
                        <a:latin typeface="Trebuchet MS" panose="020B0603020202020204" pitchFamily="34" charset="0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</a:rPr>
                        <a:t>    -Feel, mood, character of the music</a:t>
                      </a:r>
                      <a:endParaRPr sz="1800" dirty="0">
                        <a:solidFill>
                          <a:schemeClr val="dk1"/>
                        </a:solidFill>
                        <a:latin typeface="Trebuchet MS" panose="020B0603020202020204" pitchFamily="34" charset="0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dirty="0">
                        <a:solidFill>
                          <a:schemeClr val="dk1"/>
                        </a:solidFill>
                        <a:latin typeface="Trebuchet MS" panose="020B0603020202020204" pitchFamily="34" charset="0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</a:rPr>
                        <a:t>Manner of Presentation</a:t>
                      </a:r>
                      <a:endParaRPr sz="1800" b="1" dirty="0">
                        <a:solidFill>
                          <a:schemeClr val="dk1"/>
                        </a:solidFill>
                        <a:latin typeface="Trebuchet MS" panose="020B0603020202020204" pitchFamily="34" charset="0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</a:rPr>
                        <a:t>    -Spark that makes the routine stand out</a:t>
                      </a:r>
                      <a:endParaRPr sz="1800" dirty="0">
                        <a:solidFill>
                          <a:schemeClr val="dk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8"/>
          <p:cNvSpPr txBox="1">
            <a:spLocks noGrp="1"/>
          </p:cNvSpPr>
          <p:nvPr>
            <p:ph type="title"/>
          </p:nvPr>
        </p:nvSpPr>
        <p:spPr>
          <a:xfrm>
            <a:off x="240262" y="0"/>
            <a:ext cx="8520600" cy="6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 dirty="0">
                <a:latin typeface="Trebuchet MS" panose="020B0603020202020204" pitchFamily="34" charset="0"/>
                <a:ea typeface="Arial"/>
                <a:cs typeface="Arial"/>
                <a:sym typeface="Arial"/>
              </a:rPr>
              <a:t>Technical Merit- </a:t>
            </a:r>
            <a:r>
              <a:rPr lang="en" b="1" u="sng" dirty="0">
                <a:latin typeface="Trebuchet MS" panose="020B0603020202020204" pitchFamily="34" charset="0"/>
                <a:ea typeface="Arial"/>
                <a:cs typeface="Arial"/>
                <a:sym typeface="Arial"/>
              </a:rPr>
              <a:t>EXECUTION</a:t>
            </a:r>
            <a:endParaRPr b="1" u="sng" dirty="0">
              <a:latin typeface="Trebuchet MS" panose="020B060302020202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8"/>
          <p:cNvSpPr txBox="1">
            <a:spLocks noGrp="1"/>
          </p:cNvSpPr>
          <p:nvPr>
            <p:ph type="body" idx="1"/>
          </p:nvPr>
        </p:nvSpPr>
        <p:spPr>
          <a:xfrm>
            <a:off x="311700" y="699969"/>
            <a:ext cx="8520600" cy="31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latin typeface="Trebuchet MS" panose="020B0603020202020204" pitchFamily="34" charset="0"/>
              </a:rPr>
              <a:t>Execution of Strokes:</a:t>
            </a:r>
            <a:endParaRPr sz="2200" dirty="0">
              <a:latin typeface="Trebuchet MS" panose="020B0603020202020204" pitchFamily="34" charset="0"/>
            </a:endParaRPr>
          </a:p>
          <a:p>
            <a:pPr marL="457200" lvl="0" indent="-317182" algn="l" rtl="0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 sz="2200" dirty="0">
                <a:latin typeface="Trebuchet MS" panose="020B0603020202020204" pitchFamily="34" charset="0"/>
              </a:rPr>
              <a:t>Swimming should be smooth and effortless</a:t>
            </a:r>
            <a:endParaRPr sz="2200" dirty="0">
              <a:latin typeface="Trebuchet MS" panose="020B0603020202020204" pitchFamily="34" charset="0"/>
            </a:endParaRPr>
          </a:p>
          <a:p>
            <a:pPr marL="457200" lvl="0" indent="-317182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2200" dirty="0">
                <a:latin typeface="Trebuchet MS" panose="020B0603020202020204" pitchFamily="34" charset="0"/>
              </a:rPr>
              <a:t>Power without struggle, no unintentional splashing</a:t>
            </a:r>
            <a:endParaRPr sz="2200" dirty="0">
              <a:latin typeface="Trebuchet MS" panose="020B0603020202020204" pitchFamily="34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200" dirty="0">
                <a:latin typeface="Trebuchet MS" panose="020B0603020202020204" pitchFamily="34" charset="0"/>
              </a:rPr>
              <a:t>Execution of Propulsive Methods </a:t>
            </a:r>
            <a:endParaRPr sz="2200" dirty="0">
              <a:latin typeface="Trebuchet MS" panose="020B0603020202020204" pitchFamily="34" charset="0"/>
            </a:endParaRPr>
          </a:p>
          <a:p>
            <a:pPr marL="457200" lvl="0" indent="-317182" algn="l" rtl="0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 sz="2200" dirty="0">
                <a:latin typeface="Trebuchet MS" panose="020B0603020202020204" pitchFamily="34" charset="0"/>
              </a:rPr>
              <a:t>Kicks: Should propel swimmer effortlessly through the water</a:t>
            </a:r>
            <a:endParaRPr sz="2200" dirty="0">
              <a:latin typeface="Trebuchet MS" panose="020B0603020202020204" pitchFamily="34" charset="0"/>
            </a:endParaRPr>
          </a:p>
          <a:p>
            <a:pPr marL="457200" lvl="0" indent="-317182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2200" dirty="0">
                <a:latin typeface="Trebuchet MS" panose="020B0603020202020204" pitchFamily="34" charset="0"/>
              </a:rPr>
              <a:t>Eggbeater: Maintain good positions of head, arms, and shoulders above the surface of the water</a:t>
            </a:r>
            <a:endParaRPr sz="2200" dirty="0">
              <a:latin typeface="Trebuchet MS" panose="020B0603020202020204" pitchFamily="34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200" dirty="0">
                <a:latin typeface="Trebuchet MS" panose="020B0603020202020204" pitchFamily="34" charset="0"/>
              </a:rPr>
              <a:t>Sculling</a:t>
            </a:r>
            <a:endParaRPr sz="2200" dirty="0">
              <a:latin typeface="Trebuchet MS" panose="020B0603020202020204" pitchFamily="34" charset="0"/>
            </a:endParaRPr>
          </a:p>
          <a:p>
            <a:pPr marL="457200" lvl="0" indent="-317182" algn="l" rtl="0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 sz="2200" dirty="0">
                <a:latin typeface="Trebuchet MS" panose="020B0603020202020204" pitchFamily="34" charset="0"/>
              </a:rPr>
              <a:t>Correct body position is essential to sculling efficiency</a:t>
            </a:r>
            <a:endParaRPr sz="2200" dirty="0">
              <a:latin typeface="Trebuchet MS" panose="020B0603020202020204" pitchFamily="34" charset="0"/>
            </a:endParaRPr>
          </a:p>
          <a:p>
            <a:pPr marL="457200" lvl="0" indent="-317182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2200" dirty="0">
                <a:latin typeface="Trebuchet MS" panose="020B0603020202020204" pitchFamily="34" charset="0"/>
              </a:rPr>
              <a:t>Do not look at the sculling itself. Sculling is not judged. But the effectiveness of the sculling is.</a:t>
            </a:r>
            <a:endParaRPr sz="2200" dirty="0">
              <a:latin typeface="Trebuchet MS" panose="020B0603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6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 dirty="0">
                <a:latin typeface="Trebuchet MS" panose="020B0603020202020204" pitchFamily="34" charset="0"/>
                <a:ea typeface="Arial"/>
                <a:cs typeface="Arial"/>
                <a:sym typeface="Arial"/>
              </a:rPr>
              <a:t>Technical Merit- EXECUTION</a:t>
            </a:r>
            <a:endParaRPr u="sng" dirty="0">
              <a:latin typeface="Trebuchet MS" panose="020B060302020202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9"/>
          <p:cNvSpPr txBox="1">
            <a:spLocks noGrp="1"/>
          </p:cNvSpPr>
          <p:nvPr>
            <p:ph type="body" idx="1"/>
          </p:nvPr>
        </p:nvSpPr>
        <p:spPr>
          <a:xfrm>
            <a:off x="311700" y="896306"/>
            <a:ext cx="8520600" cy="31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latin typeface="Trebuchet MS" panose="020B0603020202020204" pitchFamily="34" charset="0"/>
              </a:rPr>
              <a:t>Execution of Figures, Hybrids, and parts thereof</a:t>
            </a:r>
            <a:endParaRPr sz="2200" dirty="0">
              <a:latin typeface="Trebuchet MS" panose="020B0603020202020204" pitchFamily="34" charset="0"/>
            </a:endParaRPr>
          </a:p>
          <a:p>
            <a:pPr marL="457200" lvl="0" indent="-334327" algn="l" rtl="0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 sz="2200" dirty="0">
                <a:latin typeface="Trebuchet MS" panose="020B0603020202020204" pitchFamily="34" charset="0"/>
              </a:rPr>
              <a:t>If a standard figure is used, it should be recognizable</a:t>
            </a:r>
            <a:endParaRPr sz="2200" dirty="0">
              <a:latin typeface="Trebuchet MS" panose="020B0603020202020204" pitchFamily="34" charset="0"/>
            </a:endParaRPr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2200" dirty="0">
                <a:latin typeface="Trebuchet MS" panose="020B0603020202020204" pitchFamily="34" charset="0"/>
              </a:rPr>
              <a:t>Should appear effortless, smooth, controlled</a:t>
            </a:r>
            <a:endParaRPr sz="2200" dirty="0">
              <a:latin typeface="Trebuchet MS" panose="020B0603020202020204" pitchFamily="34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200" dirty="0">
                <a:latin typeface="Trebuchet MS" panose="020B0603020202020204" pitchFamily="34" charset="0"/>
              </a:rPr>
              <a:t>Execution of Transitions</a:t>
            </a:r>
            <a:endParaRPr sz="2200" dirty="0">
              <a:latin typeface="Trebuchet MS" panose="020B0603020202020204" pitchFamily="34" charset="0"/>
            </a:endParaRPr>
          </a:p>
          <a:p>
            <a:pPr marL="457200" lvl="0" indent="-334327" algn="l" rtl="0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 sz="2200" dirty="0">
                <a:latin typeface="Trebuchet MS" panose="020B0603020202020204" pitchFamily="34" charset="0"/>
              </a:rPr>
              <a:t>A movement between figure parts, strokes, and propulsive techniques. Transitions connect an entire routine into a cohesive performance</a:t>
            </a:r>
            <a:endParaRPr sz="2200" dirty="0">
              <a:latin typeface="Trebuchet MS" panose="020B0603020202020204" pitchFamily="34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200" dirty="0">
                <a:latin typeface="Trebuchet MS" panose="020B0603020202020204" pitchFamily="34" charset="0"/>
              </a:rPr>
              <a:t>Execution &amp; Precision of Patterns</a:t>
            </a:r>
            <a:endParaRPr sz="2200" dirty="0">
              <a:latin typeface="Trebuchet MS" panose="020B0603020202020204" pitchFamily="34" charset="0"/>
            </a:endParaRPr>
          </a:p>
          <a:p>
            <a:pPr marL="457200" lvl="0" indent="-334327" algn="l" rtl="0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 sz="2200" dirty="0">
                <a:latin typeface="Trebuchet MS" panose="020B0603020202020204" pitchFamily="34" charset="0"/>
              </a:rPr>
              <a:t>The exactness of the pattern must be clearly evident. There should be no doubt as to what the pattern is</a:t>
            </a:r>
            <a:endParaRPr sz="2200" dirty="0">
              <a:latin typeface="Trebuchet MS" panose="020B0603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0"/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6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 dirty="0">
                <a:latin typeface="Trebuchet MS" panose="020B0603020202020204" pitchFamily="34" charset="0"/>
                <a:ea typeface="Arial"/>
                <a:cs typeface="Arial"/>
                <a:sym typeface="Arial"/>
              </a:rPr>
              <a:t>Technical Merit- SYNCHRONIZATION</a:t>
            </a:r>
            <a:endParaRPr u="sng" dirty="0">
              <a:latin typeface="Trebuchet MS" panose="020B060302020202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20"/>
          <p:cNvSpPr txBox="1">
            <a:spLocks noGrp="1"/>
          </p:cNvSpPr>
          <p:nvPr>
            <p:ph type="body" idx="1"/>
          </p:nvPr>
        </p:nvSpPr>
        <p:spPr>
          <a:xfrm>
            <a:off x="311700" y="996300"/>
            <a:ext cx="8520600" cy="31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latin typeface="Trebuchet MS" panose="020B0603020202020204" pitchFamily="34" charset="0"/>
              </a:rPr>
              <a:t>Synchronization with Each Other</a:t>
            </a:r>
            <a:endParaRPr sz="2200" dirty="0">
              <a:latin typeface="Trebuchet MS" panose="020B0603020202020204" pitchFamily="34" charset="0"/>
            </a:endParaRPr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 sz="2200" dirty="0">
                <a:latin typeface="Trebuchet MS" panose="020B0603020202020204" pitchFamily="34" charset="0"/>
              </a:rPr>
              <a:t>Either synchronized or not. </a:t>
            </a:r>
            <a:endParaRPr sz="2200" dirty="0">
              <a:latin typeface="Trebuchet MS" panose="020B0603020202020204" pitchFamily="34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2200" dirty="0">
                <a:latin typeface="Trebuchet MS" panose="020B0603020202020204" pitchFamily="34" charset="0"/>
              </a:rPr>
              <a:t>All body positions, arm and leg angles, and head angles should be exact</a:t>
            </a:r>
            <a:endParaRPr sz="2200" dirty="0">
              <a:latin typeface="Trebuchet MS" panose="020B0603020202020204" pitchFamily="34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200" dirty="0">
                <a:latin typeface="Trebuchet MS" panose="020B0603020202020204" pitchFamily="34" charset="0"/>
              </a:rPr>
              <a:t>Synchronization with the Music</a:t>
            </a:r>
            <a:endParaRPr sz="2200" dirty="0">
              <a:latin typeface="Trebuchet MS" panose="020B0603020202020204" pitchFamily="34" charset="0"/>
            </a:endParaRPr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 sz="2200" dirty="0">
                <a:latin typeface="Trebuchet MS" panose="020B0603020202020204" pitchFamily="34" charset="0"/>
              </a:rPr>
              <a:t>Swimmers might be interpreting beats of the music. Intentions should be clearly evident</a:t>
            </a:r>
            <a:endParaRPr sz="2200" dirty="0">
              <a:latin typeface="Trebuchet MS" panose="020B0603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1"/>
          <p:cNvSpPr txBox="1">
            <a:spLocks noGrp="1"/>
          </p:cNvSpPr>
          <p:nvPr>
            <p:ph type="title"/>
          </p:nvPr>
        </p:nvSpPr>
        <p:spPr>
          <a:xfrm>
            <a:off x="311700" y="129837"/>
            <a:ext cx="8520600" cy="6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latin typeface="Trebuchet MS" panose="020B0603020202020204" pitchFamily="34" charset="0"/>
                <a:ea typeface="Arial"/>
                <a:cs typeface="Arial"/>
                <a:sym typeface="Arial"/>
              </a:rPr>
              <a:t>Technical Merit- DIFFICULTY</a:t>
            </a:r>
            <a:endParaRPr u="sng">
              <a:latin typeface="Trebuchet MS" panose="020B060302020202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21"/>
          <p:cNvSpPr txBox="1">
            <a:spLocks noGrp="1"/>
          </p:cNvSpPr>
          <p:nvPr>
            <p:ph type="body" idx="1"/>
          </p:nvPr>
        </p:nvSpPr>
        <p:spPr>
          <a:xfrm>
            <a:off x="311700" y="996300"/>
            <a:ext cx="8520600" cy="31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latin typeface="Trebuchet MS" panose="020B0603020202020204" pitchFamily="34" charset="0"/>
              </a:rPr>
              <a:t>A more difficult routine, with more difficult elements should receive higher marks. However, a difficult routine that is not well executed and synchronized should not receive higher marks than a more simple routine that was well executed and synchronized.</a:t>
            </a:r>
            <a:endParaRPr sz="2400" dirty="0">
              <a:latin typeface="Trebuchet MS" panose="020B0603020202020204" pitchFamily="34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400" dirty="0">
                <a:latin typeface="Trebuchet MS" panose="020B0603020202020204" pitchFamily="34" charset="0"/>
              </a:rPr>
              <a:t>Some examples of difficulty include: Complexity of the movement, very quick or constant movements, sustained high energy, longer breaths held under water, challenging elements near the end of a routine, etc.</a:t>
            </a:r>
            <a:endParaRPr sz="2400" dirty="0">
              <a:latin typeface="Trebuchet MS" panose="020B0603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3538</TotalTime>
  <Words>850</Words>
  <Application>Microsoft Macintosh PowerPoint</Application>
  <PresentationFormat>On-screen Show (16:9)</PresentationFormat>
  <Paragraphs>124</Paragraphs>
  <Slides>22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Wingdings</vt:lpstr>
      <vt:lpstr>Aptos Display</vt:lpstr>
      <vt:lpstr>Aptos</vt:lpstr>
      <vt:lpstr>Arial</vt:lpstr>
      <vt:lpstr>Trebuchet MS</vt:lpstr>
      <vt:lpstr>Office Theme</vt:lpstr>
      <vt:lpstr>VFCAL Judges Clinic</vt:lpstr>
      <vt:lpstr>Agenda</vt:lpstr>
      <vt:lpstr>Routine Judging Basics </vt:lpstr>
      <vt:lpstr>Team Routine Scorecard</vt:lpstr>
      <vt:lpstr>Routine Scoring Breakdown</vt:lpstr>
      <vt:lpstr>Technical Merit- EXECUTION</vt:lpstr>
      <vt:lpstr>Technical Merit- EXECUTION</vt:lpstr>
      <vt:lpstr>Technical Merit- SYNCHRONIZATION</vt:lpstr>
      <vt:lpstr>Technical Merit- DIFFICULTY</vt:lpstr>
      <vt:lpstr>Technical Merit- DIFFICULTY</vt:lpstr>
      <vt:lpstr>Technical Merit- DIFFICULTY</vt:lpstr>
      <vt:lpstr>Technical Merit- DIFFICULTY</vt:lpstr>
      <vt:lpstr>Artistic Impression- CHOREOGRAPHY</vt:lpstr>
      <vt:lpstr>Artistic Impression- MUSICAL INTERPRETATION</vt:lpstr>
      <vt:lpstr>Artistic Impression- MANNER OF PRESENTATION</vt:lpstr>
      <vt:lpstr>FINA Judging Scale</vt:lpstr>
      <vt:lpstr>FINA Judging Scale</vt:lpstr>
      <vt:lpstr>FINA Judging Scale</vt:lpstr>
      <vt:lpstr>Team Routine Scorecard</vt:lpstr>
      <vt:lpstr>Team Routine Scorecard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VFCAL Judges Clinic</dc:title>
  <dc:creator>Luke Wittenburg</dc:creator>
  <cp:lastModifiedBy>Jesse Smith</cp:lastModifiedBy>
  <cp:revision>4</cp:revision>
  <dcterms:modified xsi:type="dcterms:W3CDTF">2026-05-11T04:08:29Z</dcterms:modified>
</cp:coreProperties>
</file>