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4664E6-4186-41CF-B4EA-432118AEA62B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D7C3499-3EB4-4792-8D5F-2F06195814D8}">
      <dgm:prSet/>
      <dgm:spPr/>
      <dgm:t>
        <a:bodyPr/>
        <a:lstStyle/>
        <a:p>
          <a:pPr>
            <a:lnSpc>
              <a:spcPct val="100000"/>
            </a:lnSpc>
          </a:pPr>
          <a:r>
            <a:rPr lang="en-IN" b="1" i="0"/>
            <a:t>Partitioning clustering -</a:t>
          </a:r>
          <a:r>
            <a:rPr lang="en-US" b="1" i="0"/>
            <a:t> </a:t>
          </a:r>
          <a:r>
            <a:rPr lang="en-US" b="0" i="0"/>
            <a:t>divide the data into a predefined number of clusters.</a:t>
          </a:r>
          <a:endParaRPr lang="en-US"/>
        </a:p>
      </dgm:t>
    </dgm:pt>
    <dgm:pt modelId="{6843B71B-2858-4FA7-8373-1121E2E21C31}" type="parTrans" cxnId="{296E90D7-EE80-49DC-B716-9C3E35459516}">
      <dgm:prSet/>
      <dgm:spPr/>
      <dgm:t>
        <a:bodyPr/>
        <a:lstStyle/>
        <a:p>
          <a:endParaRPr lang="en-US"/>
        </a:p>
      </dgm:t>
    </dgm:pt>
    <dgm:pt modelId="{4EF56C04-22C2-425F-85DD-9935B3FE8177}" type="sibTrans" cxnId="{296E90D7-EE80-49DC-B716-9C3E35459516}">
      <dgm:prSet/>
      <dgm:spPr/>
      <dgm:t>
        <a:bodyPr/>
        <a:lstStyle/>
        <a:p>
          <a:endParaRPr lang="en-US"/>
        </a:p>
      </dgm:t>
    </dgm:pt>
    <dgm:pt modelId="{669998D9-35AB-4730-9B77-3B09296E5897}">
      <dgm:prSet/>
      <dgm:spPr/>
      <dgm:t>
        <a:bodyPr/>
        <a:lstStyle/>
        <a:p>
          <a:pPr>
            <a:lnSpc>
              <a:spcPct val="100000"/>
            </a:lnSpc>
          </a:pPr>
          <a:r>
            <a:rPr lang="en-IN" b="1" i="0"/>
            <a:t>Hierarchical clustering </a:t>
          </a:r>
          <a:r>
            <a:rPr lang="en-IN" b="0" i="0"/>
            <a:t>-</a:t>
          </a:r>
          <a:r>
            <a:rPr lang="en-US" b="0" i="0"/>
            <a:t>create a tree-like hierarchy of clusters, where each cluster is a subset of the parent cluster</a:t>
          </a:r>
          <a:endParaRPr lang="en-US"/>
        </a:p>
      </dgm:t>
    </dgm:pt>
    <dgm:pt modelId="{A76DC6DA-56F4-424D-9557-C63259E6D500}" type="parTrans" cxnId="{52C949C9-A5FD-438A-ABFC-738E088A81B8}">
      <dgm:prSet/>
      <dgm:spPr/>
      <dgm:t>
        <a:bodyPr/>
        <a:lstStyle/>
        <a:p>
          <a:endParaRPr lang="en-US"/>
        </a:p>
      </dgm:t>
    </dgm:pt>
    <dgm:pt modelId="{001A1E01-2CAA-4A64-AE88-524D1252F905}" type="sibTrans" cxnId="{52C949C9-A5FD-438A-ABFC-738E088A81B8}">
      <dgm:prSet/>
      <dgm:spPr/>
      <dgm:t>
        <a:bodyPr/>
        <a:lstStyle/>
        <a:p>
          <a:endParaRPr lang="en-US"/>
        </a:p>
      </dgm:t>
    </dgm:pt>
    <dgm:pt modelId="{17F1461B-E55E-4F25-904D-82D39A5C5649}">
      <dgm:prSet/>
      <dgm:spPr/>
      <dgm:t>
        <a:bodyPr/>
        <a:lstStyle/>
        <a:p>
          <a:pPr>
            <a:lnSpc>
              <a:spcPct val="100000"/>
            </a:lnSpc>
          </a:pPr>
          <a:r>
            <a:rPr lang="en-IN" b="1" i="0"/>
            <a:t>Density-based clustering </a:t>
          </a:r>
          <a:r>
            <a:rPr lang="en-IN" b="0" i="0"/>
            <a:t>-</a:t>
          </a:r>
          <a:r>
            <a:rPr lang="en-US" b="0" i="0"/>
            <a:t>group data points that are close together in space</a:t>
          </a:r>
          <a:endParaRPr lang="en-US"/>
        </a:p>
      </dgm:t>
    </dgm:pt>
    <dgm:pt modelId="{30D7E335-1849-47EE-B277-8440F9FD08DD}" type="parTrans" cxnId="{97F2D016-EBBC-4D7F-B382-9B75044AB9F1}">
      <dgm:prSet/>
      <dgm:spPr/>
      <dgm:t>
        <a:bodyPr/>
        <a:lstStyle/>
        <a:p>
          <a:endParaRPr lang="en-US"/>
        </a:p>
      </dgm:t>
    </dgm:pt>
    <dgm:pt modelId="{219E01E0-5621-4EA2-A104-8D3688751C97}" type="sibTrans" cxnId="{97F2D016-EBBC-4D7F-B382-9B75044AB9F1}">
      <dgm:prSet/>
      <dgm:spPr/>
      <dgm:t>
        <a:bodyPr/>
        <a:lstStyle/>
        <a:p>
          <a:endParaRPr lang="en-US"/>
        </a:p>
      </dgm:t>
    </dgm:pt>
    <dgm:pt modelId="{821C4937-D775-4C3E-A658-FB95686F0887}">
      <dgm:prSet/>
      <dgm:spPr/>
      <dgm:t>
        <a:bodyPr/>
        <a:lstStyle/>
        <a:p>
          <a:pPr>
            <a:lnSpc>
              <a:spcPct val="100000"/>
            </a:lnSpc>
          </a:pPr>
          <a:r>
            <a:rPr lang="en-IN" b="1" i="0"/>
            <a:t>Model-based clustering </a:t>
          </a:r>
          <a:r>
            <a:rPr lang="en-IN" b="0" i="0"/>
            <a:t>-</a:t>
          </a:r>
          <a:r>
            <a:rPr lang="en-US" b="0" i="0"/>
            <a:t>assume that the data is generated from a mixture of statistical distributions</a:t>
          </a:r>
          <a:endParaRPr lang="en-US"/>
        </a:p>
      </dgm:t>
    </dgm:pt>
    <dgm:pt modelId="{0BC56A23-A6A0-4EC2-8B23-A99994B2496D}" type="parTrans" cxnId="{AE402695-D99D-471A-B953-362DEDBAAED8}">
      <dgm:prSet/>
      <dgm:spPr/>
      <dgm:t>
        <a:bodyPr/>
        <a:lstStyle/>
        <a:p>
          <a:endParaRPr lang="en-US"/>
        </a:p>
      </dgm:t>
    </dgm:pt>
    <dgm:pt modelId="{B3B068B3-5EAC-483B-B85E-8A9764953344}" type="sibTrans" cxnId="{AE402695-D99D-471A-B953-362DEDBAAED8}">
      <dgm:prSet/>
      <dgm:spPr/>
      <dgm:t>
        <a:bodyPr/>
        <a:lstStyle/>
        <a:p>
          <a:endParaRPr lang="en-US"/>
        </a:p>
      </dgm:t>
    </dgm:pt>
    <dgm:pt modelId="{D1786055-194B-4BD3-8564-FC059D348166}" type="pres">
      <dgm:prSet presAssocID="{324664E6-4186-41CF-B4EA-432118AEA62B}" presName="root" presStyleCnt="0">
        <dgm:presLayoutVars>
          <dgm:dir/>
          <dgm:resizeHandles val="exact"/>
        </dgm:presLayoutVars>
      </dgm:prSet>
      <dgm:spPr/>
    </dgm:pt>
    <dgm:pt modelId="{1E1683E1-5FDF-4373-9724-6C9D02BB1EB3}" type="pres">
      <dgm:prSet presAssocID="{9D7C3499-3EB4-4792-8D5F-2F06195814D8}" presName="compNode" presStyleCnt="0"/>
      <dgm:spPr/>
    </dgm:pt>
    <dgm:pt modelId="{6A5FFF2F-6568-4EA1-A7B2-C7F653166A7F}" type="pres">
      <dgm:prSet presAssocID="{9D7C3499-3EB4-4792-8D5F-2F06195814D8}" presName="bgRect" presStyleLbl="bgShp" presStyleIdx="0" presStyleCnt="4"/>
      <dgm:spPr/>
    </dgm:pt>
    <dgm:pt modelId="{FE4F306F-0E41-45BC-B3BD-FF74486D941E}" type="pres">
      <dgm:prSet presAssocID="{9D7C3499-3EB4-4792-8D5F-2F06195814D8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lowchart"/>
        </a:ext>
      </dgm:extLst>
    </dgm:pt>
    <dgm:pt modelId="{24706A9B-2B9B-44C0-A7E5-2488E79252F0}" type="pres">
      <dgm:prSet presAssocID="{9D7C3499-3EB4-4792-8D5F-2F06195814D8}" presName="spaceRect" presStyleCnt="0"/>
      <dgm:spPr/>
    </dgm:pt>
    <dgm:pt modelId="{CAD7C76B-7739-44F7-9D30-0E2F32F38ACF}" type="pres">
      <dgm:prSet presAssocID="{9D7C3499-3EB4-4792-8D5F-2F06195814D8}" presName="parTx" presStyleLbl="revTx" presStyleIdx="0" presStyleCnt="4">
        <dgm:presLayoutVars>
          <dgm:chMax val="0"/>
          <dgm:chPref val="0"/>
        </dgm:presLayoutVars>
      </dgm:prSet>
      <dgm:spPr/>
    </dgm:pt>
    <dgm:pt modelId="{C24E1088-701C-4B47-8EDD-D1049F6BFE75}" type="pres">
      <dgm:prSet presAssocID="{4EF56C04-22C2-425F-85DD-9935B3FE8177}" presName="sibTrans" presStyleCnt="0"/>
      <dgm:spPr/>
    </dgm:pt>
    <dgm:pt modelId="{EDCB9B9C-9097-4DDA-B608-DFB9341CF503}" type="pres">
      <dgm:prSet presAssocID="{669998D9-35AB-4730-9B77-3B09296E5897}" presName="compNode" presStyleCnt="0"/>
      <dgm:spPr/>
    </dgm:pt>
    <dgm:pt modelId="{DF217515-5E4A-40C6-AD63-BD70F630882E}" type="pres">
      <dgm:prSet presAssocID="{669998D9-35AB-4730-9B77-3B09296E5897}" presName="bgRect" presStyleLbl="bgShp" presStyleIdx="1" presStyleCnt="4"/>
      <dgm:spPr/>
    </dgm:pt>
    <dgm:pt modelId="{039AF57E-72D5-48A2-A6F9-BE3831136A33}" type="pres">
      <dgm:prSet presAssocID="{669998D9-35AB-4730-9B77-3B09296E589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26B06B01-530F-4185-AC0D-693DFBC1FAEF}" type="pres">
      <dgm:prSet presAssocID="{669998D9-35AB-4730-9B77-3B09296E5897}" presName="spaceRect" presStyleCnt="0"/>
      <dgm:spPr/>
    </dgm:pt>
    <dgm:pt modelId="{7D3DA7DF-041B-4B83-9ABD-19C2AA838E3D}" type="pres">
      <dgm:prSet presAssocID="{669998D9-35AB-4730-9B77-3B09296E5897}" presName="parTx" presStyleLbl="revTx" presStyleIdx="1" presStyleCnt="4">
        <dgm:presLayoutVars>
          <dgm:chMax val="0"/>
          <dgm:chPref val="0"/>
        </dgm:presLayoutVars>
      </dgm:prSet>
      <dgm:spPr/>
    </dgm:pt>
    <dgm:pt modelId="{180DA537-755D-45C5-BBE4-F711DB12861F}" type="pres">
      <dgm:prSet presAssocID="{001A1E01-2CAA-4A64-AE88-524D1252F905}" presName="sibTrans" presStyleCnt="0"/>
      <dgm:spPr/>
    </dgm:pt>
    <dgm:pt modelId="{F6F5655E-10A5-47D2-923E-F431F77005E9}" type="pres">
      <dgm:prSet presAssocID="{17F1461B-E55E-4F25-904D-82D39A5C5649}" presName="compNode" presStyleCnt="0"/>
      <dgm:spPr/>
    </dgm:pt>
    <dgm:pt modelId="{1DB5CEFD-6106-44D3-A83D-98ED5A93C431}" type="pres">
      <dgm:prSet presAssocID="{17F1461B-E55E-4F25-904D-82D39A5C5649}" presName="bgRect" presStyleLbl="bgShp" presStyleIdx="2" presStyleCnt="4"/>
      <dgm:spPr/>
    </dgm:pt>
    <dgm:pt modelId="{AF8BE14D-1218-4F4F-96E7-9A67D840F99E}" type="pres">
      <dgm:prSet presAssocID="{17F1461B-E55E-4F25-904D-82D39A5C5649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erver"/>
        </a:ext>
      </dgm:extLst>
    </dgm:pt>
    <dgm:pt modelId="{CFE816BE-56FF-4A62-8879-F4D6BC933AE6}" type="pres">
      <dgm:prSet presAssocID="{17F1461B-E55E-4F25-904D-82D39A5C5649}" presName="spaceRect" presStyleCnt="0"/>
      <dgm:spPr/>
    </dgm:pt>
    <dgm:pt modelId="{48685CD6-7D37-4DA5-892F-9D279A1443AB}" type="pres">
      <dgm:prSet presAssocID="{17F1461B-E55E-4F25-904D-82D39A5C5649}" presName="parTx" presStyleLbl="revTx" presStyleIdx="2" presStyleCnt="4">
        <dgm:presLayoutVars>
          <dgm:chMax val="0"/>
          <dgm:chPref val="0"/>
        </dgm:presLayoutVars>
      </dgm:prSet>
      <dgm:spPr/>
    </dgm:pt>
    <dgm:pt modelId="{570F35C2-FA5E-4A12-804D-5C3ED8F57E23}" type="pres">
      <dgm:prSet presAssocID="{219E01E0-5621-4EA2-A104-8D3688751C97}" presName="sibTrans" presStyleCnt="0"/>
      <dgm:spPr/>
    </dgm:pt>
    <dgm:pt modelId="{8577E930-BFCE-440E-A878-FA3C1B56E7BC}" type="pres">
      <dgm:prSet presAssocID="{821C4937-D775-4C3E-A658-FB95686F0887}" presName="compNode" presStyleCnt="0"/>
      <dgm:spPr/>
    </dgm:pt>
    <dgm:pt modelId="{7CC9E30C-6316-4AE0-87C1-734A7DE20094}" type="pres">
      <dgm:prSet presAssocID="{821C4937-D775-4C3E-A658-FB95686F0887}" presName="bgRect" presStyleLbl="bgShp" presStyleIdx="3" presStyleCnt="4"/>
      <dgm:spPr/>
    </dgm:pt>
    <dgm:pt modelId="{049FE83D-CCD1-40F2-A01E-1E33FF6E428F}" type="pres">
      <dgm:prSet presAssocID="{821C4937-D775-4C3E-A658-FB95686F0887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able"/>
        </a:ext>
      </dgm:extLst>
    </dgm:pt>
    <dgm:pt modelId="{B8EFA9C4-4BE7-4ABA-95C3-5CEA3CEFAA95}" type="pres">
      <dgm:prSet presAssocID="{821C4937-D775-4C3E-A658-FB95686F0887}" presName="spaceRect" presStyleCnt="0"/>
      <dgm:spPr/>
    </dgm:pt>
    <dgm:pt modelId="{DCDAB623-6420-482A-89AE-105647554B13}" type="pres">
      <dgm:prSet presAssocID="{821C4937-D775-4C3E-A658-FB95686F0887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BF27E800-87F0-47C2-B990-0C56F1F88F8E}" type="presOf" srcId="{324664E6-4186-41CF-B4EA-432118AEA62B}" destId="{D1786055-194B-4BD3-8564-FC059D348166}" srcOrd="0" destOrd="0" presId="urn:microsoft.com/office/officeart/2018/2/layout/IconVerticalSolidList"/>
    <dgm:cxn modelId="{97F2D016-EBBC-4D7F-B382-9B75044AB9F1}" srcId="{324664E6-4186-41CF-B4EA-432118AEA62B}" destId="{17F1461B-E55E-4F25-904D-82D39A5C5649}" srcOrd="2" destOrd="0" parTransId="{30D7E335-1849-47EE-B277-8440F9FD08DD}" sibTransId="{219E01E0-5621-4EA2-A104-8D3688751C97}"/>
    <dgm:cxn modelId="{919D0A19-09D9-44FB-BC87-67604A4A11FA}" type="presOf" srcId="{17F1461B-E55E-4F25-904D-82D39A5C5649}" destId="{48685CD6-7D37-4DA5-892F-9D279A1443AB}" srcOrd="0" destOrd="0" presId="urn:microsoft.com/office/officeart/2018/2/layout/IconVerticalSolidList"/>
    <dgm:cxn modelId="{6D73E53D-69A0-415F-AC86-1F030BDF538E}" type="presOf" srcId="{669998D9-35AB-4730-9B77-3B09296E5897}" destId="{7D3DA7DF-041B-4B83-9ABD-19C2AA838E3D}" srcOrd="0" destOrd="0" presId="urn:microsoft.com/office/officeart/2018/2/layout/IconVerticalSolidList"/>
    <dgm:cxn modelId="{AE402695-D99D-471A-B953-362DEDBAAED8}" srcId="{324664E6-4186-41CF-B4EA-432118AEA62B}" destId="{821C4937-D775-4C3E-A658-FB95686F0887}" srcOrd="3" destOrd="0" parTransId="{0BC56A23-A6A0-4EC2-8B23-A99994B2496D}" sibTransId="{B3B068B3-5EAC-483B-B85E-8A9764953344}"/>
    <dgm:cxn modelId="{0E8982A5-D93F-4394-8120-6CA5711DBCAB}" type="presOf" srcId="{821C4937-D775-4C3E-A658-FB95686F0887}" destId="{DCDAB623-6420-482A-89AE-105647554B13}" srcOrd="0" destOrd="0" presId="urn:microsoft.com/office/officeart/2018/2/layout/IconVerticalSolidList"/>
    <dgm:cxn modelId="{52C949C9-A5FD-438A-ABFC-738E088A81B8}" srcId="{324664E6-4186-41CF-B4EA-432118AEA62B}" destId="{669998D9-35AB-4730-9B77-3B09296E5897}" srcOrd="1" destOrd="0" parTransId="{A76DC6DA-56F4-424D-9557-C63259E6D500}" sibTransId="{001A1E01-2CAA-4A64-AE88-524D1252F905}"/>
    <dgm:cxn modelId="{296E90D7-EE80-49DC-B716-9C3E35459516}" srcId="{324664E6-4186-41CF-B4EA-432118AEA62B}" destId="{9D7C3499-3EB4-4792-8D5F-2F06195814D8}" srcOrd="0" destOrd="0" parTransId="{6843B71B-2858-4FA7-8373-1121E2E21C31}" sibTransId="{4EF56C04-22C2-425F-85DD-9935B3FE8177}"/>
    <dgm:cxn modelId="{59A4BBFE-BEC1-4229-A35C-BCCFAA906BDF}" type="presOf" srcId="{9D7C3499-3EB4-4792-8D5F-2F06195814D8}" destId="{CAD7C76B-7739-44F7-9D30-0E2F32F38ACF}" srcOrd="0" destOrd="0" presId="urn:microsoft.com/office/officeart/2018/2/layout/IconVerticalSolidList"/>
    <dgm:cxn modelId="{6BE78291-5A78-40EB-AAB9-A03E8D7DAED9}" type="presParOf" srcId="{D1786055-194B-4BD3-8564-FC059D348166}" destId="{1E1683E1-5FDF-4373-9724-6C9D02BB1EB3}" srcOrd="0" destOrd="0" presId="urn:microsoft.com/office/officeart/2018/2/layout/IconVerticalSolidList"/>
    <dgm:cxn modelId="{33DD8226-6110-4A1E-8EF5-04AE3A00BB65}" type="presParOf" srcId="{1E1683E1-5FDF-4373-9724-6C9D02BB1EB3}" destId="{6A5FFF2F-6568-4EA1-A7B2-C7F653166A7F}" srcOrd="0" destOrd="0" presId="urn:microsoft.com/office/officeart/2018/2/layout/IconVerticalSolidList"/>
    <dgm:cxn modelId="{9C03E397-4508-4C56-8EBD-17039EF0CE90}" type="presParOf" srcId="{1E1683E1-5FDF-4373-9724-6C9D02BB1EB3}" destId="{FE4F306F-0E41-45BC-B3BD-FF74486D941E}" srcOrd="1" destOrd="0" presId="urn:microsoft.com/office/officeart/2018/2/layout/IconVerticalSolidList"/>
    <dgm:cxn modelId="{D5C98CFD-9D98-426A-A1D5-6833773880C3}" type="presParOf" srcId="{1E1683E1-5FDF-4373-9724-6C9D02BB1EB3}" destId="{24706A9B-2B9B-44C0-A7E5-2488E79252F0}" srcOrd="2" destOrd="0" presId="urn:microsoft.com/office/officeart/2018/2/layout/IconVerticalSolidList"/>
    <dgm:cxn modelId="{734E8CDC-7476-4EE1-8D4F-A54499FD246C}" type="presParOf" srcId="{1E1683E1-5FDF-4373-9724-6C9D02BB1EB3}" destId="{CAD7C76B-7739-44F7-9D30-0E2F32F38ACF}" srcOrd="3" destOrd="0" presId="urn:microsoft.com/office/officeart/2018/2/layout/IconVerticalSolidList"/>
    <dgm:cxn modelId="{A910F74F-F5DB-4AF6-AC2B-471441DACD37}" type="presParOf" srcId="{D1786055-194B-4BD3-8564-FC059D348166}" destId="{C24E1088-701C-4B47-8EDD-D1049F6BFE75}" srcOrd="1" destOrd="0" presId="urn:microsoft.com/office/officeart/2018/2/layout/IconVerticalSolidList"/>
    <dgm:cxn modelId="{9C5E4179-631F-49AD-95DB-609497C30B94}" type="presParOf" srcId="{D1786055-194B-4BD3-8564-FC059D348166}" destId="{EDCB9B9C-9097-4DDA-B608-DFB9341CF503}" srcOrd="2" destOrd="0" presId="urn:microsoft.com/office/officeart/2018/2/layout/IconVerticalSolidList"/>
    <dgm:cxn modelId="{F80859A8-99E4-4BE3-A965-6AA7929EFEA7}" type="presParOf" srcId="{EDCB9B9C-9097-4DDA-B608-DFB9341CF503}" destId="{DF217515-5E4A-40C6-AD63-BD70F630882E}" srcOrd="0" destOrd="0" presId="urn:microsoft.com/office/officeart/2018/2/layout/IconVerticalSolidList"/>
    <dgm:cxn modelId="{38996ACC-2729-45F5-A631-D5F6F1378DED}" type="presParOf" srcId="{EDCB9B9C-9097-4DDA-B608-DFB9341CF503}" destId="{039AF57E-72D5-48A2-A6F9-BE3831136A33}" srcOrd="1" destOrd="0" presId="urn:microsoft.com/office/officeart/2018/2/layout/IconVerticalSolidList"/>
    <dgm:cxn modelId="{FF9B324D-14C4-47C2-BEF8-33642E6D7FE8}" type="presParOf" srcId="{EDCB9B9C-9097-4DDA-B608-DFB9341CF503}" destId="{26B06B01-530F-4185-AC0D-693DFBC1FAEF}" srcOrd="2" destOrd="0" presId="urn:microsoft.com/office/officeart/2018/2/layout/IconVerticalSolidList"/>
    <dgm:cxn modelId="{03613081-7A3F-498D-B312-B251F0FC0F81}" type="presParOf" srcId="{EDCB9B9C-9097-4DDA-B608-DFB9341CF503}" destId="{7D3DA7DF-041B-4B83-9ABD-19C2AA838E3D}" srcOrd="3" destOrd="0" presId="urn:microsoft.com/office/officeart/2018/2/layout/IconVerticalSolidList"/>
    <dgm:cxn modelId="{CFFADEB4-A46F-4941-87CC-52807542558D}" type="presParOf" srcId="{D1786055-194B-4BD3-8564-FC059D348166}" destId="{180DA537-755D-45C5-BBE4-F711DB12861F}" srcOrd="3" destOrd="0" presId="urn:microsoft.com/office/officeart/2018/2/layout/IconVerticalSolidList"/>
    <dgm:cxn modelId="{1CECF814-D046-4256-9659-ECBA06D603FE}" type="presParOf" srcId="{D1786055-194B-4BD3-8564-FC059D348166}" destId="{F6F5655E-10A5-47D2-923E-F431F77005E9}" srcOrd="4" destOrd="0" presId="urn:microsoft.com/office/officeart/2018/2/layout/IconVerticalSolidList"/>
    <dgm:cxn modelId="{579FD1F5-FBAB-4A72-98F7-E15854CC4736}" type="presParOf" srcId="{F6F5655E-10A5-47D2-923E-F431F77005E9}" destId="{1DB5CEFD-6106-44D3-A83D-98ED5A93C431}" srcOrd="0" destOrd="0" presId="urn:microsoft.com/office/officeart/2018/2/layout/IconVerticalSolidList"/>
    <dgm:cxn modelId="{CEAAFC8A-10C7-491D-89FD-C1E9A6BD6C8C}" type="presParOf" srcId="{F6F5655E-10A5-47D2-923E-F431F77005E9}" destId="{AF8BE14D-1218-4F4F-96E7-9A67D840F99E}" srcOrd="1" destOrd="0" presId="urn:microsoft.com/office/officeart/2018/2/layout/IconVerticalSolidList"/>
    <dgm:cxn modelId="{E28AECFA-F265-4D4E-A914-3406E5AD71D2}" type="presParOf" srcId="{F6F5655E-10A5-47D2-923E-F431F77005E9}" destId="{CFE816BE-56FF-4A62-8879-F4D6BC933AE6}" srcOrd="2" destOrd="0" presId="urn:microsoft.com/office/officeart/2018/2/layout/IconVerticalSolidList"/>
    <dgm:cxn modelId="{1DF766EB-3E7E-4976-95A2-C620E2AAC41D}" type="presParOf" srcId="{F6F5655E-10A5-47D2-923E-F431F77005E9}" destId="{48685CD6-7D37-4DA5-892F-9D279A1443AB}" srcOrd="3" destOrd="0" presId="urn:microsoft.com/office/officeart/2018/2/layout/IconVerticalSolidList"/>
    <dgm:cxn modelId="{25C80CC3-4FEA-4F48-BC89-FF1BBEFE6E01}" type="presParOf" srcId="{D1786055-194B-4BD3-8564-FC059D348166}" destId="{570F35C2-FA5E-4A12-804D-5C3ED8F57E23}" srcOrd="5" destOrd="0" presId="urn:microsoft.com/office/officeart/2018/2/layout/IconVerticalSolidList"/>
    <dgm:cxn modelId="{DEE8A935-6A0B-4702-89D3-7FFE2AF6ACBA}" type="presParOf" srcId="{D1786055-194B-4BD3-8564-FC059D348166}" destId="{8577E930-BFCE-440E-A878-FA3C1B56E7BC}" srcOrd="6" destOrd="0" presId="urn:microsoft.com/office/officeart/2018/2/layout/IconVerticalSolidList"/>
    <dgm:cxn modelId="{D0AC5D39-DA1B-4430-A86E-D4CE1024C778}" type="presParOf" srcId="{8577E930-BFCE-440E-A878-FA3C1B56E7BC}" destId="{7CC9E30C-6316-4AE0-87C1-734A7DE20094}" srcOrd="0" destOrd="0" presId="urn:microsoft.com/office/officeart/2018/2/layout/IconVerticalSolidList"/>
    <dgm:cxn modelId="{9B0D3408-D886-4009-B095-7EDE4469E2FA}" type="presParOf" srcId="{8577E930-BFCE-440E-A878-FA3C1B56E7BC}" destId="{049FE83D-CCD1-40F2-A01E-1E33FF6E428F}" srcOrd="1" destOrd="0" presId="urn:microsoft.com/office/officeart/2018/2/layout/IconVerticalSolidList"/>
    <dgm:cxn modelId="{7411D0AB-AFC9-48EE-B871-BF95FA799221}" type="presParOf" srcId="{8577E930-BFCE-440E-A878-FA3C1B56E7BC}" destId="{B8EFA9C4-4BE7-4ABA-95C3-5CEA3CEFAA95}" srcOrd="2" destOrd="0" presId="urn:microsoft.com/office/officeart/2018/2/layout/IconVerticalSolidList"/>
    <dgm:cxn modelId="{361FC878-B0A1-4C3B-A6F7-12C23B95B1B9}" type="presParOf" srcId="{8577E930-BFCE-440E-A878-FA3C1B56E7BC}" destId="{DCDAB623-6420-482A-89AE-105647554B1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5FFF2F-6568-4EA1-A7B2-C7F653166A7F}">
      <dsp:nvSpPr>
        <dsp:cNvPr id="0" name=""/>
        <dsp:cNvSpPr/>
      </dsp:nvSpPr>
      <dsp:spPr>
        <a:xfrm>
          <a:off x="0" y="1805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4F306F-0E41-45BC-B3BD-FF74486D941E}">
      <dsp:nvSpPr>
        <dsp:cNvPr id="0" name=""/>
        <dsp:cNvSpPr/>
      </dsp:nvSpPr>
      <dsp:spPr>
        <a:xfrm>
          <a:off x="276881" y="207750"/>
          <a:ext cx="503420" cy="5034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D7C76B-7739-44F7-9D30-0E2F32F38ACF}">
      <dsp:nvSpPr>
        <dsp:cNvPr id="0" name=""/>
        <dsp:cNvSpPr/>
      </dsp:nvSpPr>
      <dsp:spPr>
        <a:xfrm>
          <a:off x="1057183" y="1805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b="1" i="0" kern="1200"/>
            <a:t>Partitioning clustering -</a:t>
          </a:r>
          <a:r>
            <a:rPr lang="en-US" sz="2200" b="1" i="0" kern="1200"/>
            <a:t> </a:t>
          </a:r>
          <a:r>
            <a:rPr lang="en-US" sz="2200" b="0" i="0" kern="1200"/>
            <a:t>divide the data into a predefined number of clusters.</a:t>
          </a:r>
          <a:endParaRPr lang="en-US" sz="2200" kern="1200"/>
        </a:p>
      </dsp:txBody>
      <dsp:txXfrm>
        <a:off x="1057183" y="1805"/>
        <a:ext cx="9458416" cy="915310"/>
      </dsp:txXfrm>
    </dsp:sp>
    <dsp:sp modelId="{DF217515-5E4A-40C6-AD63-BD70F630882E}">
      <dsp:nvSpPr>
        <dsp:cNvPr id="0" name=""/>
        <dsp:cNvSpPr/>
      </dsp:nvSpPr>
      <dsp:spPr>
        <a:xfrm>
          <a:off x="0" y="1145944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9AF57E-72D5-48A2-A6F9-BE3831136A33}">
      <dsp:nvSpPr>
        <dsp:cNvPr id="0" name=""/>
        <dsp:cNvSpPr/>
      </dsp:nvSpPr>
      <dsp:spPr>
        <a:xfrm>
          <a:off x="276881" y="1351889"/>
          <a:ext cx="503420" cy="5034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3DA7DF-041B-4B83-9ABD-19C2AA838E3D}">
      <dsp:nvSpPr>
        <dsp:cNvPr id="0" name=""/>
        <dsp:cNvSpPr/>
      </dsp:nvSpPr>
      <dsp:spPr>
        <a:xfrm>
          <a:off x="1057183" y="1145944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b="1" i="0" kern="1200"/>
            <a:t>Hierarchical clustering </a:t>
          </a:r>
          <a:r>
            <a:rPr lang="en-IN" sz="2200" b="0" i="0" kern="1200"/>
            <a:t>-</a:t>
          </a:r>
          <a:r>
            <a:rPr lang="en-US" sz="2200" b="0" i="0" kern="1200"/>
            <a:t>create a tree-like hierarchy of clusters, where each cluster is a subset of the parent cluster</a:t>
          </a:r>
          <a:endParaRPr lang="en-US" sz="2200" kern="1200"/>
        </a:p>
      </dsp:txBody>
      <dsp:txXfrm>
        <a:off x="1057183" y="1145944"/>
        <a:ext cx="9458416" cy="915310"/>
      </dsp:txXfrm>
    </dsp:sp>
    <dsp:sp modelId="{1DB5CEFD-6106-44D3-A83D-98ED5A93C431}">
      <dsp:nvSpPr>
        <dsp:cNvPr id="0" name=""/>
        <dsp:cNvSpPr/>
      </dsp:nvSpPr>
      <dsp:spPr>
        <a:xfrm>
          <a:off x="0" y="2290082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8BE14D-1218-4F4F-96E7-9A67D840F99E}">
      <dsp:nvSpPr>
        <dsp:cNvPr id="0" name=""/>
        <dsp:cNvSpPr/>
      </dsp:nvSpPr>
      <dsp:spPr>
        <a:xfrm>
          <a:off x="276881" y="2496027"/>
          <a:ext cx="503420" cy="5034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685CD6-7D37-4DA5-892F-9D279A1443AB}">
      <dsp:nvSpPr>
        <dsp:cNvPr id="0" name=""/>
        <dsp:cNvSpPr/>
      </dsp:nvSpPr>
      <dsp:spPr>
        <a:xfrm>
          <a:off x="1057183" y="2290082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b="1" i="0" kern="1200"/>
            <a:t>Density-based clustering </a:t>
          </a:r>
          <a:r>
            <a:rPr lang="en-IN" sz="2200" b="0" i="0" kern="1200"/>
            <a:t>-</a:t>
          </a:r>
          <a:r>
            <a:rPr lang="en-US" sz="2200" b="0" i="0" kern="1200"/>
            <a:t>group data points that are close together in space</a:t>
          </a:r>
          <a:endParaRPr lang="en-US" sz="2200" kern="1200"/>
        </a:p>
      </dsp:txBody>
      <dsp:txXfrm>
        <a:off x="1057183" y="2290082"/>
        <a:ext cx="9458416" cy="915310"/>
      </dsp:txXfrm>
    </dsp:sp>
    <dsp:sp modelId="{7CC9E30C-6316-4AE0-87C1-734A7DE20094}">
      <dsp:nvSpPr>
        <dsp:cNvPr id="0" name=""/>
        <dsp:cNvSpPr/>
      </dsp:nvSpPr>
      <dsp:spPr>
        <a:xfrm>
          <a:off x="0" y="3434221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9FE83D-CCD1-40F2-A01E-1E33FF6E428F}">
      <dsp:nvSpPr>
        <dsp:cNvPr id="0" name=""/>
        <dsp:cNvSpPr/>
      </dsp:nvSpPr>
      <dsp:spPr>
        <a:xfrm>
          <a:off x="276881" y="3640166"/>
          <a:ext cx="503420" cy="50342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DAB623-6420-482A-89AE-105647554B13}">
      <dsp:nvSpPr>
        <dsp:cNvPr id="0" name=""/>
        <dsp:cNvSpPr/>
      </dsp:nvSpPr>
      <dsp:spPr>
        <a:xfrm>
          <a:off x="1057183" y="3434221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b="1" i="0" kern="1200"/>
            <a:t>Model-based clustering </a:t>
          </a:r>
          <a:r>
            <a:rPr lang="en-IN" sz="2200" b="0" i="0" kern="1200"/>
            <a:t>-</a:t>
          </a:r>
          <a:r>
            <a:rPr lang="en-US" sz="2200" b="0" i="0" kern="1200"/>
            <a:t>assume that the data is generated from a mixture of statistical distributions</a:t>
          </a:r>
          <a:endParaRPr lang="en-US" sz="2200" kern="1200"/>
        </a:p>
      </dsp:txBody>
      <dsp:txXfrm>
        <a:off x="1057183" y="3434221"/>
        <a:ext cx="9458416" cy="915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A155F-8148-72ED-E30A-F535214F08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A9E494-40DD-BDD0-4884-CE3ACA553D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A0315-D961-343C-DC1C-65933643C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CAC4A-AFAB-4870-B629-B351322F0D01}" type="datetimeFigureOut">
              <a:rPr lang="en-IN" smtClean="0"/>
              <a:t>03-11-2023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81E43B-008D-6B03-29D1-3670FAE2B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10EBCB-F94F-9473-C747-5CB74B686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6A81-A249-402C-B8D8-44B78BE83D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4155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38A91-3A87-0944-A6EF-85B19BF38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A22443-0B7A-1AD0-7453-463CB0E73D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94EC39-C80D-A550-CB18-FEF44B846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CAC4A-AFAB-4870-B629-B351322F0D01}" type="datetimeFigureOut">
              <a:rPr lang="en-IN" smtClean="0"/>
              <a:t>03-11-2023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55A765-B5EC-E526-BA92-563CF9758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A1E236-7C38-38CD-0A67-95C101BB4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6A81-A249-402C-B8D8-44B78BE83D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2269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B16951-C05E-B9EC-0AA9-29FE8D171F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C24417-26CB-881A-A41C-51D4C1429B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BF505A-9B64-2E0B-6140-36226E207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CAC4A-AFAB-4870-B629-B351322F0D01}" type="datetimeFigureOut">
              <a:rPr lang="en-IN" smtClean="0"/>
              <a:t>03-11-2023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DFD139-F2C0-8CB4-0378-C5AA6BE36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997D7-6FFE-A9A9-2935-44455796C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6A81-A249-402C-B8D8-44B78BE83D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7444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7D160-E5A1-7419-C029-B7E936A7A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AF1C4-AE18-71DB-52B3-EABD017BE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50B9D-FC92-A1D0-EE63-25EFF5623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CAC4A-AFAB-4870-B629-B351322F0D01}" type="datetimeFigureOut">
              <a:rPr lang="en-IN" smtClean="0"/>
              <a:t>03-11-2023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54923-3928-0BB3-9928-BF259ED4D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F1C368-6E6E-D419-25F6-DBCFC346B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6A81-A249-402C-B8D8-44B78BE83D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7400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4AA70-F048-42A2-334E-529E8BD4A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33C272-DAC8-E387-7323-6B5726679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444F0-9C23-E1FC-C230-ADF463C26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CAC4A-AFAB-4870-B629-B351322F0D01}" type="datetimeFigureOut">
              <a:rPr lang="en-IN" smtClean="0"/>
              <a:t>03-11-2023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A6FA52-D8D5-1C4E-A2AE-31EC45B59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F3240-70E1-C01E-3276-F07743BD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6A81-A249-402C-B8D8-44B78BE83D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3198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DE555-1D69-CD46-3A03-72E21F47D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7B05F-B1AB-D02F-C103-849A3672D6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555AD6-217E-0DAF-F29C-F570768A4F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1E0A1A-5413-F9D8-244F-1D73C3FE5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CAC4A-AFAB-4870-B629-B351322F0D01}" type="datetimeFigureOut">
              <a:rPr lang="en-IN" smtClean="0"/>
              <a:t>03-11-2023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5779D4-4712-FCBB-0EBB-6849F3A3F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C2A8C4-09AB-D408-AFCF-340439E4C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6A81-A249-402C-B8D8-44B78BE83D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2097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D36E4-80C8-533F-7EF9-559ACAE96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2364A2-31F0-436C-0358-34E97E77AE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DA23DC-E77B-4528-1FD0-724DB09E0A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F4C2A5-F1CB-A733-F685-896D2571DA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433376-998C-61F9-5467-C3CB02331C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92DC99-C4C4-E8BD-611F-D9ACFCB42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CAC4A-AFAB-4870-B629-B351322F0D01}" type="datetimeFigureOut">
              <a:rPr lang="en-IN" smtClean="0"/>
              <a:t>03-11-2023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C999C2-3BD8-1FD1-9F25-DBB6253F0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55F93B-9A2F-BCCB-B76F-C51B0F8C4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6A81-A249-402C-B8D8-44B78BE83D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4781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664D0-C75C-4F2A-4AF3-EBD7870AE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CE4E03-8D7E-9B01-DB2F-C1BA8C118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CAC4A-AFAB-4870-B629-B351322F0D01}" type="datetimeFigureOut">
              <a:rPr lang="en-IN" smtClean="0"/>
              <a:t>03-11-2023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2328BE-4931-5819-FCA2-76DFCC9C0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569788-EDFA-4451-0875-994ED7686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6A81-A249-402C-B8D8-44B78BE83D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141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020599-9D84-9373-7206-E6BD6D6D3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CAC4A-AFAB-4870-B629-B351322F0D01}" type="datetimeFigureOut">
              <a:rPr lang="en-IN" smtClean="0"/>
              <a:t>03-11-2023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B39C83-1EBB-D384-C15C-E9C701BD6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81211B-80D6-CF56-908A-CB3D5C546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6A81-A249-402C-B8D8-44B78BE83D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0348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E49D9-7BDF-01B3-D0A2-0E0D77BBC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C27EC-5C19-AD20-49B4-F048B45C6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81147B-AD2F-4CCA-92A5-7625E1F0E7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44236E-7BEF-F178-9A1E-E770562F9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CAC4A-AFAB-4870-B629-B351322F0D01}" type="datetimeFigureOut">
              <a:rPr lang="en-IN" smtClean="0"/>
              <a:t>03-11-2023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7DCBDB-2C96-26AA-2626-1EA93832A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DBE0E1-4189-0091-9CE9-AEEA81E34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6A81-A249-402C-B8D8-44B78BE83D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8990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C9746-5BA7-00A3-37C4-C6A68F4E6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79DF0B-6A2A-9D4F-D05E-AD542A23DA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4DE7CA-77ED-06E7-BB84-7F634E4A67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EF445-145C-CEA6-6471-2F1DB8E31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CAC4A-AFAB-4870-B629-B351322F0D01}" type="datetimeFigureOut">
              <a:rPr lang="en-IN" smtClean="0"/>
              <a:t>03-11-2023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4B6B11-F56D-4AE3-922C-2FBC4BD55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AA4002-06A8-5D70-4AEF-A3F109977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6A81-A249-402C-B8D8-44B78BE83D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4893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866DF4-B71F-017B-3B99-940792E39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43B2BF-F920-CCB4-4613-20D10DC8AE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6575E-F620-9079-0158-B12285F514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CAC4A-AFAB-4870-B629-B351322F0D01}" type="datetimeFigureOut">
              <a:rPr lang="en-IN" smtClean="0"/>
              <a:t>03-11-2023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B0097-E9A6-12C6-0EA0-2B246266FA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3B8FC3-95AD-527D-C496-0DE86A4C5C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E6A81-A249-402C-B8D8-44B78BE83D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5557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9D78CC-24F0-5612-EED9-6E236AEDEA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85532" y="640080"/>
            <a:ext cx="4196932" cy="3566160"/>
          </a:xfrm>
        </p:spPr>
        <p:txBody>
          <a:bodyPr anchor="b">
            <a:normAutofit/>
          </a:bodyPr>
          <a:lstStyle/>
          <a:p>
            <a:pPr algn="l"/>
            <a:r>
              <a:rPr lang="en-IN" sz="5400" b="0" i="0">
                <a:effectLst/>
                <a:latin typeface="Google Sans"/>
              </a:rPr>
              <a:t>Clustering Methods</a:t>
            </a:r>
            <a:endParaRPr lang="en-IN" sz="54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E03EC1F-364D-D376-A659-A0BE6ECFD4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111" r="3" b="8116"/>
          <a:stretch/>
        </p:blipFill>
        <p:spPr>
          <a:xfrm>
            <a:off x="866691" y="1216968"/>
            <a:ext cx="5416261" cy="4424065"/>
          </a:xfrm>
          <a:custGeom>
            <a:avLst/>
            <a:gdLst/>
            <a:ahLst/>
            <a:cxnLst/>
            <a:rect l="l" t="t" r="r" b="b"/>
            <a:pathLst>
              <a:path w="5531320" h="4424065">
                <a:moveTo>
                  <a:pt x="4292328" y="3931444"/>
                </a:moveTo>
                <a:cubicBezTo>
                  <a:pt x="3830135" y="4131325"/>
                  <a:pt x="3346708" y="4259111"/>
                  <a:pt x="2855653" y="4364392"/>
                </a:cubicBezTo>
                <a:lnTo>
                  <a:pt x="2855525" y="4364392"/>
                </a:lnTo>
                <a:cubicBezTo>
                  <a:pt x="3386634" y="4394018"/>
                  <a:pt x="3853531" y="4210158"/>
                  <a:pt x="4292328" y="3931444"/>
                </a:cubicBezTo>
                <a:close/>
                <a:moveTo>
                  <a:pt x="4302118" y="3923561"/>
                </a:moveTo>
                <a:lnTo>
                  <a:pt x="4301102" y="3924959"/>
                </a:lnTo>
                <a:lnTo>
                  <a:pt x="4302881" y="3924959"/>
                </a:lnTo>
                <a:close/>
                <a:moveTo>
                  <a:pt x="3885572" y="334733"/>
                </a:moveTo>
                <a:cubicBezTo>
                  <a:pt x="4046889" y="406840"/>
                  <a:pt x="4203653" y="488713"/>
                  <a:pt x="4355013" y="579880"/>
                </a:cubicBezTo>
                <a:cubicBezTo>
                  <a:pt x="4662082" y="768063"/>
                  <a:pt x="4933803" y="995790"/>
                  <a:pt x="5144619" y="1290779"/>
                </a:cubicBezTo>
                <a:cubicBezTo>
                  <a:pt x="5314365" y="1528042"/>
                  <a:pt x="5426258" y="1789591"/>
                  <a:pt x="5468598" y="2088522"/>
                </a:cubicBezTo>
                <a:cubicBezTo>
                  <a:pt x="5479330" y="2001424"/>
                  <a:pt x="5480182" y="1913385"/>
                  <a:pt x="5471141" y="1826083"/>
                </a:cubicBezTo>
                <a:cubicBezTo>
                  <a:pt x="5455337" y="1662962"/>
                  <a:pt x="5406307" y="1504799"/>
                  <a:pt x="5327080" y="1361348"/>
                </a:cubicBezTo>
                <a:cubicBezTo>
                  <a:pt x="5206160" y="1140233"/>
                  <a:pt x="5033362" y="965782"/>
                  <a:pt x="4833354" y="816507"/>
                </a:cubicBezTo>
                <a:cubicBezTo>
                  <a:pt x="4597235" y="640276"/>
                  <a:pt x="4336322" y="509438"/>
                  <a:pt x="4063457" y="400724"/>
                </a:cubicBezTo>
                <a:cubicBezTo>
                  <a:pt x="4033360" y="388607"/>
                  <a:pt x="4003060" y="376909"/>
                  <a:pt x="3972544" y="365631"/>
                </a:cubicBezTo>
                <a:cubicBezTo>
                  <a:pt x="3943680" y="354950"/>
                  <a:pt x="3914563" y="345033"/>
                  <a:pt x="3885572" y="334733"/>
                </a:cubicBezTo>
                <a:close/>
                <a:moveTo>
                  <a:pt x="3865737" y="329520"/>
                </a:moveTo>
                <a:cubicBezTo>
                  <a:pt x="3865737" y="329520"/>
                  <a:pt x="3865737" y="330410"/>
                  <a:pt x="3866500" y="330537"/>
                </a:cubicBezTo>
                <a:lnTo>
                  <a:pt x="3869806" y="330156"/>
                </a:lnTo>
                <a:close/>
                <a:moveTo>
                  <a:pt x="2219772" y="85645"/>
                </a:moveTo>
                <a:cubicBezTo>
                  <a:pt x="2206943" y="84005"/>
                  <a:pt x="2193910" y="85264"/>
                  <a:pt x="2181627" y="89333"/>
                </a:cubicBezTo>
                <a:cubicBezTo>
                  <a:pt x="1932920" y="125113"/>
                  <a:pt x="1690800" y="197118"/>
                  <a:pt x="1462972" y="303073"/>
                </a:cubicBezTo>
                <a:cubicBezTo>
                  <a:pt x="971789" y="529528"/>
                  <a:pt x="578130" y="865460"/>
                  <a:pt x="308698" y="1338461"/>
                </a:cubicBezTo>
                <a:cubicBezTo>
                  <a:pt x="180225" y="1561852"/>
                  <a:pt x="97653" y="1808638"/>
                  <a:pt x="65840" y="2064364"/>
                </a:cubicBezTo>
                <a:cubicBezTo>
                  <a:pt x="71943" y="2050505"/>
                  <a:pt x="77284" y="2036391"/>
                  <a:pt x="82115" y="2022150"/>
                </a:cubicBezTo>
                <a:cubicBezTo>
                  <a:pt x="170104" y="1763653"/>
                  <a:pt x="279580" y="1515073"/>
                  <a:pt x="423261" y="1282260"/>
                </a:cubicBezTo>
                <a:cubicBezTo>
                  <a:pt x="630770" y="945565"/>
                  <a:pt x="895371" y="664944"/>
                  <a:pt x="1231812" y="454001"/>
                </a:cubicBezTo>
                <a:cubicBezTo>
                  <a:pt x="1535193" y="263783"/>
                  <a:pt x="1866802" y="149729"/>
                  <a:pt x="2219772" y="85645"/>
                </a:cubicBezTo>
                <a:close/>
                <a:moveTo>
                  <a:pt x="2612541" y="836"/>
                </a:moveTo>
                <a:cubicBezTo>
                  <a:pt x="2715914" y="-4250"/>
                  <a:pt x="2831240" y="14695"/>
                  <a:pt x="2946311" y="35548"/>
                </a:cubicBezTo>
                <a:cubicBezTo>
                  <a:pt x="3291652" y="98106"/>
                  <a:pt x="3631144" y="182915"/>
                  <a:pt x="3961100" y="303581"/>
                </a:cubicBezTo>
                <a:cubicBezTo>
                  <a:pt x="4278341" y="419543"/>
                  <a:pt x="4581341" y="563350"/>
                  <a:pt x="4854588" y="764502"/>
                </a:cubicBezTo>
                <a:cubicBezTo>
                  <a:pt x="5067438" y="921152"/>
                  <a:pt x="5250408" y="1105521"/>
                  <a:pt x="5377813" y="1339732"/>
                </a:cubicBezTo>
                <a:cubicBezTo>
                  <a:pt x="5459812" y="1489986"/>
                  <a:pt x="5510304" y="1655396"/>
                  <a:pt x="5526198" y="1825829"/>
                </a:cubicBezTo>
                <a:cubicBezTo>
                  <a:pt x="5538277" y="1951327"/>
                  <a:pt x="5527342" y="2074917"/>
                  <a:pt x="5510558" y="2199398"/>
                </a:cubicBezTo>
                <a:cubicBezTo>
                  <a:pt x="5502967" y="2266991"/>
                  <a:pt x="5502713" y="2335195"/>
                  <a:pt x="5509796" y="2402839"/>
                </a:cubicBezTo>
                <a:cubicBezTo>
                  <a:pt x="5534208" y="2664197"/>
                  <a:pt x="5468472" y="2926051"/>
                  <a:pt x="5323520" y="3144890"/>
                </a:cubicBezTo>
                <a:cubicBezTo>
                  <a:pt x="5201340" y="3332234"/>
                  <a:pt x="5041042" y="3491719"/>
                  <a:pt x="4853062" y="3612932"/>
                </a:cubicBezTo>
                <a:cubicBezTo>
                  <a:pt x="4671110" y="3732072"/>
                  <a:pt x="4498566" y="3864563"/>
                  <a:pt x="4316359" y="3982940"/>
                </a:cubicBezTo>
                <a:cubicBezTo>
                  <a:pt x="4019717" y="4175573"/>
                  <a:pt x="3701077" y="4317347"/>
                  <a:pt x="3352557" y="4386771"/>
                </a:cubicBezTo>
                <a:cubicBezTo>
                  <a:pt x="3160954" y="4425590"/>
                  <a:pt x="2964456" y="4434173"/>
                  <a:pt x="2770207" y="4412201"/>
                </a:cubicBezTo>
                <a:cubicBezTo>
                  <a:pt x="2685525" y="4402537"/>
                  <a:pt x="2599953" y="4402410"/>
                  <a:pt x="2514889" y="4393637"/>
                </a:cubicBezTo>
                <a:cubicBezTo>
                  <a:pt x="2307137" y="4370851"/>
                  <a:pt x="2102209" y="4327277"/>
                  <a:pt x="1903167" y="4263562"/>
                </a:cubicBezTo>
                <a:cubicBezTo>
                  <a:pt x="1560623" y="4156119"/>
                  <a:pt x="1238932" y="4006972"/>
                  <a:pt x="948393" y="3794249"/>
                </a:cubicBezTo>
                <a:cubicBezTo>
                  <a:pt x="647554" y="3573897"/>
                  <a:pt x="396813" y="3308660"/>
                  <a:pt x="223634" y="2975526"/>
                </a:cubicBezTo>
                <a:cubicBezTo>
                  <a:pt x="129454" y="2796370"/>
                  <a:pt x="67150" y="2602198"/>
                  <a:pt x="39520" y="2401695"/>
                </a:cubicBezTo>
                <a:cubicBezTo>
                  <a:pt x="34510" y="2367555"/>
                  <a:pt x="26729" y="2333872"/>
                  <a:pt x="16252" y="2300991"/>
                </a:cubicBezTo>
                <a:cubicBezTo>
                  <a:pt x="-9179" y="2218598"/>
                  <a:pt x="-24" y="2135695"/>
                  <a:pt x="11801" y="2053556"/>
                </a:cubicBezTo>
                <a:cubicBezTo>
                  <a:pt x="93686" y="1480615"/>
                  <a:pt x="377868" y="1021983"/>
                  <a:pt x="812850" y="651084"/>
                </a:cubicBezTo>
                <a:cubicBezTo>
                  <a:pt x="1176755" y="340201"/>
                  <a:pt x="1598260" y="146042"/>
                  <a:pt x="2066810" y="52586"/>
                </a:cubicBezTo>
                <a:cubicBezTo>
                  <a:pt x="2154544" y="35039"/>
                  <a:pt x="2243041" y="23087"/>
                  <a:pt x="2332046" y="14441"/>
                </a:cubicBezTo>
                <a:cubicBezTo>
                  <a:pt x="2421052" y="5794"/>
                  <a:pt x="2508913" y="2107"/>
                  <a:pt x="2612541" y="836"/>
                </a:cubicBezTo>
                <a:close/>
              </a:path>
            </a:pathLst>
          </a:custGeom>
        </p:spPr>
      </p:pic>
      <p:sp>
        <p:nvSpPr>
          <p:cNvPr id="37" name="sketchy line">
            <a:extLst>
              <a:ext uri="{FF2B5EF4-FFF2-40B4-BE49-F238E27FC236}">
                <a16:creationId xmlns:a16="http://schemas.microsoft.com/office/drawing/2014/main" id="{3F9B0603-37C5-4312-AE4D-A3D015475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85532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115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937BE1-407D-407E-7031-D16F34804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IN" b="0" i="0">
                <a:solidFill>
                  <a:srgbClr val="FFFFFF"/>
                </a:solidFill>
                <a:effectLst/>
                <a:latin typeface="Google Sans"/>
              </a:rPr>
              <a:t>Introduction</a:t>
            </a:r>
            <a:endParaRPr lang="en-IN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C7984-47E2-5A2E-A3B9-2D6CFBF61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Google Sans"/>
              </a:rPr>
              <a:t>Clustering is an </a:t>
            </a:r>
            <a:r>
              <a:rPr lang="en-US" b="1" i="0" dirty="0">
                <a:effectLst/>
                <a:latin typeface="Google Sans"/>
              </a:rPr>
              <a:t>unsupervised</a:t>
            </a:r>
            <a:r>
              <a:rPr lang="en-US" b="0" i="0" dirty="0">
                <a:effectLst/>
                <a:latin typeface="Google Sans"/>
              </a:rPr>
              <a:t> machine learning technique that groups data points into clusters based on their similarities.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Google Sans"/>
              </a:rPr>
              <a:t>Clustering can be used for a variety of tasks, such as customer segmentation, anomaly detection, and pattern recognition.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93772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F944E337-3E5D-4A1F-A5A1-2057F25B8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4B24796A-C1F6-4B21-B963-70E55A144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3482342"/>
          </a:xfrm>
          <a:custGeom>
            <a:avLst/>
            <a:gdLst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77421 w 12192000"/>
              <a:gd name="connsiteY15" fmla="*/ 763181 h 3482342"/>
              <a:gd name="connsiteX16" fmla="*/ 11540020 w 12192000"/>
              <a:gd name="connsiteY16" fmla="*/ 794059 h 3482342"/>
              <a:gd name="connsiteX17" fmla="*/ 11365056 w 12192000"/>
              <a:gd name="connsiteY17" fmla="*/ 804087 h 3482342"/>
              <a:gd name="connsiteX18" fmla="*/ 11294073 w 12192000"/>
              <a:gd name="connsiteY18" fmla="*/ 897260 h 3482342"/>
              <a:gd name="connsiteX19" fmla="*/ 11228040 w 12192000"/>
              <a:gd name="connsiteY19" fmla="*/ 958953 h 3482342"/>
              <a:gd name="connsiteX20" fmla="*/ 11193568 w 12192000"/>
              <a:gd name="connsiteY20" fmla="*/ 982314 h 3482342"/>
              <a:gd name="connsiteX21" fmla="*/ 11139869 w 12192000"/>
              <a:gd name="connsiteY21" fmla="*/ 1126133 h 3482342"/>
              <a:gd name="connsiteX22" fmla="*/ 11003287 w 12192000"/>
              <a:gd name="connsiteY22" fmla="*/ 1243468 h 3482342"/>
              <a:gd name="connsiteX23" fmla="*/ 10936797 w 12192000"/>
              <a:gd name="connsiteY23" fmla="*/ 1350588 h 3482342"/>
              <a:gd name="connsiteX24" fmla="*/ 10832727 w 12192000"/>
              <a:gd name="connsiteY24" fmla="*/ 1341335 h 3482342"/>
              <a:gd name="connsiteX25" fmla="*/ 10720408 w 12192000"/>
              <a:gd name="connsiteY25" fmla="*/ 1344999 h 3482342"/>
              <a:gd name="connsiteX26" fmla="*/ 10635456 w 12192000"/>
              <a:gd name="connsiteY26" fmla="*/ 1337688 h 3482342"/>
              <a:gd name="connsiteX27" fmla="*/ 10629954 w 12192000"/>
              <a:gd name="connsiteY27" fmla="*/ 1330628 h 3482342"/>
              <a:gd name="connsiteX28" fmla="*/ 10623883 w 12192000"/>
              <a:gd name="connsiteY28" fmla="*/ 1332776 h 3482342"/>
              <a:gd name="connsiteX29" fmla="*/ 10622090 w 12192000"/>
              <a:gd name="connsiteY29" fmla="*/ 1341385 h 3482342"/>
              <a:gd name="connsiteX30" fmla="*/ 10573203 w 12192000"/>
              <a:gd name="connsiteY30" fmla="*/ 1351996 h 3482342"/>
              <a:gd name="connsiteX31" fmla="*/ 10513263 w 12192000"/>
              <a:gd name="connsiteY31" fmla="*/ 1350756 h 3482342"/>
              <a:gd name="connsiteX32" fmla="*/ 10464012 w 12192000"/>
              <a:gd name="connsiteY32" fmla="*/ 1391778 h 3482342"/>
              <a:gd name="connsiteX33" fmla="*/ 10405409 w 12192000"/>
              <a:gd name="connsiteY33" fmla="*/ 1422789 h 3482342"/>
              <a:gd name="connsiteX34" fmla="*/ 10370530 w 12192000"/>
              <a:gd name="connsiteY34" fmla="*/ 1441596 h 3482342"/>
              <a:gd name="connsiteX35" fmla="*/ 10264922 w 12192000"/>
              <a:gd name="connsiteY35" fmla="*/ 1472107 h 3482342"/>
              <a:gd name="connsiteX36" fmla="*/ 10058690 w 12192000"/>
              <a:gd name="connsiteY36" fmla="*/ 1474888 h 3482342"/>
              <a:gd name="connsiteX37" fmla="*/ 10004424 w 12192000"/>
              <a:gd name="connsiteY37" fmla="*/ 1489801 h 3482342"/>
              <a:gd name="connsiteX38" fmla="*/ 9999951 w 12192000"/>
              <a:gd name="connsiteY38" fmla="*/ 1499127 h 3482342"/>
              <a:gd name="connsiteX39" fmla="*/ 9845462 w 12192000"/>
              <a:gd name="connsiteY39" fmla="*/ 1548192 h 3482342"/>
              <a:gd name="connsiteX40" fmla="*/ 9736156 w 12192000"/>
              <a:gd name="connsiteY40" fmla="*/ 1581928 h 3482342"/>
              <a:gd name="connsiteX41" fmla="*/ 9693355 w 12192000"/>
              <a:gd name="connsiteY41" fmla="*/ 1602632 h 3482342"/>
              <a:gd name="connsiteX42" fmla="*/ 9664242 w 12192000"/>
              <a:gd name="connsiteY42" fmla="*/ 1622075 h 3482342"/>
              <a:gd name="connsiteX43" fmla="*/ 9579195 w 12192000"/>
              <a:gd name="connsiteY43" fmla="*/ 1648017 h 3482342"/>
              <a:gd name="connsiteX44" fmla="*/ 9433652 w 12192000"/>
              <a:gd name="connsiteY44" fmla="*/ 1681174 h 3482342"/>
              <a:gd name="connsiteX45" fmla="*/ 9403775 w 12192000"/>
              <a:gd name="connsiteY45" fmla="*/ 1690403 h 3482342"/>
              <a:gd name="connsiteX46" fmla="*/ 9382503 w 12192000"/>
              <a:gd name="connsiteY46" fmla="*/ 1706957 h 3482342"/>
              <a:gd name="connsiteX47" fmla="*/ 9381410 w 12192000"/>
              <a:gd name="connsiteY47" fmla="*/ 1718312 h 3482342"/>
              <a:gd name="connsiteX48" fmla="*/ 9365685 w 12192000"/>
              <a:gd name="connsiteY48" fmla="*/ 1724772 h 3482342"/>
              <a:gd name="connsiteX49" fmla="*/ 9278020 w 12192000"/>
              <a:gd name="connsiteY49" fmla="*/ 1741161 h 3482342"/>
              <a:gd name="connsiteX50" fmla="*/ 9217145 w 12192000"/>
              <a:gd name="connsiteY50" fmla="*/ 1771195 h 3482342"/>
              <a:gd name="connsiteX51" fmla="*/ 8955875 w 12192000"/>
              <a:gd name="connsiteY51" fmla="*/ 1796806 h 3482342"/>
              <a:gd name="connsiteX52" fmla="*/ 8648415 w 12192000"/>
              <a:gd name="connsiteY52" fmla="*/ 1878623 h 3482342"/>
              <a:gd name="connsiteX53" fmla="*/ 8467374 w 12192000"/>
              <a:gd name="connsiteY53" fmla="*/ 1959575 h 3482342"/>
              <a:gd name="connsiteX54" fmla="*/ 8447067 w 12192000"/>
              <a:gd name="connsiteY54" fmla="*/ 1949706 h 3482342"/>
              <a:gd name="connsiteX55" fmla="*/ 8426060 w 12192000"/>
              <a:gd name="connsiteY55" fmla="*/ 1947126 h 3482342"/>
              <a:gd name="connsiteX56" fmla="*/ 8424042 w 12192000"/>
              <a:gd name="connsiteY56" fmla="*/ 1949367 h 3482342"/>
              <a:gd name="connsiteX57" fmla="*/ 8401276 w 12192000"/>
              <a:gd name="connsiteY57" fmla="*/ 1953968 h 3482342"/>
              <a:gd name="connsiteX58" fmla="*/ 8294129 w 12192000"/>
              <a:gd name="connsiteY58" fmla="*/ 1958387 h 3482342"/>
              <a:gd name="connsiteX59" fmla="*/ 8293892 w 12192000"/>
              <a:gd name="connsiteY59" fmla="*/ 1960370 h 3482342"/>
              <a:gd name="connsiteX60" fmla="*/ 8288078 w 12192000"/>
              <a:gd name="connsiteY60" fmla="*/ 1965222 h 3482342"/>
              <a:gd name="connsiteX61" fmla="*/ 8248914 w 12192000"/>
              <a:gd name="connsiteY61" fmla="*/ 1954175 h 3482342"/>
              <a:gd name="connsiteX62" fmla="*/ 8132104 w 12192000"/>
              <a:gd name="connsiteY62" fmla="*/ 1895727 h 3482342"/>
              <a:gd name="connsiteX63" fmla="*/ 7918078 w 12192000"/>
              <a:gd name="connsiteY63" fmla="*/ 1862668 h 3482342"/>
              <a:gd name="connsiteX64" fmla="*/ 7817899 w 12192000"/>
              <a:gd name="connsiteY64" fmla="*/ 1862176 h 3482342"/>
              <a:gd name="connsiteX65" fmla="*/ 7768994 w 12192000"/>
              <a:gd name="connsiteY65" fmla="*/ 1855721 h 3482342"/>
              <a:gd name="connsiteX66" fmla="*/ 7618027 w 12192000"/>
              <a:gd name="connsiteY66" fmla="*/ 1830959 h 3482342"/>
              <a:gd name="connsiteX67" fmla="*/ 7449425 w 12192000"/>
              <a:gd name="connsiteY67" fmla="*/ 1810910 h 3482342"/>
              <a:gd name="connsiteX68" fmla="*/ 7342915 w 12192000"/>
              <a:gd name="connsiteY68" fmla="*/ 1819827 h 3482342"/>
              <a:gd name="connsiteX69" fmla="*/ 7255191 w 12192000"/>
              <a:gd name="connsiteY69" fmla="*/ 1834354 h 3482342"/>
              <a:gd name="connsiteX70" fmla="*/ 7131205 w 12192000"/>
              <a:gd name="connsiteY70" fmla="*/ 1845557 h 3482342"/>
              <a:gd name="connsiteX71" fmla="*/ 6917124 w 12192000"/>
              <a:gd name="connsiteY71" fmla="*/ 1837109 h 3482342"/>
              <a:gd name="connsiteX72" fmla="*/ 6837145 w 12192000"/>
              <a:gd name="connsiteY72" fmla="*/ 1870724 h 3482342"/>
              <a:gd name="connsiteX73" fmla="*/ 6753991 w 12192000"/>
              <a:gd name="connsiteY73" fmla="*/ 1860969 h 3482342"/>
              <a:gd name="connsiteX74" fmla="*/ 6727754 w 12192000"/>
              <a:gd name="connsiteY74" fmla="*/ 1882372 h 3482342"/>
              <a:gd name="connsiteX75" fmla="*/ 6723371 w 12192000"/>
              <a:gd name="connsiteY75" fmla="*/ 1886494 h 3482342"/>
              <a:gd name="connsiteX76" fmla="*/ 6702779 w 12192000"/>
              <a:gd name="connsiteY76" fmla="*/ 1893601 h 3482342"/>
              <a:gd name="connsiteX77" fmla="*/ 6700779 w 12192000"/>
              <a:gd name="connsiteY77" fmla="*/ 1907344 h 3482342"/>
              <a:gd name="connsiteX78" fmla="*/ 6672513 w 12192000"/>
              <a:gd name="connsiteY78" fmla="*/ 1926452 h 3482342"/>
              <a:gd name="connsiteX79" fmla="*/ 6633549 w 12192000"/>
              <a:gd name="connsiteY79" fmla="*/ 1936255 h 3482342"/>
              <a:gd name="connsiteX80" fmla="*/ 6444344 w 12192000"/>
              <a:gd name="connsiteY80" fmla="*/ 1969663 h 3482342"/>
              <a:gd name="connsiteX81" fmla="*/ 6333446 w 12192000"/>
              <a:gd name="connsiteY81" fmla="*/ 1997163 h 3482342"/>
              <a:gd name="connsiteX82" fmla="*/ 6294933 w 12192000"/>
              <a:gd name="connsiteY82" fmla="*/ 2019412 h 3482342"/>
              <a:gd name="connsiteX83" fmla="*/ 6238719 w 12192000"/>
              <a:gd name="connsiteY83" fmla="*/ 2042547 h 3482342"/>
              <a:gd name="connsiteX84" fmla="*/ 6142310 w 12192000"/>
              <a:gd name="connsiteY84" fmla="*/ 2092510 h 3482342"/>
              <a:gd name="connsiteX85" fmla="*/ 6007916 w 12192000"/>
              <a:gd name="connsiteY85" fmla="*/ 2143752 h 3482342"/>
              <a:gd name="connsiteX86" fmla="*/ 5894610 w 12192000"/>
              <a:gd name="connsiteY86" fmla="*/ 2130684 h 3482342"/>
              <a:gd name="connsiteX87" fmla="*/ 5817682 w 12192000"/>
              <a:gd name="connsiteY87" fmla="*/ 2157358 h 3482342"/>
              <a:gd name="connsiteX88" fmla="*/ 5591469 w 12192000"/>
              <a:gd name="connsiteY88" fmla="*/ 2178389 h 3482342"/>
              <a:gd name="connsiteX89" fmla="*/ 5414282 w 12192000"/>
              <a:gd name="connsiteY89" fmla="*/ 2183070 h 3482342"/>
              <a:gd name="connsiteX90" fmla="*/ 5368369 w 12192000"/>
              <a:gd name="connsiteY90" fmla="*/ 2204272 h 3482342"/>
              <a:gd name="connsiteX91" fmla="*/ 5291263 w 12192000"/>
              <a:gd name="connsiteY91" fmla="*/ 2239182 h 3482342"/>
              <a:gd name="connsiteX92" fmla="*/ 5240857 w 12192000"/>
              <a:gd name="connsiteY92" fmla="*/ 2289444 h 3482342"/>
              <a:gd name="connsiteX93" fmla="*/ 5173523 w 12192000"/>
              <a:gd name="connsiteY93" fmla="*/ 2309057 h 3482342"/>
              <a:gd name="connsiteX94" fmla="*/ 5148543 w 12192000"/>
              <a:gd name="connsiteY94" fmla="*/ 2282356 h 3482342"/>
              <a:gd name="connsiteX95" fmla="*/ 5079548 w 12192000"/>
              <a:gd name="connsiteY95" fmla="*/ 2313485 h 3482342"/>
              <a:gd name="connsiteX96" fmla="*/ 4975908 w 12192000"/>
              <a:gd name="connsiteY96" fmla="*/ 2364128 h 3482342"/>
              <a:gd name="connsiteX97" fmla="*/ 4913723 w 12192000"/>
              <a:gd name="connsiteY97" fmla="*/ 2385265 h 3482342"/>
              <a:gd name="connsiteX98" fmla="*/ 4746485 w 12192000"/>
              <a:gd name="connsiteY98" fmla="*/ 2451769 h 3482342"/>
              <a:gd name="connsiteX99" fmla="*/ 4681588 w 12192000"/>
              <a:gd name="connsiteY99" fmla="*/ 2467494 h 3482342"/>
              <a:gd name="connsiteX100" fmla="*/ 1783655 w 12192000"/>
              <a:gd name="connsiteY100" fmla="*/ 3163860 h 3482342"/>
              <a:gd name="connsiteX101" fmla="*/ 1325955 w 12192000"/>
              <a:gd name="connsiteY101" fmla="*/ 3176692 h 3482342"/>
              <a:gd name="connsiteX102" fmla="*/ 1190384 w 12192000"/>
              <a:gd name="connsiteY102" fmla="*/ 3203504 h 3482342"/>
              <a:gd name="connsiteX103" fmla="*/ 1094537 w 12192000"/>
              <a:gd name="connsiteY103" fmla="*/ 3229469 h 3482342"/>
              <a:gd name="connsiteX104" fmla="*/ 779276 w 12192000"/>
              <a:gd name="connsiteY104" fmla="*/ 3327290 h 3482342"/>
              <a:gd name="connsiteX105" fmla="*/ 600378 w 12192000"/>
              <a:gd name="connsiteY105" fmla="*/ 3335250 h 3482342"/>
              <a:gd name="connsiteX106" fmla="*/ 493457 w 12192000"/>
              <a:gd name="connsiteY106" fmla="*/ 3365044 h 3482342"/>
              <a:gd name="connsiteX107" fmla="*/ 349402 w 12192000"/>
              <a:gd name="connsiteY107" fmla="*/ 3380897 h 3482342"/>
              <a:gd name="connsiteX108" fmla="*/ 192183 w 12192000"/>
              <a:gd name="connsiteY108" fmla="*/ 3460075 h 3482342"/>
              <a:gd name="connsiteX109" fmla="*/ 46713 w 12192000"/>
              <a:gd name="connsiteY109" fmla="*/ 3462986 h 3482342"/>
              <a:gd name="connsiteX110" fmla="*/ 2765 w 12192000"/>
              <a:gd name="connsiteY110" fmla="*/ 3480770 h 3482342"/>
              <a:gd name="connsiteX111" fmla="*/ 0 w 12192000"/>
              <a:gd name="connsiteY111" fmla="*/ 3482342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77421 w 12192000"/>
              <a:gd name="connsiteY15" fmla="*/ 763181 h 3482342"/>
              <a:gd name="connsiteX16" fmla="*/ 11540020 w 12192000"/>
              <a:gd name="connsiteY16" fmla="*/ 794059 h 3482342"/>
              <a:gd name="connsiteX17" fmla="*/ 11365056 w 12192000"/>
              <a:gd name="connsiteY17" fmla="*/ 804087 h 3482342"/>
              <a:gd name="connsiteX18" fmla="*/ 11294073 w 12192000"/>
              <a:gd name="connsiteY18" fmla="*/ 897260 h 3482342"/>
              <a:gd name="connsiteX19" fmla="*/ 11228040 w 12192000"/>
              <a:gd name="connsiteY19" fmla="*/ 958953 h 3482342"/>
              <a:gd name="connsiteX20" fmla="*/ 11193568 w 12192000"/>
              <a:gd name="connsiteY20" fmla="*/ 982314 h 3482342"/>
              <a:gd name="connsiteX21" fmla="*/ 11139869 w 12192000"/>
              <a:gd name="connsiteY21" fmla="*/ 1126133 h 3482342"/>
              <a:gd name="connsiteX22" fmla="*/ 11003287 w 12192000"/>
              <a:gd name="connsiteY22" fmla="*/ 1243468 h 3482342"/>
              <a:gd name="connsiteX23" fmla="*/ 10936797 w 12192000"/>
              <a:gd name="connsiteY23" fmla="*/ 1350588 h 3482342"/>
              <a:gd name="connsiteX24" fmla="*/ 10832727 w 12192000"/>
              <a:gd name="connsiteY24" fmla="*/ 1341335 h 3482342"/>
              <a:gd name="connsiteX25" fmla="*/ 10720408 w 12192000"/>
              <a:gd name="connsiteY25" fmla="*/ 1344999 h 3482342"/>
              <a:gd name="connsiteX26" fmla="*/ 10635456 w 12192000"/>
              <a:gd name="connsiteY26" fmla="*/ 1337688 h 3482342"/>
              <a:gd name="connsiteX27" fmla="*/ 10629954 w 12192000"/>
              <a:gd name="connsiteY27" fmla="*/ 1330628 h 3482342"/>
              <a:gd name="connsiteX28" fmla="*/ 10623883 w 12192000"/>
              <a:gd name="connsiteY28" fmla="*/ 1332776 h 3482342"/>
              <a:gd name="connsiteX29" fmla="*/ 10622090 w 12192000"/>
              <a:gd name="connsiteY29" fmla="*/ 1341385 h 3482342"/>
              <a:gd name="connsiteX30" fmla="*/ 10573203 w 12192000"/>
              <a:gd name="connsiteY30" fmla="*/ 1351996 h 3482342"/>
              <a:gd name="connsiteX31" fmla="*/ 10513263 w 12192000"/>
              <a:gd name="connsiteY31" fmla="*/ 1350756 h 3482342"/>
              <a:gd name="connsiteX32" fmla="*/ 10464012 w 12192000"/>
              <a:gd name="connsiteY32" fmla="*/ 1391778 h 3482342"/>
              <a:gd name="connsiteX33" fmla="*/ 10405409 w 12192000"/>
              <a:gd name="connsiteY33" fmla="*/ 1422789 h 3482342"/>
              <a:gd name="connsiteX34" fmla="*/ 10370530 w 12192000"/>
              <a:gd name="connsiteY34" fmla="*/ 1441596 h 3482342"/>
              <a:gd name="connsiteX35" fmla="*/ 10264922 w 12192000"/>
              <a:gd name="connsiteY35" fmla="*/ 1472107 h 3482342"/>
              <a:gd name="connsiteX36" fmla="*/ 10058690 w 12192000"/>
              <a:gd name="connsiteY36" fmla="*/ 1474888 h 3482342"/>
              <a:gd name="connsiteX37" fmla="*/ 10004424 w 12192000"/>
              <a:gd name="connsiteY37" fmla="*/ 1489801 h 3482342"/>
              <a:gd name="connsiteX38" fmla="*/ 9999951 w 12192000"/>
              <a:gd name="connsiteY38" fmla="*/ 1499127 h 3482342"/>
              <a:gd name="connsiteX39" fmla="*/ 9845462 w 12192000"/>
              <a:gd name="connsiteY39" fmla="*/ 1548192 h 3482342"/>
              <a:gd name="connsiteX40" fmla="*/ 9736156 w 12192000"/>
              <a:gd name="connsiteY40" fmla="*/ 1581928 h 3482342"/>
              <a:gd name="connsiteX41" fmla="*/ 9693355 w 12192000"/>
              <a:gd name="connsiteY41" fmla="*/ 1602632 h 3482342"/>
              <a:gd name="connsiteX42" fmla="*/ 9664242 w 12192000"/>
              <a:gd name="connsiteY42" fmla="*/ 1622075 h 3482342"/>
              <a:gd name="connsiteX43" fmla="*/ 9579195 w 12192000"/>
              <a:gd name="connsiteY43" fmla="*/ 1648017 h 3482342"/>
              <a:gd name="connsiteX44" fmla="*/ 9433652 w 12192000"/>
              <a:gd name="connsiteY44" fmla="*/ 1681174 h 3482342"/>
              <a:gd name="connsiteX45" fmla="*/ 9403775 w 12192000"/>
              <a:gd name="connsiteY45" fmla="*/ 1690403 h 3482342"/>
              <a:gd name="connsiteX46" fmla="*/ 9382503 w 12192000"/>
              <a:gd name="connsiteY46" fmla="*/ 1706957 h 3482342"/>
              <a:gd name="connsiteX47" fmla="*/ 9381410 w 12192000"/>
              <a:gd name="connsiteY47" fmla="*/ 1718312 h 3482342"/>
              <a:gd name="connsiteX48" fmla="*/ 9365685 w 12192000"/>
              <a:gd name="connsiteY48" fmla="*/ 1724772 h 3482342"/>
              <a:gd name="connsiteX49" fmla="*/ 9278020 w 12192000"/>
              <a:gd name="connsiteY49" fmla="*/ 1741161 h 3482342"/>
              <a:gd name="connsiteX50" fmla="*/ 9217145 w 12192000"/>
              <a:gd name="connsiteY50" fmla="*/ 1771195 h 3482342"/>
              <a:gd name="connsiteX51" fmla="*/ 8955875 w 12192000"/>
              <a:gd name="connsiteY51" fmla="*/ 1796806 h 3482342"/>
              <a:gd name="connsiteX52" fmla="*/ 8648415 w 12192000"/>
              <a:gd name="connsiteY52" fmla="*/ 1878623 h 3482342"/>
              <a:gd name="connsiteX53" fmla="*/ 8524524 w 12192000"/>
              <a:gd name="connsiteY53" fmla="*/ 1902425 h 3482342"/>
              <a:gd name="connsiteX54" fmla="*/ 8447067 w 12192000"/>
              <a:gd name="connsiteY54" fmla="*/ 1949706 h 3482342"/>
              <a:gd name="connsiteX55" fmla="*/ 8426060 w 12192000"/>
              <a:gd name="connsiteY55" fmla="*/ 1947126 h 3482342"/>
              <a:gd name="connsiteX56" fmla="*/ 8424042 w 12192000"/>
              <a:gd name="connsiteY56" fmla="*/ 1949367 h 3482342"/>
              <a:gd name="connsiteX57" fmla="*/ 8401276 w 12192000"/>
              <a:gd name="connsiteY57" fmla="*/ 1953968 h 3482342"/>
              <a:gd name="connsiteX58" fmla="*/ 8294129 w 12192000"/>
              <a:gd name="connsiteY58" fmla="*/ 1958387 h 3482342"/>
              <a:gd name="connsiteX59" fmla="*/ 8293892 w 12192000"/>
              <a:gd name="connsiteY59" fmla="*/ 1960370 h 3482342"/>
              <a:gd name="connsiteX60" fmla="*/ 8288078 w 12192000"/>
              <a:gd name="connsiteY60" fmla="*/ 1965222 h 3482342"/>
              <a:gd name="connsiteX61" fmla="*/ 8248914 w 12192000"/>
              <a:gd name="connsiteY61" fmla="*/ 1954175 h 3482342"/>
              <a:gd name="connsiteX62" fmla="*/ 8132104 w 12192000"/>
              <a:gd name="connsiteY62" fmla="*/ 1895727 h 3482342"/>
              <a:gd name="connsiteX63" fmla="*/ 7918078 w 12192000"/>
              <a:gd name="connsiteY63" fmla="*/ 1862668 h 3482342"/>
              <a:gd name="connsiteX64" fmla="*/ 7817899 w 12192000"/>
              <a:gd name="connsiteY64" fmla="*/ 1862176 h 3482342"/>
              <a:gd name="connsiteX65" fmla="*/ 7768994 w 12192000"/>
              <a:gd name="connsiteY65" fmla="*/ 1855721 h 3482342"/>
              <a:gd name="connsiteX66" fmla="*/ 7618027 w 12192000"/>
              <a:gd name="connsiteY66" fmla="*/ 1830959 h 3482342"/>
              <a:gd name="connsiteX67" fmla="*/ 7449425 w 12192000"/>
              <a:gd name="connsiteY67" fmla="*/ 1810910 h 3482342"/>
              <a:gd name="connsiteX68" fmla="*/ 7342915 w 12192000"/>
              <a:gd name="connsiteY68" fmla="*/ 1819827 h 3482342"/>
              <a:gd name="connsiteX69" fmla="*/ 7255191 w 12192000"/>
              <a:gd name="connsiteY69" fmla="*/ 1834354 h 3482342"/>
              <a:gd name="connsiteX70" fmla="*/ 7131205 w 12192000"/>
              <a:gd name="connsiteY70" fmla="*/ 1845557 h 3482342"/>
              <a:gd name="connsiteX71" fmla="*/ 6917124 w 12192000"/>
              <a:gd name="connsiteY71" fmla="*/ 1837109 h 3482342"/>
              <a:gd name="connsiteX72" fmla="*/ 6837145 w 12192000"/>
              <a:gd name="connsiteY72" fmla="*/ 1870724 h 3482342"/>
              <a:gd name="connsiteX73" fmla="*/ 6753991 w 12192000"/>
              <a:gd name="connsiteY73" fmla="*/ 1860969 h 3482342"/>
              <a:gd name="connsiteX74" fmla="*/ 6727754 w 12192000"/>
              <a:gd name="connsiteY74" fmla="*/ 1882372 h 3482342"/>
              <a:gd name="connsiteX75" fmla="*/ 6723371 w 12192000"/>
              <a:gd name="connsiteY75" fmla="*/ 1886494 h 3482342"/>
              <a:gd name="connsiteX76" fmla="*/ 6702779 w 12192000"/>
              <a:gd name="connsiteY76" fmla="*/ 1893601 h 3482342"/>
              <a:gd name="connsiteX77" fmla="*/ 6700779 w 12192000"/>
              <a:gd name="connsiteY77" fmla="*/ 1907344 h 3482342"/>
              <a:gd name="connsiteX78" fmla="*/ 6672513 w 12192000"/>
              <a:gd name="connsiteY78" fmla="*/ 1926452 h 3482342"/>
              <a:gd name="connsiteX79" fmla="*/ 6633549 w 12192000"/>
              <a:gd name="connsiteY79" fmla="*/ 1936255 h 3482342"/>
              <a:gd name="connsiteX80" fmla="*/ 6444344 w 12192000"/>
              <a:gd name="connsiteY80" fmla="*/ 1969663 h 3482342"/>
              <a:gd name="connsiteX81" fmla="*/ 6333446 w 12192000"/>
              <a:gd name="connsiteY81" fmla="*/ 1997163 h 3482342"/>
              <a:gd name="connsiteX82" fmla="*/ 6294933 w 12192000"/>
              <a:gd name="connsiteY82" fmla="*/ 2019412 h 3482342"/>
              <a:gd name="connsiteX83" fmla="*/ 6238719 w 12192000"/>
              <a:gd name="connsiteY83" fmla="*/ 2042547 h 3482342"/>
              <a:gd name="connsiteX84" fmla="*/ 6142310 w 12192000"/>
              <a:gd name="connsiteY84" fmla="*/ 2092510 h 3482342"/>
              <a:gd name="connsiteX85" fmla="*/ 6007916 w 12192000"/>
              <a:gd name="connsiteY85" fmla="*/ 2143752 h 3482342"/>
              <a:gd name="connsiteX86" fmla="*/ 5894610 w 12192000"/>
              <a:gd name="connsiteY86" fmla="*/ 2130684 h 3482342"/>
              <a:gd name="connsiteX87" fmla="*/ 5817682 w 12192000"/>
              <a:gd name="connsiteY87" fmla="*/ 2157358 h 3482342"/>
              <a:gd name="connsiteX88" fmla="*/ 5591469 w 12192000"/>
              <a:gd name="connsiteY88" fmla="*/ 2178389 h 3482342"/>
              <a:gd name="connsiteX89" fmla="*/ 5414282 w 12192000"/>
              <a:gd name="connsiteY89" fmla="*/ 2183070 h 3482342"/>
              <a:gd name="connsiteX90" fmla="*/ 5368369 w 12192000"/>
              <a:gd name="connsiteY90" fmla="*/ 2204272 h 3482342"/>
              <a:gd name="connsiteX91" fmla="*/ 5291263 w 12192000"/>
              <a:gd name="connsiteY91" fmla="*/ 2239182 h 3482342"/>
              <a:gd name="connsiteX92" fmla="*/ 5240857 w 12192000"/>
              <a:gd name="connsiteY92" fmla="*/ 2289444 h 3482342"/>
              <a:gd name="connsiteX93" fmla="*/ 5173523 w 12192000"/>
              <a:gd name="connsiteY93" fmla="*/ 2309057 h 3482342"/>
              <a:gd name="connsiteX94" fmla="*/ 5148543 w 12192000"/>
              <a:gd name="connsiteY94" fmla="*/ 2282356 h 3482342"/>
              <a:gd name="connsiteX95" fmla="*/ 5079548 w 12192000"/>
              <a:gd name="connsiteY95" fmla="*/ 2313485 h 3482342"/>
              <a:gd name="connsiteX96" fmla="*/ 4975908 w 12192000"/>
              <a:gd name="connsiteY96" fmla="*/ 2364128 h 3482342"/>
              <a:gd name="connsiteX97" fmla="*/ 4913723 w 12192000"/>
              <a:gd name="connsiteY97" fmla="*/ 2385265 h 3482342"/>
              <a:gd name="connsiteX98" fmla="*/ 4746485 w 12192000"/>
              <a:gd name="connsiteY98" fmla="*/ 2451769 h 3482342"/>
              <a:gd name="connsiteX99" fmla="*/ 4681588 w 12192000"/>
              <a:gd name="connsiteY99" fmla="*/ 2467494 h 3482342"/>
              <a:gd name="connsiteX100" fmla="*/ 1783655 w 12192000"/>
              <a:gd name="connsiteY100" fmla="*/ 3163860 h 3482342"/>
              <a:gd name="connsiteX101" fmla="*/ 1325955 w 12192000"/>
              <a:gd name="connsiteY101" fmla="*/ 3176692 h 3482342"/>
              <a:gd name="connsiteX102" fmla="*/ 1190384 w 12192000"/>
              <a:gd name="connsiteY102" fmla="*/ 3203504 h 3482342"/>
              <a:gd name="connsiteX103" fmla="*/ 1094537 w 12192000"/>
              <a:gd name="connsiteY103" fmla="*/ 3229469 h 3482342"/>
              <a:gd name="connsiteX104" fmla="*/ 779276 w 12192000"/>
              <a:gd name="connsiteY104" fmla="*/ 3327290 h 3482342"/>
              <a:gd name="connsiteX105" fmla="*/ 600378 w 12192000"/>
              <a:gd name="connsiteY105" fmla="*/ 3335250 h 3482342"/>
              <a:gd name="connsiteX106" fmla="*/ 493457 w 12192000"/>
              <a:gd name="connsiteY106" fmla="*/ 3365044 h 3482342"/>
              <a:gd name="connsiteX107" fmla="*/ 349402 w 12192000"/>
              <a:gd name="connsiteY107" fmla="*/ 3380897 h 3482342"/>
              <a:gd name="connsiteX108" fmla="*/ 192183 w 12192000"/>
              <a:gd name="connsiteY108" fmla="*/ 3460075 h 3482342"/>
              <a:gd name="connsiteX109" fmla="*/ 46713 w 12192000"/>
              <a:gd name="connsiteY109" fmla="*/ 3462986 h 3482342"/>
              <a:gd name="connsiteX110" fmla="*/ 2765 w 12192000"/>
              <a:gd name="connsiteY110" fmla="*/ 3480770 h 3482342"/>
              <a:gd name="connsiteX111" fmla="*/ 0 w 12192000"/>
              <a:gd name="connsiteY111" fmla="*/ 3482342 h 3482342"/>
              <a:gd name="connsiteX112" fmla="*/ 0 w 12192000"/>
              <a:gd name="connsiteY112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77421 w 12192000"/>
              <a:gd name="connsiteY15" fmla="*/ 763181 h 3482342"/>
              <a:gd name="connsiteX16" fmla="*/ 11540020 w 12192000"/>
              <a:gd name="connsiteY16" fmla="*/ 794059 h 3482342"/>
              <a:gd name="connsiteX17" fmla="*/ 11365056 w 12192000"/>
              <a:gd name="connsiteY17" fmla="*/ 804087 h 3482342"/>
              <a:gd name="connsiteX18" fmla="*/ 11294073 w 12192000"/>
              <a:gd name="connsiteY18" fmla="*/ 897260 h 3482342"/>
              <a:gd name="connsiteX19" fmla="*/ 11228040 w 12192000"/>
              <a:gd name="connsiteY19" fmla="*/ 958953 h 3482342"/>
              <a:gd name="connsiteX20" fmla="*/ 11193568 w 12192000"/>
              <a:gd name="connsiteY20" fmla="*/ 982314 h 3482342"/>
              <a:gd name="connsiteX21" fmla="*/ 11139869 w 12192000"/>
              <a:gd name="connsiteY21" fmla="*/ 1126133 h 3482342"/>
              <a:gd name="connsiteX22" fmla="*/ 11003287 w 12192000"/>
              <a:gd name="connsiteY22" fmla="*/ 1243468 h 3482342"/>
              <a:gd name="connsiteX23" fmla="*/ 10936797 w 12192000"/>
              <a:gd name="connsiteY23" fmla="*/ 1350588 h 3482342"/>
              <a:gd name="connsiteX24" fmla="*/ 10832727 w 12192000"/>
              <a:gd name="connsiteY24" fmla="*/ 1341335 h 3482342"/>
              <a:gd name="connsiteX25" fmla="*/ 10720408 w 12192000"/>
              <a:gd name="connsiteY25" fmla="*/ 1344999 h 3482342"/>
              <a:gd name="connsiteX26" fmla="*/ 10635456 w 12192000"/>
              <a:gd name="connsiteY26" fmla="*/ 1337688 h 3482342"/>
              <a:gd name="connsiteX27" fmla="*/ 10629954 w 12192000"/>
              <a:gd name="connsiteY27" fmla="*/ 1330628 h 3482342"/>
              <a:gd name="connsiteX28" fmla="*/ 10623883 w 12192000"/>
              <a:gd name="connsiteY28" fmla="*/ 1332776 h 3482342"/>
              <a:gd name="connsiteX29" fmla="*/ 10622090 w 12192000"/>
              <a:gd name="connsiteY29" fmla="*/ 1341385 h 3482342"/>
              <a:gd name="connsiteX30" fmla="*/ 10573203 w 12192000"/>
              <a:gd name="connsiteY30" fmla="*/ 1351996 h 3482342"/>
              <a:gd name="connsiteX31" fmla="*/ 10513263 w 12192000"/>
              <a:gd name="connsiteY31" fmla="*/ 1350756 h 3482342"/>
              <a:gd name="connsiteX32" fmla="*/ 10464012 w 12192000"/>
              <a:gd name="connsiteY32" fmla="*/ 1391778 h 3482342"/>
              <a:gd name="connsiteX33" fmla="*/ 10405409 w 12192000"/>
              <a:gd name="connsiteY33" fmla="*/ 1422789 h 3482342"/>
              <a:gd name="connsiteX34" fmla="*/ 10370530 w 12192000"/>
              <a:gd name="connsiteY34" fmla="*/ 1441596 h 3482342"/>
              <a:gd name="connsiteX35" fmla="*/ 10264922 w 12192000"/>
              <a:gd name="connsiteY35" fmla="*/ 1472107 h 3482342"/>
              <a:gd name="connsiteX36" fmla="*/ 10058690 w 12192000"/>
              <a:gd name="connsiteY36" fmla="*/ 1474888 h 3482342"/>
              <a:gd name="connsiteX37" fmla="*/ 10004424 w 12192000"/>
              <a:gd name="connsiteY37" fmla="*/ 1489801 h 3482342"/>
              <a:gd name="connsiteX38" fmla="*/ 9999951 w 12192000"/>
              <a:gd name="connsiteY38" fmla="*/ 1499127 h 3482342"/>
              <a:gd name="connsiteX39" fmla="*/ 9845462 w 12192000"/>
              <a:gd name="connsiteY39" fmla="*/ 1548192 h 3482342"/>
              <a:gd name="connsiteX40" fmla="*/ 9736156 w 12192000"/>
              <a:gd name="connsiteY40" fmla="*/ 1581928 h 3482342"/>
              <a:gd name="connsiteX41" fmla="*/ 9693355 w 12192000"/>
              <a:gd name="connsiteY41" fmla="*/ 1602632 h 3482342"/>
              <a:gd name="connsiteX42" fmla="*/ 9664242 w 12192000"/>
              <a:gd name="connsiteY42" fmla="*/ 1622075 h 3482342"/>
              <a:gd name="connsiteX43" fmla="*/ 9579195 w 12192000"/>
              <a:gd name="connsiteY43" fmla="*/ 1648017 h 3482342"/>
              <a:gd name="connsiteX44" fmla="*/ 9433652 w 12192000"/>
              <a:gd name="connsiteY44" fmla="*/ 1681174 h 3482342"/>
              <a:gd name="connsiteX45" fmla="*/ 9403775 w 12192000"/>
              <a:gd name="connsiteY45" fmla="*/ 1690403 h 3482342"/>
              <a:gd name="connsiteX46" fmla="*/ 9382503 w 12192000"/>
              <a:gd name="connsiteY46" fmla="*/ 1706957 h 3482342"/>
              <a:gd name="connsiteX47" fmla="*/ 9381410 w 12192000"/>
              <a:gd name="connsiteY47" fmla="*/ 1718312 h 3482342"/>
              <a:gd name="connsiteX48" fmla="*/ 9365685 w 12192000"/>
              <a:gd name="connsiteY48" fmla="*/ 1724772 h 3482342"/>
              <a:gd name="connsiteX49" fmla="*/ 9278020 w 12192000"/>
              <a:gd name="connsiteY49" fmla="*/ 1741161 h 3482342"/>
              <a:gd name="connsiteX50" fmla="*/ 9217145 w 12192000"/>
              <a:gd name="connsiteY50" fmla="*/ 1771195 h 3482342"/>
              <a:gd name="connsiteX51" fmla="*/ 8955875 w 12192000"/>
              <a:gd name="connsiteY51" fmla="*/ 1796806 h 3482342"/>
              <a:gd name="connsiteX52" fmla="*/ 8648415 w 12192000"/>
              <a:gd name="connsiteY52" fmla="*/ 1878623 h 3482342"/>
              <a:gd name="connsiteX53" fmla="*/ 8524524 w 12192000"/>
              <a:gd name="connsiteY53" fmla="*/ 1902425 h 3482342"/>
              <a:gd name="connsiteX54" fmla="*/ 8426060 w 12192000"/>
              <a:gd name="connsiteY54" fmla="*/ 1947126 h 3482342"/>
              <a:gd name="connsiteX55" fmla="*/ 8424042 w 12192000"/>
              <a:gd name="connsiteY55" fmla="*/ 1949367 h 3482342"/>
              <a:gd name="connsiteX56" fmla="*/ 8401276 w 12192000"/>
              <a:gd name="connsiteY56" fmla="*/ 1953968 h 3482342"/>
              <a:gd name="connsiteX57" fmla="*/ 8294129 w 12192000"/>
              <a:gd name="connsiteY57" fmla="*/ 1958387 h 3482342"/>
              <a:gd name="connsiteX58" fmla="*/ 8293892 w 12192000"/>
              <a:gd name="connsiteY58" fmla="*/ 1960370 h 3482342"/>
              <a:gd name="connsiteX59" fmla="*/ 8288078 w 12192000"/>
              <a:gd name="connsiteY59" fmla="*/ 1965222 h 3482342"/>
              <a:gd name="connsiteX60" fmla="*/ 8248914 w 12192000"/>
              <a:gd name="connsiteY60" fmla="*/ 1954175 h 3482342"/>
              <a:gd name="connsiteX61" fmla="*/ 8132104 w 12192000"/>
              <a:gd name="connsiteY61" fmla="*/ 1895727 h 3482342"/>
              <a:gd name="connsiteX62" fmla="*/ 7918078 w 12192000"/>
              <a:gd name="connsiteY62" fmla="*/ 1862668 h 3482342"/>
              <a:gd name="connsiteX63" fmla="*/ 7817899 w 12192000"/>
              <a:gd name="connsiteY63" fmla="*/ 1862176 h 3482342"/>
              <a:gd name="connsiteX64" fmla="*/ 7768994 w 12192000"/>
              <a:gd name="connsiteY64" fmla="*/ 1855721 h 3482342"/>
              <a:gd name="connsiteX65" fmla="*/ 7618027 w 12192000"/>
              <a:gd name="connsiteY65" fmla="*/ 1830959 h 3482342"/>
              <a:gd name="connsiteX66" fmla="*/ 7449425 w 12192000"/>
              <a:gd name="connsiteY66" fmla="*/ 1810910 h 3482342"/>
              <a:gd name="connsiteX67" fmla="*/ 7342915 w 12192000"/>
              <a:gd name="connsiteY67" fmla="*/ 1819827 h 3482342"/>
              <a:gd name="connsiteX68" fmla="*/ 7255191 w 12192000"/>
              <a:gd name="connsiteY68" fmla="*/ 1834354 h 3482342"/>
              <a:gd name="connsiteX69" fmla="*/ 7131205 w 12192000"/>
              <a:gd name="connsiteY69" fmla="*/ 1845557 h 3482342"/>
              <a:gd name="connsiteX70" fmla="*/ 6917124 w 12192000"/>
              <a:gd name="connsiteY70" fmla="*/ 1837109 h 3482342"/>
              <a:gd name="connsiteX71" fmla="*/ 6837145 w 12192000"/>
              <a:gd name="connsiteY71" fmla="*/ 1870724 h 3482342"/>
              <a:gd name="connsiteX72" fmla="*/ 6753991 w 12192000"/>
              <a:gd name="connsiteY72" fmla="*/ 1860969 h 3482342"/>
              <a:gd name="connsiteX73" fmla="*/ 6727754 w 12192000"/>
              <a:gd name="connsiteY73" fmla="*/ 1882372 h 3482342"/>
              <a:gd name="connsiteX74" fmla="*/ 6723371 w 12192000"/>
              <a:gd name="connsiteY74" fmla="*/ 1886494 h 3482342"/>
              <a:gd name="connsiteX75" fmla="*/ 6702779 w 12192000"/>
              <a:gd name="connsiteY75" fmla="*/ 1893601 h 3482342"/>
              <a:gd name="connsiteX76" fmla="*/ 6700779 w 12192000"/>
              <a:gd name="connsiteY76" fmla="*/ 1907344 h 3482342"/>
              <a:gd name="connsiteX77" fmla="*/ 6672513 w 12192000"/>
              <a:gd name="connsiteY77" fmla="*/ 1926452 h 3482342"/>
              <a:gd name="connsiteX78" fmla="*/ 6633549 w 12192000"/>
              <a:gd name="connsiteY78" fmla="*/ 1936255 h 3482342"/>
              <a:gd name="connsiteX79" fmla="*/ 6444344 w 12192000"/>
              <a:gd name="connsiteY79" fmla="*/ 1969663 h 3482342"/>
              <a:gd name="connsiteX80" fmla="*/ 6333446 w 12192000"/>
              <a:gd name="connsiteY80" fmla="*/ 1997163 h 3482342"/>
              <a:gd name="connsiteX81" fmla="*/ 6294933 w 12192000"/>
              <a:gd name="connsiteY81" fmla="*/ 2019412 h 3482342"/>
              <a:gd name="connsiteX82" fmla="*/ 6238719 w 12192000"/>
              <a:gd name="connsiteY82" fmla="*/ 2042547 h 3482342"/>
              <a:gd name="connsiteX83" fmla="*/ 6142310 w 12192000"/>
              <a:gd name="connsiteY83" fmla="*/ 2092510 h 3482342"/>
              <a:gd name="connsiteX84" fmla="*/ 6007916 w 12192000"/>
              <a:gd name="connsiteY84" fmla="*/ 2143752 h 3482342"/>
              <a:gd name="connsiteX85" fmla="*/ 5894610 w 12192000"/>
              <a:gd name="connsiteY85" fmla="*/ 2130684 h 3482342"/>
              <a:gd name="connsiteX86" fmla="*/ 5817682 w 12192000"/>
              <a:gd name="connsiteY86" fmla="*/ 2157358 h 3482342"/>
              <a:gd name="connsiteX87" fmla="*/ 5591469 w 12192000"/>
              <a:gd name="connsiteY87" fmla="*/ 2178389 h 3482342"/>
              <a:gd name="connsiteX88" fmla="*/ 5414282 w 12192000"/>
              <a:gd name="connsiteY88" fmla="*/ 2183070 h 3482342"/>
              <a:gd name="connsiteX89" fmla="*/ 5368369 w 12192000"/>
              <a:gd name="connsiteY89" fmla="*/ 2204272 h 3482342"/>
              <a:gd name="connsiteX90" fmla="*/ 5291263 w 12192000"/>
              <a:gd name="connsiteY90" fmla="*/ 2239182 h 3482342"/>
              <a:gd name="connsiteX91" fmla="*/ 5240857 w 12192000"/>
              <a:gd name="connsiteY91" fmla="*/ 2289444 h 3482342"/>
              <a:gd name="connsiteX92" fmla="*/ 5173523 w 12192000"/>
              <a:gd name="connsiteY92" fmla="*/ 2309057 h 3482342"/>
              <a:gd name="connsiteX93" fmla="*/ 5148543 w 12192000"/>
              <a:gd name="connsiteY93" fmla="*/ 2282356 h 3482342"/>
              <a:gd name="connsiteX94" fmla="*/ 5079548 w 12192000"/>
              <a:gd name="connsiteY94" fmla="*/ 2313485 h 3482342"/>
              <a:gd name="connsiteX95" fmla="*/ 4975908 w 12192000"/>
              <a:gd name="connsiteY95" fmla="*/ 2364128 h 3482342"/>
              <a:gd name="connsiteX96" fmla="*/ 4913723 w 12192000"/>
              <a:gd name="connsiteY96" fmla="*/ 2385265 h 3482342"/>
              <a:gd name="connsiteX97" fmla="*/ 4746485 w 12192000"/>
              <a:gd name="connsiteY97" fmla="*/ 2451769 h 3482342"/>
              <a:gd name="connsiteX98" fmla="*/ 4681588 w 12192000"/>
              <a:gd name="connsiteY98" fmla="*/ 2467494 h 3482342"/>
              <a:gd name="connsiteX99" fmla="*/ 1783655 w 12192000"/>
              <a:gd name="connsiteY99" fmla="*/ 3163860 h 3482342"/>
              <a:gd name="connsiteX100" fmla="*/ 1325955 w 12192000"/>
              <a:gd name="connsiteY100" fmla="*/ 3176692 h 3482342"/>
              <a:gd name="connsiteX101" fmla="*/ 1190384 w 12192000"/>
              <a:gd name="connsiteY101" fmla="*/ 3203504 h 3482342"/>
              <a:gd name="connsiteX102" fmla="*/ 1094537 w 12192000"/>
              <a:gd name="connsiteY102" fmla="*/ 3229469 h 3482342"/>
              <a:gd name="connsiteX103" fmla="*/ 779276 w 12192000"/>
              <a:gd name="connsiteY103" fmla="*/ 3327290 h 3482342"/>
              <a:gd name="connsiteX104" fmla="*/ 600378 w 12192000"/>
              <a:gd name="connsiteY104" fmla="*/ 3335250 h 3482342"/>
              <a:gd name="connsiteX105" fmla="*/ 493457 w 12192000"/>
              <a:gd name="connsiteY105" fmla="*/ 3365044 h 3482342"/>
              <a:gd name="connsiteX106" fmla="*/ 349402 w 12192000"/>
              <a:gd name="connsiteY106" fmla="*/ 3380897 h 3482342"/>
              <a:gd name="connsiteX107" fmla="*/ 192183 w 12192000"/>
              <a:gd name="connsiteY107" fmla="*/ 3460075 h 3482342"/>
              <a:gd name="connsiteX108" fmla="*/ 46713 w 12192000"/>
              <a:gd name="connsiteY108" fmla="*/ 3462986 h 3482342"/>
              <a:gd name="connsiteX109" fmla="*/ 2765 w 12192000"/>
              <a:gd name="connsiteY109" fmla="*/ 3480770 h 3482342"/>
              <a:gd name="connsiteX110" fmla="*/ 0 w 12192000"/>
              <a:gd name="connsiteY110" fmla="*/ 3482342 h 3482342"/>
              <a:gd name="connsiteX111" fmla="*/ 0 w 12192000"/>
              <a:gd name="connsiteY111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77421 w 12192000"/>
              <a:gd name="connsiteY15" fmla="*/ 763181 h 3482342"/>
              <a:gd name="connsiteX16" fmla="*/ 11540020 w 12192000"/>
              <a:gd name="connsiteY16" fmla="*/ 794059 h 3482342"/>
              <a:gd name="connsiteX17" fmla="*/ 11365056 w 12192000"/>
              <a:gd name="connsiteY17" fmla="*/ 804087 h 3482342"/>
              <a:gd name="connsiteX18" fmla="*/ 11294073 w 12192000"/>
              <a:gd name="connsiteY18" fmla="*/ 897260 h 3482342"/>
              <a:gd name="connsiteX19" fmla="*/ 11228040 w 12192000"/>
              <a:gd name="connsiteY19" fmla="*/ 958953 h 3482342"/>
              <a:gd name="connsiteX20" fmla="*/ 11193568 w 12192000"/>
              <a:gd name="connsiteY20" fmla="*/ 982314 h 3482342"/>
              <a:gd name="connsiteX21" fmla="*/ 11139869 w 12192000"/>
              <a:gd name="connsiteY21" fmla="*/ 1126133 h 3482342"/>
              <a:gd name="connsiteX22" fmla="*/ 11003287 w 12192000"/>
              <a:gd name="connsiteY22" fmla="*/ 1243468 h 3482342"/>
              <a:gd name="connsiteX23" fmla="*/ 10936797 w 12192000"/>
              <a:gd name="connsiteY23" fmla="*/ 1350588 h 3482342"/>
              <a:gd name="connsiteX24" fmla="*/ 10832727 w 12192000"/>
              <a:gd name="connsiteY24" fmla="*/ 1341335 h 3482342"/>
              <a:gd name="connsiteX25" fmla="*/ 10720408 w 12192000"/>
              <a:gd name="connsiteY25" fmla="*/ 1344999 h 3482342"/>
              <a:gd name="connsiteX26" fmla="*/ 10635456 w 12192000"/>
              <a:gd name="connsiteY26" fmla="*/ 1337688 h 3482342"/>
              <a:gd name="connsiteX27" fmla="*/ 10629954 w 12192000"/>
              <a:gd name="connsiteY27" fmla="*/ 1330628 h 3482342"/>
              <a:gd name="connsiteX28" fmla="*/ 10623883 w 12192000"/>
              <a:gd name="connsiteY28" fmla="*/ 1332776 h 3482342"/>
              <a:gd name="connsiteX29" fmla="*/ 10622090 w 12192000"/>
              <a:gd name="connsiteY29" fmla="*/ 1341385 h 3482342"/>
              <a:gd name="connsiteX30" fmla="*/ 10573203 w 12192000"/>
              <a:gd name="connsiteY30" fmla="*/ 1351996 h 3482342"/>
              <a:gd name="connsiteX31" fmla="*/ 10513263 w 12192000"/>
              <a:gd name="connsiteY31" fmla="*/ 1350756 h 3482342"/>
              <a:gd name="connsiteX32" fmla="*/ 10464012 w 12192000"/>
              <a:gd name="connsiteY32" fmla="*/ 1391778 h 3482342"/>
              <a:gd name="connsiteX33" fmla="*/ 10405409 w 12192000"/>
              <a:gd name="connsiteY33" fmla="*/ 1422789 h 3482342"/>
              <a:gd name="connsiteX34" fmla="*/ 10370530 w 12192000"/>
              <a:gd name="connsiteY34" fmla="*/ 1441596 h 3482342"/>
              <a:gd name="connsiteX35" fmla="*/ 10264922 w 12192000"/>
              <a:gd name="connsiteY35" fmla="*/ 1472107 h 3482342"/>
              <a:gd name="connsiteX36" fmla="*/ 10058690 w 12192000"/>
              <a:gd name="connsiteY36" fmla="*/ 1474888 h 3482342"/>
              <a:gd name="connsiteX37" fmla="*/ 10004424 w 12192000"/>
              <a:gd name="connsiteY37" fmla="*/ 1489801 h 3482342"/>
              <a:gd name="connsiteX38" fmla="*/ 9999951 w 12192000"/>
              <a:gd name="connsiteY38" fmla="*/ 1499127 h 3482342"/>
              <a:gd name="connsiteX39" fmla="*/ 9845462 w 12192000"/>
              <a:gd name="connsiteY39" fmla="*/ 1548192 h 3482342"/>
              <a:gd name="connsiteX40" fmla="*/ 9736156 w 12192000"/>
              <a:gd name="connsiteY40" fmla="*/ 1581928 h 3482342"/>
              <a:gd name="connsiteX41" fmla="*/ 9693355 w 12192000"/>
              <a:gd name="connsiteY41" fmla="*/ 1602632 h 3482342"/>
              <a:gd name="connsiteX42" fmla="*/ 9664242 w 12192000"/>
              <a:gd name="connsiteY42" fmla="*/ 1622075 h 3482342"/>
              <a:gd name="connsiteX43" fmla="*/ 9579195 w 12192000"/>
              <a:gd name="connsiteY43" fmla="*/ 1648017 h 3482342"/>
              <a:gd name="connsiteX44" fmla="*/ 9433652 w 12192000"/>
              <a:gd name="connsiteY44" fmla="*/ 1681174 h 3482342"/>
              <a:gd name="connsiteX45" fmla="*/ 9403775 w 12192000"/>
              <a:gd name="connsiteY45" fmla="*/ 1690403 h 3482342"/>
              <a:gd name="connsiteX46" fmla="*/ 9382503 w 12192000"/>
              <a:gd name="connsiteY46" fmla="*/ 1706957 h 3482342"/>
              <a:gd name="connsiteX47" fmla="*/ 9381410 w 12192000"/>
              <a:gd name="connsiteY47" fmla="*/ 1718312 h 3482342"/>
              <a:gd name="connsiteX48" fmla="*/ 9365685 w 12192000"/>
              <a:gd name="connsiteY48" fmla="*/ 1724772 h 3482342"/>
              <a:gd name="connsiteX49" fmla="*/ 9278020 w 12192000"/>
              <a:gd name="connsiteY49" fmla="*/ 1741161 h 3482342"/>
              <a:gd name="connsiteX50" fmla="*/ 9217145 w 12192000"/>
              <a:gd name="connsiteY50" fmla="*/ 1771195 h 3482342"/>
              <a:gd name="connsiteX51" fmla="*/ 8955875 w 12192000"/>
              <a:gd name="connsiteY51" fmla="*/ 1796806 h 3482342"/>
              <a:gd name="connsiteX52" fmla="*/ 8648415 w 12192000"/>
              <a:gd name="connsiteY52" fmla="*/ 1878623 h 3482342"/>
              <a:gd name="connsiteX53" fmla="*/ 8524524 w 12192000"/>
              <a:gd name="connsiteY53" fmla="*/ 1902425 h 3482342"/>
              <a:gd name="connsiteX54" fmla="*/ 8426060 w 12192000"/>
              <a:gd name="connsiteY54" fmla="*/ 1947126 h 3482342"/>
              <a:gd name="connsiteX55" fmla="*/ 8424042 w 12192000"/>
              <a:gd name="connsiteY55" fmla="*/ 1949367 h 3482342"/>
              <a:gd name="connsiteX56" fmla="*/ 8401276 w 12192000"/>
              <a:gd name="connsiteY56" fmla="*/ 1953968 h 3482342"/>
              <a:gd name="connsiteX57" fmla="*/ 8294129 w 12192000"/>
              <a:gd name="connsiteY57" fmla="*/ 1958387 h 3482342"/>
              <a:gd name="connsiteX58" fmla="*/ 8293892 w 12192000"/>
              <a:gd name="connsiteY58" fmla="*/ 1960370 h 3482342"/>
              <a:gd name="connsiteX59" fmla="*/ 8351578 w 12192000"/>
              <a:gd name="connsiteY59" fmla="*/ 1914422 h 3482342"/>
              <a:gd name="connsiteX60" fmla="*/ 8248914 w 12192000"/>
              <a:gd name="connsiteY60" fmla="*/ 1954175 h 3482342"/>
              <a:gd name="connsiteX61" fmla="*/ 8132104 w 12192000"/>
              <a:gd name="connsiteY61" fmla="*/ 1895727 h 3482342"/>
              <a:gd name="connsiteX62" fmla="*/ 7918078 w 12192000"/>
              <a:gd name="connsiteY62" fmla="*/ 1862668 h 3482342"/>
              <a:gd name="connsiteX63" fmla="*/ 7817899 w 12192000"/>
              <a:gd name="connsiteY63" fmla="*/ 1862176 h 3482342"/>
              <a:gd name="connsiteX64" fmla="*/ 7768994 w 12192000"/>
              <a:gd name="connsiteY64" fmla="*/ 1855721 h 3482342"/>
              <a:gd name="connsiteX65" fmla="*/ 7618027 w 12192000"/>
              <a:gd name="connsiteY65" fmla="*/ 1830959 h 3482342"/>
              <a:gd name="connsiteX66" fmla="*/ 7449425 w 12192000"/>
              <a:gd name="connsiteY66" fmla="*/ 1810910 h 3482342"/>
              <a:gd name="connsiteX67" fmla="*/ 7342915 w 12192000"/>
              <a:gd name="connsiteY67" fmla="*/ 1819827 h 3482342"/>
              <a:gd name="connsiteX68" fmla="*/ 7255191 w 12192000"/>
              <a:gd name="connsiteY68" fmla="*/ 1834354 h 3482342"/>
              <a:gd name="connsiteX69" fmla="*/ 7131205 w 12192000"/>
              <a:gd name="connsiteY69" fmla="*/ 1845557 h 3482342"/>
              <a:gd name="connsiteX70" fmla="*/ 6917124 w 12192000"/>
              <a:gd name="connsiteY70" fmla="*/ 1837109 h 3482342"/>
              <a:gd name="connsiteX71" fmla="*/ 6837145 w 12192000"/>
              <a:gd name="connsiteY71" fmla="*/ 1870724 h 3482342"/>
              <a:gd name="connsiteX72" fmla="*/ 6753991 w 12192000"/>
              <a:gd name="connsiteY72" fmla="*/ 1860969 h 3482342"/>
              <a:gd name="connsiteX73" fmla="*/ 6727754 w 12192000"/>
              <a:gd name="connsiteY73" fmla="*/ 1882372 h 3482342"/>
              <a:gd name="connsiteX74" fmla="*/ 6723371 w 12192000"/>
              <a:gd name="connsiteY74" fmla="*/ 1886494 h 3482342"/>
              <a:gd name="connsiteX75" fmla="*/ 6702779 w 12192000"/>
              <a:gd name="connsiteY75" fmla="*/ 1893601 h 3482342"/>
              <a:gd name="connsiteX76" fmla="*/ 6700779 w 12192000"/>
              <a:gd name="connsiteY76" fmla="*/ 1907344 h 3482342"/>
              <a:gd name="connsiteX77" fmla="*/ 6672513 w 12192000"/>
              <a:gd name="connsiteY77" fmla="*/ 1926452 h 3482342"/>
              <a:gd name="connsiteX78" fmla="*/ 6633549 w 12192000"/>
              <a:gd name="connsiteY78" fmla="*/ 1936255 h 3482342"/>
              <a:gd name="connsiteX79" fmla="*/ 6444344 w 12192000"/>
              <a:gd name="connsiteY79" fmla="*/ 1969663 h 3482342"/>
              <a:gd name="connsiteX80" fmla="*/ 6333446 w 12192000"/>
              <a:gd name="connsiteY80" fmla="*/ 1997163 h 3482342"/>
              <a:gd name="connsiteX81" fmla="*/ 6294933 w 12192000"/>
              <a:gd name="connsiteY81" fmla="*/ 2019412 h 3482342"/>
              <a:gd name="connsiteX82" fmla="*/ 6238719 w 12192000"/>
              <a:gd name="connsiteY82" fmla="*/ 2042547 h 3482342"/>
              <a:gd name="connsiteX83" fmla="*/ 6142310 w 12192000"/>
              <a:gd name="connsiteY83" fmla="*/ 2092510 h 3482342"/>
              <a:gd name="connsiteX84" fmla="*/ 6007916 w 12192000"/>
              <a:gd name="connsiteY84" fmla="*/ 2143752 h 3482342"/>
              <a:gd name="connsiteX85" fmla="*/ 5894610 w 12192000"/>
              <a:gd name="connsiteY85" fmla="*/ 2130684 h 3482342"/>
              <a:gd name="connsiteX86" fmla="*/ 5817682 w 12192000"/>
              <a:gd name="connsiteY86" fmla="*/ 2157358 h 3482342"/>
              <a:gd name="connsiteX87" fmla="*/ 5591469 w 12192000"/>
              <a:gd name="connsiteY87" fmla="*/ 2178389 h 3482342"/>
              <a:gd name="connsiteX88" fmla="*/ 5414282 w 12192000"/>
              <a:gd name="connsiteY88" fmla="*/ 2183070 h 3482342"/>
              <a:gd name="connsiteX89" fmla="*/ 5368369 w 12192000"/>
              <a:gd name="connsiteY89" fmla="*/ 2204272 h 3482342"/>
              <a:gd name="connsiteX90" fmla="*/ 5291263 w 12192000"/>
              <a:gd name="connsiteY90" fmla="*/ 2239182 h 3482342"/>
              <a:gd name="connsiteX91" fmla="*/ 5240857 w 12192000"/>
              <a:gd name="connsiteY91" fmla="*/ 2289444 h 3482342"/>
              <a:gd name="connsiteX92" fmla="*/ 5173523 w 12192000"/>
              <a:gd name="connsiteY92" fmla="*/ 2309057 h 3482342"/>
              <a:gd name="connsiteX93" fmla="*/ 5148543 w 12192000"/>
              <a:gd name="connsiteY93" fmla="*/ 2282356 h 3482342"/>
              <a:gd name="connsiteX94" fmla="*/ 5079548 w 12192000"/>
              <a:gd name="connsiteY94" fmla="*/ 2313485 h 3482342"/>
              <a:gd name="connsiteX95" fmla="*/ 4975908 w 12192000"/>
              <a:gd name="connsiteY95" fmla="*/ 2364128 h 3482342"/>
              <a:gd name="connsiteX96" fmla="*/ 4913723 w 12192000"/>
              <a:gd name="connsiteY96" fmla="*/ 2385265 h 3482342"/>
              <a:gd name="connsiteX97" fmla="*/ 4746485 w 12192000"/>
              <a:gd name="connsiteY97" fmla="*/ 2451769 h 3482342"/>
              <a:gd name="connsiteX98" fmla="*/ 4681588 w 12192000"/>
              <a:gd name="connsiteY98" fmla="*/ 2467494 h 3482342"/>
              <a:gd name="connsiteX99" fmla="*/ 1783655 w 12192000"/>
              <a:gd name="connsiteY99" fmla="*/ 3163860 h 3482342"/>
              <a:gd name="connsiteX100" fmla="*/ 1325955 w 12192000"/>
              <a:gd name="connsiteY100" fmla="*/ 3176692 h 3482342"/>
              <a:gd name="connsiteX101" fmla="*/ 1190384 w 12192000"/>
              <a:gd name="connsiteY101" fmla="*/ 3203504 h 3482342"/>
              <a:gd name="connsiteX102" fmla="*/ 1094537 w 12192000"/>
              <a:gd name="connsiteY102" fmla="*/ 3229469 h 3482342"/>
              <a:gd name="connsiteX103" fmla="*/ 779276 w 12192000"/>
              <a:gd name="connsiteY103" fmla="*/ 3327290 h 3482342"/>
              <a:gd name="connsiteX104" fmla="*/ 600378 w 12192000"/>
              <a:gd name="connsiteY104" fmla="*/ 3335250 h 3482342"/>
              <a:gd name="connsiteX105" fmla="*/ 493457 w 12192000"/>
              <a:gd name="connsiteY105" fmla="*/ 3365044 h 3482342"/>
              <a:gd name="connsiteX106" fmla="*/ 349402 w 12192000"/>
              <a:gd name="connsiteY106" fmla="*/ 3380897 h 3482342"/>
              <a:gd name="connsiteX107" fmla="*/ 192183 w 12192000"/>
              <a:gd name="connsiteY107" fmla="*/ 3460075 h 3482342"/>
              <a:gd name="connsiteX108" fmla="*/ 46713 w 12192000"/>
              <a:gd name="connsiteY108" fmla="*/ 3462986 h 3482342"/>
              <a:gd name="connsiteX109" fmla="*/ 2765 w 12192000"/>
              <a:gd name="connsiteY109" fmla="*/ 3480770 h 3482342"/>
              <a:gd name="connsiteX110" fmla="*/ 0 w 12192000"/>
              <a:gd name="connsiteY110" fmla="*/ 3482342 h 3482342"/>
              <a:gd name="connsiteX111" fmla="*/ 0 w 12192000"/>
              <a:gd name="connsiteY111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77421 w 12192000"/>
              <a:gd name="connsiteY15" fmla="*/ 763181 h 3482342"/>
              <a:gd name="connsiteX16" fmla="*/ 11540020 w 12192000"/>
              <a:gd name="connsiteY16" fmla="*/ 794059 h 3482342"/>
              <a:gd name="connsiteX17" fmla="*/ 11365056 w 12192000"/>
              <a:gd name="connsiteY17" fmla="*/ 804087 h 3482342"/>
              <a:gd name="connsiteX18" fmla="*/ 11294073 w 12192000"/>
              <a:gd name="connsiteY18" fmla="*/ 897260 h 3482342"/>
              <a:gd name="connsiteX19" fmla="*/ 11228040 w 12192000"/>
              <a:gd name="connsiteY19" fmla="*/ 958953 h 3482342"/>
              <a:gd name="connsiteX20" fmla="*/ 11193568 w 12192000"/>
              <a:gd name="connsiteY20" fmla="*/ 982314 h 3482342"/>
              <a:gd name="connsiteX21" fmla="*/ 11139869 w 12192000"/>
              <a:gd name="connsiteY21" fmla="*/ 1126133 h 3482342"/>
              <a:gd name="connsiteX22" fmla="*/ 11003287 w 12192000"/>
              <a:gd name="connsiteY22" fmla="*/ 1243468 h 3482342"/>
              <a:gd name="connsiteX23" fmla="*/ 10936797 w 12192000"/>
              <a:gd name="connsiteY23" fmla="*/ 1350588 h 3482342"/>
              <a:gd name="connsiteX24" fmla="*/ 10832727 w 12192000"/>
              <a:gd name="connsiteY24" fmla="*/ 1341335 h 3482342"/>
              <a:gd name="connsiteX25" fmla="*/ 10720408 w 12192000"/>
              <a:gd name="connsiteY25" fmla="*/ 1344999 h 3482342"/>
              <a:gd name="connsiteX26" fmla="*/ 10635456 w 12192000"/>
              <a:gd name="connsiteY26" fmla="*/ 1337688 h 3482342"/>
              <a:gd name="connsiteX27" fmla="*/ 10629954 w 12192000"/>
              <a:gd name="connsiteY27" fmla="*/ 1330628 h 3482342"/>
              <a:gd name="connsiteX28" fmla="*/ 10623883 w 12192000"/>
              <a:gd name="connsiteY28" fmla="*/ 1332776 h 3482342"/>
              <a:gd name="connsiteX29" fmla="*/ 10622090 w 12192000"/>
              <a:gd name="connsiteY29" fmla="*/ 1341385 h 3482342"/>
              <a:gd name="connsiteX30" fmla="*/ 10573203 w 12192000"/>
              <a:gd name="connsiteY30" fmla="*/ 1351996 h 3482342"/>
              <a:gd name="connsiteX31" fmla="*/ 10513263 w 12192000"/>
              <a:gd name="connsiteY31" fmla="*/ 1350756 h 3482342"/>
              <a:gd name="connsiteX32" fmla="*/ 10464012 w 12192000"/>
              <a:gd name="connsiteY32" fmla="*/ 1391778 h 3482342"/>
              <a:gd name="connsiteX33" fmla="*/ 10405409 w 12192000"/>
              <a:gd name="connsiteY33" fmla="*/ 1422789 h 3482342"/>
              <a:gd name="connsiteX34" fmla="*/ 10370530 w 12192000"/>
              <a:gd name="connsiteY34" fmla="*/ 1441596 h 3482342"/>
              <a:gd name="connsiteX35" fmla="*/ 10264922 w 12192000"/>
              <a:gd name="connsiteY35" fmla="*/ 1472107 h 3482342"/>
              <a:gd name="connsiteX36" fmla="*/ 10058690 w 12192000"/>
              <a:gd name="connsiteY36" fmla="*/ 1474888 h 3482342"/>
              <a:gd name="connsiteX37" fmla="*/ 10004424 w 12192000"/>
              <a:gd name="connsiteY37" fmla="*/ 1489801 h 3482342"/>
              <a:gd name="connsiteX38" fmla="*/ 9999951 w 12192000"/>
              <a:gd name="connsiteY38" fmla="*/ 1499127 h 3482342"/>
              <a:gd name="connsiteX39" fmla="*/ 9845462 w 12192000"/>
              <a:gd name="connsiteY39" fmla="*/ 1548192 h 3482342"/>
              <a:gd name="connsiteX40" fmla="*/ 9736156 w 12192000"/>
              <a:gd name="connsiteY40" fmla="*/ 1581928 h 3482342"/>
              <a:gd name="connsiteX41" fmla="*/ 9693355 w 12192000"/>
              <a:gd name="connsiteY41" fmla="*/ 1602632 h 3482342"/>
              <a:gd name="connsiteX42" fmla="*/ 9664242 w 12192000"/>
              <a:gd name="connsiteY42" fmla="*/ 1622075 h 3482342"/>
              <a:gd name="connsiteX43" fmla="*/ 9579195 w 12192000"/>
              <a:gd name="connsiteY43" fmla="*/ 1648017 h 3482342"/>
              <a:gd name="connsiteX44" fmla="*/ 9433652 w 12192000"/>
              <a:gd name="connsiteY44" fmla="*/ 1681174 h 3482342"/>
              <a:gd name="connsiteX45" fmla="*/ 9403775 w 12192000"/>
              <a:gd name="connsiteY45" fmla="*/ 1690403 h 3482342"/>
              <a:gd name="connsiteX46" fmla="*/ 9382503 w 12192000"/>
              <a:gd name="connsiteY46" fmla="*/ 1706957 h 3482342"/>
              <a:gd name="connsiteX47" fmla="*/ 9381410 w 12192000"/>
              <a:gd name="connsiteY47" fmla="*/ 1718312 h 3482342"/>
              <a:gd name="connsiteX48" fmla="*/ 9365685 w 12192000"/>
              <a:gd name="connsiteY48" fmla="*/ 1724772 h 3482342"/>
              <a:gd name="connsiteX49" fmla="*/ 9278020 w 12192000"/>
              <a:gd name="connsiteY49" fmla="*/ 1741161 h 3482342"/>
              <a:gd name="connsiteX50" fmla="*/ 9217145 w 12192000"/>
              <a:gd name="connsiteY50" fmla="*/ 1771195 h 3482342"/>
              <a:gd name="connsiteX51" fmla="*/ 8955875 w 12192000"/>
              <a:gd name="connsiteY51" fmla="*/ 1796806 h 3482342"/>
              <a:gd name="connsiteX52" fmla="*/ 8648415 w 12192000"/>
              <a:gd name="connsiteY52" fmla="*/ 1878623 h 3482342"/>
              <a:gd name="connsiteX53" fmla="*/ 8524524 w 12192000"/>
              <a:gd name="connsiteY53" fmla="*/ 1902425 h 3482342"/>
              <a:gd name="connsiteX54" fmla="*/ 8426060 w 12192000"/>
              <a:gd name="connsiteY54" fmla="*/ 1947126 h 3482342"/>
              <a:gd name="connsiteX55" fmla="*/ 8424042 w 12192000"/>
              <a:gd name="connsiteY55" fmla="*/ 1949367 h 3482342"/>
              <a:gd name="connsiteX56" fmla="*/ 8401276 w 12192000"/>
              <a:gd name="connsiteY56" fmla="*/ 1953968 h 3482342"/>
              <a:gd name="connsiteX57" fmla="*/ 8294129 w 12192000"/>
              <a:gd name="connsiteY57" fmla="*/ 1958387 h 3482342"/>
              <a:gd name="connsiteX58" fmla="*/ 8351578 w 12192000"/>
              <a:gd name="connsiteY58" fmla="*/ 1914422 h 3482342"/>
              <a:gd name="connsiteX59" fmla="*/ 8248914 w 12192000"/>
              <a:gd name="connsiteY59" fmla="*/ 1954175 h 3482342"/>
              <a:gd name="connsiteX60" fmla="*/ 8132104 w 12192000"/>
              <a:gd name="connsiteY60" fmla="*/ 1895727 h 3482342"/>
              <a:gd name="connsiteX61" fmla="*/ 7918078 w 12192000"/>
              <a:gd name="connsiteY61" fmla="*/ 1862668 h 3482342"/>
              <a:gd name="connsiteX62" fmla="*/ 7817899 w 12192000"/>
              <a:gd name="connsiteY62" fmla="*/ 1862176 h 3482342"/>
              <a:gd name="connsiteX63" fmla="*/ 7768994 w 12192000"/>
              <a:gd name="connsiteY63" fmla="*/ 1855721 h 3482342"/>
              <a:gd name="connsiteX64" fmla="*/ 7618027 w 12192000"/>
              <a:gd name="connsiteY64" fmla="*/ 1830959 h 3482342"/>
              <a:gd name="connsiteX65" fmla="*/ 7449425 w 12192000"/>
              <a:gd name="connsiteY65" fmla="*/ 1810910 h 3482342"/>
              <a:gd name="connsiteX66" fmla="*/ 7342915 w 12192000"/>
              <a:gd name="connsiteY66" fmla="*/ 1819827 h 3482342"/>
              <a:gd name="connsiteX67" fmla="*/ 7255191 w 12192000"/>
              <a:gd name="connsiteY67" fmla="*/ 1834354 h 3482342"/>
              <a:gd name="connsiteX68" fmla="*/ 7131205 w 12192000"/>
              <a:gd name="connsiteY68" fmla="*/ 1845557 h 3482342"/>
              <a:gd name="connsiteX69" fmla="*/ 6917124 w 12192000"/>
              <a:gd name="connsiteY69" fmla="*/ 1837109 h 3482342"/>
              <a:gd name="connsiteX70" fmla="*/ 6837145 w 12192000"/>
              <a:gd name="connsiteY70" fmla="*/ 1870724 h 3482342"/>
              <a:gd name="connsiteX71" fmla="*/ 6753991 w 12192000"/>
              <a:gd name="connsiteY71" fmla="*/ 1860969 h 3482342"/>
              <a:gd name="connsiteX72" fmla="*/ 6727754 w 12192000"/>
              <a:gd name="connsiteY72" fmla="*/ 1882372 h 3482342"/>
              <a:gd name="connsiteX73" fmla="*/ 6723371 w 12192000"/>
              <a:gd name="connsiteY73" fmla="*/ 1886494 h 3482342"/>
              <a:gd name="connsiteX74" fmla="*/ 6702779 w 12192000"/>
              <a:gd name="connsiteY74" fmla="*/ 1893601 h 3482342"/>
              <a:gd name="connsiteX75" fmla="*/ 6700779 w 12192000"/>
              <a:gd name="connsiteY75" fmla="*/ 1907344 h 3482342"/>
              <a:gd name="connsiteX76" fmla="*/ 6672513 w 12192000"/>
              <a:gd name="connsiteY76" fmla="*/ 1926452 h 3482342"/>
              <a:gd name="connsiteX77" fmla="*/ 6633549 w 12192000"/>
              <a:gd name="connsiteY77" fmla="*/ 1936255 h 3482342"/>
              <a:gd name="connsiteX78" fmla="*/ 6444344 w 12192000"/>
              <a:gd name="connsiteY78" fmla="*/ 1969663 h 3482342"/>
              <a:gd name="connsiteX79" fmla="*/ 6333446 w 12192000"/>
              <a:gd name="connsiteY79" fmla="*/ 1997163 h 3482342"/>
              <a:gd name="connsiteX80" fmla="*/ 6294933 w 12192000"/>
              <a:gd name="connsiteY80" fmla="*/ 2019412 h 3482342"/>
              <a:gd name="connsiteX81" fmla="*/ 6238719 w 12192000"/>
              <a:gd name="connsiteY81" fmla="*/ 2042547 h 3482342"/>
              <a:gd name="connsiteX82" fmla="*/ 6142310 w 12192000"/>
              <a:gd name="connsiteY82" fmla="*/ 2092510 h 3482342"/>
              <a:gd name="connsiteX83" fmla="*/ 6007916 w 12192000"/>
              <a:gd name="connsiteY83" fmla="*/ 2143752 h 3482342"/>
              <a:gd name="connsiteX84" fmla="*/ 5894610 w 12192000"/>
              <a:gd name="connsiteY84" fmla="*/ 2130684 h 3482342"/>
              <a:gd name="connsiteX85" fmla="*/ 5817682 w 12192000"/>
              <a:gd name="connsiteY85" fmla="*/ 2157358 h 3482342"/>
              <a:gd name="connsiteX86" fmla="*/ 5591469 w 12192000"/>
              <a:gd name="connsiteY86" fmla="*/ 2178389 h 3482342"/>
              <a:gd name="connsiteX87" fmla="*/ 5414282 w 12192000"/>
              <a:gd name="connsiteY87" fmla="*/ 2183070 h 3482342"/>
              <a:gd name="connsiteX88" fmla="*/ 5368369 w 12192000"/>
              <a:gd name="connsiteY88" fmla="*/ 2204272 h 3482342"/>
              <a:gd name="connsiteX89" fmla="*/ 5291263 w 12192000"/>
              <a:gd name="connsiteY89" fmla="*/ 2239182 h 3482342"/>
              <a:gd name="connsiteX90" fmla="*/ 5240857 w 12192000"/>
              <a:gd name="connsiteY90" fmla="*/ 2289444 h 3482342"/>
              <a:gd name="connsiteX91" fmla="*/ 5173523 w 12192000"/>
              <a:gd name="connsiteY91" fmla="*/ 2309057 h 3482342"/>
              <a:gd name="connsiteX92" fmla="*/ 5148543 w 12192000"/>
              <a:gd name="connsiteY92" fmla="*/ 2282356 h 3482342"/>
              <a:gd name="connsiteX93" fmla="*/ 5079548 w 12192000"/>
              <a:gd name="connsiteY93" fmla="*/ 2313485 h 3482342"/>
              <a:gd name="connsiteX94" fmla="*/ 4975908 w 12192000"/>
              <a:gd name="connsiteY94" fmla="*/ 2364128 h 3482342"/>
              <a:gd name="connsiteX95" fmla="*/ 4913723 w 12192000"/>
              <a:gd name="connsiteY95" fmla="*/ 2385265 h 3482342"/>
              <a:gd name="connsiteX96" fmla="*/ 4746485 w 12192000"/>
              <a:gd name="connsiteY96" fmla="*/ 2451769 h 3482342"/>
              <a:gd name="connsiteX97" fmla="*/ 4681588 w 12192000"/>
              <a:gd name="connsiteY97" fmla="*/ 2467494 h 3482342"/>
              <a:gd name="connsiteX98" fmla="*/ 1783655 w 12192000"/>
              <a:gd name="connsiteY98" fmla="*/ 3163860 h 3482342"/>
              <a:gd name="connsiteX99" fmla="*/ 1325955 w 12192000"/>
              <a:gd name="connsiteY99" fmla="*/ 3176692 h 3482342"/>
              <a:gd name="connsiteX100" fmla="*/ 1190384 w 12192000"/>
              <a:gd name="connsiteY100" fmla="*/ 3203504 h 3482342"/>
              <a:gd name="connsiteX101" fmla="*/ 1094537 w 12192000"/>
              <a:gd name="connsiteY101" fmla="*/ 3229469 h 3482342"/>
              <a:gd name="connsiteX102" fmla="*/ 779276 w 12192000"/>
              <a:gd name="connsiteY102" fmla="*/ 3327290 h 3482342"/>
              <a:gd name="connsiteX103" fmla="*/ 600378 w 12192000"/>
              <a:gd name="connsiteY103" fmla="*/ 3335250 h 3482342"/>
              <a:gd name="connsiteX104" fmla="*/ 493457 w 12192000"/>
              <a:gd name="connsiteY104" fmla="*/ 3365044 h 3482342"/>
              <a:gd name="connsiteX105" fmla="*/ 349402 w 12192000"/>
              <a:gd name="connsiteY105" fmla="*/ 3380897 h 3482342"/>
              <a:gd name="connsiteX106" fmla="*/ 192183 w 12192000"/>
              <a:gd name="connsiteY106" fmla="*/ 3460075 h 3482342"/>
              <a:gd name="connsiteX107" fmla="*/ 46713 w 12192000"/>
              <a:gd name="connsiteY107" fmla="*/ 3462986 h 3482342"/>
              <a:gd name="connsiteX108" fmla="*/ 2765 w 12192000"/>
              <a:gd name="connsiteY108" fmla="*/ 3480770 h 3482342"/>
              <a:gd name="connsiteX109" fmla="*/ 0 w 12192000"/>
              <a:gd name="connsiteY109" fmla="*/ 3482342 h 3482342"/>
              <a:gd name="connsiteX110" fmla="*/ 0 w 12192000"/>
              <a:gd name="connsiteY110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77421 w 12192000"/>
              <a:gd name="connsiteY15" fmla="*/ 763181 h 3482342"/>
              <a:gd name="connsiteX16" fmla="*/ 11540020 w 12192000"/>
              <a:gd name="connsiteY16" fmla="*/ 794059 h 3482342"/>
              <a:gd name="connsiteX17" fmla="*/ 11365056 w 12192000"/>
              <a:gd name="connsiteY17" fmla="*/ 804087 h 3482342"/>
              <a:gd name="connsiteX18" fmla="*/ 11294073 w 12192000"/>
              <a:gd name="connsiteY18" fmla="*/ 897260 h 3482342"/>
              <a:gd name="connsiteX19" fmla="*/ 11228040 w 12192000"/>
              <a:gd name="connsiteY19" fmla="*/ 958953 h 3482342"/>
              <a:gd name="connsiteX20" fmla="*/ 11193568 w 12192000"/>
              <a:gd name="connsiteY20" fmla="*/ 982314 h 3482342"/>
              <a:gd name="connsiteX21" fmla="*/ 11139869 w 12192000"/>
              <a:gd name="connsiteY21" fmla="*/ 1126133 h 3482342"/>
              <a:gd name="connsiteX22" fmla="*/ 11003287 w 12192000"/>
              <a:gd name="connsiteY22" fmla="*/ 1243468 h 3482342"/>
              <a:gd name="connsiteX23" fmla="*/ 10936797 w 12192000"/>
              <a:gd name="connsiteY23" fmla="*/ 1350588 h 3482342"/>
              <a:gd name="connsiteX24" fmla="*/ 10832727 w 12192000"/>
              <a:gd name="connsiteY24" fmla="*/ 1341335 h 3482342"/>
              <a:gd name="connsiteX25" fmla="*/ 10720408 w 12192000"/>
              <a:gd name="connsiteY25" fmla="*/ 1344999 h 3482342"/>
              <a:gd name="connsiteX26" fmla="*/ 10635456 w 12192000"/>
              <a:gd name="connsiteY26" fmla="*/ 1337688 h 3482342"/>
              <a:gd name="connsiteX27" fmla="*/ 10629954 w 12192000"/>
              <a:gd name="connsiteY27" fmla="*/ 1330628 h 3482342"/>
              <a:gd name="connsiteX28" fmla="*/ 10623883 w 12192000"/>
              <a:gd name="connsiteY28" fmla="*/ 1332776 h 3482342"/>
              <a:gd name="connsiteX29" fmla="*/ 10622090 w 12192000"/>
              <a:gd name="connsiteY29" fmla="*/ 1341385 h 3482342"/>
              <a:gd name="connsiteX30" fmla="*/ 10573203 w 12192000"/>
              <a:gd name="connsiteY30" fmla="*/ 1351996 h 3482342"/>
              <a:gd name="connsiteX31" fmla="*/ 10513263 w 12192000"/>
              <a:gd name="connsiteY31" fmla="*/ 1350756 h 3482342"/>
              <a:gd name="connsiteX32" fmla="*/ 10464012 w 12192000"/>
              <a:gd name="connsiteY32" fmla="*/ 1391778 h 3482342"/>
              <a:gd name="connsiteX33" fmla="*/ 10405409 w 12192000"/>
              <a:gd name="connsiteY33" fmla="*/ 1422789 h 3482342"/>
              <a:gd name="connsiteX34" fmla="*/ 10370530 w 12192000"/>
              <a:gd name="connsiteY34" fmla="*/ 1441596 h 3482342"/>
              <a:gd name="connsiteX35" fmla="*/ 10264922 w 12192000"/>
              <a:gd name="connsiteY35" fmla="*/ 1472107 h 3482342"/>
              <a:gd name="connsiteX36" fmla="*/ 10058690 w 12192000"/>
              <a:gd name="connsiteY36" fmla="*/ 1474888 h 3482342"/>
              <a:gd name="connsiteX37" fmla="*/ 10004424 w 12192000"/>
              <a:gd name="connsiteY37" fmla="*/ 1489801 h 3482342"/>
              <a:gd name="connsiteX38" fmla="*/ 9999951 w 12192000"/>
              <a:gd name="connsiteY38" fmla="*/ 1499127 h 3482342"/>
              <a:gd name="connsiteX39" fmla="*/ 9845462 w 12192000"/>
              <a:gd name="connsiteY39" fmla="*/ 1548192 h 3482342"/>
              <a:gd name="connsiteX40" fmla="*/ 9736156 w 12192000"/>
              <a:gd name="connsiteY40" fmla="*/ 1581928 h 3482342"/>
              <a:gd name="connsiteX41" fmla="*/ 9693355 w 12192000"/>
              <a:gd name="connsiteY41" fmla="*/ 1602632 h 3482342"/>
              <a:gd name="connsiteX42" fmla="*/ 9664242 w 12192000"/>
              <a:gd name="connsiteY42" fmla="*/ 1622075 h 3482342"/>
              <a:gd name="connsiteX43" fmla="*/ 9579195 w 12192000"/>
              <a:gd name="connsiteY43" fmla="*/ 1648017 h 3482342"/>
              <a:gd name="connsiteX44" fmla="*/ 9433652 w 12192000"/>
              <a:gd name="connsiteY44" fmla="*/ 1681174 h 3482342"/>
              <a:gd name="connsiteX45" fmla="*/ 9403775 w 12192000"/>
              <a:gd name="connsiteY45" fmla="*/ 1690403 h 3482342"/>
              <a:gd name="connsiteX46" fmla="*/ 9382503 w 12192000"/>
              <a:gd name="connsiteY46" fmla="*/ 1706957 h 3482342"/>
              <a:gd name="connsiteX47" fmla="*/ 9381410 w 12192000"/>
              <a:gd name="connsiteY47" fmla="*/ 1718312 h 3482342"/>
              <a:gd name="connsiteX48" fmla="*/ 9365685 w 12192000"/>
              <a:gd name="connsiteY48" fmla="*/ 1724772 h 3482342"/>
              <a:gd name="connsiteX49" fmla="*/ 9278020 w 12192000"/>
              <a:gd name="connsiteY49" fmla="*/ 1741161 h 3482342"/>
              <a:gd name="connsiteX50" fmla="*/ 9217145 w 12192000"/>
              <a:gd name="connsiteY50" fmla="*/ 1771195 h 3482342"/>
              <a:gd name="connsiteX51" fmla="*/ 8955875 w 12192000"/>
              <a:gd name="connsiteY51" fmla="*/ 1796806 h 3482342"/>
              <a:gd name="connsiteX52" fmla="*/ 8648415 w 12192000"/>
              <a:gd name="connsiteY52" fmla="*/ 1878623 h 3482342"/>
              <a:gd name="connsiteX53" fmla="*/ 8524524 w 12192000"/>
              <a:gd name="connsiteY53" fmla="*/ 1902425 h 3482342"/>
              <a:gd name="connsiteX54" fmla="*/ 8426060 w 12192000"/>
              <a:gd name="connsiteY54" fmla="*/ 1947126 h 3482342"/>
              <a:gd name="connsiteX55" fmla="*/ 8424042 w 12192000"/>
              <a:gd name="connsiteY55" fmla="*/ 1949367 h 3482342"/>
              <a:gd name="connsiteX56" fmla="*/ 8401276 w 12192000"/>
              <a:gd name="connsiteY56" fmla="*/ 1953968 h 3482342"/>
              <a:gd name="connsiteX57" fmla="*/ 8351578 w 12192000"/>
              <a:gd name="connsiteY57" fmla="*/ 1914422 h 3482342"/>
              <a:gd name="connsiteX58" fmla="*/ 8248914 w 12192000"/>
              <a:gd name="connsiteY58" fmla="*/ 1954175 h 3482342"/>
              <a:gd name="connsiteX59" fmla="*/ 8132104 w 12192000"/>
              <a:gd name="connsiteY59" fmla="*/ 1895727 h 3482342"/>
              <a:gd name="connsiteX60" fmla="*/ 7918078 w 12192000"/>
              <a:gd name="connsiteY60" fmla="*/ 1862668 h 3482342"/>
              <a:gd name="connsiteX61" fmla="*/ 7817899 w 12192000"/>
              <a:gd name="connsiteY61" fmla="*/ 1862176 h 3482342"/>
              <a:gd name="connsiteX62" fmla="*/ 7768994 w 12192000"/>
              <a:gd name="connsiteY62" fmla="*/ 1855721 h 3482342"/>
              <a:gd name="connsiteX63" fmla="*/ 7618027 w 12192000"/>
              <a:gd name="connsiteY63" fmla="*/ 1830959 h 3482342"/>
              <a:gd name="connsiteX64" fmla="*/ 7449425 w 12192000"/>
              <a:gd name="connsiteY64" fmla="*/ 1810910 h 3482342"/>
              <a:gd name="connsiteX65" fmla="*/ 7342915 w 12192000"/>
              <a:gd name="connsiteY65" fmla="*/ 1819827 h 3482342"/>
              <a:gd name="connsiteX66" fmla="*/ 7255191 w 12192000"/>
              <a:gd name="connsiteY66" fmla="*/ 1834354 h 3482342"/>
              <a:gd name="connsiteX67" fmla="*/ 7131205 w 12192000"/>
              <a:gd name="connsiteY67" fmla="*/ 1845557 h 3482342"/>
              <a:gd name="connsiteX68" fmla="*/ 6917124 w 12192000"/>
              <a:gd name="connsiteY68" fmla="*/ 1837109 h 3482342"/>
              <a:gd name="connsiteX69" fmla="*/ 6837145 w 12192000"/>
              <a:gd name="connsiteY69" fmla="*/ 1870724 h 3482342"/>
              <a:gd name="connsiteX70" fmla="*/ 6753991 w 12192000"/>
              <a:gd name="connsiteY70" fmla="*/ 1860969 h 3482342"/>
              <a:gd name="connsiteX71" fmla="*/ 6727754 w 12192000"/>
              <a:gd name="connsiteY71" fmla="*/ 1882372 h 3482342"/>
              <a:gd name="connsiteX72" fmla="*/ 6723371 w 12192000"/>
              <a:gd name="connsiteY72" fmla="*/ 1886494 h 3482342"/>
              <a:gd name="connsiteX73" fmla="*/ 6702779 w 12192000"/>
              <a:gd name="connsiteY73" fmla="*/ 1893601 h 3482342"/>
              <a:gd name="connsiteX74" fmla="*/ 6700779 w 12192000"/>
              <a:gd name="connsiteY74" fmla="*/ 1907344 h 3482342"/>
              <a:gd name="connsiteX75" fmla="*/ 6672513 w 12192000"/>
              <a:gd name="connsiteY75" fmla="*/ 1926452 h 3482342"/>
              <a:gd name="connsiteX76" fmla="*/ 6633549 w 12192000"/>
              <a:gd name="connsiteY76" fmla="*/ 1936255 h 3482342"/>
              <a:gd name="connsiteX77" fmla="*/ 6444344 w 12192000"/>
              <a:gd name="connsiteY77" fmla="*/ 1969663 h 3482342"/>
              <a:gd name="connsiteX78" fmla="*/ 6333446 w 12192000"/>
              <a:gd name="connsiteY78" fmla="*/ 1997163 h 3482342"/>
              <a:gd name="connsiteX79" fmla="*/ 6294933 w 12192000"/>
              <a:gd name="connsiteY79" fmla="*/ 2019412 h 3482342"/>
              <a:gd name="connsiteX80" fmla="*/ 6238719 w 12192000"/>
              <a:gd name="connsiteY80" fmla="*/ 2042547 h 3482342"/>
              <a:gd name="connsiteX81" fmla="*/ 6142310 w 12192000"/>
              <a:gd name="connsiteY81" fmla="*/ 2092510 h 3482342"/>
              <a:gd name="connsiteX82" fmla="*/ 6007916 w 12192000"/>
              <a:gd name="connsiteY82" fmla="*/ 2143752 h 3482342"/>
              <a:gd name="connsiteX83" fmla="*/ 5894610 w 12192000"/>
              <a:gd name="connsiteY83" fmla="*/ 2130684 h 3482342"/>
              <a:gd name="connsiteX84" fmla="*/ 5817682 w 12192000"/>
              <a:gd name="connsiteY84" fmla="*/ 2157358 h 3482342"/>
              <a:gd name="connsiteX85" fmla="*/ 5591469 w 12192000"/>
              <a:gd name="connsiteY85" fmla="*/ 2178389 h 3482342"/>
              <a:gd name="connsiteX86" fmla="*/ 5414282 w 12192000"/>
              <a:gd name="connsiteY86" fmla="*/ 2183070 h 3482342"/>
              <a:gd name="connsiteX87" fmla="*/ 5368369 w 12192000"/>
              <a:gd name="connsiteY87" fmla="*/ 2204272 h 3482342"/>
              <a:gd name="connsiteX88" fmla="*/ 5291263 w 12192000"/>
              <a:gd name="connsiteY88" fmla="*/ 2239182 h 3482342"/>
              <a:gd name="connsiteX89" fmla="*/ 5240857 w 12192000"/>
              <a:gd name="connsiteY89" fmla="*/ 2289444 h 3482342"/>
              <a:gd name="connsiteX90" fmla="*/ 5173523 w 12192000"/>
              <a:gd name="connsiteY90" fmla="*/ 2309057 h 3482342"/>
              <a:gd name="connsiteX91" fmla="*/ 5148543 w 12192000"/>
              <a:gd name="connsiteY91" fmla="*/ 2282356 h 3482342"/>
              <a:gd name="connsiteX92" fmla="*/ 5079548 w 12192000"/>
              <a:gd name="connsiteY92" fmla="*/ 2313485 h 3482342"/>
              <a:gd name="connsiteX93" fmla="*/ 4975908 w 12192000"/>
              <a:gd name="connsiteY93" fmla="*/ 2364128 h 3482342"/>
              <a:gd name="connsiteX94" fmla="*/ 4913723 w 12192000"/>
              <a:gd name="connsiteY94" fmla="*/ 2385265 h 3482342"/>
              <a:gd name="connsiteX95" fmla="*/ 4746485 w 12192000"/>
              <a:gd name="connsiteY95" fmla="*/ 2451769 h 3482342"/>
              <a:gd name="connsiteX96" fmla="*/ 4681588 w 12192000"/>
              <a:gd name="connsiteY96" fmla="*/ 2467494 h 3482342"/>
              <a:gd name="connsiteX97" fmla="*/ 1783655 w 12192000"/>
              <a:gd name="connsiteY97" fmla="*/ 3163860 h 3482342"/>
              <a:gd name="connsiteX98" fmla="*/ 1325955 w 12192000"/>
              <a:gd name="connsiteY98" fmla="*/ 3176692 h 3482342"/>
              <a:gd name="connsiteX99" fmla="*/ 1190384 w 12192000"/>
              <a:gd name="connsiteY99" fmla="*/ 3203504 h 3482342"/>
              <a:gd name="connsiteX100" fmla="*/ 1094537 w 12192000"/>
              <a:gd name="connsiteY100" fmla="*/ 3229469 h 3482342"/>
              <a:gd name="connsiteX101" fmla="*/ 779276 w 12192000"/>
              <a:gd name="connsiteY101" fmla="*/ 3327290 h 3482342"/>
              <a:gd name="connsiteX102" fmla="*/ 600378 w 12192000"/>
              <a:gd name="connsiteY102" fmla="*/ 3335250 h 3482342"/>
              <a:gd name="connsiteX103" fmla="*/ 493457 w 12192000"/>
              <a:gd name="connsiteY103" fmla="*/ 3365044 h 3482342"/>
              <a:gd name="connsiteX104" fmla="*/ 349402 w 12192000"/>
              <a:gd name="connsiteY104" fmla="*/ 3380897 h 3482342"/>
              <a:gd name="connsiteX105" fmla="*/ 192183 w 12192000"/>
              <a:gd name="connsiteY105" fmla="*/ 3460075 h 3482342"/>
              <a:gd name="connsiteX106" fmla="*/ 46713 w 12192000"/>
              <a:gd name="connsiteY106" fmla="*/ 3462986 h 3482342"/>
              <a:gd name="connsiteX107" fmla="*/ 2765 w 12192000"/>
              <a:gd name="connsiteY107" fmla="*/ 3480770 h 3482342"/>
              <a:gd name="connsiteX108" fmla="*/ 0 w 12192000"/>
              <a:gd name="connsiteY108" fmla="*/ 3482342 h 3482342"/>
              <a:gd name="connsiteX109" fmla="*/ 0 w 12192000"/>
              <a:gd name="connsiteY109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77421 w 12192000"/>
              <a:gd name="connsiteY15" fmla="*/ 763181 h 3482342"/>
              <a:gd name="connsiteX16" fmla="*/ 11540020 w 12192000"/>
              <a:gd name="connsiteY16" fmla="*/ 794059 h 3482342"/>
              <a:gd name="connsiteX17" fmla="*/ 11365056 w 12192000"/>
              <a:gd name="connsiteY17" fmla="*/ 804087 h 3482342"/>
              <a:gd name="connsiteX18" fmla="*/ 11294073 w 12192000"/>
              <a:gd name="connsiteY18" fmla="*/ 897260 h 3482342"/>
              <a:gd name="connsiteX19" fmla="*/ 11228040 w 12192000"/>
              <a:gd name="connsiteY19" fmla="*/ 958953 h 3482342"/>
              <a:gd name="connsiteX20" fmla="*/ 11193568 w 12192000"/>
              <a:gd name="connsiteY20" fmla="*/ 982314 h 3482342"/>
              <a:gd name="connsiteX21" fmla="*/ 11139869 w 12192000"/>
              <a:gd name="connsiteY21" fmla="*/ 1126133 h 3482342"/>
              <a:gd name="connsiteX22" fmla="*/ 11003287 w 12192000"/>
              <a:gd name="connsiteY22" fmla="*/ 1243468 h 3482342"/>
              <a:gd name="connsiteX23" fmla="*/ 10936797 w 12192000"/>
              <a:gd name="connsiteY23" fmla="*/ 1350588 h 3482342"/>
              <a:gd name="connsiteX24" fmla="*/ 10832727 w 12192000"/>
              <a:gd name="connsiteY24" fmla="*/ 1341335 h 3482342"/>
              <a:gd name="connsiteX25" fmla="*/ 10720408 w 12192000"/>
              <a:gd name="connsiteY25" fmla="*/ 1344999 h 3482342"/>
              <a:gd name="connsiteX26" fmla="*/ 10635456 w 12192000"/>
              <a:gd name="connsiteY26" fmla="*/ 1337688 h 3482342"/>
              <a:gd name="connsiteX27" fmla="*/ 10629954 w 12192000"/>
              <a:gd name="connsiteY27" fmla="*/ 1330628 h 3482342"/>
              <a:gd name="connsiteX28" fmla="*/ 10623883 w 12192000"/>
              <a:gd name="connsiteY28" fmla="*/ 1332776 h 3482342"/>
              <a:gd name="connsiteX29" fmla="*/ 10622090 w 12192000"/>
              <a:gd name="connsiteY29" fmla="*/ 1341385 h 3482342"/>
              <a:gd name="connsiteX30" fmla="*/ 10573203 w 12192000"/>
              <a:gd name="connsiteY30" fmla="*/ 1351996 h 3482342"/>
              <a:gd name="connsiteX31" fmla="*/ 10513263 w 12192000"/>
              <a:gd name="connsiteY31" fmla="*/ 1350756 h 3482342"/>
              <a:gd name="connsiteX32" fmla="*/ 10464012 w 12192000"/>
              <a:gd name="connsiteY32" fmla="*/ 1391778 h 3482342"/>
              <a:gd name="connsiteX33" fmla="*/ 10405409 w 12192000"/>
              <a:gd name="connsiteY33" fmla="*/ 1422789 h 3482342"/>
              <a:gd name="connsiteX34" fmla="*/ 10370530 w 12192000"/>
              <a:gd name="connsiteY34" fmla="*/ 1441596 h 3482342"/>
              <a:gd name="connsiteX35" fmla="*/ 10264922 w 12192000"/>
              <a:gd name="connsiteY35" fmla="*/ 1472107 h 3482342"/>
              <a:gd name="connsiteX36" fmla="*/ 10058690 w 12192000"/>
              <a:gd name="connsiteY36" fmla="*/ 1474888 h 3482342"/>
              <a:gd name="connsiteX37" fmla="*/ 10004424 w 12192000"/>
              <a:gd name="connsiteY37" fmla="*/ 1489801 h 3482342"/>
              <a:gd name="connsiteX38" fmla="*/ 9999951 w 12192000"/>
              <a:gd name="connsiteY38" fmla="*/ 1499127 h 3482342"/>
              <a:gd name="connsiteX39" fmla="*/ 9845462 w 12192000"/>
              <a:gd name="connsiteY39" fmla="*/ 1548192 h 3482342"/>
              <a:gd name="connsiteX40" fmla="*/ 9736156 w 12192000"/>
              <a:gd name="connsiteY40" fmla="*/ 1581928 h 3482342"/>
              <a:gd name="connsiteX41" fmla="*/ 9693355 w 12192000"/>
              <a:gd name="connsiteY41" fmla="*/ 1602632 h 3482342"/>
              <a:gd name="connsiteX42" fmla="*/ 9664242 w 12192000"/>
              <a:gd name="connsiteY42" fmla="*/ 1622075 h 3482342"/>
              <a:gd name="connsiteX43" fmla="*/ 9579195 w 12192000"/>
              <a:gd name="connsiteY43" fmla="*/ 1648017 h 3482342"/>
              <a:gd name="connsiteX44" fmla="*/ 9433652 w 12192000"/>
              <a:gd name="connsiteY44" fmla="*/ 1681174 h 3482342"/>
              <a:gd name="connsiteX45" fmla="*/ 9403775 w 12192000"/>
              <a:gd name="connsiteY45" fmla="*/ 1690403 h 3482342"/>
              <a:gd name="connsiteX46" fmla="*/ 9382503 w 12192000"/>
              <a:gd name="connsiteY46" fmla="*/ 1706957 h 3482342"/>
              <a:gd name="connsiteX47" fmla="*/ 9381410 w 12192000"/>
              <a:gd name="connsiteY47" fmla="*/ 1718312 h 3482342"/>
              <a:gd name="connsiteX48" fmla="*/ 9365685 w 12192000"/>
              <a:gd name="connsiteY48" fmla="*/ 1724772 h 3482342"/>
              <a:gd name="connsiteX49" fmla="*/ 9278020 w 12192000"/>
              <a:gd name="connsiteY49" fmla="*/ 1741161 h 3482342"/>
              <a:gd name="connsiteX50" fmla="*/ 9217145 w 12192000"/>
              <a:gd name="connsiteY50" fmla="*/ 1771195 h 3482342"/>
              <a:gd name="connsiteX51" fmla="*/ 8955875 w 12192000"/>
              <a:gd name="connsiteY51" fmla="*/ 1796806 h 3482342"/>
              <a:gd name="connsiteX52" fmla="*/ 8648415 w 12192000"/>
              <a:gd name="connsiteY52" fmla="*/ 1878623 h 3482342"/>
              <a:gd name="connsiteX53" fmla="*/ 8524524 w 12192000"/>
              <a:gd name="connsiteY53" fmla="*/ 1902425 h 3482342"/>
              <a:gd name="connsiteX54" fmla="*/ 8426060 w 12192000"/>
              <a:gd name="connsiteY54" fmla="*/ 1947126 h 3482342"/>
              <a:gd name="connsiteX55" fmla="*/ 8424042 w 12192000"/>
              <a:gd name="connsiteY55" fmla="*/ 1949367 h 3482342"/>
              <a:gd name="connsiteX56" fmla="*/ 8401276 w 12192000"/>
              <a:gd name="connsiteY56" fmla="*/ 1953968 h 3482342"/>
              <a:gd name="connsiteX57" fmla="*/ 8351578 w 12192000"/>
              <a:gd name="connsiteY57" fmla="*/ 1914422 h 3482342"/>
              <a:gd name="connsiteX58" fmla="*/ 8236214 w 12192000"/>
              <a:gd name="connsiteY58" fmla="*/ 1909725 h 3482342"/>
              <a:gd name="connsiteX59" fmla="*/ 8132104 w 12192000"/>
              <a:gd name="connsiteY59" fmla="*/ 1895727 h 3482342"/>
              <a:gd name="connsiteX60" fmla="*/ 7918078 w 12192000"/>
              <a:gd name="connsiteY60" fmla="*/ 1862668 h 3482342"/>
              <a:gd name="connsiteX61" fmla="*/ 7817899 w 12192000"/>
              <a:gd name="connsiteY61" fmla="*/ 1862176 h 3482342"/>
              <a:gd name="connsiteX62" fmla="*/ 7768994 w 12192000"/>
              <a:gd name="connsiteY62" fmla="*/ 1855721 h 3482342"/>
              <a:gd name="connsiteX63" fmla="*/ 7618027 w 12192000"/>
              <a:gd name="connsiteY63" fmla="*/ 1830959 h 3482342"/>
              <a:gd name="connsiteX64" fmla="*/ 7449425 w 12192000"/>
              <a:gd name="connsiteY64" fmla="*/ 1810910 h 3482342"/>
              <a:gd name="connsiteX65" fmla="*/ 7342915 w 12192000"/>
              <a:gd name="connsiteY65" fmla="*/ 1819827 h 3482342"/>
              <a:gd name="connsiteX66" fmla="*/ 7255191 w 12192000"/>
              <a:gd name="connsiteY66" fmla="*/ 1834354 h 3482342"/>
              <a:gd name="connsiteX67" fmla="*/ 7131205 w 12192000"/>
              <a:gd name="connsiteY67" fmla="*/ 1845557 h 3482342"/>
              <a:gd name="connsiteX68" fmla="*/ 6917124 w 12192000"/>
              <a:gd name="connsiteY68" fmla="*/ 1837109 h 3482342"/>
              <a:gd name="connsiteX69" fmla="*/ 6837145 w 12192000"/>
              <a:gd name="connsiteY69" fmla="*/ 1870724 h 3482342"/>
              <a:gd name="connsiteX70" fmla="*/ 6753991 w 12192000"/>
              <a:gd name="connsiteY70" fmla="*/ 1860969 h 3482342"/>
              <a:gd name="connsiteX71" fmla="*/ 6727754 w 12192000"/>
              <a:gd name="connsiteY71" fmla="*/ 1882372 h 3482342"/>
              <a:gd name="connsiteX72" fmla="*/ 6723371 w 12192000"/>
              <a:gd name="connsiteY72" fmla="*/ 1886494 h 3482342"/>
              <a:gd name="connsiteX73" fmla="*/ 6702779 w 12192000"/>
              <a:gd name="connsiteY73" fmla="*/ 1893601 h 3482342"/>
              <a:gd name="connsiteX74" fmla="*/ 6700779 w 12192000"/>
              <a:gd name="connsiteY74" fmla="*/ 1907344 h 3482342"/>
              <a:gd name="connsiteX75" fmla="*/ 6672513 w 12192000"/>
              <a:gd name="connsiteY75" fmla="*/ 1926452 h 3482342"/>
              <a:gd name="connsiteX76" fmla="*/ 6633549 w 12192000"/>
              <a:gd name="connsiteY76" fmla="*/ 1936255 h 3482342"/>
              <a:gd name="connsiteX77" fmla="*/ 6444344 w 12192000"/>
              <a:gd name="connsiteY77" fmla="*/ 1969663 h 3482342"/>
              <a:gd name="connsiteX78" fmla="*/ 6333446 w 12192000"/>
              <a:gd name="connsiteY78" fmla="*/ 1997163 h 3482342"/>
              <a:gd name="connsiteX79" fmla="*/ 6294933 w 12192000"/>
              <a:gd name="connsiteY79" fmla="*/ 2019412 h 3482342"/>
              <a:gd name="connsiteX80" fmla="*/ 6238719 w 12192000"/>
              <a:gd name="connsiteY80" fmla="*/ 2042547 h 3482342"/>
              <a:gd name="connsiteX81" fmla="*/ 6142310 w 12192000"/>
              <a:gd name="connsiteY81" fmla="*/ 2092510 h 3482342"/>
              <a:gd name="connsiteX82" fmla="*/ 6007916 w 12192000"/>
              <a:gd name="connsiteY82" fmla="*/ 2143752 h 3482342"/>
              <a:gd name="connsiteX83" fmla="*/ 5894610 w 12192000"/>
              <a:gd name="connsiteY83" fmla="*/ 2130684 h 3482342"/>
              <a:gd name="connsiteX84" fmla="*/ 5817682 w 12192000"/>
              <a:gd name="connsiteY84" fmla="*/ 2157358 h 3482342"/>
              <a:gd name="connsiteX85" fmla="*/ 5591469 w 12192000"/>
              <a:gd name="connsiteY85" fmla="*/ 2178389 h 3482342"/>
              <a:gd name="connsiteX86" fmla="*/ 5414282 w 12192000"/>
              <a:gd name="connsiteY86" fmla="*/ 2183070 h 3482342"/>
              <a:gd name="connsiteX87" fmla="*/ 5368369 w 12192000"/>
              <a:gd name="connsiteY87" fmla="*/ 2204272 h 3482342"/>
              <a:gd name="connsiteX88" fmla="*/ 5291263 w 12192000"/>
              <a:gd name="connsiteY88" fmla="*/ 2239182 h 3482342"/>
              <a:gd name="connsiteX89" fmla="*/ 5240857 w 12192000"/>
              <a:gd name="connsiteY89" fmla="*/ 2289444 h 3482342"/>
              <a:gd name="connsiteX90" fmla="*/ 5173523 w 12192000"/>
              <a:gd name="connsiteY90" fmla="*/ 2309057 h 3482342"/>
              <a:gd name="connsiteX91" fmla="*/ 5148543 w 12192000"/>
              <a:gd name="connsiteY91" fmla="*/ 2282356 h 3482342"/>
              <a:gd name="connsiteX92" fmla="*/ 5079548 w 12192000"/>
              <a:gd name="connsiteY92" fmla="*/ 2313485 h 3482342"/>
              <a:gd name="connsiteX93" fmla="*/ 4975908 w 12192000"/>
              <a:gd name="connsiteY93" fmla="*/ 2364128 h 3482342"/>
              <a:gd name="connsiteX94" fmla="*/ 4913723 w 12192000"/>
              <a:gd name="connsiteY94" fmla="*/ 2385265 h 3482342"/>
              <a:gd name="connsiteX95" fmla="*/ 4746485 w 12192000"/>
              <a:gd name="connsiteY95" fmla="*/ 2451769 h 3482342"/>
              <a:gd name="connsiteX96" fmla="*/ 4681588 w 12192000"/>
              <a:gd name="connsiteY96" fmla="*/ 2467494 h 3482342"/>
              <a:gd name="connsiteX97" fmla="*/ 1783655 w 12192000"/>
              <a:gd name="connsiteY97" fmla="*/ 3163860 h 3482342"/>
              <a:gd name="connsiteX98" fmla="*/ 1325955 w 12192000"/>
              <a:gd name="connsiteY98" fmla="*/ 3176692 h 3482342"/>
              <a:gd name="connsiteX99" fmla="*/ 1190384 w 12192000"/>
              <a:gd name="connsiteY99" fmla="*/ 3203504 h 3482342"/>
              <a:gd name="connsiteX100" fmla="*/ 1094537 w 12192000"/>
              <a:gd name="connsiteY100" fmla="*/ 3229469 h 3482342"/>
              <a:gd name="connsiteX101" fmla="*/ 779276 w 12192000"/>
              <a:gd name="connsiteY101" fmla="*/ 3327290 h 3482342"/>
              <a:gd name="connsiteX102" fmla="*/ 600378 w 12192000"/>
              <a:gd name="connsiteY102" fmla="*/ 3335250 h 3482342"/>
              <a:gd name="connsiteX103" fmla="*/ 493457 w 12192000"/>
              <a:gd name="connsiteY103" fmla="*/ 3365044 h 3482342"/>
              <a:gd name="connsiteX104" fmla="*/ 349402 w 12192000"/>
              <a:gd name="connsiteY104" fmla="*/ 3380897 h 3482342"/>
              <a:gd name="connsiteX105" fmla="*/ 192183 w 12192000"/>
              <a:gd name="connsiteY105" fmla="*/ 3460075 h 3482342"/>
              <a:gd name="connsiteX106" fmla="*/ 46713 w 12192000"/>
              <a:gd name="connsiteY106" fmla="*/ 3462986 h 3482342"/>
              <a:gd name="connsiteX107" fmla="*/ 2765 w 12192000"/>
              <a:gd name="connsiteY107" fmla="*/ 3480770 h 3482342"/>
              <a:gd name="connsiteX108" fmla="*/ 0 w 12192000"/>
              <a:gd name="connsiteY108" fmla="*/ 3482342 h 3482342"/>
              <a:gd name="connsiteX109" fmla="*/ 0 w 12192000"/>
              <a:gd name="connsiteY109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77421 w 12192000"/>
              <a:gd name="connsiteY15" fmla="*/ 763181 h 3482342"/>
              <a:gd name="connsiteX16" fmla="*/ 11540020 w 12192000"/>
              <a:gd name="connsiteY16" fmla="*/ 794059 h 3482342"/>
              <a:gd name="connsiteX17" fmla="*/ 11365056 w 12192000"/>
              <a:gd name="connsiteY17" fmla="*/ 804087 h 3482342"/>
              <a:gd name="connsiteX18" fmla="*/ 11294073 w 12192000"/>
              <a:gd name="connsiteY18" fmla="*/ 897260 h 3482342"/>
              <a:gd name="connsiteX19" fmla="*/ 11228040 w 12192000"/>
              <a:gd name="connsiteY19" fmla="*/ 958953 h 3482342"/>
              <a:gd name="connsiteX20" fmla="*/ 11193568 w 12192000"/>
              <a:gd name="connsiteY20" fmla="*/ 982314 h 3482342"/>
              <a:gd name="connsiteX21" fmla="*/ 11139869 w 12192000"/>
              <a:gd name="connsiteY21" fmla="*/ 1126133 h 3482342"/>
              <a:gd name="connsiteX22" fmla="*/ 11003287 w 12192000"/>
              <a:gd name="connsiteY22" fmla="*/ 1243468 h 3482342"/>
              <a:gd name="connsiteX23" fmla="*/ 10936797 w 12192000"/>
              <a:gd name="connsiteY23" fmla="*/ 1350588 h 3482342"/>
              <a:gd name="connsiteX24" fmla="*/ 10832727 w 12192000"/>
              <a:gd name="connsiteY24" fmla="*/ 1341335 h 3482342"/>
              <a:gd name="connsiteX25" fmla="*/ 10720408 w 12192000"/>
              <a:gd name="connsiteY25" fmla="*/ 1344999 h 3482342"/>
              <a:gd name="connsiteX26" fmla="*/ 10635456 w 12192000"/>
              <a:gd name="connsiteY26" fmla="*/ 1337688 h 3482342"/>
              <a:gd name="connsiteX27" fmla="*/ 10629954 w 12192000"/>
              <a:gd name="connsiteY27" fmla="*/ 1330628 h 3482342"/>
              <a:gd name="connsiteX28" fmla="*/ 10623883 w 12192000"/>
              <a:gd name="connsiteY28" fmla="*/ 1332776 h 3482342"/>
              <a:gd name="connsiteX29" fmla="*/ 10622090 w 12192000"/>
              <a:gd name="connsiteY29" fmla="*/ 1341385 h 3482342"/>
              <a:gd name="connsiteX30" fmla="*/ 10573203 w 12192000"/>
              <a:gd name="connsiteY30" fmla="*/ 1351996 h 3482342"/>
              <a:gd name="connsiteX31" fmla="*/ 10513263 w 12192000"/>
              <a:gd name="connsiteY31" fmla="*/ 1350756 h 3482342"/>
              <a:gd name="connsiteX32" fmla="*/ 10464012 w 12192000"/>
              <a:gd name="connsiteY32" fmla="*/ 1391778 h 3482342"/>
              <a:gd name="connsiteX33" fmla="*/ 10405409 w 12192000"/>
              <a:gd name="connsiteY33" fmla="*/ 1422789 h 3482342"/>
              <a:gd name="connsiteX34" fmla="*/ 10370530 w 12192000"/>
              <a:gd name="connsiteY34" fmla="*/ 1441596 h 3482342"/>
              <a:gd name="connsiteX35" fmla="*/ 10264922 w 12192000"/>
              <a:gd name="connsiteY35" fmla="*/ 1472107 h 3482342"/>
              <a:gd name="connsiteX36" fmla="*/ 10058690 w 12192000"/>
              <a:gd name="connsiteY36" fmla="*/ 1474888 h 3482342"/>
              <a:gd name="connsiteX37" fmla="*/ 10004424 w 12192000"/>
              <a:gd name="connsiteY37" fmla="*/ 1489801 h 3482342"/>
              <a:gd name="connsiteX38" fmla="*/ 9999951 w 12192000"/>
              <a:gd name="connsiteY38" fmla="*/ 1499127 h 3482342"/>
              <a:gd name="connsiteX39" fmla="*/ 9845462 w 12192000"/>
              <a:gd name="connsiteY39" fmla="*/ 1548192 h 3482342"/>
              <a:gd name="connsiteX40" fmla="*/ 9736156 w 12192000"/>
              <a:gd name="connsiteY40" fmla="*/ 1581928 h 3482342"/>
              <a:gd name="connsiteX41" fmla="*/ 9693355 w 12192000"/>
              <a:gd name="connsiteY41" fmla="*/ 1602632 h 3482342"/>
              <a:gd name="connsiteX42" fmla="*/ 9664242 w 12192000"/>
              <a:gd name="connsiteY42" fmla="*/ 1622075 h 3482342"/>
              <a:gd name="connsiteX43" fmla="*/ 9579195 w 12192000"/>
              <a:gd name="connsiteY43" fmla="*/ 1648017 h 3482342"/>
              <a:gd name="connsiteX44" fmla="*/ 9433652 w 12192000"/>
              <a:gd name="connsiteY44" fmla="*/ 1681174 h 3482342"/>
              <a:gd name="connsiteX45" fmla="*/ 9403775 w 12192000"/>
              <a:gd name="connsiteY45" fmla="*/ 1690403 h 3482342"/>
              <a:gd name="connsiteX46" fmla="*/ 9382503 w 12192000"/>
              <a:gd name="connsiteY46" fmla="*/ 1706957 h 3482342"/>
              <a:gd name="connsiteX47" fmla="*/ 9381410 w 12192000"/>
              <a:gd name="connsiteY47" fmla="*/ 1718312 h 3482342"/>
              <a:gd name="connsiteX48" fmla="*/ 9365685 w 12192000"/>
              <a:gd name="connsiteY48" fmla="*/ 1724772 h 3482342"/>
              <a:gd name="connsiteX49" fmla="*/ 9278020 w 12192000"/>
              <a:gd name="connsiteY49" fmla="*/ 1741161 h 3482342"/>
              <a:gd name="connsiteX50" fmla="*/ 9217145 w 12192000"/>
              <a:gd name="connsiteY50" fmla="*/ 1771195 h 3482342"/>
              <a:gd name="connsiteX51" fmla="*/ 8955875 w 12192000"/>
              <a:gd name="connsiteY51" fmla="*/ 1796806 h 3482342"/>
              <a:gd name="connsiteX52" fmla="*/ 8648415 w 12192000"/>
              <a:gd name="connsiteY52" fmla="*/ 1878623 h 3482342"/>
              <a:gd name="connsiteX53" fmla="*/ 8524524 w 12192000"/>
              <a:gd name="connsiteY53" fmla="*/ 1902425 h 3482342"/>
              <a:gd name="connsiteX54" fmla="*/ 8426060 w 12192000"/>
              <a:gd name="connsiteY54" fmla="*/ 1947126 h 3482342"/>
              <a:gd name="connsiteX55" fmla="*/ 8424042 w 12192000"/>
              <a:gd name="connsiteY55" fmla="*/ 1949367 h 3482342"/>
              <a:gd name="connsiteX56" fmla="*/ 8401276 w 12192000"/>
              <a:gd name="connsiteY56" fmla="*/ 1953968 h 3482342"/>
              <a:gd name="connsiteX57" fmla="*/ 8345228 w 12192000"/>
              <a:gd name="connsiteY57" fmla="*/ 1939822 h 3482342"/>
              <a:gd name="connsiteX58" fmla="*/ 8236214 w 12192000"/>
              <a:gd name="connsiteY58" fmla="*/ 1909725 h 3482342"/>
              <a:gd name="connsiteX59" fmla="*/ 8132104 w 12192000"/>
              <a:gd name="connsiteY59" fmla="*/ 1895727 h 3482342"/>
              <a:gd name="connsiteX60" fmla="*/ 7918078 w 12192000"/>
              <a:gd name="connsiteY60" fmla="*/ 1862668 h 3482342"/>
              <a:gd name="connsiteX61" fmla="*/ 7817899 w 12192000"/>
              <a:gd name="connsiteY61" fmla="*/ 1862176 h 3482342"/>
              <a:gd name="connsiteX62" fmla="*/ 7768994 w 12192000"/>
              <a:gd name="connsiteY62" fmla="*/ 1855721 h 3482342"/>
              <a:gd name="connsiteX63" fmla="*/ 7618027 w 12192000"/>
              <a:gd name="connsiteY63" fmla="*/ 1830959 h 3482342"/>
              <a:gd name="connsiteX64" fmla="*/ 7449425 w 12192000"/>
              <a:gd name="connsiteY64" fmla="*/ 1810910 h 3482342"/>
              <a:gd name="connsiteX65" fmla="*/ 7342915 w 12192000"/>
              <a:gd name="connsiteY65" fmla="*/ 1819827 h 3482342"/>
              <a:gd name="connsiteX66" fmla="*/ 7255191 w 12192000"/>
              <a:gd name="connsiteY66" fmla="*/ 1834354 h 3482342"/>
              <a:gd name="connsiteX67" fmla="*/ 7131205 w 12192000"/>
              <a:gd name="connsiteY67" fmla="*/ 1845557 h 3482342"/>
              <a:gd name="connsiteX68" fmla="*/ 6917124 w 12192000"/>
              <a:gd name="connsiteY68" fmla="*/ 1837109 h 3482342"/>
              <a:gd name="connsiteX69" fmla="*/ 6837145 w 12192000"/>
              <a:gd name="connsiteY69" fmla="*/ 1870724 h 3482342"/>
              <a:gd name="connsiteX70" fmla="*/ 6753991 w 12192000"/>
              <a:gd name="connsiteY70" fmla="*/ 1860969 h 3482342"/>
              <a:gd name="connsiteX71" fmla="*/ 6727754 w 12192000"/>
              <a:gd name="connsiteY71" fmla="*/ 1882372 h 3482342"/>
              <a:gd name="connsiteX72" fmla="*/ 6723371 w 12192000"/>
              <a:gd name="connsiteY72" fmla="*/ 1886494 h 3482342"/>
              <a:gd name="connsiteX73" fmla="*/ 6702779 w 12192000"/>
              <a:gd name="connsiteY73" fmla="*/ 1893601 h 3482342"/>
              <a:gd name="connsiteX74" fmla="*/ 6700779 w 12192000"/>
              <a:gd name="connsiteY74" fmla="*/ 1907344 h 3482342"/>
              <a:gd name="connsiteX75" fmla="*/ 6672513 w 12192000"/>
              <a:gd name="connsiteY75" fmla="*/ 1926452 h 3482342"/>
              <a:gd name="connsiteX76" fmla="*/ 6633549 w 12192000"/>
              <a:gd name="connsiteY76" fmla="*/ 1936255 h 3482342"/>
              <a:gd name="connsiteX77" fmla="*/ 6444344 w 12192000"/>
              <a:gd name="connsiteY77" fmla="*/ 1969663 h 3482342"/>
              <a:gd name="connsiteX78" fmla="*/ 6333446 w 12192000"/>
              <a:gd name="connsiteY78" fmla="*/ 1997163 h 3482342"/>
              <a:gd name="connsiteX79" fmla="*/ 6294933 w 12192000"/>
              <a:gd name="connsiteY79" fmla="*/ 2019412 h 3482342"/>
              <a:gd name="connsiteX80" fmla="*/ 6238719 w 12192000"/>
              <a:gd name="connsiteY80" fmla="*/ 2042547 h 3482342"/>
              <a:gd name="connsiteX81" fmla="*/ 6142310 w 12192000"/>
              <a:gd name="connsiteY81" fmla="*/ 2092510 h 3482342"/>
              <a:gd name="connsiteX82" fmla="*/ 6007916 w 12192000"/>
              <a:gd name="connsiteY82" fmla="*/ 2143752 h 3482342"/>
              <a:gd name="connsiteX83" fmla="*/ 5894610 w 12192000"/>
              <a:gd name="connsiteY83" fmla="*/ 2130684 h 3482342"/>
              <a:gd name="connsiteX84" fmla="*/ 5817682 w 12192000"/>
              <a:gd name="connsiteY84" fmla="*/ 2157358 h 3482342"/>
              <a:gd name="connsiteX85" fmla="*/ 5591469 w 12192000"/>
              <a:gd name="connsiteY85" fmla="*/ 2178389 h 3482342"/>
              <a:gd name="connsiteX86" fmla="*/ 5414282 w 12192000"/>
              <a:gd name="connsiteY86" fmla="*/ 2183070 h 3482342"/>
              <a:gd name="connsiteX87" fmla="*/ 5368369 w 12192000"/>
              <a:gd name="connsiteY87" fmla="*/ 2204272 h 3482342"/>
              <a:gd name="connsiteX88" fmla="*/ 5291263 w 12192000"/>
              <a:gd name="connsiteY88" fmla="*/ 2239182 h 3482342"/>
              <a:gd name="connsiteX89" fmla="*/ 5240857 w 12192000"/>
              <a:gd name="connsiteY89" fmla="*/ 2289444 h 3482342"/>
              <a:gd name="connsiteX90" fmla="*/ 5173523 w 12192000"/>
              <a:gd name="connsiteY90" fmla="*/ 2309057 h 3482342"/>
              <a:gd name="connsiteX91" fmla="*/ 5148543 w 12192000"/>
              <a:gd name="connsiteY91" fmla="*/ 2282356 h 3482342"/>
              <a:gd name="connsiteX92" fmla="*/ 5079548 w 12192000"/>
              <a:gd name="connsiteY92" fmla="*/ 2313485 h 3482342"/>
              <a:gd name="connsiteX93" fmla="*/ 4975908 w 12192000"/>
              <a:gd name="connsiteY93" fmla="*/ 2364128 h 3482342"/>
              <a:gd name="connsiteX94" fmla="*/ 4913723 w 12192000"/>
              <a:gd name="connsiteY94" fmla="*/ 2385265 h 3482342"/>
              <a:gd name="connsiteX95" fmla="*/ 4746485 w 12192000"/>
              <a:gd name="connsiteY95" fmla="*/ 2451769 h 3482342"/>
              <a:gd name="connsiteX96" fmla="*/ 4681588 w 12192000"/>
              <a:gd name="connsiteY96" fmla="*/ 2467494 h 3482342"/>
              <a:gd name="connsiteX97" fmla="*/ 1783655 w 12192000"/>
              <a:gd name="connsiteY97" fmla="*/ 3163860 h 3482342"/>
              <a:gd name="connsiteX98" fmla="*/ 1325955 w 12192000"/>
              <a:gd name="connsiteY98" fmla="*/ 3176692 h 3482342"/>
              <a:gd name="connsiteX99" fmla="*/ 1190384 w 12192000"/>
              <a:gd name="connsiteY99" fmla="*/ 3203504 h 3482342"/>
              <a:gd name="connsiteX100" fmla="*/ 1094537 w 12192000"/>
              <a:gd name="connsiteY100" fmla="*/ 3229469 h 3482342"/>
              <a:gd name="connsiteX101" fmla="*/ 779276 w 12192000"/>
              <a:gd name="connsiteY101" fmla="*/ 3327290 h 3482342"/>
              <a:gd name="connsiteX102" fmla="*/ 600378 w 12192000"/>
              <a:gd name="connsiteY102" fmla="*/ 3335250 h 3482342"/>
              <a:gd name="connsiteX103" fmla="*/ 493457 w 12192000"/>
              <a:gd name="connsiteY103" fmla="*/ 3365044 h 3482342"/>
              <a:gd name="connsiteX104" fmla="*/ 349402 w 12192000"/>
              <a:gd name="connsiteY104" fmla="*/ 3380897 h 3482342"/>
              <a:gd name="connsiteX105" fmla="*/ 192183 w 12192000"/>
              <a:gd name="connsiteY105" fmla="*/ 3460075 h 3482342"/>
              <a:gd name="connsiteX106" fmla="*/ 46713 w 12192000"/>
              <a:gd name="connsiteY106" fmla="*/ 3462986 h 3482342"/>
              <a:gd name="connsiteX107" fmla="*/ 2765 w 12192000"/>
              <a:gd name="connsiteY107" fmla="*/ 3480770 h 3482342"/>
              <a:gd name="connsiteX108" fmla="*/ 0 w 12192000"/>
              <a:gd name="connsiteY108" fmla="*/ 3482342 h 3482342"/>
              <a:gd name="connsiteX109" fmla="*/ 0 w 12192000"/>
              <a:gd name="connsiteY109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77421 w 12192000"/>
              <a:gd name="connsiteY15" fmla="*/ 763181 h 3482342"/>
              <a:gd name="connsiteX16" fmla="*/ 11540020 w 12192000"/>
              <a:gd name="connsiteY16" fmla="*/ 794059 h 3482342"/>
              <a:gd name="connsiteX17" fmla="*/ 11365056 w 12192000"/>
              <a:gd name="connsiteY17" fmla="*/ 804087 h 3482342"/>
              <a:gd name="connsiteX18" fmla="*/ 11294073 w 12192000"/>
              <a:gd name="connsiteY18" fmla="*/ 897260 h 3482342"/>
              <a:gd name="connsiteX19" fmla="*/ 11228040 w 12192000"/>
              <a:gd name="connsiteY19" fmla="*/ 958953 h 3482342"/>
              <a:gd name="connsiteX20" fmla="*/ 11193568 w 12192000"/>
              <a:gd name="connsiteY20" fmla="*/ 982314 h 3482342"/>
              <a:gd name="connsiteX21" fmla="*/ 11139869 w 12192000"/>
              <a:gd name="connsiteY21" fmla="*/ 1126133 h 3482342"/>
              <a:gd name="connsiteX22" fmla="*/ 11003287 w 12192000"/>
              <a:gd name="connsiteY22" fmla="*/ 1243468 h 3482342"/>
              <a:gd name="connsiteX23" fmla="*/ 10936797 w 12192000"/>
              <a:gd name="connsiteY23" fmla="*/ 1350588 h 3482342"/>
              <a:gd name="connsiteX24" fmla="*/ 10832727 w 12192000"/>
              <a:gd name="connsiteY24" fmla="*/ 1341335 h 3482342"/>
              <a:gd name="connsiteX25" fmla="*/ 10720408 w 12192000"/>
              <a:gd name="connsiteY25" fmla="*/ 1344999 h 3482342"/>
              <a:gd name="connsiteX26" fmla="*/ 10635456 w 12192000"/>
              <a:gd name="connsiteY26" fmla="*/ 1337688 h 3482342"/>
              <a:gd name="connsiteX27" fmla="*/ 10629954 w 12192000"/>
              <a:gd name="connsiteY27" fmla="*/ 1330628 h 3482342"/>
              <a:gd name="connsiteX28" fmla="*/ 10623883 w 12192000"/>
              <a:gd name="connsiteY28" fmla="*/ 1332776 h 3482342"/>
              <a:gd name="connsiteX29" fmla="*/ 10622090 w 12192000"/>
              <a:gd name="connsiteY29" fmla="*/ 1341385 h 3482342"/>
              <a:gd name="connsiteX30" fmla="*/ 10573203 w 12192000"/>
              <a:gd name="connsiteY30" fmla="*/ 1351996 h 3482342"/>
              <a:gd name="connsiteX31" fmla="*/ 10513263 w 12192000"/>
              <a:gd name="connsiteY31" fmla="*/ 1350756 h 3482342"/>
              <a:gd name="connsiteX32" fmla="*/ 10464012 w 12192000"/>
              <a:gd name="connsiteY32" fmla="*/ 1391778 h 3482342"/>
              <a:gd name="connsiteX33" fmla="*/ 10405409 w 12192000"/>
              <a:gd name="connsiteY33" fmla="*/ 1422789 h 3482342"/>
              <a:gd name="connsiteX34" fmla="*/ 10370530 w 12192000"/>
              <a:gd name="connsiteY34" fmla="*/ 1441596 h 3482342"/>
              <a:gd name="connsiteX35" fmla="*/ 10264922 w 12192000"/>
              <a:gd name="connsiteY35" fmla="*/ 1472107 h 3482342"/>
              <a:gd name="connsiteX36" fmla="*/ 10058690 w 12192000"/>
              <a:gd name="connsiteY36" fmla="*/ 1474888 h 3482342"/>
              <a:gd name="connsiteX37" fmla="*/ 10004424 w 12192000"/>
              <a:gd name="connsiteY37" fmla="*/ 1489801 h 3482342"/>
              <a:gd name="connsiteX38" fmla="*/ 9999951 w 12192000"/>
              <a:gd name="connsiteY38" fmla="*/ 1499127 h 3482342"/>
              <a:gd name="connsiteX39" fmla="*/ 9845462 w 12192000"/>
              <a:gd name="connsiteY39" fmla="*/ 1548192 h 3482342"/>
              <a:gd name="connsiteX40" fmla="*/ 9736156 w 12192000"/>
              <a:gd name="connsiteY40" fmla="*/ 1581928 h 3482342"/>
              <a:gd name="connsiteX41" fmla="*/ 9693355 w 12192000"/>
              <a:gd name="connsiteY41" fmla="*/ 1602632 h 3482342"/>
              <a:gd name="connsiteX42" fmla="*/ 9664242 w 12192000"/>
              <a:gd name="connsiteY42" fmla="*/ 1622075 h 3482342"/>
              <a:gd name="connsiteX43" fmla="*/ 9579195 w 12192000"/>
              <a:gd name="connsiteY43" fmla="*/ 1648017 h 3482342"/>
              <a:gd name="connsiteX44" fmla="*/ 9433652 w 12192000"/>
              <a:gd name="connsiteY44" fmla="*/ 1681174 h 3482342"/>
              <a:gd name="connsiteX45" fmla="*/ 9403775 w 12192000"/>
              <a:gd name="connsiteY45" fmla="*/ 1690403 h 3482342"/>
              <a:gd name="connsiteX46" fmla="*/ 9382503 w 12192000"/>
              <a:gd name="connsiteY46" fmla="*/ 1706957 h 3482342"/>
              <a:gd name="connsiteX47" fmla="*/ 9381410 w 12192000"/>
              <a:gd name="connsiteY47" fmla="*/ 1718312 h 3482342"/>
              <a:gd name="connsiteX48" fmla="*/ 9365685 w 12192000"/>
              <a:gd name="connsiteY48" fmla="*/ 1724772 h 3482342"/>
              <a:gd name="connsiteX49" fmla="*/ 9278020 w 12192000"/>
              <a:gd name="connsiteY49" fmla="*/ 1741161 h 3482342"/>
              <a:gd name="connsiteX50" fmla="*/ 9217145 w 12192000"/>
              <a:gd name="connsiteY50" fmla="*/ 1771195 h 3482342"/>
              <a:gd name="connsiteX51" fmla="*/ 8955875 w 12192000"/>
              <a:gd name="connsiteY51" fmla="*/ 1796806 h 3482342"/>
              <a:gd name="connsiteX52" fmla="*/ 8648415 w 12192000"/>
              <a:gd name="connsiteY52" fmla="*/ 1878623 h 3482342"/>
              <a:gd name="connsiteX53" fmla="*/ 8524524 w 12192000"/>
              <a:gd name="connsiteY53" fmla="*/ 1902425 h 3482342"/>
              <a:gd name="connsiteX54" fmla="*/ 8426060 w 12192000"/>
              <a:gd name="connsiteY54" fmla="*/ 1947126 h 3482342"/>
              <a:gd name="connsiteX55" fmla="*/ 8424042 w 12192000"/>
              <a:gd name="connsiteY55" fmla="*/ 1949367 h 3482342"/>
              <a:gd name="connsiteX56" fmla="*/ 8345228 w 12192000"/>
              <a:gd name="connsiteY56" fmla="*/ 1939822 h 3482342"/>
              <a:gd name="connsiteX57" fmla="*/ 8236214 w 12192000"/>
              <a:gd name="connsiteY57" fmla="*/ 1909725 h 3482342"/>
              <a:gd name="connsiteX58" fmla="*/ 8132104 w 12192000"/>
              <a:gd name="connsiteY58" fmla="*/ 1895727 h 3482342"/>
              <a:gd name="connsiteX59" fmla="*/ 7918078 w 12192000"/>
              <a:gd name="connsiteY59" fmla="*/ 1862668 h 3482342"/>
              <a:gd name="connsiteX60" fmla="*/ 7817899 w 12192000"/>
              <a:gd name="connsiteY60" fmla="*/ 1862176 h 3482342"/>
              <a:gd name="connsiteX61" fmla="*/ 7768994 w 12192000"/>
              <a:gd name="connsiteY61" fmla="*/ 1855721 h 3482342"/>
              <a:gd name="connsiteX62" fmla="*/ 7618027 w 12192000"/>
              <a:gd name="connsiteY62" fmla="*/ 1830959 h 3482342"/>
              <a:gd name="connsiteX63" fmla="*/ 7449425 w 12192000"/>
              <a:gd name="connsiteY63" fmla="*/ 1810910 h 3482342"/>
              <a:gd name="connsiteX64" fmla="*/ 7342915 w 12192000"/>
              <a:gd name="connsiteY64" fmla="*/ 1819827 h 3482342"/>
              <a:gd name="connsiteX65" fmla="*/ 7255191 w 12192000"/>
              <a:gd name="connsiteY65" fmla="*/ 1834354 h 3482342"/>
              <a:gd name="connsiteX66" fmla="*/ 7131205 w 12192000"/>
              <a:gd name="connsiteY66" fmla="*/ 1845557 h 3482342"/>
              <a:gd name="connsiteX67" fmla="*/ 6917124 w 12192000"/>
              <a:gd name="connsiteY67" fmla="*/ 1837109 h 3482342"/>
              <a:gd name="connsiteX68" fmla="*/ 6837145 w 12192000"/>
              <a:gd name="connsiteY68" fmla="*/ 1870724 h 3482342"/>
              <a:gd name="connsiteX69" fmla="*/ 6753991 w 12192000"/>
              <a:gd name="connsiteY69" fmla="*/ 1860969 h 3482342"/>
              <a:gd name="connsiteX70" fmla="*/ 6727754 w 12192000"/>
              <a:gd name="connsiteY70" fmla="*/ 1882372 h 3482342"/>
              <a:gd name="connsiteX71" fmla="*/ 6723371 w 12192000"/>
              <a:gd name="connsiteY71" fmla="*/ 1886494 h 3482342"/>
              <a:gd name="connsiteX72" fmla="*/ 6702779 w 12192000"/>
              <a:gd name="connsiteY72" fmla="*/ 1893601 h 3482342"/>
              <a:gd name="connsiteX73" fmla="*/ 6700779 w 12192000"/>
              <a:gd name="connsiteY73" fmla="*/ 1907344 h 3482342"/>
              <a:gd name="connsiteX74" fmla="*/ 6672513 w 12192000"/>
              <a:gd name="connsiteY74" fmla="*/ 1926452 h 3482342"/>
              <a:gd name="connsiteX75" fmla="*/ 6633549 w 12192000"/>
              <a:gd name="connsiteY75" fmla="*/ 1936255 h 3482342"/>
              <a:gd name="connsiteX76" fmla="*/ 6444344 w 12192000"/>
              <a:gd name="connsiteY76" fmla="*/ 1969663 h 3482342"/>
              <a:gd name="connsiteX77" fmla="*/ 6333446 w 12192000"/>
              <a:gd name="connsiteY77" fmla="*/ 1997163 h 3482342"/>
              <a:gd name="connsiteX78" fmla="*/ 6294933 w 12192000"/>
              <a:gd name="connsiteY78" fmla="*/ 2019412 h 3482342"/>
              <a:gd name="connsiteX79" fmla="*/ 6238719 w 12192000"/>
              <a:gd name="connsiteY79" fmla="*/ 2042547 h 3482342"/>
              <a:gd name="connsiteX80" fmla="*/ 6142310 w 12192000"/>
              <a:gd name="connsiteY80" fmla="*/ 2092510 h 3482342"/>
              <a:gd name="connsiteX81" fmla="*/ 6007916 w 12192000"/>
              <a:gd name="connsiteY81" fmla="*/ 2143752 h 3482342"/>
              <a:gd name="connsiteX82" fmla="*/ 5894610 w 12192000"/>
              <a:gd name="connsiteY82" fmla="*/ 2130684 h 3482342"/>
              <a:gd name="connsiteX83" fmla="*/ 5817682 w 12192000"/>
              <a:gd name="connsiteY83" fmla="*/ 2157358 h 3482342"/>
              <a:gd name="connsiteX84" fmla="*/ 5591469 w 12192000"/>
              <a:gd name="connsiteY84" fmla="*/ 2178389 h 3482342"/>
              <a:gd name="connsiteX85" fmla="*/ 5414282 w 12192000"/>
              <a:gd name="connsiteY85" fmla="*/ 2183070 h 3482342"/>
              <a:gd name="connsiteX86" fmla="*/ 5368369 w 12192000"/>
              <a:gd name="connsiteY86" fmla="*/ 2204272 h 3482342"/>
              <a:gd name="connsiteX87" fmla="*/ 5291263 w 12192000"/>
              <a:gd name="connsiteY87" fmla="*/ 2239182 h 3482342"/>
              <a:gd name="connsiteX88" fmla="*/ 5240857 w 12192000"/>
              <a:gd name="connsiteY88" fmla="*/ 2289444 h 3482342"/>
              <a:gd name="connsiteX89" fmla="*/ 5173523 w 12192000"/>
              <a:gd name="connsiteY89" fmla="*/ 2309057 h 3482342"/>
              <a:gd name="connsiteX90" fmla="*/ 5148543 w 12192000"/>
              <a:gd name="connsiteY90" fmla="*/ 2282356 h 3482342"/>
              <a:gd name="connsiteX91" fmla="*/ 5079548 w 12192000"/>
              <a:gd name="connsiteY91" fmla="*/ 2313485 h 3482342"/>
              <a:gd name="connsiteX92" fmla="*/ 4975908 w 12192000"/>
              <a:gd name="connsiteY92" fmla="*/ 2364128 h 3482342"/>
              <a:gd name="connsiteX93" fmla="*/ 4913723 w 12192000"/>
              <a:gd name="connsiteY93" fmla="*/ 2385265 h 3482342"/>
              <a:gd name="connsiteX94" fmla="*/ 4746485 w 12192000"/>
              <a:gd name="connsiteY94" fmla="*/ 2451769 h 3482342"/>
              <a:gd name="connsiteX95" fmla="*/ 4681588 w 12192000"/>
              <a:gd name="connsiteY95" fmla="*/ 2467494 h 3482342"/>
              <a:gd name="connsiteX96" fmla="*/ 1783655 w 12192000"/>
              <a:gd name="connsiteY96" fmla="*/ 3163860 h 3482342"/>
              <a:gd name="connsiteX97" fmla="*/ 1325955 w 12192000"/>
              <a:gd name="connsiteY97" fmla="*/ 3176692 h 3482342"/>
              <a:gd name="connsiteX98" fmla="*/ 1190384 w 12192000"/>
              <a:gd name="connsiteY98" fmla="*/ 3203504 h 3482342"/>
              <a:gd name="connsiteX99" fmla="*/ 1094537 w 12192000"/>
              <a:gd name="connsiteY99" fmla="*/ 3229469 h 3482342"/>
              <a:gd name="connsiteX100" fmla="*/ 779276 w 12192000"/>
              <a:gd name="connsiteY100" fmla="*/ 3327290 h 3482342"/>
              <a:gd name="connsiteX101" fmla="*/ 600378 w 12192000"/>
              <a:gd name="connsiteY101" fmla="*/ 3335250 h 3482342"/>
              <a:gd name="connsiteX102" fmla="*/ 493457 w 12192000"/>
              <a:gd name="connsiteY102" fmla="*/ 3365044 h 3482342"/>
              <a:gd name="connsiteX103" fmla="*/ 349402 w 12192000"/>
              <a:gd name="connsiteY103" fmla="*/ 3380897 h 3482342"/>
              <a:gd name="connsiteX104" fmla="*/ 192183 w 12192000"/>
              <a:gd name="connsiteY104" fmla="*/ 3460075 h 3482342"/>
              <a:gd name="connsiteX105" fmla="*/ 46713 w 12192000"/>
              <a:gd name="connsiteY105" fmla="*/ 3462986 h 3482342"/>
              <a:gd name="connsiteX106" fmla="*/ 2765 w 12192000"/>
              <a:gd name="connsiteY106" fmla="*/ 3480770 h 3482342"/>
              <a:gd name="connsiteX107" fmla="*/ 0 w 12192000"/>
              <a:gd name="connsiteY107" fmla="*/ 3482342 h 3482342"/>
              <a:gd name="connsiteX108" fmla="*/ 0 w 12192000"/>
              <a:gd name="connsiteY108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77421 w 12192000"/>
              <a:gd name="connsiteY15" fmla="*/ 763181 h 3482342"/>
              <a:gd name="connsiteX16" fmla="*/ 11540020 w 12192000"/>
              <a:gd name="connsiteY16" fmla="*/ 794059 h 3482342"/>
              <a:gd name="connsiteX17" fmla="*/ 11365056 w 12192000"/>
              <a:gd name="connsiteY17" fmla="*/ 804087 h 3482342"/>
              <a:gd name="connsiteX18" fmla="*/ 11294073 w 12192000"/>
              <a:gd name="connsiteY18" fmla="*/ 897260 h 3482342"/>
              <a:gd name="connsiteX19" fmla="*/ 11228040 w 12192000"/>
              <a:gd name="connsiteY19" fmla="*/ 958953 h 3482342"/>
              <a:gd name="connsiteX20" fmla="*/ 11193568 w 12192000"/>
              <a:gd name="connsiteY20" fmla="*/ 982314 h 3482342"/>
              <a:gd name="connsiteX21" fmla="*/ 11139869 w 12192000"/>
              <a:gd name="connsiteY21" fmla="*/ 1126133 h 3482342"/>
              <a:gd name="connsiteX22" fmla="*/ 11003287 w 12192000"/>
              <a:gd name="connsiteY22" fmla="*/ 1243468 h 3482342"/>
              <a:gd name="connsiteX23" fmla="*/ 10936797 w 12192000"/>
              <a:gd name="connsiteY23" fmla="*/ 1350588 h 3482342"/>
              <a:gd name="connsiteX24" fmla="*/ 10832727 w 12192000"/>
              <a:gd name="connsiteY24" fmla="*/ 1341335 h 3482342"/>
              <a:gd name="connsiteX25" fmla="*/ 10720408 w 12192000"/>
              <a:gd name="connsiteY25" fmla="*/ 1344999 h 3482342"/>
              <a:gd name="connsiteX26" fmla="*/ 10635456 w 12192000"/>
              <a:gd name="connsiteY26" fmla="*/ 1337688 h 3482342"/>
              <a:gd name="connsiteX27" fmla="*/ 10629954 w 12192000"/>
              <a:gd name="connsiteY27" fmla="*/ 1330628 h 3482342"/>
              <a:gd name="connsiteX28" fmla="*/ 10623883 w 12192000"/>
              <a:gd name="connsiteY28" fmla="*/ 1332776 h 3482342"/>
              <a:gd name="connsiteX29" fmla="*/ 10622090 w 12192000"/>
              <a:gd name="connsiteY29" fmla="*/ 1341385 h 3482342"/>
              <a:gd name="connsiteX30" fmla="*/ 10573203 w 12192000"/>
              <a:gd name="connsiteY30" fmla="*/ 1351996 h 3482342"/>
              <a:gd name="connsiteX31" fmla="*/ 10513263 w 12192000"/>
              <a:gd name="connsiteY31" fmla="*/ 1350756 h 3482342"/>
              <a:gd name="connsiteX32" fmla="*/ 10464012 w 12192000"/>
              <a:gd name="connsiteY32" fmla="*/ 1391778 h 3482342"/>
              <a:gd name="connsiteX33" fmla="*/ 10405409 w 12192000"/>
              <a:gd name="connsiteY33" fmla="*/ 1422789 h 3482342"/>
              <a:gd name="connsiteX34" fmla="*/ 10370530 w 12192000"/>
              <a:gd name="connsiteY34" fmla="*/ 1441596 h 3482342"/>
              <a:gd name="connsiteX35" fmla="*/ 10264922 w 12192000"/>
              <a:gd name="connsiteY35" fmla="*/ 1472107 h 3482342"/>
              <a:gd name="connsiteX36" fmla="*/ 10058690 w 12192000"/>
              <a:gd name="connsiteY36" fmla="*/ 1474888 h 3482342"/>
              <a:gd name="connsiteX37" fmla="*/ 10004424 w 12192000"/>
              <a:gd name="connsiteY37" fmla="*/ 1489801 h 3482342"/>
              <a:gd name="connsiteX38" fmla="*/ 9999951 w 12192000"/>
              <a:gd name="connsiteY38" fmla="*/ 1499127 h 3482342"/>
              <a:gd name="connsiteX39" fmla="*/ 9845462 w 12192000"/>
              <a:gd name="connsiteY39" fmla="*/ 1548192 h 3482342"/>
              <a:gd name="connsiteX40" fmla="*/ 9736156 w 12192000"/>
              <a:gd name="connsiteY40" fmla="*/ 1581928 h 3482342"/>
              <a:gd name="connsiteX41" fmla="*/ 9693355 w 12192000"/>
              <a:gd name="connsiteY41" fmla="*/ 1602632 h 3482342"/>
              <a:gd name="connsiteX42" fmla="*/ 9664242 w 12192000"/>
              <a:gd name="connsiteY42" fmla="*/ 1622075 h 3482342"/>
              <a:gd name="connsiteX43" fmla="*/ 9579195 w 12192000"/>
              <a:gd name="connsiteY43" fmla="*/ 1648017 h 3482342"/>
              <a:gd name="connsiteX44" fmla="*/ 9433652 w 12192000"/>
              <a:gd name="connsiteY44" fmla="*/ 1681174 h 3482342"/>
              <a:gd name="connsiteX45" fmla="*/ 9403775 w 12192000"/>
              <a:gd name="connsiteY45" fmla="*/ 1690403 h 3482342"/>
              <a:gd name="connsiteX46" fmla="*/ 9382503 w 12192000"/>
              <a:gd name="connsiteY46" fmla="*/ 1706957 h 3482342"/>
              <a:gd name="connsiteX47" fmla="*/ 9381410 w 12192000"/>
              <a:gd name="connsiteY47" fmla="*/ 1718312 h 3482342"/>
              <a:gd name="connsiteX48" fmla="*/ 9365685 w 12192000"/>
              <a:gd name="connsiteY48" fmla="*/ 1724772 h 3482342"/>
              <a:gd name="connsiteX49" fmla="*/ 9278020 w 12192000"/>
              <a:gd name="connsiteY49" fmla="*/ 1741161 h 3482342"/>
              <a:gd name="connsiteX50" fmla="*/ 9217145 w 12192000"/>
              <a:gd name="connsiteY50" fmla="*/ 1771195 h 3482342"/>
              <a:gd name="connsiteX51" fmla="*/ 8955875 w 12192000"/>
              <a:gd name="connsiteY51" fmla="*/ 1796806 h 3482342"/>
              <a:gd name="connsiteX52" fmla="*/ 8648415 w 12192000"/>
              <a:gd name="connsiteY52" fmla="*/ 1878623 h 3482342"/>
              <a:gd name="connsiteX53" fmla="*/ 8524524 w 12192000"/>
              <a:gd name="connsiteY53" fmla="*/ 1902425 h 3482342"/>
              <a:gd name="connsiteX54" fmla="*/ 8426060 w 12192000"/>
              <a:gd name="connsiteY54" fmla="*/ 1947126 h 3482342"/>
              <a:gd name="connsiteX55" fmla="*/ 8430392 w 12192000"/>
              <a:gd name="connsiteY55" fmla="*/ 1898567 h 3482342"/>
              <a:gd name="connsiteX56" fmla="*/ 8345228 w 12192000"/>
              <a:gd name="connsiteY56" fmla="*/ 1939822 h 3482342"/>
              <a:gd name="connsiteX57" fmla="*/ 8236214 w 12192000"/>
              <a:gd name="connsiteY57" fmla="*/ 1909725 h 3482342"/>
              <a:gd name="connsiteX58" fmla="*/ 8132104 w 12192000"/>
              <a:gd name="connsiteY58" fmla="*/ 1895727 h 3482342"/>
              <a:gd name="connsiteX59" fmla="*/ 7918078 w 12192000"/>
              <a:gd name="connsiteY59" fmla="*/ 1862668 h 3482342"/>
              <a:gd name="connsiteX60" fmla="*/ 7817899 w 12192000"/>
              <a:gd name="connsiteY60" fmla="*/ 1862176 h 3482342"/>
              <a:gd name="connsiteX61" fmla="*/ 7768994 w 12192000"/>
              <a:gd name="connsiteY61" fmla="*/ 1855721 h 3482342"/>
              <a:gd name="connsiteX62" fmla="*/ 7618027 w 12192000"/>
              <a:gd name="connsiteY62" fmla="*/ 1830959 h 3482342"/>
              <a:gd name="connsiteX63" fmla="*/ 7449425 w 12192000"/>
              <a:gd name="connsiteY63" fmla="*/ 1810910 h 3482342"/>
              <a:gd name="connsiteX64" fmla="*/ 7342915 w 12192000"/>
              <a:gd name="connsiteY64" fmla="*/ 1819827 h 3482342"/>
              <a:gd name="connsiteX65" fmla="*/ 7255191 w 12192000"/>
              <a:gd name="connsiteY65" fmla="*/ 1834354 h 3482342"/>
              <a:gd name="connsiteX66" fmla="*/ 7131205 w 12192000"/>
              <a:gd name="connsiteY66" fmla="*/ 1845557 h 3482342"/>
              <a:gd name="connsiteX67" fmla="*/ 6917124 w 12192000"/>
              <a:gd name="connsiteY67" fmla="*/ 1837109 h 3482342"/>
              <a:gd name="connsiteX68" fmla="*/ 6837145 w 12192000"/>
              <a:gd name="connsiteY68" fmla="*/ 1870724 h 3482342"/>
              <a:gd name="connsiteX69" fmla="*/ 6753991 w 12192000"/>
              <a:gd name="connsiteY69" fmla="*/ 1860969 h 3482342"/>
              <a:gd name="connsiteX70" fmla="*/ 6727754 w 12192000"/>
              <a:gd name="connsiteY70" fmla="*/ 1882372 h 3482342"/>
              <a:gd name="connsiteX71" fmla="*/ 6723371 w 12192000"/>
              <a:gd name="connsiteY71" fmla="*/ 1886494 h 3482342"/>
              <a:gd name="connsiteX72" fmla="*/ 6702779 w 12192000"/>
              <a:gd name="connsiteY72" fmla="*/ 1893601 h 3482342"/>
              <a:gd name="connsiteX73" fmla="*/ 6700779 w 12192000"/>
              <a:gd name="connsiteY73" fmla="*/ 1907344 h 3482342"/>
              <a:gd name="connsiteX74" fmla="*/ 6672513 w 12192000"/>
              <a:gd name="connsiteY74" fmla="*/ 1926452 h 3482342"/>
              <a:gd name="connsiteX75" fmla="*/ 6633549 w 12192000"/>
              <a:gd name="connsiteY75" fmla="*/ 1936255 h 3482342"/>
              <a:gd name="connsiteX76" fmla="*/ 6444344 w 12192000"/>
              <a:gd name="connsiteY76" fmla="*/ 1969663 h 3482342"/>
              <a:gd name="connsiteX77" fmla="*/ 6333446 w 12192000"/>
              <a:gd name="connsiteY77" fmla="*/ 1997163 h 3482342"/>
              <a:gd name="connsiteX78" fmla="*/ 6294933 w 12192000"/>
              <a:gd name="connsiteY78" fmla="*/ 2019412 h 3482342"/>
              <a:gd name="connsiteX79" fmla="*/ 6238719 w 12192000"/>
              <a:gd name="connsiteY79" fmla="*/ 2042547 h 3482342"/>
              <a:gd name="connsiteX80" fmla="*/ 6142310 w 12192000"/>
              <a:gd name="connsiteY80" fmla="*/ 2092510 h 3482342"/>
              <a:gd name="connsiteX81" fmla="*/ 6007916 w 12192000"/>
              <a:gd name="connsiteY81" fmla="*/ 2143752 h 3482342"/>
              <a:gd name="connsiteX82" fmla="*/ 5894610 w 12192000"/>
              <a:gd name="connsiteY82" fmla="*/ 2130684 h 3482342"/>
              <a:gd name="connsiteX83" fmla="*/ 5817682 w 12192000"/>
              <a:gd name="connsiteY83" fmla="*/ 2157358 h 3482342"/>
              <a:gd name="connsiteX84" fmla="*/ 5591469 w 12192000"/>
              <a:gd name="connsiteY84" fmla="*/ 2178389 h 3482342"/>
              <a:gd name="connsiteX85" fmla="*/ 5414282 w 12192000"/>
              <a:gd name="connsiteY85" fmla="*/ 2183070 h 3482342"/>
              <a:gd name="connsiteX86" fmla="*/ 5368369 w 12192000"/>
              <a:gd name="connsiteY86" fmla="*/ 2204272 h 3482342"/>
              <a:gd name="connsiteX87" fmla="*/ 5291263 w 12192000"/>
              <a:gd name="connsiteY87" fmla="*/ 2239182 h 3482342"/>
              <a:gd name="connsiteX88" fmla="*/ 5240857 w 12192000"/>
              <a:gd name="connsiteY88" fmla="*/ 2289444 h 3482342"/>
              <a:gd name="connsiteX89" fmla="*/ 5173523 w 12192000"/>
              <a:gd name="connsiteY89" fmla="*/ 2309057 h 3482342"/>
              <a:gd name="connsiteX90" fmla="*/ 5148543 w 12192000"/>
              <a:gd name="connsiteY90" fmla="*/ 2282356 h 3482342"/>
              <a:gd name="connsiteX91" fmla="*/ 5079548 w 12192000"/>
              <a:gd name="connsiteY91" fmla="*/ 2313485 h 3482342"/>
              <a:gd name="connsiteX92" fmla="*/ 4975908 w 12192000"/>
              <a:gd name="connsiteY92" fmla="*/ 2364128 h 3482342"/>
              <a:gd name="connsiteX93" fmla="*/ 4913723 w 12192000"/>
              <a:gd name="connsiteY93" fmla="*/ 2385265 h 3482342"/>
              <a:gd name="connsiteX94" fmla="*/ 4746485 w 12192000"/>
              <a:gd name="connsiteY94" fmla="*/ 2451769 h 3482342"/>
              <a:gd name="connsiteX95" fmla="*/ 4681588 w 12192000"/>
              <a:gd name="connsiteY95" fmla="*/ 2467494 h 3482342"/>
              <a:gd name="connsiteX96" fmla="*/ 1783655 w 12192000"/>
              <a:gd name="connsiteY96" fmla="*/ 3163860 h 3482342"/>
              <a:gd name="connsiteX97" fmla="*/ 1325955 w 12192000"/>
              <a:gd name="connsiteY97" fmla="*/ 3176692 h 3482342"/>
              <a:gd name="connsiteX98" fmla="*/ 1190384 w 12192000"/>
              <a:gd name="connsiteY98" fmla="*/ 3203504 h 3482342"/>
              <a:gd name="connsiteX99" fmla="*/ 1094537 w 12192000"/>
              <a:gd name="connsiteY99" fmla="*/ 3229469 h 3482342"/>
              <a:gd name="connsiteX100" fmla="*/ 779276 w 12192000"/>
              <a:gd name="connsiteY100" fmla="*/ 3327290 h 3482342"/>
              <a:gd name="connsiteX101" fmla="*/ 600378 w 12192000"/>
              <a:gd name="connsiteY101" fmla="*/ 3335250 h 3482342"/>
              <a:gd name="connsiteX102" fmla="*/ 493457 w 12192000"/>
              <a:gd name="connsiteY102" fmla="*/ 3365044 h 3482342"/>
              <a:gd name="connsiteX103" fmla="*/ 349402 w 12192000"/>
              <a:gd name="connsiteY103" fmla="*/ 3380897 h 3482342"/>
              <a:gd name="connsiteX104" fmla="*/ 192183 w 12192000"/>
              <a:gd name="connsiteY104" fmla="*/ 3460075 h 3482342"/>
              <a:gd name="connsiteX105" fmla="*/ 46713 w 12192000"/>
              <a:gd name="connsiteY105" fmla="*/ 3462986 h 3482342"/>
              <a:gd name="connsiteX106" fmla="*/ 2765 w 12192000"/>
              <a:gd name="connsiteY106" fmla="*/ 3480770 h 3482342"/>
              <a:gd name="connsiteX107" fmla="*/ 0 w 12192000"/>
              <a:gd name="connsiteY107" fmla="*/ 3482342 h 3482342"/>
              <a:gd name="connsiteX108" fmla="*/ 0 w 12192000"/>
              <a:gd name="connsiteY108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77421 w 12192000"/>
              <a:gd name="connsiteY15" fmla="*/ 763181 h 3482342"/>
              <a:gd name="connsiteX16" fmla="*/ 11540020 w 12192000"/>
              <a:gd name="connsiteY16" fmla="*/ 794059 h 3482342"/>
              <a:gd name="connsiteX17" fmla="*/ 11365056 w 12192000"/>
              <a:gd name="connsiteY17" fmla="*/ 804087 h 3482342"/>
              <a:gd name="connsiteX18" fmla="*/ 11294073 w 12192000"/>
              <a:gd name="connsiteY18" fmla="*/ 897260 h 3482342"/>
              <a:gd name="connsiteX19" fmla="*/ 11228040 w 12192000"/>
              <a:gd name="connsiteY19" fmla="*/ 958953 h 3482342"/>
              <a:gd name="connsiteX20" fmla="*/ 11193568 w 12192000"/>
              <a:gd name="connsiteY20" fmla="*/ 982314 h 3482342"/>
              <a:gd name="connsiteX21" fmla="*/ 11139869 w 12192000"/>
              <a:gd name="connsiteY21" fmla="*/ 1126133 h 3482342"/>
              <a:gd name="connsiteX22" fmla="*/ 11003287 w 12192000"/>
              <a:gd name="connsiteY22" fmla="*/ 1243468 h 3482342"/>
              <a:gd name="connsiteX23" fmla="*/ 10936797 w 12192000"/>
              <a:gd name="connsiteY23" fmla="*/ 1350588 h 3482342"/>
              <a:gd name="connsiteX24" fmla="*/ 10832727 w 12192000"/>
              <a:gd name="connsiteY24" fmla="*/ 1341335 h 3482342"/>
              <a:gd name="connsiteX25" fmla="*/ 10720408 w 12192000"/>
              <a:gd name="connsiteY25" fmla="*/ 1344999 h 3482342"/>
              <a:gd name="connsiteX26" fmla="*/ 10635456 w 12192000"/>
              <a:gd name="connsiteY26" fmla="*/ 1337688 h 3482342"/>
              <a:gd name="connsiteX27" fmla="*/ 10629954 w 12192000"/>
              <a:gd name="connsiteY27" fmla="*/ 1330628 h 3482342"/>
              <a:gd name="connsiteX28" fmla="*/ 10623883 w 12192000"/>
              <a:gd name="connsiteY28" fmla="*/ 1332776 h 3482342"/>
              <a:gd name="connsiteX29" fmla="*/ 10622090 w 12192000"/>
              <a:gd name="connsiteY29" fmla="*/ 1341385 h 3482342"/>
              <a:gd name="connsiteX30" fmla="*/ 10573203 w 12192000"/>
              <a:gd name="connsiteY30" fmla="*/ 1351996 h 3482342"/>
              <a:gd name="connsiteX31" fmla="*/ 10513263 w 12192000"/>
              <a:gd name="connsiteY31" fmla="*/ 1350756 h 3482342"/>
              <a:gd name="connsiteX32" fmla="*/ 10464012 w 12192000"/>
              <a:gd name="connsiteY32" fmla="*/ 1391778 h 3482342"/>
              <a:gd name="connsiteX33" fmla="*/ 10405409 w 12192000"/>
              <a:gd name="connsiteY33" fmla="*/ 1422789 h 3482342"/>
              <a:gd name="connsiteX34" fmla="*/ 10370530 w 12192000"/>
              <a:gd name="connsiteY34" fmla="*/ 1441596 h 3482342"/>
              <a:gd name="connsiteX35" fmla="*/ 10264922 w 12192000"/>
              <a:gd name="connsiteY35" fmla="*/ 1472107 h 3482342"/>
              <a:gd name="connsiteX36" fmla="*/ 10058690 w 12192000"/>
              <a:gd name="connsiteY36" fmla="*/ 1474888 h 3482342"/>
              <a:gd name="connsiteX37" fmla="*/ 10004424 w 12192000"/>
              <a:gd name="connsiteY37" fmla="*/ 1489801 h 3482342"/>
              <a:gd name="connsiteX38" fmla="*/ 9999951 w 12192000"/>
              <a:gd name="connsiteY38" fmla="*/ 1499127 h 3482342"/>
              <a:gd name="connsiteX39" fmla="*/ 9845462 w 12192000"/>
              <a:gd name="connsiteY39" fmla="*/ 1548192 h 3482342"/>
              <a:gd name="connsiteX40" fmla="*/ 9736156 w 12192000"/>
              <a:gd name="connsiteY40" fmla="*/ 1581928 h 3482342"/>
              <a:gd name="connsiteX41" fmla="*/ 9693355 w 12192000"/>
              <a:gd name="connsiteY41" fmla="*/ 1602632 h 3482342"/>
              <a:gd name="connsiteX42" fmla="*/ 9664242 w 12192000"/>
              <a:gd name="connsiteY42" fmla="*/ 1622075 h 3482342"/>
              <a:gd name="connsiteX43" fmla="*/ 9579195 w 12192000"/>
              <a:gd name="connsiteY43" fmla="*/ 1648017 h 3482342"/>
              <a:gd name="connsiteX44" fmla="*/ 9433652 w 12192000"/>
              <a:gd name="connsiteY44" fmla="*/ 1681174 h 3482342"/>
              <a:gd name="connsiteX45" fmla="*/ 9403775 w 12192000"/>
              <a:gd name="connsiteY45" fmla="*/ 1690403 h 3482342"/>
              <a:gd name="connsiteX46" fmla="*/ 9382503 w 12192000"/>
              <a:gd name="connsiteY46" fmla="*/ 1706957 h 3482342"/>
              <a:gd name="connsiteX47" fmla="*/ 9381410 w 12192000"/>
              <a:gd name="connsiteY47" fmla="*/ 1718312 h 3482342"/>
              <a:gd name="connsiteX48" fmla="*/ 9365685 w 12192000"/>
              <a:gd name="connsiteY48" fmla="*/ 1724772 h 3482342"/>
              <a:gd name="connsiteX49" fmla="*/ 9278020 w 12192000"/>
              <a:gd name="connsiteY49" fmla="*/ 1741161 h 3482342"/>
              <a:gd name="connsiteX50" fmla="*/ 9217145 w 12192000"/>
              <a:gd name="connsiteY50" fmla="*/ 1771195 h 3482342"/>
              <a:gd name="connsiteX51" fmla="*/ 8955875 w 12192000"/>
              <a:gd name="connsiteY51" fmla="*/ 1796806 h 3482342"/>
              <a:gd name="connsiteX52" fmla="*/ 8648415 w 12192000"/>
              <a:gd name="connsiteY52" fmla="*/ 1878623 h 3482342"/>
              <a:gd name="connsiteX53" fmla="*/ 8524524 w 12192000"/>
              <a:gd name="connsiteY53" fmla="*/ 1902425 h 3482342"/>
              <a:gd name="connsiteX54" fmla="*/ 8430392 w 12192000"/>
              <a:gd name="connsiteY54" fmla="*/ 1898567 h 3482342"/>
              <a:gd name="connsiteX55" fmla="*/ 8345228 w 12192000"/>
              <a:gd name="connsiteY55" fmla="*/ 1939822 h 3482342"/>
              <a:gd name="connsiteX56" fmla="*/ 8236214 w 12192000"/>
              <a:gd name="connsiteY56" fmla="*/ 1909725 h 3482342"/>
              <a:gd name="connsiteX57" fmla="*/ 8132104 w 12192000"/>
              <a:gd name="connsiteY57" fmla="*/ 1895727 h 3482342"/>
              <a:gd name="connsiteX58" fmla="*/ 7918078 w 12192000"/>
              <a:gd name="connsiteY58" fmla="*/ 1862668 h 3482342"/>
              <a:gd name="connsiteX59" fmla="*/ 7817899 w 12192000"/>
              <a:gd name="connsiteY59" fmla="*/ 1862176 h 3482342"/>
              <a:gd name="connsiteX60" fmla="*/ 7768994 w 12192000"/>
              <a:gd name="connsiteY60" fmla="*/ 1855721 h 3482342"/>
              <a:gd name="connsiteX61" fmla="*/ 7618027 w 12192000"/>
              <a:gd name="connsiteY61" fmla="*/ 1830959 h 3482342"/>
              <a:gd name="connsiteX62" fmla="*/ 7449425 w 12192000"/>
              <a:gd name="connsiteY62" fmla="*/ 1810910 h 3482342"/>
              <a:gd name="connsiteX63" fmla="*/ 7342915 w 12192000"/>
              <a:gd name="connsiteY63" fmla="*/ 1819827 h 3482342"/>
              <a:gd name="connsiteX64" fmla="*/ 7255191 w 12192000"/>
              <a:gd name="connsiteY64" fmla="*/ 1834354 h 3482342"/>
              <a:gd name="connsiteX65" fmla="*/ 7131205 w 12192000"/>
              <a:gd name="connsiteY65" fmla="*/ 1845557 h 3482342"/>
              <a:gd name="connsiteX66" fmla="*/ 6917124 w 12192000"/>
              <a:gd name="connsiteY66" fmla="*/ 1837109 h 3482342"/>
              <a:gd name="connsiteX67" fmla="*/ 6837145 w 12192000"/>
              <a:gd name="connsiteY67" fmla="*/ 1870724 h 3482342"/>
              <a:gd name="connsiteX68" fmla="*/ 6753991 w 12192000"/>
              <a:gd name="connsiteY68" fmla="*/ 1860969 h 3482342"/>
              <a:gd name="connsiteX69" fmla="*/ 6727754 w 12192000"/>
              <a:gd name="connsiteY69" fmla="*/ 1882372 h 3482342"/>
              <a:gd name="connsiteX70" fmla="*/ 6723371 w 12192000"/>
              <a:gd name="connsiteY70" fmla="*/ 1886494 h 3482342"/>
              <a:gd name="connsiteX71" fmla="*/ 6702779 w 12192000"/>
              <a:gd name="connsiteY71" fmla="*/ 1893601 h 3482342"/>
              <a:gd name="connsiteX72" fmla="*/ 6700779 w 12192000"/>
              <a:gd name="connsiteY72" fmla="*/ 1907344 h 3482342"/>
              <a:gd name="connsiteX73" fmla="*/ 6672513 w 12192000"/>
              <a:gd name="connsiteY73" fmla="*/ 1926452 h 3482342"/>
              <a:gd name="connsiteX74" fmla="*/ 6633549 w 12192000"/>
              <a:gd name="connsiteY74" fmla="*/ 1936255 h 3482342"/>
              <a:gd name="connsiteX75" fmla="*/ 6444344 w 12192000"/>
              <a:gd name="connsiteY75" fmla="*/ 1969663 h 3482342"/>
              <a:gd name="connsiteX76" fmla="*/ 6333446 w 12192000"/>
              <a:gd name="connsiteY76" fmla="*/ 1997163 h 3482342"/>
              <a:gd name="connsiteX77" fmla="*/ 6294933 w 12192000"/>
              <a:gd name="connsiteY77" fmla="*/ 2019412 h 3482342"/>
              <a:gd name="connsiteX78" fmla="*/ 6238719 w 12192000"/>
              <a:gd name="connsiteY78" fmla="*/ 2042547 h 3482342"/>
              <a:gd name="connsiteX79" fmla="*/ 6142310 w 12192000"/>
              <a:gd name="connsiteY79" fmla="*/ 2092510 h 3482342"/>
              <a:gd name="connsiteX80" fmla="*/ 6007916 w 12192000"/>
              <a:gd name="connsiteY80" fmla="*/ 2143752 h 3482342"/>
              <a:gd name="connsiteX81" fmla="*/ 5894610 w 12192000"/>
              <a:gd name="connsiteY81" fmla="*/ 2130684 h 3482342"/>
              <a:gd name="connsiteX82" fmla="*/ 5817682 w 12192000"/>
              <a:gd name="connsiteY82" fmla="*/ 2157358 h 3482342"/>
              <a:gd name="connsiteX83" fmla="*/ 5591469 w 12192000"/>
              <a:gd name="connsiteY83" fmla="*/ 2178389 h 3482342"/>
              <a:gd name="connsiteX84" fmla="*/ 5414282 w 12192000"/>
              <a:gd name="connsiteY84" fmla="*/ 2183070 h 3482342"/>
              <a:gd name="connsiteX85" fmla="*/ 5368369 w 12192000"/>
              <a:gd name="connsiteY85" fmla="*/ 2204272 h 3482342"/>
              <a:gd name="connsiteX86" fmla="*/ 5291263 w 12192000"/>
              <a:gd name="connsiteY86" fmla="*/ 2239182 h 3482342"/>
              <a:gd name="connsiteX87" fmla="*/ 5240857 w 12192000"/>
              <a:gd name="connsiteY87" fmla="*/ 2289444 h 3482342"/>
              <a:gd name="connsiteX88" fmla="*/ 5173523 w 12192000"/>
              <a:gd name="connsiteY88" fmla="*/ 2309057 h 3482342"/>
              <a:gd name="connsiteX89" fmla="*/ 5148543 w 12192000"/>
              <a:gd name="connsiteY89" fmla="*/ 2282356 h 3482342"/>
              <a:gd name="connsiteX90" fmla="*/ 5079548 w 12192000"/>
              <a:gd name="connsiteY90" fmla="*/ 2313485 h 3482342"/>
              <a:gd name="connsiteX91" fmla="*/ 4975908 w 12192000"/>
              <a:gd name="connsiteY91" fmla="*/ 2364128 h 3482342"/>
              <a:gd name="connsiteX92" fmla="*/ 4913723 w 12192000"/>
              <a:gd name="connsiteY92" fmla="*/ 2385265 h 3482342"/>
              <a:gd name="connsiteX93" fmla="*/ 4746485 w 12192000"/>
              <a:gd name="connsiteY93" fmla="*/ 2451769 h 3482342"/>
              <a:gd name="connsiteX94" fmla="*/ 4681588 w 12192000"/>
              <a:gd name="connsiteY94" fmla="*/ 2467494 h 3482342"/>
              <a:gd name="connsiteX95" fmla="*/ 1783655 w 12192000"/>
              <a:gd name="connsiteY95" fmla="*/ 3163860 h 3482342"/>
              <a:gd name="connsiteX96" fmla="*/ 1325955 w 12192000"/>
              <a:gd name="connsiteY96" fmla="*/ 3176692 h 3482342"/>
              <a:gd name="connsiteX97" fmla="*/ 1190384 w 12192000"/>
              <a:gd name="connsiteY97" fmla="*/ 3203504 h 3482342"/>
              <a:gd name="connsiteX98" fmla="*/ 1094537 w 12192000"/>
              <a:gd name="connsiteY98" fmla="*/ 3229469 h 3482342"/>
              <a:gd name="connsiteX99" fmla="*/ 779276 w 12192000"/>
              <a:gd name="connsiteY99" fmla="*/ 3327290 h 3482342"/>
              <a:gd name="connsiteX100" fmla="*/ 600378 w 12192000"/>
              <a:gd name="connsiteY100" fmla="*/ 3335250 h 3482342"/>
              <a:gd name="connsiteX101" fmla="*/ 493457 w 12192000"/>
              <a:gd name="connsiteY101" fmla="*/ 3365044 h 3482342"/>
              <a:gd name="connsiteX102" fmla="*/ 349402 w 12192000"/>
              <a:gd name="connsiteY102" fmla="*/ 3380897 h 3482342"/>
              <a:gd name="connsiteX103" fmla="*/ 192183 w 12192000"/>
              <a:gd name="connsiteY103" fmla="*/ 3460075 h 3482342"/>
              <a:gd name="connsiteX104" fmla="*/ 46713 w 12192000"/>
              <a:gd name="connsiteY104" fmla="*/ 3462986 h 3482342"/>
              <a:gd name="connsiteX105" fmla="*/ 2765 w 12192000"/>
              <a:gd name="connsiteY105" fmla="*/ 3480770 h 3482342"/>
              <a:gd name="connsiteX106" fmla="*/ 0 w 12192000"/>
              <a:gd name="connsiteY106" fmla="*/ 3482342 h 3482342"/>
              <a:gd name="connsiteX107" fmla="*/ 0 w 12192000"/>
              <a:gd name="connsiteY107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77421 w 12192000"/>
              <a:gd name="connsiteY15" fmla="*/ 763181 h 3482342"/>
              <a:gd name="connsiteX16" fmla="*/ 11540020 w 12192000"/>
              <a:gd name="connsiteY16" fmla="*/ 794059 h 3482342"/>
              <a:gd name="connsiteX17" fmla="*/ 11365056 w 12192000"/>
              <a:gd name="connsiteY17" fmla="*/ 804087 h 3482342"/>
              <a:gd name="connsiteX18" fmla="*/ 11294073 w 12192000"/>
              <a:gd name="connsiteY18" fmla="*/ 897260 h 3482342"/>
              <a:gd name="connsiteX19" fmla="*/ 11228040 w 12192000"/>
              <a:gd name="connsiteY19" fmla="*/ 958953 h 3482342"/>
              <a:gd name="connsiteX20" fmla="*/ 11193568 w 12192000"/>
              <a:gd name="connsiteY20" fmla="*/ 982314 h 3482342"/>
              <a:gd name="connsiteX21" fmla="*/ 11139869 w 12192000"/>
              <a:gd name="connsiteY21" fmla="*/ 1126133 h 3482342"/>
              <a:gd name="connsiteX22" fmla="*/ 11003287 w 12192000"/>
              <a:gd name="connsiteY22" fmla="*/ 1243468 h 3482342"/>
              <a:gd name="connsiteX23" fmla="*/ 10936797 w 12192000"/>
              <a:gd name="connsiteY23" fmla="*/ 1350588 h 3482342"/>
              <a:gd name="connsiteX24" fmla="*/ 10832727 w 12192000"/>
              <a:gd name="connsiteY24" fmla="*/ 1341335 h 3482342"/>
              <a:gd name="connsiteX25" fmla="*/ 10720408 w 12192000"/>
              <a:gd name="connsiteY25" fmla="*/ 1344999 h 3482342"/>
              <a:gd name="connsiteX26" fmla="*/ 10635456 w 12192000"/>
              <a:gd name="connsiteY26" fmla="*/ 1337688 h 3482342"/>
              <a:gd name="connsiteX27" fmla="*/ 10629954 w 12192000"/>
              <a:gd name="connsiteY27" fmla="*/ 1330628 h 3482342"/>
              <a:gd name="connsiteX28" fmla="*/ 10623883 w 12192000"/>
              <a:gd name="connsiteY28" fmla="*/ 1332776 h 3482342"/>
              <a:gd name="connsiteX29" fmla="*/ 10622090 w 12192000"/>
              <a:gd name="connsiteY29" fmla="*/ 1341385 h 3482342"/>
              <a:gd name="connsiteX30" fmla="*/ 10573203 w 12192000"/>
              <a:gd name="connsiteY30" fmla="*/ 1351996 h 3482342"/>
              <a:gd name="connsiteX31" fmla="*/ 10513263 w 12192000"/>
              <a:gd name="connsiteY31" fmla="*/ 1350756 h 3482342"/>
              <a:gd name="connsiteX32" fmla="*/ 10464012 w 12192000"/>
              <a:gd name="connsiteY32" fmla="*/ 1391778 h 3482342"/>
              <a:gd name="connsiteX33" fmla="*/ 10405409 w 12192000"/>
              <a:gd name="connsiteY33" fmla="*/ 1422789 h 3482342"/>
              <a:gd name="connsiteX34" fmla="*/ 10370530 w 12192000"/>
              <a:gd name="connsiteY34" fmla="*/ 1441596 h 3482342"/>
              <a:gd name="connsiteX35" fmla="*/ 10264922 w 12192000"/>
              <a:gd name="connsiteY35" fmla="*/ 1472107 h 3482342"/>
              <a:gd name="connsiteX36" fmla="*/ 10058690 w 12192000"/>
              <a:gd name="connsiteY36" fmla="*/ 1474888 h 3482342"/>
              <a:gd name="connsiteX37" fmla="*/ 10004424 w 12192000"/>
              <a:gd name="connsiteY37" fmla="*/ 1489801 h 3482342"/>
              <a:gd name="connsiteX38" fmla="*/ 9999951 w 12192000"/>
              <a:gd name="connsiteY38" fmla="*/ 1499127 h 3482342"/>
              <a:gd name="connsiteX39" fmla="*/ 9845462 w 12192000"/>
              <a:gd name="connsiteY39" fmla="*/ 1548192 h 3482342"/>
              <a:gd name="connsiteX40" fmla="*/ 9736156 w 12192000"/>
              <a:gd name="connsiteY40" fmla="*/ 1581928 h 3482342"/>
              <a:gd name="connsiteX41" fmla="*/ 9693355 w 12192000"/>
              <a:gd name="connsiteY41" fmla="*/ 1602632 h 3482342"/>
              <a:gd name="connsiteX42" fmla="*/ 9664242 w 12192000"/>
              <a:gd name="connsiteY42" fmla="*/ 1622075 h 3482342"/>
              <a:gd name="connsiteX43" fmla="*/ 9579195 w 12192000"/>
              <a:gd name="connsiteY43" fmla="*/ 1648017 h 3482342"/>
              <a:gd name="connsiteX44" fmla="*/ 9433652 w 12192000"/>
              <a:gd name="connsiteY44" fmla="*/ 1681174 h 3482342"/>
              <a:gd name="connsiteX45" fmla="*/ 9403775 w 12192000"/>
              <a:gd name="connsiteY45" fmla="*/ 1690403 h 3482342"/>
              <a:gd name="connsiteX46" fmla="*/ 9382503 w 12192000"/>
              <a:gd name="connsiteY46" fmla="*/ 1706957 h 3482342"/>
              <a:gd name="connsiteX47" fmla="*/ 9381410 w 12192000"/>
              <a:gd name="connsiteY47" fmla="*/ 1718312 h 3482342"/>
              <a:gd name="connsiteX48" fmla="*/ 9365685 w 12192000"/>
              <a:gd name="connsiteY48" fmla="*/ 1724772 h 3482342"/>
              <a:gd name="connsiteX49" fmla="*/ 9278020 w 12192000"/>
              <a:gd name="connsiteY49" fmla="*/ 1741161 h 3482342"/>
              <a:gd name="connsiteX50" fmla="*/ 9217145 w 12192000"/>
              <a:gd name="connsiteY50" fmla="*/ 1771195 h 3482342"/>
              <a:gd name="connsiteX51" fmla="*/ 8955875 w 12192000"/>
              <a:gd name="connsiteY51" fmla="*/ 1796806 h 3482342"/>
              <a:gd name="connsiteX52" fmla="*/ 8648415 w 12192000"/>
              <a:gd name="connsiteY52" fmla="*/ 1878623 h 3482342"/>
              <a:gd name="connsiteX53" fmla="*/ 8524524 w 12192000"/>
              <a:gd name="connsiteY53" fmla="*/ 1902425 h 3482342"/>
              <a:gd name="connsiteX54" fmla="*/ 8436742 w 12192000"/>
              <a:gd name="connsiteY54" fmla="*/ 1923967 h 3482342"/>
              <a:gd name="connsiteX55" fmla="*/ 8345228 w 12192000"/>
              <a:gd name="connsiteY55" fmla="*/ 1939822 h 3482342"/>
              <a:gd name="connsiteX56" fmla="*/ 8236214 w 12192000"/>
              <a:gd name="connsiteY56" fmla="*/ 1909725 h 3482342"/>
              <a:gd name="connsiteX57" fmla="*/ 8132104 w 12192000"/>
              <a:gd name="connsiteY57" fmla="*/ 1895727 h 3482342"/>
              <a:gd name="connsiteX58" fmla="*/ 7918078 w 12192000"/>
              <a:gd name="connsiteY58" fmla="*/ 1862668 h 3482342"/>
              <a:gd name="connsiteX59" fmla="*/ 7817899 w 12192000"/>
              <a:gd name="connsiteY59" fmla="*/ 1862176 h 3482342"/>
              <a:gd name="connsiteX60" fmla="*/ 7768994 w 12192000"/>
              <a:gd name="connsiteY60" fmla="*/ 1855721 h 3482342"/>
              <a:gd name="connsiteX61" fmla="*/ 7618027 w 12192000"/>
              <a:gd name="connsiteY61" fmla="*/ 1830959 h 3482342"/>
              <a:gd name="connsiteX62" fmla="*/ 7449425 w 12192000"/>
              <a:gd name="connsiteY62" fmla="*/ 1810910 h 3482342"/>
              <a:gd name="connsiteX63" fmla="*/ 7342915 w 12192000"/>
              <a:gd name="connsiteY63" fmla="*/ 1819827 h 3482342"/>
              <a:gd name="connsiteX64" fmla="*/ 7255191 w 12192000"/>
              <a:gd name="connsiteY64" fmla="*/ 1834354 h 3482342"/>
              <a:gd name="connsiteX65" fmla="*/ 7131205 w 12192000"/>
              <a:gd name="connsiteY65" fmla="*/ 1845557 h 3482342"/>
              <a:gd name="connsiteX66" fmla="*/ 6917124 w 12192000"/>
              <a:gd name="connsiteY66" fmla="*/ 1837109 h 3482342"/>
              <a:gd name="connsiteX67" fmla="*/ 6837145 w 12192000"/>
              <a:gd name="connsiteY67" fmla="*/ 1870724 h 3482342"/>
              <a:gd name="connsiteX68" fmla="*/ 6753991 w 12192000"/>
              <a:gd name="connsiteY68" fmla="*/ 1860969 h 3482342"/>
              <a:gd name="connsiteX69" fmla="*/ 6727754 w 12192000"/>
              <a:gd name="connsiteY69" fmla="*/ 1882372 h 3482342"/>
              <a:gd name="connsiteX70" fmla="*/ 6723371 w 12192000"/>
              <a:gd name="connsiteY70" fmla="*/ 1886494 h 3482342"/>
              <a:gd name="connsiteX71" fmla="*/ 6702779 w 12192000"/>
              <a:gd name="connsiteY71" fmla="*/ 1893601 h 3482342"/>
              <a:gd name="connsiteX72" fmla="*/ 6700779 w 12192000"/>
              <a:gd name="connsiteY72" fmla="*/ 1907344 h 3482342"/>
              <a:gd name="connsiteX73" fmla="*/ 6672513 w 12192000"/>
              <a:gd name="connsiteY73" fmla="*/ 1926452 h 3482342"/>
              <a:gd name="connsiteX74" fmla="*/ 6633549 w 12192000"/>
              <a:gd name="connsiteY74" fmla="*/ 1936255 h 3482342"/>
              <a:gd name="connsiteX75" fmla="*/ 6444344 w 12192000"/>
              <a:gd name="connsiteY75" fmla="*/ 1969663 h 3482342"/>
              <a:gd name="connsiteX76" fmla="*/ 6333446 w 12192000"/>
              <a:gd name="connsiteY76" fmla="*/ 1997163 h 3482342"/>
              <a:gd name="connsiteX77" fmla="*/ 6294933 w 12192000"/>
              <a:gd name="connsiteY77" fmla="*/ 2019412 h 3482342"/>
              <a:gd name="connsiteX78" fmla="*/ 6238719 w 12192000"/>
              <a:gd name="connsiteY78" fmla="*/ 2042547 h 3482342"/>
              <a:gd name="connsiteX79" fmla="*/ 6142310 w 12192000"/>
              <a:gd name="connsiteY79" fmla="*/ 2092510 h 3482342"/>
              <a:gd name="connsiteX80" fmla="*/ 6007916 w 12192000"/>
              <a:gd name="connsiteY80" fmla="*/ 2143752 h 3482342"/>
              <a:gd name="connsiteX81" fmla="*/ 5894610 w 12192000"/>
              <a:gd name="connsiteY81" fmla="*/ 2130684 h 3482342"/>
              <a:gd name="connsiteX82" fmla="*/ 5817682 w 12192000"/>
              <a:gd name="connsiteY82" fmla="*/ 2157358 h 3482342"/>
              <a:gd name="connsiteX83" fmla="*/ 5591469 w 12192000"/>
              <a:gd name="connsiteY83" fmla="*/ 2178389 h 3482342"/>
              <a:gd name="connsiteX84" fmla="*/ 5414282 w 12192000"/>
              <a:gd name="connsiteY84" fmla="*/ 2183070 h 3482342"/>
              <a:gd name="connsiteX85" fmla="*/ 5368369 w 12192000"/>
              <a:gd name="connsiteY85" fmla="*/ 2204272 h 3482342"/>
              <a:gd name="connsiteX86" fmla="*/ 5291263 w 12192000"/>
              <a:gd name="connsiteY86" fmla="*/ 2239182 h 3482342"/>
              <a:gd name="connsiteX87" fmla="*/ 5240857 w 12192000"/>
              <a:gd name="connsiteY87" fmla="*/ 2289444 h 3482342"/>
              <a:gd name="connsiteX88" fmla="*/ 5173523 w 12192000"/>
              <a:gd name="connsiteY88" fmla="*/ 2309057 h 3482342"/>
              <a:gd name="connsiteX89" fmla="*/ 5148543 w 12192000"/>
              <a:gd name="connsiteY89" fmla="*/ 2282356 h 3482342"/>
              <a:gd name="connsiteX90" fmla="*/ 5079548 w 12192000"/>
              <a:gd name="connsiteY90" fmla="*/ 2313485 h 3482342"/>
              <a:gd name="connsiteX91" fmla="*/ 4975908 w 12192000"/>
              <a:gd name="connsiteY91" fmla="*/ 2364128 h 3482342"/>
              <a:gd name="connsiteX92" fmla="*/ 4913723 w 12192000"/>
              <a:gd name="connsiteY92" fmla="*/ 2385265 h 3482342"/>
              <a:gd name="connsiteX93" fmla="*/ 4746485 w 12192000"/>
              <a:gd name="connsiteY93" fmla="*/ 2451769 h 3482342"/>
              <a:gd name="connsiteX94" fmla="*/ 4681588 w 12192000"/>
              <a:gd name="connsiteY94" fmla="*/ 2467494 h 3482342"/>
              <a:gd name="connsiteX95" fmla="*/ 1783655 w 12192000"/>
              <a:gd name="connsiteY95" fmla="*/ 3163860 h 3482342"/>
              <a:gd name="connsiteX96" fmla="*/ 1325955 w 12192000"/>
              <a:gd name="connsiteY96" fmla="*/ 3176692 h 3482342"/>
              <a:gd name="connsiteX97" fmla="*/ 1190384 w 12192000"/>
              <a:gd name="connsiteY97" fmla="*/ 3203504 h 3482342"/>
              <a:gd name="connsiteX98" fmla="*/ 1094537 w 12192000"/>
              <a:gd name="connsiteY98" fmla="*/ 3229469 h 3482342"/>
              <a:gd name="connsiteX99" fmla="*/ 779276 w 12192000"/>
              <a:gd name="connsiteY99" fmla="*/ 3327290 h 3482342"/>
              <a:gd name="connsiteX100" fmla="*/ 600378 w 12192000"/>
              <a:gd name="connsiteY100" fmla="*/ 3335250 h 3482342"/>
              <a:gd name="connsiteX101" fmla="*/ 493457 w 12192000"/>
              <a:gd name="connsiteY101" fmla="*/ 3365044 h 3482342"/>
              <a:gd name="connsiteX102" fmla="*/ 349402 w 12192000"/>
              <a:gd name="connsiteY102" fmla="*/ 3380897 h 3482342"/>
              <a:gd name="connsiteX103" fmla="*/ 192183 w 12192000"/>
              <a:gd name="connsiteY103" fmla="*/ 3460075 h 3482342"/>
              <a:gd name="connsiteX104" fmla="*/ 46713 w 12192000"/>
              <a:gd name="connsiteY104" fmla="*/ 3462986 h 3482342"/>
              <a:gd name="connsiteX105" fmla="*/ 2765 w 12192000"/>
              <a:gd name="connsiteY105" fmla="*/ 3480770 h 3482342"/>
              <a:gd name="connsiteX106" fmla="*/ 0 w 12192000"/>
              <a:gd name="connsiteY106" fmla="*/ 3482342 h 3482342"/>
              <a:gd name="connsiteX107" fmla="*/ 0 w 12192000"/>
              <a:gd name="connsiteY107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77421 w 12192000"/>
              <a:gd name="connsiteY15" fmla="*/ 763181 h 3482342"/>
              <a:gd name="connsiteX16" fmla="*/ 11540020 w 12192000"/>
              <a:gd name="connsiteY16" fmla="*/ 794059 h 3482342"/>
              <a:gd name="connsiteX17" fmla="*/ 11365056 w 12192000"/>
              <a:gd name="connsiteY17" fmla="*/ 804087 h 3482342"/>
              <a:gd name="connsiteX18" fmla="*/ 11294073 w 12192000"/>
              <a:gd name="connsiteY18" fmla="*/ 897260 h 3482342"/>
              <a:gd name="connsiteX19" fmla="*/ 11228040 w 12192000"/>
              <a:gd name="connsiteY19" fmla="*/ 958953 h 3482342"/>
              <a:gd name="connsiteX20" fmla="*/ 11193568 w 12192000"/>
              <a:gd name="connsiteY20" fmla="*/ 982314 h 3482342"/>
              <a:gd name="connsiteX21" fmla="*/ 11139869 w 12192000"/>
              <a:gd name="connsiteY21" fmla="*/ 1126133 h 3482342"/>
              <a:gd name="connsiteX22" fmla="*/ 11003287 w 12192000"/>
              <a:gd name="connsiteY22" fmla="*/ 1243468 h 3482342"/>
              <a:gd name="connsiteX23" fmla="*/ 10930447 w 12192000"/>
              <a:gd name="connsiteY23" fmla="*/ 1287088 h 3482342"/>
              <a:gd name="connsiteX24" fmla="*/ 10832727 w 12192000"/>
              <a:gd name="connsiteY24" fmla="*/ 1341335 h 3482342"/>
              <a:gd name="connsiteX25" fmla="*/ 10720408 w 12192000"/>
              <a:gd name="connsiteY25" fmla="*/ 1344999 h 3482342"/>
              <a:gd name="connsiteX26" fmla="*/ 10635456 w 12192000"/>
              <a:gd name="connsiteY26" fmla="*/ 1337688 h 3482342"/>
              <a:gd name="connsiteX27" fmla="*/ 10629954 w 12192000"/>
              <a:gd name="connsiteY27" fmla="*/ 1330628 h 3482342"/>
              <a:gd name="connsiteX28" fmla="*/ 10623883 w 12192000"/>
              <a:gd name="connsiteY28" fmla="*/ 1332776 h 3482342"/>
              <a:gd name="connsiteX29" fmla="*/ 10622090 w 12192000"/>
              <a:gd name="connsiteY29" fmla="*/ 1341385 h 3482342"/>
              <a:gd name="connsiteX30" fmla="*/ 10573203 w 12192000"/>
              <a:gd name="connsiteY30" fmla="*/ 1351996 h 3482342"/>
              <a:gd name="connsiteX31" fmla="*/ 10513263 w 12192000"/>
              <a:gd name="connsiteY31" fmla="*/ 1350756 h 3482342"/>
              <a:gd name="connsiteX32" fmla="*/ 10464012 w 12192000"/>
              <a:gd name="connsiteY32" fmla="*/ 1391778 h 3482342"/>
              <a:gd name="connsiteX33" fmla="*/ 10405409 w 12192000"/>
              <a:gd name="connsiteY33" fmla="*/ 1422789 h 3482342"/>
              <a:gd name="connsiteX34" fmla="*/ 10370530 w 12192000"/>
              <a:gd name="connsiteY34" fmla="*/ 1441596 h 3482342"/>
              <a:gd name="connsiteX35" fmla="*/ 10264922 w 12192000"/>
              <a:gd name="connsiteY35" fmla="*/ 1472107 h 3482342"/>
              <a:gd name="connsiteX36" fmla="*/ 10058690 w 12192000"/>
              <a:gd name="connsiteY36" fmla="*/ 1474888 h 3482342"/>
              <a:gd name="connsiteX37" fmla="*/ 10004424 w 12192000"/>
              <a:gd name="connsiteY37" fmla="*/ 1489801 h 3482342"/>
              <a:gd name="connsiteX38" fmla="*/ 9999951 w 12192000"/>
              <a:gd name="connsiteY38" fmla="*/ 1499127 h 3482342"/>
              <a:gd name="connsiteX39" fmla="*/ 9845462 w 12192000"/>
              <a:gd name="connsiteY39" fmla="*/ 1548192 h 3482342"/>
              <a:gd name="connsiteX40" fmla="*/ 9736156 w 12192000"/>
              <a:gd name="connsiteY40" fmla="*/ 1581928 h 3482342"/>
              <a:gd name="connsiteX41" fmla="*/ 9693355 w 12192000"/>
              <a:gd name="connsiteY41" fmla="*/ 1602632 h 3482342"/>
              <a:gd name="connsiteX42" fmla="*/ 9664242 w 12192000"/>
              <a:gd name="connsiteY42" fmla="*/ 1622075 h 3482342"/>
              <a:gd name="connsiteX43" fmla="*/ 9579195 w 12192000"/>
              <a:gd name="connsiteY43" fmla="*/ 1648017 h 3482342"/>
              <a:gd name="connsiteX44" fmla="*/ 9433652 w 12192000"/>
              <a:gd name="connsiteY44" fmla="*/ 1681174 h 3482342"/>
              <a:gd name="connsiteX45" fmla="*/ 9403775 w 12192000"/>
              <a:gd name="connsiteY45" fmla="*/ 1690403 h 3482342"/>
              <a:gd name="connsiteX46" fmla="*/ 9382503 w 12192000"/>
              <a:gd name="connsiteY46" fmla="*/ 1706957 h 3482342"/>
              <a:gd name="connsiteX47" fmla="*/ 9381410 w 12192000"/>
              <a:gd name="connsiteY47" fmla="*/ 1718312 h 3482342"/>
              <a:gd name="connsiteX48" fmla="*/ 9365685 w 12192000"/>
              <a:gd name="connsiteY48" fmla="*/ 1724772 h 3482342"/>
              <a:gd name="connsiteX49" fmla="*/ 9278020 w 12192000"/>
              <a:gd name="connsiteY49" fmla="*/ 1741161 h 3482342"/>
              <a:gd name="connsiteX50" fmla="*/ 9217145 w 12192000"/>
              <a:gd name="connsiteY50" fmla="*/ 1771195 h 3482342"/>
              <a:gd name="connsiteX51" fmla="*/ 8955875 w 12192000"/>
              <a:gd name="connsiteY51" fmla="*/ 1796806 h 3482342"/>
              <a:gd name="connsiteX52" fmla="*/ 8648415 w 12192000"/>
              <a:gd name="connsiteY52" fmla="*/ 1878623 h 3482342"/>
              <a:gd name="connsiteX53" fmla="*/ 8524524 w 12192000"/>
              <a:gd name="connsiteY53" fmla="*/ 1902425 h 3482342"/>
              <a:gd name="connsiteX54" fmla="*/ 8436742 w 12192000"/>
              <a:gd name="connsiteY54" fmla="*/ 1923967 h 3482342"/>
              <a:gd name="connsiteX55" fmla="*/ 8345228 w 12192000"/>
              <a:gd name="connsiteY55" fmla="*/ 1939822 h 3482342"/>
              <a:gd name="connsiteX56" fmla="*/ 8236214 w 12192000"/>
              <a:gd name="connsiteY56" fmla="*/ 1909725 h 3482342"/>
              <a:gd name="connsiteX57" fmla="*/ 8132104 w 12192000"/>
              <a:gd name="connsiteY57" fmla="*/ 1895727 h 3482342"/>
              <a:gd name="connsiteX58" fmla="*/ 7918078 w 12192000"/>
              <a:gd name="connsiteY58" fmla="*/ 1862668 h 3482342"/>
              <a:gd name="connsiteX59" fmla="*/ 7817899 w 12192000"/>
              <a:gd name="connsiteY59" fmla="*/ 1862176 h 3482342"/>
              <a:gd name="connsiteX60" fmla="*/ 7768994 w 12192000"/>
              <a:gd name="connsiteY60" fmla="*/ 1855721 h 3482342"/>
              <a:gd name="connsiteX61" fmla="*/ 7618027 w 12192000"/>
              <a:gd name="connsiteY61" fmla="*/ 1830959 h 3482342"/>
              <a:gd name="connsiteX62" fmla="*/ 7449425 w 12192000"/>
              <a:gd name="connsiteY62" fmla="*/ 1810910 h 3482342"/>
              <a:gd name="connsiteX63" fmla="*/ 7342915 w 12192000"/>
              <a:gd name="connsiteY63" fmla="*/ 1819827 h 3482342"/>
              <a:gd name="connsiteX64" fmla="*/ 7255191 w 12192000"/>
              <a:gd name="connsiteY64" fmla="*/ 1834354 h 3482342"/>
              <a:gd name="connsiteX65" fmla="*/ 7131205 w 12192000"/>
              <a:gd name="connsiteY65" fmla="*/ 1845557 h 3482342"/>
              <a:gd name="connsiteX66" fmla="*/ 6917124 w 12192000"/>
              <a:gd name="connsiteY66" fmla="*/ 1837109 h 3482342"/>
              <a:gd name="connsiteX67" fmla="*/ 6837145 w 12192000"/>
              <a:gd name="connsiteY67" fmla="*/ 1870724 h 3482342"/>
              <a:gd name="connsiteX68" fmla="*/ 6753991 w 12192000"/>
              <a:gd name="connsiteY68" fmla="*/ 1860969 h 3482342"/>
              <a:gd name="connsiteX69" fmla="*/ 6727754 w 12192000"/>
              <a:gd name="connsiteY69" fmla="*/ 1882372 h 3482342"/>
              <a:gd name="connsiteX70" fmla="*/ 6723371 w 12192000"/>
              <a:gd name="connsiteY70" fmla="*/ 1886494 h 3482342"/>
              <a:gd name="connsiteX71" fmla="*/ 6702779 w 12192000"/>
              <a:gd name="connsiteY71" fmla="*/ 1893601 h 3482342"/>
              <a:gd name="connsiteX72" fmla="*/ 6700779 w 12192000"/>
              <a:gd name="connsiteY72" fmla="*/ 1907344 h 3482342"/>
              <a:gd name="connsiteX73" fmla="*/ 6672513 w 12192000"/>
              <a:gd name="connsiteY73" fmla="*/ 1926452 h 3482342"/>
              <a:gd name="connsiteX74" fmla="*/ 6633549 w 12192000"/>
              <a:gd name="connsiteY74" fmla="*/ 1936255 h 3482342"/>
              <a:gd name="connsiteX75" fmla="*/ 6444344 w 12192000"/>
              <a:gd name="connsiteY75" fmla="*/ 1969663 h 3482342"/>
              <a:gd name="connsiteX76" fmla="*/ 6333446 w 12192000"/>
              <a:gd name="connsiteY76" fmla="*/ 1997163 h 3482342"/>
              <a:gd name="connsiteX77" fmla="*/ 6294933 w 12192000"/>
              <a:gd name="connsiteY77" fmla="*/ 2019412 h 3482342"/>
              <a:gd name="connsiteX78" fmla="*/ 6238719 w 12192000"/>
              <a:gd name="connsiteY78" fmla="*/ 2042547 h 3482342"/>
              <a:gd name="connsiteX79" fmla="*/ 6142310 w 12192000"/>
              <a:gd name="connsiteY79" fmla="*/ 2092510 h 3482342"/>
              <a:gd name="connsiteX80" fmla="*/ 6007916 w 12192000"/>
              <a:gd name="connsiteY80" fmla="*/ 2143752 h 3482342"/>
              <a:gd name="connsiteX81" fmla="*/ 5894610 w 12192000"/>
              <a:gd name="connsiteY81" fmla="*/ 2130684 h 3482342"/>
              <a:gd name="connsiteX82" fmla="*/ 5817682 w 12192000"/>
              <a:gd name="connsiteY82" fmla="*/ 2157358 h 3482342"/>
              <a:gd name="connsiteX83" fmla="*/ 5591469 w 12192000"/>
              <a:gd name="connsiteY83" fmla="*/ 2178389 h 3482342"/>
              <a:gd name="connsiteX84" fmla="*/ 5414282 w 12192000"/>
              <a:gd name="connsiteY84" fmla="*/ 2183070 h 3482342"/>
              <a:gd name="connsiteX85" fmla="*/ 5368369 w 12192000"/>
              <a:gd name="connsiteY85" fmla="*/ 2204272 h 3482342"/>
              <a:gd name="connsiteX86" fmla="*/ 5291263 w 12192000"/>
              <a:gd name="connsiteY86" fmla="*/ 2239182 h 3482342"/>
              <a:gd name="connsiteX87" fmla="*/ 5240857 w 12192000"/>
              <a:gd name="connsiteY87" fmla="*/ 2289444 h 3482342"/>
              <a:gd name="connsiteX88" fmla="*/ 5173523 w 12192000"/>
              <a:gd name="connsiteY88" fmla="*/ 2309057 h 3482342"/>
              <a:gd name="connsiteX89" fmla="*/ 5148543 w 12192000"/>
              <a:gd name="connsiteY89" fmla="*/ 2282356 h 3482342"/>
              <a:gd name="connsiteX90" fmla="*/ 5079548 w 12192000"/>
              <a:gd name="connsiteY90" fmla="*/ 2313485 h 3482342"/>
              <a:gd name="connsiteX91" fmla="*/ 4975908 w 12192000"/>
              <a:gd name="connsiteY91" fmla="*/ 2364128 h 3482342"/>
              <a:gd name="connsiteX92" fmla="*/ 4913723 w 12192000"/>
              <a:gd name="connsiteY92" fmla="*/ 2385265 h 3482342"/>
              <a:gd name="connsiteX93" fmla="*/ 4746485 w 12192000"/>
              <a:gd name="connsiteY93" fmla="*/ 2451769 h 3482342"/>
              <a:gd name="connsiteX94" fmla="*/ 4681588 w 12192000"/>
              <a:gd name="connsiteY94" fmla="*/ 2467494 h 3482342"/>
              <a:gd name="connsiteX95" fmla="*/ 1783655 w 12192000"/>
              <a:gd name="connsiteY95" fmla="*/ 3163860 h 3482342"/>
              <a:gd name="connsiteX96" fmla="*/ 1325955 w 12192000"/>
              <a:gd name="connsiteY96" fmla="*/ 3176692 h 3482342"/>
              <a:gd name="connsiteX97" fmla="*/ 1190384 w 12192000"/>
              <a:gd name="connsiteY97" fmla="*/ 3203504 h 3482342"/>
              <a:gd name="connsiteX98" fmla="*/ 1094537 w 12192000"/>
              <a:gd name="connsiteY98" fmla="*/ 3229469 h 3482342"/>
              <a:gd name="connsiteX99" fmla="*/ 779276 w 12192000"/>
              <a:gd name="connsiteY99" fmla="*/ 3327290 h 3482342"/>
              <a:gd name="connsiteX100" fmla="*/ 600378 w 12192000"/>
              <a:gd name="connsiteY100" fmla="*/ 3335250 h 3482342"/>
              <a:gd name="connsiteX101" fmla="*/ 493457 w 12192000"/>
              <a:gd name="connsiteY101" fmla="*/ 3365044 h 3482342"/>
              <a:gd name="connsiteX102" fmla="*/ 349402 w 12192000"/>
              <a:gd name="connsiteY102" fmla="*/ 3380897 h 3482342"/>
              <a:gd name="connsiteX103" fmla="*/ 192183 w 12192000"/>
              <a:gd name="connsiteY103" fmla="*/ 3460075 h 3482342"/>
              <a:gd name="connsiteX104" fmla="*/ 46713 w 12192000"/>
              <a:gd name="connsiteY104" fmla="*/ 3462986 h 3482342"/>
              <a:gd name="connsiteX105" fmla="*/ 2765 w 12192000"/>
              <a:gd name="connsiteY105" fmla="*/ 3480770 h 3482342"/>
              <a:gd name="connsiteX106" fmla="*/ 0 w 12192000"/>
              <a:gd name="connsiteY106" fmla="*/ 3482342 h 3482342"/>
              <a:gd name="connsiteX107" fmla="*/ 0 w 12192000"/>
              <a:gd name="connsiteY107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77421 w 12192000"/>
              <a:gd name="connsiteY15" fmla="*/ 763181 h 3482342"/>
              <a:gd name="connsiteX16" fmla="*/ 11540020 w 12192000"/>
              <a:gd name="connsiteY16" fmla="*/ 794059 h 3482342"/>
              <a:gd name="connsiteX17" fmla="*/ 11294073 w 12192000"/>
              <a:gd name="connsiteY17" fmla="*/ 897260 h 3482342"/>
              <a:gd name="connsiteX18" fmla="*/ 11228040 w 12192000"/>
              <a:gd name="connsiteY18" fmla="*/ 958953 h 3482342"/>
              <a:gd name="connsiteX19" fmla="*/ 11193568 w 12192000"/>
              <a:gd name="connsiteY19" fmla="*/ 982314 h 3482342"/>
              <a:gd name="connsiteX20" fmla="*/ 11139869 w 12192000"/>
              <a:gd name="connsiteY20" fmla="*/ 1126133 h 3482342"/>
              <a:gd name="connsiteX21" fmla="*/ 11003287 w 12192000"/>
              <a:gd name="connsiteY21" fmla="*/ 1243468 h 3482342"/>
              <a:gd name="connsiteX22" fmla="*/ 10930447 w 12192000"/>
              <a:gd name="connsiteY22" fmla="*/ 1287088 h 3482342"/>
              <a:gd name="connsiteX23" fmla="*/ 10832727 w 12192000"/>
              <a:gd name="connsiteY23" fmla="*/ 1341335 h 3482342"/>
              <a:gd name="connsiteX24" fmla="*/ 10720408 w 12192000"/>
              <a:gd name="connsiteY24" fmla="*/ 1344999 h 3482342"/>
              <a:gd name="connsiteX25" fmla="*/ 10635456 w 12192000"/>
              <a:gd name="connsiteY25" fmla="*/ 1337688 h 3482342"/>
              <a:gd name="connsiteX26" fmla="*/ 10629954 w 12192000"/>
              <a:gd name="connsiteY26" fmla="*/ 1330628 h 3482342"/>
              <a:gd name="connsiteX27" fmla="*/ 10623883 w 12192000"/>
              <a:gd name="connsiteY27" fmla="*/ 1332776 h 3482342"/>
              <a:gd name="connsiteX28" fmla="*/ 10622090 w 12192000"/>
              <a:gd name="connsiteY28" fmla="*/ 1341385 h 3482342"/>
              <a:gd name="connsiteX29" fmla="*/ 10573203 w 12192000"/>
              <a:gd name="connsiteY29" fmla="*/ 1351996 h 3482342"/>
              <a:gd name="connsiteX30" fmla="*/ 10513263 w 12192000"/>
              <a:gd name="connsiteY30" fmla="*/ 1350756 h 3482342"/>
              <a:gd name="connsiteX31" fmla="*/ 10464012 w 12192000"/>
              <a:gd name="connsiteY31" fmla="*/ 1391778 h 3482342"/>
              <a:gd name="connsiteX32" fmla="*/ 10405409 w 12192000"/>
              <a:gd name="connsiteY32" fmla="*/ 1422789 h 3482342"/>
              <a:gd name="connsiteX33" fmla="*/ 10370530 w 12192000"/>
              <a:gd name="connsiteY33" fmla="*/ 1441596 h 3482342"/>
              <a:gd name="connsiteX34" fmla="*/ 10264922 w 12192000"/>
              <a:gd name="connsiteY34" fmla="*/ 1472107 h 3482342"/>
              <a:gd name="connsiteX35" fmla="*/ 10058690 w 12192000"/>
              <a:gd name="connsiteY35" fmla="*/ 1474888 h 3482342"/>
              <a:gd name="connsiteX36" fmla="*/ 10004424 w 12192000"/>
              <a:gd name="connsiteY36" fmla="*/ 1489801 h 3482342"/>
              <a:gd name="connsiteX37" fmla="*/ 9999951 w 12192000"/>
              <a:gd name="connsiteY37" fmla="*/ 1499127 h 3482342"/>
              <a:gd name="connsiteX38" fmla="*/ 9845462 w 12192000"/>
              <a:gd name="connsiteY38" fmla="*/ 1548192 h 3482342"/>
              <a:gd name="connsiteX39" fmla="*/ 9736156 w 12192000"/>
              <a:gd name="connsiteY39" fmla="*/ 1581928 h 3482342"/>
              <a:gd name="connsiteX40" fmla="*/ 9693355 w 12192000"/>
              <a:gd name="connsiteY40" fmla="*/ 1602632 h 3482342"/>
              <a:gd name="connsiteX41" fmla="*/ 9664242 w 12192000"/>
              <a:gd name="connsiteY41" fmla="*/ 1622075 h 3482342"/>
              <a:gd name="connsiteX42" fmla="*/ 9579195 w 12192000"/>
              <a:gd name="connsiteY42" fmla="*/ 1648017 h 3482342"/>
              <a:gd name="connsiteX43" fmla="*/ 9433652 w 12192000"/>
              <a:gd name="connsiteY43" fmla="*/ 1681174 h 3482342"/>
              <a:gd name="connsiteX44" fmla="*/ 9403775 w 12192000"/>
              <a:gd name="connsiteY44" fmla="*/ 1690403 h 3482342"/>
              <a:gd name="connsiteX45" fmla="*/ 9382503 w 12192000"/>
              <a:gd name="connsiteY45" fmla="*/ 1706957 h 3482342"/>
              <a:gd name="connsiteX46" fmla="*/ 9381410 w 12192000"/>
              <a:gd name="connsiteY46" fmla="*/ 1718312 h 3482342"/>
              <a:gd name="connsiteX47" fmla="*/ 9365685 w 12192000"/>
              <a:gd name="connsiteY47" fmla="*/ 1724772 h 3482342"/>
              <a:gd name="connsiteX48" fmla="*/ 9278020 w 12192000"/>
              <a:gd name="connsiteY48" fmla="*/ 1741161 h 3482342"/>
              <a:gd name="connsiteX49" fmla="*/ 9217145 w 12192000"/>
              <a:gd name="connsiteY49" fmla="*/ 1771195 h 3482342"/>
              <a:gd name="connsiteX50" fmla="*/ 8955875 w 12192000"/>
              <a:gd name="connsiteY50" fmla="*/ 1796806 h 3482342"/>
              <a:gd name="connsiteX51" fmla="*/ 8648415 w 12192000"/>
              <a:gd name="connsiteY51" fmla="*/ 1878623 h 3482342"/>
              <a:gd name="connsiteX52" fmla="*/ 8524524 w 12192000"/>
              <a:gd name="connsiteY52" fmla="*/ 1902425 h 3482342"/>
              <a:gd name="connsiteX53" fmla="*/ 8436742 w 12192000"/>
              <a:gd name="connsiteY53" fmla="*/ 1923967 h 3482342"/>
              <a:gd name="connsiteX54" fmla="*/ 8345228 w 12192000"/>
              <a:gd name="connsiteY54" fmla="*/ 1939822 h 3482342"/>
              <a:gd name="connsiteX55" fmla="*/ 8236214 w 12192000"/>
              <a:gd name="connsiteY55" fmla="*/ 1909725 h 3482342"/>
              <a:gd name="connsiteX56" fmla="*/ 8132104 w 12192000"/>
              <a:gd name="connsiteY56" fmla="*/ 1895727 h 3482342"/>
              <a:gd name="connsiteX57" fmla="*/ 7918078 w 12192000"/>
              <a:gd name="connsiteY57" fmla="*/ 1862668 h 3482342"/>
              <a:gd name="connsiteX58" fmla="*/ 7817899 w 12192000"/>
              <a:gd name="connsiteY58" fmla="*/ 1862176 h 3482342"/>
              <a:gd name="connsiteX59" fmla="*/ 7768994 w 12192000"/>
              <a:gd name="connsiteY59" fmla="*/ 1855721 h 3482342"/>
              <a:gd name="connsiteX60" fmla="*/ 7618027 w 12192000"/>
              <a:gd name="connsiteY60" fmla="*/ 1830959 h 3482342"/>
              <a:gd name="connsiteX61" fmla="*/ 7449425 w 12192000"/>
              <a:gd name="connsiteY61" fmla="*/ 1810910 h 3482342"/>
              <a:gd name="connsiteX62" fmla="*/ 7342915 w 12192000"/>
              <a:gd name="connsiteY62" fmla="*/ 1819827 h 3482342"/>
              <a:gd name="connsiteX63" fmla="*/ 7255191 w 12192000"/>
              <a:gd name="connsiteY63" fmla="*/ 1834354 h 3482342"/>
              <a:gd name="connsiteX64" fmla="*/ 7131205 w 12192000"/>
              <a:gd name="connsiteY64" fmla="*/ 1845557 h 3482342"/>
              <a:gd name="connsiteX65" fmla="*/ 6917124 w 12192000"/>
              <a:gd name="connsiteY65" fmla="*/ 1837109 h 3482342"/>
              <a:gd name="connsiteX66" fmla="*/ 6837145 w 12192000"/>
              <a:gd name="connsiteY66" fmla="*/ 1870724 h 3482342"/>
              <a:gd name="connsiteX67" fmla="*/ 6753991 w 12192000"/>
              <a:gd name="connsiteY67" fmla="*/ 1860969 h 3482342"/>
              <a:gd name="connsiteX68" fmla="*/ 6727754 w 12192000"/>
              <a:gd name="connsiteY68" fmla="*/ 1882372 h 3482342"/>
              <a:gd name="connsiteX69" fmla="*/ 6723371 w 12192000"/>
              <a:gd name="connsiteY69" fmla="*/ 1886494 h 3482342"/>
              <a:gd name="connsiteX70" fmla="*/ 6702779 w 12192000"/>
              <a:gd name="connsiteY70" fmla="*/ 1893601 h 3482342"/>
              <a:gd name="connsiteX71" fmla="*/ 6700779 w 12192000"/>
              <a:gd name="connsiteY71" fmla="*/ 1907344 h 3482342"/>
              <a:gd name="connsiteX72" fmla="*/ 6672513 w 12192000"/>
              <a:gd name="connsiteY72" fmla="*/ 1926452 h 3482342"/>
              <a:gd name="connsiteX73" fmla="*/ 6633549 w 12192000"/>
              <a:gd name="connsiteY73" fmla="*/ 1936255 h 3482342"/>
              <a:gd name="connsiteX74" fmla="*/ 6444344 w 12192000"/>
              <a:gd name="connsiteY74" fmla="*/ 1969663 h 3482342"/>
              <a:gd name="connsiteX75" fmla="*/ 6333446 w 12192000"/>
              <a:gd name="connsiteY75" fmla="*/ 1997163 h 3482342"/>
              <a:gd name="connsiteX76" fmla="*/ 6294933 w 12192000"/>
              <a:gd name="connsiteY76" fmla="*/ 2019412 h 3482342"/>
              <a:gd name="connsiteX77" fmla="*/ 6238719 w 12192000"/>
              <a:gd name="connsiteY77" fmla="*/ 2042547 h 3482342"/>
              <a:gd name="connsiteX78" fmla="*/ 6142310 w 12192000"/>
              <a:gd name="connsiteY78" fmla="*/ 2092510 h 3482342"/>
              <a:gd name="connsiteX79" fmla="*/ 6007916 w 12192000"/>
              <a:gd name="connsiteY79" fmla="*/ 2143752 h 3482342"/>
              <a:gd name="connsiteX80" fmla="*/ 5894610 w 12192000"/>
              <a:gd name="connsiteY80" fmla="*/ 2130684 h 3482342"/>
              <a:gd name="connsiteX81" fmla="*/ 5817682 w 12192000"/>
              <a:gd name="connsiteY81" fmla="*/ 2157358 h 3482342"/>
              <a:gd name="connsiteX82" fmla="*/ 5591469 w 12192000"/>
              <a:gd name="connsiteY82" fmla="*/ 2178389 h 3482342"/>
              <a:gd name="connsiteX83" fmla="*/ 5414282 w 12192000"/>
              <a:gd name="connsiteY83" fmla="*/ 2183070 h 3482342"/>
              <a:gd name="connsiteX84" fmla="*/ 5368369 w 12192000"/>
              <a:gd name="connsiteY84" fmla="*/ 2204272 h 3482342"/>
              <a:gd name="connsiteX85" fmla="*/ 5291263 w 12192000"/>
              <a:gd name="connsiteY85" fmla="*/ 2239182 h 3482342"/>
              <a:gd name="connsiteX86" fmla="*/ 5240857 w 12192000"/>
              <a:gd name="connsiteY86" fmla="*/ 2289444 h 3482342"/>
              <a:gd name="connsiteX87" fmla="*/ 5173523 w 12192000"/>
              <a:gd name="connsiteY87" fmla="*/ 2309057 h 3482342"/>
              <a:gd name="connsiteX88" fmla="*/ 5148543 w 12192000"/>
              <a:gd name="connsiteY88" fmla="*/ 2282356 h 3482342"/>
              <a:gd name="connsiteX89" fmla="*/ 5079548 w 12192000"/>
              <a:gd name="connsiteY89" fmla="*/ 2313485 h 3482342"/>
              <a:gd name="connsiteX90" fmla="*/ 4975908 w 12192000"/>
              <a:gd name="connsiteY90" fmla="*/ 2364128 h 3482342"/>
              <a:gd name="connsiteX91" fmla="*/ 4913723 w 12192000"/>
              <a:gd name="connsiteY91" fmla="*/ 2385265 h 3482342"/>
              <a:gd name="connsiteX92" fmla="*/ 4746485 w 12192000"/>
              <a:gd name="connsiteY92" fmla="*/ 2451769 h 3482342"/>
              <a:gd name="connsiteX93" fmla="*/ 4681588 w 12192000"/>
              <a:gd name="connsiteY93" fmla="*/ 2467494 h 3482342"/>
              <a:gd name="connsiteX94" fmla="*/ 1783655 w 12192000"/>
              <a:gd name="connsiteY94" fmla="*/ 3163860 h 3482342"/>
              <a:gd name="connsiteX95" fmla="*/ 1325955 w 12192000"/>
              <a:gd name="connsiteY95" fmla="*/ 3176692 h 3482342"/>
              <a:gd name="connsiteX96" fmla="*/ 1190384 w 12192000"/>
              <a:gd name="connsiteY96" fmla="*/ 3203504 h 3482342"/>
              <a:gd name="connsiteX97" fmla="*/ 1094537 w 12192000"/>
              <a:gd name="connsiteY97" fmla="*/ 3229469 h 3482342"/>
              <a:gd name="connsiteX98" fmla="*/ 779276 w 12192000"/>
              <a:gd name="connsiteY98" fmla="*/ 3327290 h 3482342"/>
              <a:gd name="connsiteX99" fmla="*/ 600378 w 12192000"/>
              <a:gd name="connsiteY99" fmla="*/ 3335250 h 3482342"/>
              <a:gd name="connsiteX100" fmla="*/ 493457 w 12192000"/>
              <a:gd name="connsiteY100" fmla="*/ 3365044 h 3482342"/>
              <a:gd name="connsiteX101" fmla="*/ 349402 w 12192000"/>
              <a:gd name="connsiteY101" fmla="*/ 3380897 h 3482342"/>
              <a:gd name="connsiteX102" fmla="*/ 192183 w 12192000"/>
              <a:gd name="connsiteY102" fmla="*/ 3460075 h 3482342"/>
              <a:gd name="connsiteX103" fmla="*/ 46713 w 12192000"/>
              <a:gd name="connsiteY103" fmla="*/ 3462986 h 3482342"/>
              <a:gd name="connsiteX104" fmla="*/ 2765 w 12192000"/>
              <a:gd name="connsiteY104" fmla="*/ 3480770 h 3482342"/>
              <a:gd name="connsiteX105" fmla="*/ 0 w 12192000"/>
              <a:gd name="connsiteY105" fmla="*/ 3482342 h 3482342"/>
              <a:gd name="connsiteX106" fmla="*/ 0 w 12192000"/>
              <a:gd name="connsiteY106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77421 w 12192000"/>
              <a:gd name="connsiteY15" fmla="*/ 763181 h 3482342"/>
              <a:gd name="connsiteX16" fmla="*/ 11540020 w 12192000"/>
              <a:gd name="connsiteY16" fmla="*/ 794059 h 3482342"/>
              <a:gd name="connsiteX17" fmla="*/ 11338523 w 12192000"/>
              <a:gd name="connsiteY17" fmla="*/ 852810 h 3482342"/>
              <a:gd name="connsiteX18" fmla="*/ 11228040 w 12192000"/>
              <a:gd name="connsiteY18" fmla="*/ 958953 h 3482342"/>
              <a:gd name="connsiteX19" fmla="*/ 11193568 w 12192000"/>
              <a:gd name="connsiteY19" fmla="*/ 982314 h 3482342"/>
              <a:gd name="connsiteX20" fmla="*/ 11139869 w 12192000"/>
              <a:gd name="connsiteY20" fmla="*/ 1126133 h 3482342"/>
              <a:gd name="connsiteX21" fmla="*/ 11003287 w 12192000"/>
              <a:gd name="connsiteY21" fmla="*/ 1243468 h 3482342"/>
              <a:gd name="connsiteX22" fmla="*/ 10930447 w 12192000"/>
              <a:gd name="connsiteY22" fmla="*/ 1287088 h 3482342"/>
              <a:gd name="connsiteX23" fmla="*/ 10832727 w 12192000"/>
              <a:gd name="connsiteY23" fmla="*/ 1341335 h 3482342"/>
              <a:gd name="connsiteX24" fmla="*/ 10720408 w 12192000"/>
              <a:gd name="connsiteY24" fmla="*/ 1344999 h 3482342"/>
              <a:gd name="connsiteX25" fmla="*/ 10635456 w 12192000"/>
              <a:gd name="connsiteY25" fmla="*/ 1337688 h 3482342"/>
              <a:gd name="connsiteX26" fmla="*/ 10629954 w 12192000"/>
              <a:gd name="connsiteY26" fmla="*/ 1330628 h 3482342"/>
              <a:gd name="connsiteX27" fmla="*/ 10623883 w 12192000"/>
              <a:gd name="connsiteY27" fmla="*/ 1332776 h 3482342"/>
              <a:gd name="connsiteX28" fmla="*/ 10622090 w 12192000"/>
              <a:gd name="connsiteY28" fmla="*/ 1341385 h 3482342"/>
              <a:gd name="connsiteX29" fmla="*/ 10573203 w 12192000"/>
              <a:gd name="connsiteY29" fmla="*/ 1351996 h 3482342"/>
              <a:gd name="connsiteX30" fmla="*/ 10513263 w 12192000"/>
              <a:gd name="connsiteY30" fmla="*/ 1350756 h 3482342"/>
              <a:gd name="connsiteX31" fmla="*/ 10464012 w 12192000"/>
              <a:gd name="connsiteY31" fmla="*/ 1391778 h 3482342"/>
              <a:gd name="connsiteX32" fmla="*/ 10405409 w 12192000"/>
              <a:gd name="connsiteY32" fmla="*/ 1422789 h 3482342"/>
              <a:gd name="connsiteX33" fmla="*/ 10370530 w 12192000"/>
              <a:gd name="connsiteY33" fmla="*/ 1441596 h 3482342"/>
              <a:gd name="connsiteX34" fmla="*/ 10264922 w 12192000"/>
              <a:gd name="connsiteY34" fmla="*/ 1472107 h 3482342"/>
              <a:gd name="connsiteX35" fmla="*/ 10058690 w 12192000"/>
              <a:gd name="connsiteY35" fmla="*/ 1474888 h 3482342"/>
              <a:gd name="connsiteX36" fmla="*/ 10004424 w 12192000"/>
              <a:gd name="connsiteY36" fmla="*/ 1489801 h 3482342"/>
              <a:gd name="connsiteX37" fmla="*/ 9999951 w 12192000"/>
              <a:gd name="connsiteY37" fmla="*/ 1499127 h 3482342"/>
              <a:gd name="connsiteX38" fmla="*/ 9845462 w 12192000"/>
              <a:gd name="connsiteY38" fmla="*/ 1548192 h 3482342"/>
              <a:gd name="connsiteX39" fmla="*/ 9736156 w 12192000"/>
              <a:gd name="connsiteY39" fmla="*/ 1581928 h 3482342"/>
              <a:gd name="connsiteX40" fmla="*/ 9693355 w 12192000"/>
              <a:gd name="connsiteY40" fmla="*/ 1602632 h 3482342"/>
              <a:gd name="connsiteX41" fmla="*/ 9664242 w 12192000"/>
              <a:gd name="connsiteY41" fmla="*/ 1622075 h 3482342"/>
              <a:gd name="connsiteX42" fmla="*/ 9579195 w 12192000"/>
              <a:gd name="connsiteY42" fmla="*/ 1648017 h 3482342"/>
              <a:gd name="connsiteX43" fmla="*/ 9433652 w 12192000"/>
              <a:gd name="connsiteY43" fmla="*/ 1681174 h 3482342"/>
              <a:gd name="connsiteX44" fmla="*/ 9403775 w 12192000"/>
              <a:gd name="connsiteY44" fmla="*/ 1690403 h 3482342"/>
              <a:gd name="connsiteX45" fmla="*/ 9382503 w 12192000"/>
              <a:gd name="connsiteY45" fmla="*/ 1706957 h 3482342"/>
              <a:gd name="connsiteX46" fmla="*/ 9381410 w 12192000"/>
              <a:gd name="connsiteY46" fmla="*/ 1718312 h 3482342"/>
              <a:gd name="connsiteX47" fmla="*/ 9365685 w 12192000"/>
              <a:gd name="connsiteY47" fmla="*/ 1724772 h 3482342"/>
              <a:gd name="connsiteX48" fmla="*/ 9278020 w 12192000"/>
              <a:gd name="connsiteY48" fmla="*/ 1741161 h 3482342"/>
              <a:gd name="connsiteX49" fmla="*/ 9217145 w 12192000"/>
              <a:gd name="connsiteY49" fmla="*/ 1771195 h 3482342"/>
              <a:gd name="connsiteX50" fmla="*/ 8955875 w 12192000"/>
              <a:gd name="connsiteY50" fmla="*/ 1796806 h 3482342"/>
              <a:gd name="connsiteX51" fmla="*/ 8648415 w 12192000"/>
              <a:gd name="connsiteY51" fmla="*/ 1878623 h 3482342"/>
              <a:gd name="connsiteX52" fmla="*/ 8524524 w 12192000"/>
              <a:gd name="connsiteY52" fmla="*/ 1902425 h 3482342"/>
              <a:gd name="connsiteX53" fmla="*/ 8436742 w 12192000"/>
              <a:gd name="connsiteY53" fmla="*/ 1923967 h 3482342"/>
              <a:gd name="connsiteX54" fmla="*/ 8345228 w 12192000"/>
              <a:gd name="connsiteY54" fmla="*/ 1939822 h 3482342"/>
              <a:gd name="connsiteX55" fmla="*/ 8236214 w 12192000"/>
              <a:gd name="connsiteY55" fmla="*/ 1909725 h 3482342"/>
              <a:gd name="connsiteX56" fmla="*/ 8132104 w 12192000"/>
              <a:gd name="connsiteY56" fmla="*/ 1895727 h 3482342"/>
              <a:gd name="connsiteX57" fmla="*/ 7918078 w 12192000"/>
              <a:gd name="connsiteY57" fmla="*/ 1862668 h 3482342"/>
              <a:gd name="connsiteX58" fmla="*/ 7817899 w 12192000"/>
              <a:gd name="connsiteY58" fmla="*/ 1862176 h 3482342"/>
              <a:gd name="connsiteX59" fmla="*/ 7768994 w 12192000"/>
              <a:gd name="connsiteY59" fmla="*/ 1855721 h 3482342"/>
              <a:gd name="connsiteX60" fmla="*/ 7618027 w 12192000"/>
              <a:gd name="connsiteY60" fmla="*/ 1830959 h 3482342"/>
              <a:gd name="connsiteX61" fmla="*/ 7449425 w 12192000"/>
              <a:gd name="connsiteY61" fmla="*/ 1810910 h 3482342"/>
              <a:gd name="connsiteX62" fmla="*/ 7342915 w 12192000"/>
              <a:gd name="connsiteY62" fmla="*/ 1819827 h 3482342"/>
              <a:gd name="connsiteX63" fmla="*/ 7255191 w 12192000"/>
              <a:gd name="connsiteY63" fmla="*/ 1834354 h 3482342"/>
              <a:gd name="connsiteX64" fmla="*/ 7131205 w 12192000"/>
              <a:gd name="connsiteY64" fmla="*/ 1845557 h 3482342"/>
              <a:gd name="connsiteX65" fmla="*/ 6917124 w 12192000"/>
              <a:gd name="connsiteY65" fmla="*/ 1837109 h 3482342"/>
              <a:gd name="connsiteX66" fmla="*/ 6837145 w 12192000"/>
              <a:gd name="connsiteY66" fmla="*/ 1870724 h 3482342"/>
              <a:gd name="connsiteX67" fmla="*/ 6753991 w 12192000"/>
              <a:gd name="connsiteY67" fmla="*/ 1860969 h 3482342"/>
              <a:gd name="connsiteX68" fmla="*/ 6727754 w 12192000"/>
              <a:gd name="connsiteY68" fmla="*/ 1882372 h 3482342"/>
              <a:gd name="connsiteX69" fmla="*/ 6723371 w 12192000"/>
              <a:gd name="connsiteY69" fmla="*/ 1886494 h 3482342"/>
              <a:gd name="connsiteX70" fmla="*/ 6702779 w 12192000"/>
              <a:gd name="connsiteY70" fmla="*/ 1893601 h 3482342"/>
              <a:gd name="connsiteX71" fmla="*/ 6700779 w 12192000"/>
              <a:gd name="connsiteY71" fmla="*/ 1907344 h 3482342"/>
              <a:gd name="connsiteX72" fmla="*/ 6672513 w 12192000"/>
              <a:gd name="connsiteY72" fmla="*/ 1926452 h 3482342"/>
              <a:gd name="connsiteX73" fmla="*/ 6633549 w 12192000"/>
              <a:gd name="connsiteY73" fmla="*/ 1936255 h 3482342"/>
              <a:gd name="connsiteX74" fmla="*/ 6444344 w 12192000"/>
              <a:gd name="connsiteY74" fmla="*/ 1969663 h 3482342"/>
              <a:gd name="connsiteX75" fmla="*/ 6333446 w 12192000"/>
              <a:gd name="connsiteY75" fmla="*/ 1997163 h 3482342"/>
              <a:gd name="connsiteX76" fmla="*/ 6294933 w 12192000"/>
              <a:gd name="connsiteY76" fmla="*/ 2019412 h 3482342"/>
              <a:gd name="connsiteX77" fmla="*/ 6238719 w 12192000"/>
              <a:gd name="connsiteY77" fmla="*/ 2042547 h 3482342"/>
              <a:gd name="connsiteX78" fmla="*/ 6142310 w 12192000"/>
              <a:gd name="connsiteY78" fmla="*/ 2092510 h 3482342"/>
              <a:gd name="connsiteX79" fmla="*/ 6007916 w 12192000"/>
              <a:gd name="connsiteY79" fmla="*/ 2143752 h 3482342"/>
              <a:gd name="connsiteX80" fmla="*/ 5894610 w 12192000"/>
              <a:gd name="connsiteY80" fmla="*/ 2130684 h 3482342"/>
              <a:gd name="connsiteX81" fmla="*/ 5817682 w 12192000"/>
              <a:gd name="connsiteY81" fmla="*/ 2157358 h 3482342"/>
              <a:gd name="connsiteX82" fmla="*/ 5591469 w 12192000"/>
              <a:gd name="connsiteY82" fmla="*/ 2178389 h 3482342"/>
              <a:gd name="connsiteX83" fmla="*/ 5414282 w 12192000"/>
              <a:gd name="connsiteY83" fmla="*/ 2183070 h 3482342"/>
              <a:gd name="connsiteX84" fmla="*/ 5368369 w 12192000"/>
              <a:gd name="connsiteY84" fmla="*/ 2204272 h 3482342"/>
              <a:gd name="connsiteX85" fmla="*/ 5291263 w 12192000"/>
              <a:gd name="connsiteY85" fmla="*/ 2239182 h 3482342"/>
              <a:gd name="connsiteX86" fmla="*/ 5240857 w 12192000"/>
              <a:gd name="connsiteY86" fmla="*/ 2289444 h 3482342"/>
              <a:gd name="connsiteX87" fmla="*/ 5173523 w 12192000"/>
              <a:gd name="connsiteY87" fmla="*/ 2309057 h 3482342"/>
              <a:gd name="connsiteX88" fmla="*/ 5148543 w 12192000"/>
              <a:gd name="connsiteY88" fmla="*/ 2282356 h 3482342"/>
              <a:gd name="connsiteX89" fmla="*/ 5079548 w 12192000"/>
              <a:gd name="connsiteY89" fmla="*/ 2313485 h 3482342"/>
              <a:gd name="connsiteX90" fmla="*/ 4975908 w 12192000"/>
              <a:gd name="connsiteY90" fmla="*/ 2364128 h 3482342"/>
              <a:gd name="connsiteX91" fmla="*/ 4913723 w 12192000"/>
              <a:gd name="connsiteY91" fmla="*/ 2385265 h 3482342"/>
              <a:gd name="connsiteX92" fmla="*/ 4746485 w 12192000"/>
              <a:gd name="connsiteY92" fmla="*/ 2451769 h 3482342"/>
              <a:gd name="connsiteX93" fmla="*/ 4681588 w 12192000"/>
              <a:gd name="connsiteY93" fmla="*/ 2467494 h 3482342"/>
              <a:gd name="connsiteX94" fmla="*/ 1783655 w 12192000"/>
              <a:gd name="connsiteY94" fmla="*/ 3163860 h 3482342"/>
              <a:gd name="connsiteX95" fmla="*/ 1325955 w 12192000"/>
              <a:gd name="connsiteY95" fmla="*/ 3176692 h 3482342"/>
              <a:gd name="connsiteX96" fmla="*/ 1190384 w 12192000"/>
              <a:gd name="connsiteY96" fmla="*/ 3203504 h 3482342"/>
              <a:gd name="connsiteX97" fmla="*/ 1094537 w 12192000"/>
              <a:gd name="connsiteY97" fmla="*/ 3229469 h 3482342"/>
              <a:gd name="connsiteX98" fmla="*/ 779276 w 12192000"/>
              <a:gd name="connsiteY98" fmla="*/ 3327290 h 3482342"/>
              <a:gd name="connsiteX99" fmla="*/ 600378 w 12192000"/>
              <a:gd name="connsiteY99" fmla="*/ 3335250 h 3482342"/>
              <a:gd name="connsiteX100" fmla="*/ 493457 w 12192000"/>
              <a:gd name="connsiteY100" fmla="*/ 3365044 h 3482342"/>
              <a:gd name="connsiteX101" fmla="*/ 349402 w 12192000"/>
              <a:gd name="connsiteY101" fmla="*/ 3380897 h 3482342"/>
              <a:gd name="connsiteX102" fmla="*/ 192183 w 12192000"/>
              <a:gd name="connsiteY102" fmla="*/ 3460075 h 3482342"/>
              <a:gd name="connsiteX103" fmla="*/ 46713 w 12192000"/>
              <a:gd name="connsiteY103" fmla="*/ 3462986 h 3482342"/>
              <a:gd name="connsiteX104" fmla="*/ 2765 w 12192000"/>
              <a:gd name="connsiteY104" fmla="*/ 3480770 h 3482342"/>
              <a:gd name="connsiteX105" fmla="*/ 0 w 12192000"/>
              <a:gd name="connsiteY105" fmla="*/ 3482342 h 3482342"/>
              <a:gd name="connsiteX106" fmla="*/ 0 w 12192000"/>
              <a:gd name="connsiteY106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77421 w 12192000"/>
              <a:gd name="connsiteY15" fmla="*/ 763181 h 3482342"/>
              <a:gd name="connsiteX16" fmla="*/ 11501920 w 12192000"/>
              <a:gd name="connsiteY16" fmla="*/ 813109 h 3482342"/>
              <a:gd name="connsiteX17" fmla="*/ 11338523 w 12192000"/>
              <a:gd name="connsiteY17" fmla="*/ 852810 h 3482342"/>
              <a:gd name="connsiteX18" fmla="*/ 11228040 w 12192000"/>
              <a:gd name="connsiteY18" fmla="*/ 958953 h 3482342"/>
              <a:gd name="connsiteX19" fmla="*/ 11193568 w 12192000"/>
              <a:gd name="connsiteY19" fmla="*/ 982314 h 3482342"/>
              <a:gd name="connsiteX20" fmla="*/ 11139869 w 12192000"/>
              <a:gd name="connsiteY20" fmla="*/ 1126133 h 3482342"/>
              <a:gd name="connsiteX21" fmla="*/ 11003287 w 12192000"/>
              <a:gd name="connsiteY21" fmla="*/ 1243468 h 3482342"/>
              <a:gd name="connsiteX22" fmla="*/ 10930447 w 12192000"/>
              <a:gd name="connsiteY22" fmla="*/ 1287088 h 3482342"/>
              <a:gd name="connsiteX23" fmla="*/ 10832727 w 12192000"/>
              <a:gd name="connsiteY23" fmla="*/ 1341335 h 3482342"/>
              <a:gd name="connsiteX24" fmla="*/ 10720408 w 12192000"/>
              <a:gd name="connsiteY24" fmla="*/ 1344999 h 3482342"/>
              <a:gd name="connsiteX25" fmla="*/ 10635456 w 12192000"/>
              <a:gd name="connsiteY25" fmla="*/ 1337688 h 3482342"/>
              <a:gd name="connsiteX26" fmla="*/ 10629954 w 12192000"/>
              <a:gd name="connsiteY26" fmla="*/ 1330628 h 3482342"/>
              <a:gd name="connsiteX27" fmla="*/ 10623883 w 12192000"/>
              <a:gd name="connsiteY27" fmla="*/ 1332776 h 3482342"/>
              <a:gd name="connsiteX28" fmla="*/ 10622090 w 12192000"/>
              <a:gd name="connsiteY28" fmla="*/ 1341385 h 3482342"/>
              <a:gd name="connsiteX29" fmla="*/ 10573203 w 12192000"/>
              <a:gd name="connsiteY29" fmla="*/ 1351996 h 3482342"/>
              <a:gd name="connsiteX30" fmla="*/ 10513263 w 12192000"/>
              <a:gd name="connsiteY30" fmla="*/ 1350756 h 3482342"/>
              <a:gd name="connsiteX31" fmla="*/ 10464012 w 12192000"/>
              <a:gd name="connsiteY31" fmla="*/ 1391778 h 3482342"/>
              <a:gd name="connsiteX32" fmla="*/ 10405409 w 12192000"/>
              <a:gd name="connsiteY32" fmla="*/ 1422789 h 3482342"/>
              <a:gd name="connsiteX33" fmla="*/ 10370530 w 12192000"/>
              <a:gd name="connsiteY33" fmla="*/ 1441596 h 3482342"/>
              <a:gd name="connsiteX34" fmla="*/ 10264922 w 12192000"/>
              <a:gd name="connsiteY34" fmla="*/ 1472107 h 3482342"/>
              <a:gd name="connsiteX35" fmla="*/ 10058690 w 12192000"/>
              <a:gd name="connsiteY35" fmla="*/ 1474888 h 3482342"/>
              <a:gd name="connsiteX36" fmla="*/ 10004424 w 12192000"/>
              <a:gd name="connsiteY36" fmla="*/ 1489801 h 3482342"/>
              <a:gd name="connsiteX37" fmla="*/ 9999951 w 12192000"/>
              <a:gd name="connsiteY37" fmla="*/ 1499127 h 3482342"/>
              <a:gd name="connsiteX38" fmla="*/ 9845462 w 12192000"/>
              <a:gd name="connsiteY38" fmla="*/ 1548192 h 3482342"/>
              <a:gd name="connsiteX39" fmla="*/ 9736156 w 12192000"/>
              <a:gd name="connsiteY39" fmla="*/ 1581928 h 3482342"/>
              <a:gd name="connsiteX40" fmla="*/ 9693355 w 12192000"/>
              <a:gd name="connsiteY40" fmla="*/ 1602632 h 3482342"/>
              <a:gd name="connsiteX41" fmla="*/ 9664242 w 12192000"/>
              <a:gd name="connsiteY41" fmla="*/ 1622075 h 3482342"/>
              <a:gd name="connsiteX42" fmla="*/ 9579195 w 12192000"/>
              <a:gd name="connsiteY42" fmla="*/ 1648017 h 3482342"/>
              <a:gd name="connsiteX43" fmla="*/ 9433652 w 12192000"/>
              <a:gd name="connsiteY43" fmla="*/ 1681174 h 3482342"/>
              <a:gd name="connsiteX44" fmla="*/ 9403775 w 12192000"/>
              <a:gd name="connsiteY44" fmla="*/ 1690403 h 3482342"/>
              <a:gd name="connsiteX45" fmla="*/ 9382503 w 12192000"/>
              <a:gd name="connsiteY45" fmla="*/ 1706957 h 3482342"/>
              <a:gd name="connsiteX46" fmla="*/ 9381410 w 12192000"/>
              <a:gd name="connsiteY46" fmla="*/ 1718312 h 3482342"/>
              <a:gd name="connsiteX47" fmla="*/ 9365685 w 12192000"/>
              <a:gd name="connsiteY47" fmla="*/ 1724772 h 3482342"/>
              <a:gd name="connsiteX48" fmla="*/ 9278020 w 12192000"/>
              <a:gd name="connsiteY48" fmla="*/ 1741161 h 3482342"/>
              <a:gd name="connsiteX49" fmla="*/ 9217145 w 12192000"/>
              <a:gd name="connsiteY49" fmla="*/ 1771195 h 3482342"/>
              <a:gd name="connsiteX50" fmla="*/ 8955875 w 12192000"/>
              <a:gd name="connsiteY50" fmla="*/ 1796806 h 3482342"/>
              <a:gd name="connsiteX51" fmla="*/ 8648415 w 12192000"/>
              <a:gd name="connsiteY51" fmla="*/ 1878623 h 3482342"/>
              <a:gd name="connsiteX52" fmla="*/ 8524524 w 12192000"/>
              <a:gd name="connsiteY52" fmla="*/ 1902425 h 3482342"/>
              <a:gd name="connsiteX53" fmla="*/ 8436742 w 12192000"/>
              <a:gd name="connsiteY53" fmla="*/ 1923967 h 3482342"/>
              <a:gd name="connsiteX54" fmla="*/ 8345228 w 12192000"/>
              <a:gd name="connsiteY54" fmla="*/ 1939822 h 3482342"/>
              <a:gd name="connsiteX55" fmla="*/ 8236214 w 12192000"/>
              <a:gd name="connsiteY55" fmla="*/ 1909725 h 3482342"/>
              <a:gd name="connsiteX56" fmla="*/ 8132104 w 12192000"/>
              <a:gd name="connsiteY56" fmla="*/ 1895727 h 3482342"/>
              <a:gd name="connsiteX57" fmla="*/ 7918078 w 12192000"/>
              <a:gd name="connsiteY57" fmla="*/ 1862668 h 3482342"/>
              <a:gd name="connsiteX58" fmla="*/ 7817899 w 12192000"/>
              <a:gd name="connsiteY58" fmla="*/ 1862176 h 3482342"/>
              <a:gd name="connsiteX59" fmla="*/ 7768994 w 12192000"/>
              <a:gd name="connsiteY59" fmla="*/ 1855721 h 3482342"/>
              <a:gd name="connsiteX60" fmla="*/ 7618027 w 12192000"/>
              <a:gd name="connsiteY60" fmla="*/ 1830959 h 3482342"/>
              <a:gd name="connsiteX61" fmla="*/ 7449425 w 12192000"/>
              <a:gd name="connsiteY61" fmla="*/ 1810910 h 3482342"/>
              <a:gd name="connsiteX62" fmla="*/ 7342915 w 12192000"/>
              <a:gd name="connsiteY62" fmla="*/ 1819827 h 3482342"/>
              <a:gd name="connsiteX63" fmla="*/ 7255191 w 12192000"/>
              <a:gd name="connsiteY63" fmla="*/ 1834354 h 3482342"/>
              <a:gd name="connsiteX64" fmla="*/ 7131205 w 12192000"/>
              <a:gd name="connsiteY64" fmla="*/ 1845557 h 3482342"/>
              <a:gd name="connsiteX65" fmla="*/ 6917124 w 12192000"/>
              <a:gd name="connsiteY65" fmla="*/ 1837109 h 3482342"/>
              <a:gd name="connsiteX66" fmla="*/ 6837145 w 12192000"/>
              <a:gd name="connsiteY66" fmla="*/ 1870724 h 3482342"/>
              <a:gd name="connsiteX67" fmla="*/ 6753991 w 12192000"/>
              <a:gd name="connsiteY67" fmla="*/ 1860969 h 3482342"/>
              <a:gd name="connsiteX68" fmla="*/ 6727754 w 12192000"/>
              <a:gd name="connsiteY68" fmla="*/ 1882372 h 3482342"/>
              <a:gd name="connsiteX69" fmla="*/ 6723371 w 12192000"/>
              <a:gd name="connsiteY69" fmla="*/ 1886494 h 3482342"/>
              <a:gd name="connsiteX70" fmla="*/ 6702779 w 12192000"/>
              <a:gd name="connsiteY70" fmla="*/ 1893601 h 3482342"/>
              <a:gd name="connsiteX71" fmla="*/ 6700779 w 12192000"/>
              <a:gd name="connsiteY71" fmla="*/ 1907344 h 3482342"/>
              <a:gd name="connsiteX72" fmla="*/ 6672513 w 12192000"/>
              <a:gd name="connsiteY72" fmla="*/ 1926452 h 3482342"/>
              <a:gd name="connsiteX73" fmla="*/ 6633549 w 12192000"/>
              <a:gd name="connsiteY73" fmla="*/ 1936255 h 3482342"/>
              <a:gd name="connsiteX74" fmla="*/ 6444344 w 12192000"/>
              <a:gd name="connsiteY74" fmla="*/ 1969663 h 3482342"/>
              <a:gd name="connsiteX75" fmla="*/ 6333446 w 12192000"/>
              <a:gd name="connsiteY75" fmla="*/ 1997163 h 3482342"/>
              <a:gd name="connsiteX76" fmla="*/ 6294933 w 12192000"/>
              <a:gd name="connsiteY76" fmla="*/ 2019412 h 3482342"/>
              <a:gd name="connsiteX77" fmla="*/ 6238719 w 12192000"/>
              <a:gd name="connsiteY77" fmla="*/ 2042547 h 3482342"/>
              <a:gd name="connsiteX78" fmla="*/ 6142310 w 12192000"/>
              <a:gd name="connsiteY78" fmla="*/ 2092510 h 3482342"/>
              <a:gd name="connsiteX79" fmla="*/ 6007916 w 12192000"/>
              <a:gd name="connsiteY79" fmla="*/ 2143752 h 3482342"/>
              <a:gd name="connsiteX80" fmla="*/ 5894610 w 12192000"/>
              <a:gd name="connsiteY80" fmla="*/ 2130684 h 3482342"/>
              <a:gd name="connsiteX81" fmla="*/ 5817682 w 12192000"/>
              <a:gd name="connsiteY81" fmla="*/ 2157358 h 3482342"/>
              <a:gd name="connsiteX82" fmla="*/ 5591469 w 12192000"/>
              <a:gd name="connsiteY82" fmla="*/ 2178389 h 3482342"/>
              <a:gd name="connsiteX83" fmla="*/ 5414282 w 12192000"/>
              <a:gd name="connsiteY83" fmla="*/ 2183070 h 3482342"/>
              <a:gd name="connsiteX84" fmla="*/ 5368369 w 12192000"/>
              <a:gd name="connsiteY84" fmla="*/ 2204272 h 3482342"/>
              <a:gd name="connsiteX85" fmla="*/ 5291263 w 12192000"/>
              <a:gd name="connsiteY85" fmla="*/ 2239182 h 3482342"/>
              <a:gd name="connsiteX86" fmla="*/ 5240857 w 12192000"/>
              <a:gd name="connsiteY86" fmla="*/ 2289444 h 3482342"/>
              <a:gd name="connsiteX87" fmla="*/ 5173523 w 12192000"/>
              <a:gd name="connsiteY87" fmla="*/ 2309057 h 3482342"/>
              <a:gd name="connsiteX88" fmla="*/ 5148543 w 12192000"/>
              <a:gd name="connsiteY88" fmla="*/ 2282356 h 3482342"/>
              <a:gd name="connsiteX89" fmla="*/ 5079548 w 12192000"/>
              <a:gd name="connsiteY89" fmla="*/ 2313485 h 3482342"/>
              <a:gd name="connsiteX90" fmla="*/ 4975908 w 12192000"/>
              <a:gd name="connsiteY90" fmla="*/ 2364128 h 3482342"/>
              <a:gd name="connsiteX91" fmla="*/ 4913723 w 12192000"/>
              <a:gd name="connsiteY91" fmla="*/ 2385265 h 3482342"/>
              <a:gd name="connsiteX92" fmla="*/ 4746485 w 12192000"/>
              <a:gd name="connsiteY92" fmla="*/ 2451769 h 3482342"/>
              <a:gd name="connsiteX93" fmla="*/ 4681588 w 12192000"/>
              <a:gd name="connsiteY93" fmla="*/ 2467494 h 3482342"/>
              <a:gd name="connsiteX94" fmla="*/ 1783655 w 12192000"/>
              <a:gd name="connsiteY94" fmla="*/ 3163860 h 3482342"/>
              <a:gd name="connsiteX95" fmla="*/ 1325955 w 12192000"/>
              <a:gd name="connsiteY95" fmla="*/ 3176692 h 3482342"/>
              <a:gd name="connsiteX96" fmla="*/ 1190384 w 12192000"/>
              <a:gd name="connsiteY96" fmla="*/ 3203504 h 3482342"/>
              <a:gd name="connsiteX97" fmla="*/ 1094537 w 12192000"/>
              <a:gd name="connsiteY97" fmla="*/ 3229469 h 3482342"/>
              <a:gd name="connsiteX98" fmla="*/ 779276 w 12192000"/>
              <a:gd name="connsiteY98" fmla="*/ 3327290 h 3482342"/>
              <a:gd name="connsiteX99" fmla="*/ 600378 w 12192000"/>
              <a:gd name="connsiteY99" fmla="*/ 3335250 h 3482342"/>
              <a:gd name="connsiteX100" fmla="*/ 493457 w 12192000"/>
              <a:gd name="connsiteY100" fmla="*/ 3365044 h 3482342"/>
              <a:gd name="connsiteX101" fmla="*/ 349402 w 12192000"/>
              <a:gd name="connsiteY101" fmla="*/ 3380897 h 3482342"/>
              <a:gd name="connsiteX102" fmla="*/ 192183 w 12192000"/>
              <a:gd name="connsiteY102" fmla="*/ 3460075 h 3482342"/>
              <a:gd name="connsiteX103" fmla="*/ 46713 w 12192000"/>
              <a:gd name="connsiteY103" fmla="*/ 3462986 h 3482342"/>
              <a:gd name="connsiteX104" fmla="*/ 2765 w 12192000"/>
              <a:gd name="connsiteY104" fmla="*/ 3480770 h 3482342"/>
              <a:gd name="connsiteX105" fmla="*/ 0 w 12192000"/>
              <a:gd name="connsiteY105" fmla="*/ 3482342 h 3482342"/>
              <a:gd name="connsiteX106" fmla="*/ 0 w 12192000"/>
              <a:gd name="connsiteY106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982314 h 3482342"/>
              <a:gd name="connsiteX19" fmla="*/ 11139869 w 12192000"/>
              <a:gd name="connsiteY19" fmla="*/ 1126133 h 3482342"/>
              <a:gd name="connsiteX20" fmla="*/ 11003287 w 12192000"/>
              <a:gd name="connsiteY20" fmla="*/ 1243468 h 3482342"/>
              <a:gd name="connsiteX21" fmla="*/ 10930447 w 12192000"/>
              <a:gd name="connsiteY21" fmla="*/ 1287088 h 3482342"/>
              <a:gd name="connsiteX22" fmla="*/ 10832727 w 12192000"/>
              <a:gd name="connsiteY22" fmla="*/ 1341335 h 3482342"/>
              <a:gd name="connsiteX23" fmla="*/ 10720408 w 12192000"/>
              <a:gd name="connsiteY23" fmla="*/ 1344999 h 3482342"/>
              <a:gd name="connsiteX24" fmla="*/ 10635456 w 12192000"/>
              <a:gd name="connsiteY24" fmla="*/ 1337688 h 3482342"/>
              <a:gd name="connsiteX25" fmla="*/ 10629954 w 12192000"/>
              <a:gd name="connsiteY25" fmla="*/ 1330628 h 3482342"/>
              <a:gd name="connsiteX26" fmla="*/ 10623883 w 12192000"/>
              <a:gd name="connsiteY26" fmla="*/ 1332776 h 3482342"/>
              <a:gd name="connsiteX27" fmla="*/ 10622090 w 12192000"/>
              <a:gd name="connsiteY27" fmla="*/ 1341385 h 3482342"/>
              <a:gd name="connsiteX28" fmla="*/ 10573203 w 12192000"/>
              <a:gd name="connsiteY28" fmla="*/ 1351996 h 3482342"/>
              <a:gd name="connsiteX29" fmla="*/ 10513263 w 12192000"/>
              <a:gd name="connsiteY29" fmla="*/ 1350756 h 3482342"/>
              <a:gd name="connsiteX30" fmla="*/ 10464012 w 12192000"/>
              <a:gd name="connsiteY30" fmla="*/ 1391778 h 3482342"/>
              <a:gd name="connsiteX31" fmla="*/ 10405409 w 12192000"/>
              <a:gd name="connsiteY31" fmla="*/ 1422789 h 3482342"/>
              <a:gd name="connsiteX32" fmla="*/ 10370530 w 12192000"/>
              <a:gd name="connsiteY32" fmla="*/ 1441596 h 3482342"/>
              <a:gd name="connsiteX33" fmla="*/ 10264922 w 12192000"/>
              <a:gd name="connsiteY33" fmla="*/ 1472107 h 3482342"/>
              <a:gd name="connsiteX34" fmla="*/ 10058690 w 12192000"/>
              <a:gd name="connsiteY34" fmla="*/ 1474888 h 3482342"/>
              <a:gd name="connsiteX35" fmla="*/ 10004424 w 12192000"/>
              <a:gd name="connsiteY35" fmla="*/ 1489801 h 3482342"/>
              <a:gd name="connsiteX36" fmla="*/ 9999951 w 12192000"/>
              <a:gd name="connsiteY36" fmla="*/ 1499127 h 3482342"/>
              <a:gd name="connsiteX37" fmla="*/ 9845462 w 12192000"/>
              <a:gd name="connsiteY37" fmla="*/ 1548192 h 3482342"/>
              <a:gd name="connsiteX38" fmla="*/ 9736156 w 12192000"/>
              <a:gd name="connsiteY38" fmla="*/ 1581928 h 3482342"/>
              <a:gd name="connsiteX39" fmla="*/ 9693355 w 12192000"/>
              <a:gd name="connsiteY39" fmla="*/ 1602632 h 3482342"/>
              <a:gd name="connsiteX40" fmla="*/ 9664242 w 12192000"/>
              <a:gd name="connsiteY40" fmla="*/ 1622075 h 3482342"/>
              <a:gd name="connsiteX41" fmla="*/ 9579195 w 12192000"/>
              <a:gd name="connsiteY41" fmla="*/ 1648017 h 3482342"/>
              <a:gd name="connsiteX42" fmla="*/ 9433652 w 12192000"/>
              <a:gd name="connsiteY42" fmla="*/ 1681174 h 3482342"/>
              <a:gd name="connsiteX43" fmla="*/ 9403775 w 12192000"/>
              <a:gd name="connsiteY43" fmla="*/ 1690403 h 3482342"/>
              <a:gd name="connsiteX44" fmla="*/ 9382503 w 12192000"/>
              <a:gd name="connsiteY44" fmla="*/ 1706957 h 3482342"/>
              <a:gd name="connsiteX45" fmla="*/ 9381410 w 12192000"/>
              <a:gd name="connsiteY45" fmla="*/ 1718312 h 3482342"/>
              <a:gd name="connsiteX46" fmla="*/ 9365685 w 12192000"/>
              <a:gd name="connsiteY46" fmla="*/ 1724772 h 3482342"/>
              <a:gd name="connsiteX47" fmla="*/ 9278020 w 12192000"/>
              <a:gd name="connsiteY47" fmla="*/ 1741161 h 3482342"/>
              <a:gd name="connsiteX48" fmla="*/ 9217145 w 12192000"/>
              <a:gd name="connsiteY48" fmla="*/ 1771195 h 3482342"/>
              <a:gd name="connsiteX49" fmla="*/ 8955875 w 12192000"/>
              <a:gd name="connsiteY49" fmla="*/ 1796806 h 3482342"/>
              <a:gd name="connsiteX50" fmla="*/ 8648415 w 12192000"/>
              <a:gd name="connsiteY50" fmla="*/ 1878623 h 3482342"/>
              <a:gd name="connsiteX51" fmla="*/ 8524524 w 12192000"/>
              <a:gd name="connsiteY51" fmla="*/ 1902425 h 3482342"/>
              <a:gd name="connsiteX52" fmla="*/ 8436742 w 12192000"/>
              <a:gd name="connsiteY52" fmla="*/ 1923967 h 3482342"/>
              <a:gd name="connsiteX53" fmla="*/ 8345228 w 12192000"/>
              <a:gd name="connsiteY53" fmla="*/ 1939822 h 3482342"/>
              <a:gd name="connsiteX54" fmla="*/ 8236214 w 12192000"/>
              <a:gd name="connsiteY54" fmla="*/ 1909725 h 3482342"/>
              <a:gd name="connsiteX55" fmla="*/ 8132104 w 12192000"/>
              <a:gd name="connsiteY55" fmla="*/ 1895727 h 3482342"/>
              <a:gd name="connsiteX56" fmla="*/ 7918078 w 12192000"/>
              <a:gd name="connsiteY56" fmla="*/ 1862668 h 3482342"/>
              <a:gd name="connsiteX57" fmla="*/ 7817899 w 12192000"/>
              <a:gd name="connsiteY57" fmla="*/ 1862176 h 3482342"/>
              <a:gd name="connsiteX58" fmla="*/ 7768994 w 12192000"/>
              <a:gd name="connsiteY58" fmla="*/ 1855721 h 3482342"/>
              <a:gd name="connsiteX59" fmla="*/ 7618027 w 12192000"/>
              <a:gd name="connsiteY59" fmla="*/ 1830959 h 3482342"/>
              <a:gd name="connsiteX60" fmla="*/ 7449425 w 12192000"/>
              <a:gd name="connsiteY60" fmla="*/ 1810910 h 3482342"/>
              <a:gd name="connsiteX61" fmla="*/ 7342915 w 12192000"/>
              <a:gd name="connsiteY61" fmla="*/ 1819827 h 3482342"/>
              <a:gd name="connsiteX62" fmla="*/ 7255191 w 12192000"/>
              <a:gd name="connsiteY62" fmla="*/ 1834354 h 3482342"/>
              <a:gd name="connsiteX63" fmla="*/ 7131205 w 12192000"/>
              <a:gd name="connsiteY63" fmla="*/ 1845557 h 3482342"/>
              <a:gd name="connsiteX64" fmla="*/ 6917124 w 12192000"/>
              <a:gd name="connsiteY64" fmla="*/ 1837109 h 3482342"/>
              <a:gd name="connsiteX65" fmla="*/ 6837145 w 12192000"/>
              <a:gd name="connsiteY65" fmla="*/ 1870724 h 3482342"/>
              <a:gd name="connsiteX66" fmla="*/ 6753991 w 12192000"/>
              <a:gd name="connsiteY66" fmla="*/ 1860969 h 3482342"/>
              <a:gd name="connsiteX67" fmla="*/ 6727754 w 12192000"/>
              <a:gd name="connsiteY67" fmla="*/ 1882372 h 3482342"/>
              <a:gd name="connsiteX68" fmla="*/ 6723371 w 12192000"/>
              <a:gd name="connsiteY68" fmla="*/ 1886494 h 3482342"/>
              <a:gd name="connsiteX69" fmla="*/ 6702779 w 12192000"/>
              <a:gd name="connsiteY69" fmla="*/ 1893601 h 3482342"/>
              <a:gd name="connsiteX70" fmla="*/ 6700779 w 12192000"/>
              <a:gd name="connsiteY70" fmla="*/ 1907344 h 3482342"/>
              <a:gd name="connsiteX71" fmla="*/ 6672513 w 12192000"/>
              <a:gd name="connsiteY71" fmla="*/ 1926452 h 3482342"/>
              <a:gd name="connsiteX72" fmla="*/ 6633549 w 12192000"/>
              <a:gd name="connsiteY72" fmla="*/ 1936255 h 3482342"/>
              <a:gd name="connsiteX73" fmla="*/ 6444344 w 12192000"/>
              <a:gd name="connsiteY73" fmla="*/ 1969663 h 3482342"/>
              <a:gd name="connsiteX74" fmla="*/ 6333446 w 12192000"/>
              <a:gd name="connsiteY74" fmla="*/ 1997163 h 3482342"/>
              <a:gd name="connsiteX75" fmla="*/ 6294933 w 12192000"/>
              <a:gd name="connsiteY75" fmla="*/ 2019412 h 3482342"/>
              <a:gd name="connsiteX76" fmla="*/ 6238719 w 12192000"/>
              <a:gd name="connsiteY76" fmla="*/ 2042547 h 3482342"/>
              <a:gd name="connsiteX77" fmla="*/ 6142310 w 12192000"/>
              <a:gd name="connsiteY77" fmla="*/ 2092510 h 3482342"/>
              <a:gd name="connsiteX78" fmla="*/ 6007916 w 12192000"/>
              <a:gd name="connsiteY78" fmla="*/ 2143752 h 3482342"/>
              <a:gd name="connsiteX79" fmla="*/ 5894610 w 12192000"/>
              <a:gd name="connsiteY79" fmla="*/ 2130684 h 3482342"/>
              <a:gd name="connsiteX80" fmla="*/ 5817682 w 12192000"/>
              <a:gd name="connsiteY80" fmla="*/ 2157358 h 3482342"/>
              <a:gd name="connsiteX81" fmla="*/ 5591469 w 12192000"/>
              <a:gd name="connsiteY81" fmla="*/ 2178389 h 3482342"/>
              <a:gd name="connsiteX82" fmla="*/ 5414282 w 12192000"/>
              <a:gd name="connsiteY82" fmla="*/ 2183070 h 3482342"/>
              <a:gd name="connsiteX83" fmla="*/ 5368369 w 12192000"/>
              <a:gd name="connsiteY83" fmla="*/ 2204272 h 3482342"/>
              <a:gd name="connsiteX84" fmla="*/ 5291263 w 12192000"/>
              <a:gd name="connsiteY84" fmla="*/ 2239182 h 3482342"/>
              <a:gd name="connsiteX85" fmla="*/ 5240857 w 12192000"/>
              <a:gd name="connsiteY85" fmla="*/ 2289444 h 3482342"/>
              <a:gd name="connsiteX86" fmla="*/ 5173523 w 12192000"/>
              <a:gd name="connsiteY86" fmla="*/ 2309057 h 3482342"/>
              <a:gd name="connsiteX87" fmla="*/ 5148543 w 12192000"/>
              <a:gd name="connsiteY87" fmla="*/ 2282356 h 3482342"/>
              <a:gd name="connsiteX88" fmla="*/ 5079548 w 12192000"/>
              <a:gd name="connsiteY88" fmla="*/ 2313485 h 3482342"/>
              <a:gd name="connsiteX89" fmla="*/ 4975908 w 12192000"/>
              <a:gd name="connsiteY89" fmla="*/ 2364128 h 3482342"/>
              <a:gd name="connsiteX90" fmla="*/ 4913723 w 12192000"/>
              <a:gd name="connsiteY90" fmla="*/ 2385265 h 3482342"/>
              <a:gd name="connsiteX91" fmla="*/ 4746485 w 12192000"/>
              <a:gd name="connsiteY91" fmla="*/ 2451769 h 3482342"/>
              <a:gd name="connsiteX92" fmla="*/ 4681588 w 12192000"/>
              <a:gd name="connsiteY92" fmla="*/ 2467494 h 3482342"/>
              <a:gd name="connsiteX93" fmla="*/ 1783655 w 12192000"/>
              <a:gd name="connsiteY93" fmla="*/ 3163860 h 3482342"/>
              <a:gd name="connsiteX94" fmla="*/ 1325955 w 12192000"/>
              <a:gd name="connsiteY94" fmla="*/ 3176692 h 3482342"/>
              <a:gd name="connsiteX95" fmla="*/ 1190384 w 12192000"/>
              <a:gd name="connsiteY95" fmla="*/ 3203504 h 3482342"/>
              <a:gd name="connsiteX96" fmla="*/ 1094537 w 12192000"/>
              <a:gd name="connsiteY96" fmla="*/ 3229469 h 3482342"/>
              <a:gd name="connsiteX97" fmla="*/ 779276 w 12192000"/>
              <a:gd name="connsiteY97" fmla="*/ 3327290 h 3482342"/>
              <a:gd name="connsiteX98" fmla="*/ 600378 w 12192000"/>
              <a:gd name="connsiteY98" fmla="*/ 3335250 h 3482342"/>
              <a:gd name="connsiteX99" fmla="*/ 493457 w 12192000"/>
              <a:gd name="connsiteY99" fmla="*/ 3365044 h 3482342"/>
              <a:gd name="connsiteX100" fmla="*/ 349402 w 12192000"/>
              <a:gd name="connsiteY100" fmla="*/ 3380897 h 3482342"/>
              <a:gd name="connsiteX101" fmla="*/ 192183 w 12192000"/>
              <a:gd name="connsiteY101" fmla="*/ 3460075 h 3482342"/>
              <a:gd name="connsiteX102" fmla="*/ 46713 w 12192000"/>
              <a:gd name="connsiteY102" fmla="*/ 3462986 h 3482342"/>
              <a:gd name="connsiteX103" fmla="*/ 2765 w 12192000"/>
              <a:gd name="connsiteY103" fmla="*/ 3480770 h 3482342"/>
              <a:gd name="connsiteX104" fmla="*/ 0 w 12192000"/>
              <a:gd name="connsiteY104" fmla="*/ 3482342 h 3482342"/>
              <a:gd name="connsiteX105" fmla="*/ 0 w 12192000"/>
              <a:gd name="connsiteY105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39869 w 12192000"/>
              <a:gd name="connsiteY19" fmla="*/ 1126133 h 3482342"/>
              <a:gd name="connsiteX20" fmla="*/ 11003287 w 12192000"/>
              <a:gd name="connsiteY20" fmla="*/ 1243468 h 3482342"/>
              <a:gd name="connsiteX21" fmla="*/ 10930447 w 12192000"/>
              <a:gd name="connsiteY21" fmla="*/ 1287088 h 3482342"/>
              <a:gd name="connsiteX22" fmla="*/ 10832727 w 12192000"/>
              <a:gd name="connsiteY22" fmla="*/ 1341335 h 3482342"/>
              <a:gd name="connsiteX23" fmla="*/ 10720408 w 12192000"/>
              <a:gd name="connsiteY23" fmla="*/ 1344999 h 3482342"/>
              <a:gd name="connsiteX24" fmla="*/ 10635456 w 12192000"/>
              <a:gd name="connsiteY24" fmla="*/ 1337688 h 3482342"/>
              <a:gd name="connsiteX25" fmla="*/ 10629954 w 12192000"/>
              <a:gd name="connsiteY25" fmla="*/ 1330628 h 3482342"/>
              <a:gd name="connsiteX26" fmla="*/ 10623883 w 12192000"/>
              <a:gd name="connsiteY26" fmla="*/ 1332776 h 3482342"/>
              <a:gd name="connsiteX27" fmla="*/ 10622090 w 12192000"/>
              <a:gd name="connsiteY27" fmla="*/ 1341385 h 3482342"/>
              <a:gd name="connsiteX28" fmla="*/ 10573203 w 12192000"/>
              <a:gd name="connsiteY28" fmla="*/ 1351996 h 3482342"/>
              <a:gd name="connsiteX29" fmla="*/ 10513263 w 12192000"/>
              <a:gd name="connsiteY29" fmla="*/ 1350756 h 3482342"/>
              <a:gd name="connsiteX30" fmla="*/ 10464012 w 12192000"/>
              <a:gd name="connsiteY30" fmla="*/ 1391778 h 3482342"/>
              <a:gd name="connsiteX31" fmla="*/ 10405409 w 12192000"/>
              <a:gd name="connsiteY31" fmla="*/ 1422789 h 3482342"/>
              <a:gd name="connsiteX32" fmla="*/ 10370530 w 12192000"/>
              <a:gd name="connsiteY32" fmla="*/ 1441596 h 3482342"/>
              <a:gd name="connsiteX33" fmla="*/ 10264922 w 12192000"/>
              <a:gd name="connsiteY33" fmla="*/ 1472107 h 3482342"/>
              <a:gd name="connsiteX34" fmla="*/ 10058690 w 12192000"/>
              <a:gd name="connsiteY34" fmla="*/ 1474888 h 3482342"/>
              <a:gd name="connsiteX35" fmla="*/ 10004424 w 12192000"/>
              <a:gd name="connsiteY35" fmla="*/ 1489801 h 3482342"/>
              <a:gd name="connsiteX36" fmla="*/ 9999951 w 12192000"/>
              <a:gd name="connsiteY36" fmla="*/ 1499127 h 3482342"/>
              <a:gd name="connsiteX37" fmla="*/ 9845462 w 12192000"/>
              <a:gd name="connsiteY37" fmla="*/ 1548192 h 3482342"/>
              <a:gd name="connsiteX38" fmla="*/ 9736156 w 12192000"/>
              <a:gd name="connsiteY38" fmla="*/ 1581928 h 3482342"/>
              <a:gd name="connsiteX39" fmla="*/ 9693355 w 12192000"/>
              <a:gd name="connsiteY39" fmla="*/ 1602632 h 3482342"/>
              <a:gd name="connsiteX40" fmla="*/ 9664242 w 12192000"/>
              <a:gd name="connsiteY40" fmla="*/ 1622075 h 3482342"/>
              <a:gd name="connsiteX41" fmla="*/ 9579195 w 12192000"/>
              <a:gd name="connsiteY41" fmla="*/ 1648017 h 3482342"/>
              <a:gd name="connsiteX42" fmla="*/ 9433652 w 12192000"/>
              <a:gd name="connsiteY42" fmla="*/ 1681174 h 3482342"/>
              <a:gd name="connsiteX43" fmla="*/ 9403775 w 12192000"/>
              <a:gd name="connsiteY43" fmla="*/ 1690403 h 3482342"/>
              <a:gd name="connsiteX44" fmla="*/ 9382503 w 12192000"/>
              <a:gd name="connsiteY44" fmla="*/ 1706957 h 3482342"/>
              <a:gd name="connsiteX45" fmla="*/ 9381410 w 12192000"/>
              <a:gd name="connsiteY45" fmla="*/ 1718312 h 3482342"/>
              <a:gd name="connsiteX46" fmla="*/ 9365685 w 12192000"/>
              <a:gd name="connsiteY46" fmla="*/ 1724772 h 3482342"/>
              <a:gd name="connsiteX47" fmla="*/ 9278020 w 12192000"/>
              <a:gd name="connsiteY47" fmla="*/ 1741161 h 3482342"/>
              <a:gd name="connsiteX48" fmla="*/ 9217145 w 12192000"/>
              <a:gd name="connsiteY48" fmla="*/ 1771195 h 3482342"/>
              <a:gd name="connsiteX49" fmla="*/ 8955875 w 12192000"/>
              <a:gd name="connsiteY49" fmla="*/ 1796806 h 3482342"/>
              <a:gd name="connsiteX50" fmla="*/ 8648415 w 12192000"/>
              <a:gd name="connsiteY50" fmla="*/ 1878623 h 3482342"/>
              <a:gd name="connsiteX51" fmla="*/ 8524524 w 12192000"/>
              <a:gd name="connsiteY51" fmla="*/ 1902425 h 3482342"/>
              <a:gd name="connsiteX52" fmla="*/ 8436742 w 12192000"/>
              <a:gd name="connsiteY52" fmla="*/ 1923967 h 3482342"/>
              <a:gd name="connsiteX53" fmla="*/ 8345228 w 12192000"/>
              <a:gd name="connsiteY53" fmla="*/ 1939822 h 3482342"/>
              <a:gd name="connsiteX54" fmla="*/ 8236214 w 12192000"/>
              <a:gd name="connsiteY54" fmla="*/ 1909725 h 3482342"/>
              <a:gd name="connsiteX55" fmla="*/ 8132104 w 12192000"/>
              <a:gd name="connsiteY55" fmla="*/ 1895727 h 3482342"/>
              <a:gd name="connsiteX56" fmla="*/ 7918078 w 12192000"/>
              <a:gd name="connsiteY56" fmla="*/ 1862668 h 3482342"/>
              <a:gd name="connsiteX57" fmla="*/ 7817899 w 12192000"/>
              <a:gd name="connsiteY57" fmla="*/ 1862176 h 3482342"/>
              <a:gd name="connsiteX58" fmla="*/ 7768994 w 12192000"/>
              <a:gd name="connsiteY58" fmla="*/ 1855721 h 3482342"/>
              <a:gd name="connsiteX59" fmla="*/ 7618027 w 12192000"/>
              <a:gd name="connsiteY59" fmla="*/ 1830959 h 3482342"/>
              <a:gd name="connsiteX60" fmla="*/ 7449425 w 12192000"/>
              <a:gd name="connsiteY60" fmla="*/ 1810910 h 3482342"/>
              <a:gd name="connsiteX61" fmla="*/ 7342915 w 12192000"/>
              <a:gd name="connsiteY61" fmla="*/ 1819827 h 3482342"/>
              <a:gd name="connsiteX62" fmla="*/ 7255191 w 12192000"/>
              <a:gd name="connsiteY62" fmla="*/ 1834354 h 3482342"/>
              <a:gd name="connsiteX63" fmla="*/ 7131205 w 12192000"/>
              <a:gd name="connsiteY63" fmla="*/ 1845557 h 3482342"/>
              <a:gd name="connsiteX64" fmla="*/ 6917124 w 12192000"/>
              <a:gd name="connsiteY64" fmla="*/ 1837109 h 3482342"/>
              <a:gd name="connsiteX65" fmla="*/ 6837145 w 12192000"/>
              <a:gd name="connsiteY65" fmla="*/ 1870724 h 3482342"/>
              <a:gd name="connsiteX66" fmla="*/ 6753991 w 12192000"/>
              <a:gd name="connsiteY66" fmla="*/ 1860969 h 3482342"/>
              <a:gd name="connsiteX67" fmla="*/ 6727754 w 12192000"/>
              <a:gd name="connsiteY67" fmla="*/ 1882372 h 3482342"/>
              <a:gd name="connsiteX68" fmla="*/ 6723371 w 12192000"/>
              <a:gd name="connsiteY68" fmla="*/ 1886494 h 3482342"/>
              <a:gd name="connsiteX69" fmla="*/ 6702779 w 12192000"/>
              <a:gd name="connsiteY69" fmla="*/ 1893601 h 3482342"/>
              <a:gd name="connsiteX70" fmla="*/ 6700779 w 12192000"/>
              <a:gd name="connsiteY70" fmla="*/ 1907344 h 3482342"/>
              <a:gd name="connsiteX71" fmla="*/ 6672513 w 12192000"/>
              <a:gd name="connsiteY71" fmla="*/ 1926452 h 3482342"/>
              <a:gd name="connsiteX72" fmla="*/ 6633549 w 12192000"/>
              <a:gd name="connsiteY72" fmla="*/ 1936255 h 3482342"/>
              <a:gd name="connsiteX73" fmla="*/ 6444344 w 12192000"/>
              <a:gd name="connsiteY73" fmla="*/ 1969663 h 3482342"/>
              <a:gd name="connsiteX74" fmla="*/ 6333446 w 12192000"/>
              <a:gd name="connsiteY74" fmla="*/ 1997163 h 3482342"/>
              <a:gd name="connsiteX75" fmla="*/ 6294933 w 12192000"/>
              <a:gd name="connsiteY75" fmla="*/ 2019412 h 3482342"/>
              <a:gd name="connsiteX76" fmla="*/ 6238719 w 12192000"/>
              <a:gd name="connsiteY76" fmla="*/ 2042547 h 3482342"/>
              <a:gd name="connsiteX77" fmla="*/ 6142310 w 12192000"/>
              <a:gd name="connsiteY77" fmla="*/ 2092510 h 3482342"/>
              <a:gd name="connsiteX78" fmla="*/ 6007916 w 12192000"/>
              <a:gd name="connsiteY78" fmla="*/ 2143752 h 3482342"/>
              <a:gd name="connsiteX79" fmla="*/ 5894610 w 12192000"/>
              <a:gd name="connsiteY79" fmla="*/ 2130684 h 3482342"/>
              <a:gd name="connsiteX80" fmla="*/ 5817682 w 12192000"/>
              <a:gd name="connsiteY80" fmla="*/ 2157358 h 3482342"/>
              <a:gd name="connsiteX81" fmla="*/ 5591469 w 12192000"/>
              <a:gd name="connsiteY81" fmla="*/ 2178389 h 3482342"/>
              <a:gd name="connsiteX82" fmla="*/ 5414282 w 12192000"/>
              <a:gd name="connsiteY82" fmla="*/ 2183070 h 3482342"/>
              <a:gd name="connsiteX83" fmla="*/ 5368369 w 12192000"/>
              <a:gd name="connsiteY83" fmla="*/ 2204272 h 3482342"/>
              <a:gd name="connsiteX84" fmla="*/ 5291263 w 12192000"/>
              <a:gd name="connsiteY84" fmla="*/ 2239182 h 3482342"/>
              <a:gd name="connsiteX85" fmla="*/ 5240857 w 12192000"/>
              <a:gd name="connsiteY85" fmla="*/ 2289444 h 3482342"/>
              <a:gd name="connsiteX86" fmla="*/ 5173523 w 12192000"/>
              <a:gd name="connsiteY86" fmla="*/ 2309057 h 3482342"/>
              <a:gd name="connsiteX87" fmla="*/ 5148543 w 12192000"/>
              <a:gd name="connsiteY87" fmla="*/ 2282356 h 3482342"/>
              <a:gd name="connsiteX88" fmla="*/ 5079548 w 12192000"/>
              <a:gd name="connsiteY88" fmla="*/ 2313485 h 3482342"/>
              <a:gd name="connsiteX89" fmla="*/ 4975908 w 12192000"/>
              <a:gd name="connsiteY89" fmla="*/ 2364128 h 3482342"/>
              <a:gd name="connsiteX90" fmla="*/ 4913723 w 12192000"/>
              <a:gd name="connsiteY90" fmla="*/ 2385265 h 3482342"/>
              <a:gd name="connsiteX91" fmla="*/ 4746485 w 12192000"/>
              <a:gd name="connsiteY91" fmla="*/ 2451769 h 3482342"/>
              <a:gd name="connsiteX92" fmla="*/ 4681588 w 12192000"/>
              <a:gd name="connsiteY92" fmla="*/ 2467494 h 3482342"/>
              <a:gd name="connsiteX93" fmla="*/ 1783655 w 12192000"/>
              <a:gd name="connsiteY93" fmla="*/ 3163860 h 3482342"/>
              <a:gd name="connsiteX94" fmla="*/ 1325955 w 12192000"/>
              <a:gd name="connsiteY94" fmla="*/ 3176692 h 3482342"/>
              <a:gd name="connsiteX95" fmla="*/ 1190384 w 12192000"/>
              <a:gd name="connsiteY95" fmla="*/ 3203504 h 3482342"/>
              <a:gd name="connsiteX96" fmla="*/ 1094537 w 12192000"/>
              <a:gd name="connsiteY96" fmla="*/ 3229469 h 3482342"/>
              <a:gd name="connsiteX97" fmla="*/ 779276 w 12192000"/>
              <a:gd name="connsiteY97" fmla="*/ 3327290 h 3482342"/>
              <a:gd name="connsiteX98" fmla="*/ 600378 w 12192000"/>
              <a:gd name="connsiteY98" fmla="*/ 3335250 h 3482342"/>
              <a:gd name="connsiteX99" fmla="*/ 493457 w 12192000"/>
              <a:gd name="connsiteY99" fmla="*/ 3365044 h 3482342"/>
              <a:gd name="connsiteX100" fmla="*/ 349402 w 12192000"/>
              <a:gd name="connsiteY100" fmla="*/ 3380897 h 3482342"/>
              <a:gd name="connsiteX101" fmla="*/ 192183 w 12192000"/>
              <a:gd name="connsiteY101" fmla="*/ 3460075 h 3482342"/>
              <a:gd name="connsiteX102" fmla="*/ 46713 w 12192000"/>
              <a:gd name="connsiteY102" fmla="*/ 3462986 h 3482342"/>
              <a:gd name="connsiteX103" fmla="*/ 2765 w 12192000"/>
              <a:gd name="connsiteY103" fmla="*/ 3480770 h 3482342"/>
              <a:gd name="connsiteX104" fmla="*/ 0 w 12192000"/>
              <a:gd name="connsiteY104" fmla="*/ 3482342 h 3482342"/>
              <a:gd name="connsiteX105" fmla="*/ 0 w 12192000"/>
              <a:gd name="connsiteY105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39869 w 12192000"/>
              <a:gd name="connsiteY19" fmla="*/ 1126133 h 3482342"/>
              <a:gd name="connsiteX20" fmla="*/ 11003287 w 12192000"/>
              <a:gd name="connsiteY20" fmla="*/ 1243468 h 3482342"/>
              <a:gd name="connsiteX21" fmla="*/ 10832727 w 12192000"/>
              <a:gd name="connsiteY21" fmla="*/ 1341335 h 3482342"/>
              <a:gd name="connsiteX22" fmla="*/ 10720408 w 12192000"/>
              <a:gd name="connsiteY22" fmla="*/ 1344999 h 3482342"/>
              <a:gd name="connsiteX23" fmla="*/ 10635456 w 12192000"/>
              <a:gd name="connsiteY23" fmla="*/ 1337688 h 3482342"/>
              <a:gd name="connsiteX24" fmla="*/ 10629954 w 12192000"/>
              <a:gd name="connsiteY24" fmla="*/ 1330628 h 3482342"/>
              <a:gd name="connsiteX25" fmla="*/ 10623883 w 12192000"/>
              <a:gd name="connsiteY25" fmla="*/ 1332776 h 3482342"/>
              <a:gd name="connsiteX26" fmla="*/ 10622090 w 12192000"/>
              <a:gd name="connsiteY26" fmla="*/ 1341385 h 3482342"/>
              <a:gd name="connsiteX27" fmla="*/ 10573203 w 12192000"/>
              <a:gd name="connsiteY27" fmla="*/ 1351996 h 3482342"/>
              <a:gd name="connsiteX28" fmla="*/ 10513263 w 12192000"/>
              <a:gd name="connsiteY28" fmla="*/ 1350756 h 3482342"/>
              <a:gd name="connsiteX29" fmla="*/ 10464012 w 12192000"/>
              <a:gd name="connsiteY29" fmla="*/ 1391778 h 3482342"/>
              <a:gd name="connsiteX30" fmla="*/ 10405409 w 12192000"/>
              <a:gd name="connsiteY30" fmla="*/ 1422789 h 3482342"/>
              <a:gd name="connsiteX31" fmla="*/ 10370530 w 12192000"/>
              <a:gd name="connsiteY31" fmla="*/ 1441596 h 3482342"/>
              <a:gd name="connsiteX32" fmla="*/ 10264922 w 12192000"/>
              <a:gd name="connsiteY32" fmla="*/ 1472107 h 3482342"/>
              <a:gd name="connsiteX33" fmla="*/ 10058690 w 12192000"/>
              <a:gd name="connsiteY33" fmla="*/ 1474888 h 3482342"/>
              <a:gd name="connsiteX34" fmla="*/ 10004424 w 12192000"/>
              <a:gd name="connsiteY34" fmla="*/ 1489801 h 3482342"/>
              <a:gd name="connsiteX35" fmla="*/ 9999951 w 12192000"/>
              <a:gd name="connsiteY35" fmla="*/ 1499127 h 3482342"/>
              <a:gd name="connsiteX36" fmla="*/ 9845462 w 12192000"/>
              <a:gd name="connsiteY36" fmla="*/ 1548192 h 3482342"/>
              <a:gd name="connsiteX37" fmla="*/ 9736156 w 12192000"/>
              <a:gd name="connsiteY37" fmla="*/ 1581928 h 3482342"/>
              <a:gd name="connsiteX38" fmla="*/ 9693355 w 12192000"/>
              <a:gd name="connsiteY38" fmla="*/ 1602632 h 3482342"/>
              <a:gd name="connsiteX39" fmla="*/ 9664242 w 12192000"/>
              <a:gd name="connsiteY39" fmla="*/ 1622075 h 3482342"/>
              <a:gd name="connsiteX40" fmla="*/ 9579195 w 12192000"/>
              <a:gd name="connsiteY40" fmla="*/ 1648017 h 3482342"/>
              <a:gd name="connsiteX41" fmla="*/ 9433652 w 12192000"/>
              <a:gd name="connsiteY41" fmla="*/ 1681174 h 3482342"/>
              <a:gd name="connsiteX42" fmla="*/ 9403775 w 12192000"/>
              <a:gd name="connsiteY42" fmla="*/ 1690403 h 3482342"/>
              <a:gd name="connsiteX43" fmla="*/ 9382503 w 12192000"/>
              <a:gd name="connsiteY43" fmla="*/ 1706957 h 3482342"/>
              <a:gd name="connsiteX44" fmla="*/ 9381410 w 12192000"/>
              <a:gd name="connsiteY44" fmla="*/ 1718312 h 3482342"/>
              <a:gd name="connsiteX45" fmla="*/ 9365685 w 12192000"/>
              <a:gd name="connsiteY45" fmla="*/ 1724772 h 3482342"/>
              <a:gd name="connsiteX46" fmla="*/ 9278020 w 12192000"/>
              <a:gd name="connsiteY46" fmla="*/ 1741161 h 3482342"/>
              <a:gd name="connsiteX47" fmla="*/ 9217145 w 12192000"/>
              <a:gd name="connsiteY47" fmla="*/ 1771195 h 3482342"/>
              <a:gd name="connsiteX48" fmla="*/ 8955875 w 12192000"/>
              <a:gd name="connsiteY48" fmla="*/ 1796806 h 3482342"/>
              <a:gd name="connsiteX49" fmla="*/ 8648415 w 12192000"/>
              <a:gd name="connsiteY49" fmla="*/ 1878623 h 3482342"/>
              <a:gd name="connsiteX50" fmla="*/ 8524524 w 12192000"/>
              <a:gd name="connsiteY50" fmla="*/ 1902425 h 3482342"/>
              <a:gd name="connsiteX51" fmla="*/ 8436742 w 12192000"/>
              <a:gd name="connsiteY51" fmla="*/ 1923967 h 3482342"/>
              <a:gd name="connsiteX52" fmla="*/ 8345228 w 12192000"/>
              <a:gd name="connsiteY52" fmla="*/ 1939822 h 3482342"/>
              <a:gd name="connsiteX53" fmla="*/ 8236214 w 12192000"/>
              <a:gd name="connsiteY53" fmla="*/ 1909725 h 3482342"/>
              <a:gd name="connsiteX54" fmla="*/ 8132104 w 12192000"/>
              <a:gd name="connsiteY54" fmla="*/ 1895727 h 3482342"/>
              <a:gd name="connsiteX55" fmla="*/ 7918078 w 12192000"/>
              <a:gd name="connsiteY55" fmla="*/ 1862668 h 3482342"/>
              <a:gd name="connsiteX56" fmla="*/ 7817899 w 12192000"/>
              <a:gd name="connsiteY56" fmla="*/ 1862176 h 3482342"/>
              <a:gd name="connsiteX57" fmla="*/ 7768994 w 12192000"/>
              <a:gd name="connsiteY57" fmla="*/ 1855721 h 3482342"/>
              <a:gd name="connsiteX58" fmla="*/ 7618027 w 12192000"/>
              <a:gd name="connsiteY58" fmla="*/ 1830959 h 3482342"/>
              <a:gd name="connsiteX59" fmla="*/ 7449425 w 12192000"/>
              <a:gd name="connsiteY59" fmla="*/ 1810910 h 3482342"/>
              <a:gd name="connsiteX60" fmla="*/ 7342915 w 12192000"/>
              <a:gd name="connsiteY60" fmla="*/ 1819827 h 3482342"/>
              <a:gd name="connsiteX61" fmla="*/ 7255191 w 12192000"/>
              <a:gd name="connsiteY61" fmla="*/ 1834354 h 3482342"/>
              <a:gd name="connsiteX62" fmla="*/ 7131205 w 12192000"/>
              <a:gd name="connsiteY62" fmla="*/ 1845557 h 3482342"/>
              <a:gd name="connsiteX63" fmla="*/ 6917124 w 12192000"/>
              <a:gd name="connsiteY63" fmla="*/ 1837109 h 3482342"/>
              <a:gd name="connsiteX64" fmla="*/ 6837145 w 12192000"/>
              <a:gd name="connsiteY64" fmla="*/ 1870724 h 3482342"/>
              <a:gd name="connsiteX65" fmla="*/ 6753991 w 12192000"/>
              <a:gd name="connsiteY65" fmla="*/ 1860969 h 3482342"/>
              <a:gd name="connsiteX66" fmla="*/ 6727754 w 12192000"/>
              <a:gd name="connsiteY66" fmla="*/ 1882372 h 3482342"/>
              <a:gd name="connsiteX67" fmla="*/ 6723371 w 12192000"/>
              <a:gd name="connsiteY67" fmla="*/ 1886494 h 3482342"/>
              <a:gd name="connsiteX68" fmla="*/ 6702779 w 12192000"/>
              <a:gd name="connsiteY68" fmla="*/ 1893601 h 3482342"/>
              <a:gd name="connsiteX69" fmla="*/ 6700779 w 12192000"/>
              <a:gd name="connsiteY69" fmla="*/ 1907344 h 3482342"/>
              <a:gd name="connsiteX70" fmla="*/ 6672513 w 12192000"/>
              <a:gd name="connsiteY70" fmla="*/ 1926452 h 3482342"/>
              <a:gd name="connsiteX71" fmla="*/ 6633549 w 12192000"/>
              <a:gd name="connsiteY71" fmla="*/ 1936255 h 3482342"/>
              <a:gd name="connsiteX72" fmla="*/ 6444344 w 12192000"/>
              <a:gd name="connsiteY72" fmla="*/ 1969663 h 3482342"/>
              <a:gd name="connsiteX73" fmla="*/ 6333446 w 12192000"/>
              <a:gd name="connsiteY73" fmla="*/ 1997163 h 3482342"/>
              <a:gd name="connsiteX74" fmla="*/ 6294933 w 12192000"/>
              <a:gd name="connsiteY74" fmla="*/ 2019412 h 3482342"/>
              <a:gd name="connsiteX75" fmla="*/ 6238719 w 12192000"/>
              <a:gd name="connsiteY75" fmla="*/ 2042547 h 3482342"/>
              <a:gd name="connsiteX76" fmla="*/ 6142310 w 12192000"/>
              <a:gd name="connsiteY76" fmla="*/ 2092510 h 3482342"/>
              <a:gd name="connsiteX77" fmla="*/ 6007916 w 12192000"/>
              <a:gd name="connsiteY77" fmla="*/ 2143752 h 3482342"/>
              <a:gd name="connsiteX78" fmla="*/ 5894610 w 12192000"/>
              <a:gd name="connsiteY78" fmla="*/ 2130684 h 3482342"/>
              <a:gd name="connsiteX79" fmla="*/ 5817682 w 12192000"/>
              <a:gd name="connsiteY79" fmla="*/ 2157358 h 3482342"/>
              <a:gd name="connsiteX80" fmla="*/ 5591469 w 12192000"/>
              <a:gd name="connsiteY80" fmla="*/ 2178389 h 3482342"/>
              <a:gd name="connsiteX81" fmla="*/ 5414282 w 12192000"/>
              <a:gd name="connsiteY81" fmla="*/ 2183070 h 3482342"/>
              <a:gd name="connsiteX82" fmla="*/ 5368369 w 12192000"/>
              <a:gd name="connsiteY82" fmla="*/ 2204272 h 3482342"/>
              <a:gd name="connsiteX83" fmla="*/ 5291263 w 12192000"/>
              <a:gd name="connsiteY83" fmla="*/ 2239182 h 3482342"/>
              <a:gd name="connsiteX84" fmla="*/ 5240857 w 12192000"/>
              <a:gd name="connsiteY84" fmla="*/ 2289444 h 3482342"/>
              <a:gd name="connsiteX85" fmla="*/ 5173523 w 12192000"/>
              <a:gd name="connsiteY85" fmla="*/ 2309057 h 3482342"/>
              <a:gd name="connsiteX86" fmla="*/ 5148543 w 12192000"/>
              <a:gd name="connsiteY86" fmla="*/ 2282356 h 3482342"/>
              <a:gd name="connsiteX87" fmla="*/ 5079548 w 12192000"/>
              <a:gd name="connsiteY87" fmla="*/ 2313485 h 3482342"/>
              <a:gd name="connsiteX88" fmla="*/ 4975908 w 12192000"/>
              <a:gd name="connsiteY88" fmla="*/ 2364128 h 3482342"/>
              <a:gd name="connsiteX89" fmla="*/ 4913723 w 12192000"/>
              <a:gd name="connsiteY89" fmla="*/ 2385265 h 3482342"/>
              <a:gd name="connsiteX90" fmla="*/ 4746485 w 12192000"/>
              <a:gd name="connsiteY90" fmla="*/ 2451769 h 3482342"/>
              <a:gd name="connsiteX91" fmla="*/ 4681588 w 12192000"/>
              <a:gd name="connsiteY91" fmla="*/ 2467494 h 3482342"/>
              <a:gd name="connsiteX92" fmla="*/ 1783655 w 12192000"/>
              <a:gd name="connsiteY92" fmla="*/ 3163860 h 3482342"/>
              <a:gd name="connsiteX93" fmla="*/ 1325955 w 12192000"/>
              <a:gd name="connsiteY93" fmla="*/ 3176692 h 3482342"/>
              <a:gd name="connsiteX94" fmla="*/ 1190384 w 12192000"/>
              <a:gd name="connsiteY94" fmla="*/ 3203504 h 3482342"/>
              <a:gd name="connsiteX95" fmla="*/ 1094537 w 12192000"/>
              <a:gd name="connsiteY95" fmla="*/ 3229469 h 3482342"/>
              <a:gd name="connsiteX96" fmla="*/ 779276 w 12192000"/>
              <a:gd name="connsiteY96" fmla="*/ 3327290 h 3482342"/>
              <a:gd name="connsiteX97" fmla="*/ 600378 w 12192000"/>
              <a:gd name="connsiteY97" fmla="*/ 3335250 h 3482342"/>
              <a:gd name="connsiteX98" fmla="*/ 493457 w 12192000"/>
              <a:gd name="connsiteY98" fmla="*/ 3365044 h 3482342"/>
              <a:gd name="connsiteX99" fmla="*/ 349402 w 12192000"/>
              <a:gd name="connsiteY99" fmla="*/ 3380897 h 3482342"/>
              <a:gd name="connsiteX100" fmla="*/ 192183 w 12192000"/>
              <a:gd name="connsiteY100" fmla="*/ 3460075 h 3482342"/>
              <a:gd name="connsiteX101" fmla="*/ 46713 w 12192000"/>
              <a:gd name="connsiteY101" fmla="*/ 3462986 h 3482342"/>
              <a:gd name="connsiteX102" fmla="*/ 2765 w 12192000"/>
              <a:gd name="connsiteY102" fmla="*/ 3480770 h 3482342"/>
              <a:gd name="connsiteX103" fmla="*/ 0 w 12192000"/>
              <a:gd name="connsiteY103" fmla="*/ 3482342 h 3482342"/>
              <a:gd name="connsiteX104" fmla="*/ 0 w 12192000"/>
              <a:gd name="connsiteY104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39869 w 12192000"/>
              <a:gd name="connsiteY19" fmla="*/ 1126133 h 3482342"/>
              <a:gd name="connsiteX20" fmla="*/ 11003287 w 12192000"/>
              <a:gd name="connsiteY20" fmla="*/ 1243468 h 3482342"/>
              <a:gd name="connsiteX21" fmla="*/ 10720408 w 12192000"/>
              <a:gd name="connsiteY21" fmla="*/ 1344999 h 3482342"/>
              <a:gd name="connsiteX22" fmla="*/ 10635456 w 12192000"/>
              <a:gd name="connsiteY22" fmla="*/ 1337688 h 3482342"/>
              <a:gd name="connsiteX23" fmla="*/ 10629954 w 12192000"/>
              <a:gd name="connsiteY23" fmla="*/ 1330628 h 3482342"/>
              <a:gd name="connsiteX24" fmla="*/ 10623883 w 12192000"/>
              <a:gd name="connsiteY24" fmla="*/ 1332776 h 3482342"/>
              <a:gd name="connsiteX25" fmla="*/ 10622090 w 12192000"/>
              <a:gd name="connsiteY25" fmla="*/ 1341385 h 3482342"/>
              <a:gd name="connsiteX26" fmla="*/ 10573203 w 12192000"/>
              <a:gd name="connsiteY26" fmla="*/ 1351996 h 3482342"/>
              <a:gd name="connsiteX27" fmla="*/ 10513263 w 12192000"/>
              <a:gd name="connsiteY27" fmla="*/ 1350756 h 3482342"/>
              <a:gd name="connsiteX28" fmla="*/ 10464012 w 12192000"/>
              <a:gd name="connsiteY28" fmla="*/ 1391778 h 3482342"/>
              <a:gd name="connsiteX29" fmla="*/ 10405409 w 12192000"/>
              <a:gd name="connsiteY29" fmla="*/ 1422789 h 3482342"/>
              <a:gd name="connsiteX30" fmla="*/ 10370530 w 12192000"/>
              <a:gd name="connsiteY30" fmla="*/ 1441596 h 3482342"/>
              <a:gd name="connsiteX31" fmla="*/ 10264922 w 12192000"/>
              <a:gd name="connsiteY31" fmla="*/ 1472107 h 3482342"/>
              <a:gd name="connsiteX32" fmla="*/ 10058690 w 12192000"/>
              <a:gd name="connsiteY32" fmla="*/ 1474888 h 3482342"/>
              <a:gd name="connsiteX33" fmla="*/ 10004424 w 12192000"/>
              <a:gd name="connsiteY33" fmla="*/ 1489801 h 3482342"/>
              <a:gd name="connsiteX34" fmla="*/ 9999951 w 12192000"/>
              <a:gd name="connsiteY34" fmla="*/ 1499127 h 3482342"/>
              <a:gd name="connsiteX35" fmla="*/ 9845462 w 12192000"/>
              <a:gd name="connsiteY35" fmla="*/ 1548192 h 3482342"/>
              <a:gd name="connsiteX36" fmla="*/ 9736156 w 12192000"/>
              <a:gd name="connsiteY36" fmla="*/ 1581928 h 3482342"/>
              <a:gd name="connsiteX37" fmla="*/ 9693355 w 12192000"/>
              <a:gd name="connsiteY37" fmla="*/ 1602632 h 3482342"/>
              <a:gd name="connsiteX38" fmla="*/ 9664242 w 12192000"/>
              <a:gd name="connsiteY38" fmla="*/ 1622075 h 3482342"/>
              <a:gd name="connsiteX39" fmla="*/ 9579195 w 12192000"/>
              <a:gd name="connsiteY39" fmla="*/ 1648017 h 3482342"/>
              <a:gd name="connsiteX40" fmla="*/ 9433652 w 12192000"/>
              <a:gd name="connsiteY40" fmla="*/ 1681174 h 3482342"/>
              <a:gd name="connsiteX41" fmla="*/ 9403775 w 12192000"/>
              <a:gd name="connsiteY41" fmla="*/ 1690403 h 3482342"/>
              <a:gd name="connsiteX42" fmla="*/ 9382503 w 12192000"/>
              <a:gd name="connsiteY42" fmla="*/ 1706957 h 3482342"/>
              <a:gd name="connsiteX43" fmla="*/ 9381410 w 12192000"/>
              <a:gd name="connsiteY43" fmla="*/ 1718312 h 3482342"/>
              <a:gd name="connsiteX44" fmla="*/ 9365685 w 12192000"/>
              <a:gd name="connsiteY44" fmla="*/ 1724772 h 3482342"/>
              <a:gd name="connsiteX45" fmla="*/ 9278020 w 12192000"/>
              <a:gd name="connsiteY45" fmla="*/ 1741161 h 3482342"/>
              <a:gd name="connsiteX46" fmla="*/ 9217145 w 12192000"/>
              <a:gd name="connsiteY46" fmla="*/ 1771195 h 3482342"/>
              <a:gd name="connsiteX47" fmla="*/ 8955875 w 12192000"/>
              <a:gd name="connsiteY47" fmla="*/ 1796806 h 3482342"/>
              <a:gd name="connsiteX48" fmla="*/ 8648415 w 12192000"/>
              <a:gd name="connsiteY48" fmla="*/ 1878623 h 3482342"/>
              <a:gd name="connsiteX49" fmla="*/ 8524524 w 12192000"/>
              <a:gd name="connsiteY49" fmla="*/ 1902425 h 3482342"/>
              <a:gd name="connsiteX50" fmla="*/ 8436742 w 12192000"/>
              <a:gd name="connsiteY50" fmla="*/ 1923967 h 3482342"/>
              <a:gd name="connsiteX51" fmla="*/ 8345228 w 12192000"/>
              <a:gd name="connsiteY51" fmla="*/ 1939822 h 3482342"/>
              <a:gd name="connsiteX52" fmla="*/ 8236214 w 12192000"/>
              <a:gd name="connsiteY52" fmla="*/ 1909725 h 3482342"/>
              <a:gd name="connsiteX53" fmla="*/ 8132104 w 12192000"/>
              <a:gd name="connsiteY53" fmla="*/ 1895727 h 3482342"/>
              <a:gd name="connsiteX54" fmla="*/ 7918078 w 12192000"/>
              <a:gd name="connsiteY54" fmla="*/ 1862668 h 3482342"/>
              <a:gd name="connsiteX55" fmla="*/ 7817899 w 12192000"/>
              <a:gd name="connsiteY55" fmla="*/ 1862176 h 3482342"/>
              <a:gd name="connsiteX56" fmla="*/ 7768994 w 12192000"/>
              <a:gd name="connsiteY56" fmla="*/ 1855721 h 3482342"/>
              <a:gd name="connsiteX57" fmla="*/ 7618027 w 12192000"/>
              <a:gd name="connsiteY57" fmla="*/ 1830959 h 3482342"/>
              <a:gd name="connsiteX58" fmla="*/ 7449425 w 12192000"/>
              <a:gd name="connsiteY58" fmla="*/ 1810910 h 3482342"/>
              <a:gd name="connsiteX59" fmla="*/ 7342915 w 12192000"/>
              <a:gd name="connsiteY59" fmla="*/ 1819827 h 3482342"/>
              <a:gd name="connsiteX60" fmla="*/ 7255191 w 12192000"/>
              <a:gd name="connsiteY60" fmla="*/ 1834354 h 3482342"/>
              <a:gd name="connsiteX61" fmla="*/ 7131205 w 12192000"/>
              <a:gd name="connsiteY61" fmla="*/ 1845557 h 3482342"/>
              <a:gd name="connsiteX62" fmla="*/ 6917124 w 12192000"/>
              <a:gd name="connsiteY62" fmla="*/ 1837109 h 3482342"/>
              <a:gd name="connsiteX63" fmla="*/ 6837145 w 12192000"/>
              <a:gd name="connsiteY63" fmla="*/ 1870724 h 3482342"/>
              <a:gd name="connsiteX64" fmla="*/ 6753991 w 12192000"/>
              <a:gd name="connsiteY64" fmla="*/ 1860969 h 3482342"/>
              <a:gd name="connsiteX65" fmla="*/ 6727754 w 12192000"/>
              <a:gd name="connsiteY65" fmla="*/ 1882372 h 3482342"/>
              <a:gd name="connsiteX66" fmla="*/ 6723371 w 12192000"/>
              <a:gd name="connsiteY66" fmla="*/ 1886494 h 3482342"/>
              <a:gd name="connsiteX67" fmla="*/ 6702779 w 12192000"/>
              <a:gd name="connsiteY67" fmla="*/ 1893601 h 3482342"/>
              <a:gd name="connsiteX68" fmla="*/ 6700779 w 12192000"/>
              <a:gd name="connsiteY68" fmla="*/ 1907344 h 3482342"/>
              <a:gd name="connsiteX69" fmla="*/ 6672513 w 12192000"/>
              <a:gd name="connsiteY69" fmla="*/ 1926452 h 3482342"/>
              <a:gd name="connsiteX70" fmla="*/ 6633549 w 12192000"/>
              <a:gd name="connsiteY70" fmla="*/ 1936255 h 3482342"/>
              <a:gd name="connsiteX71" fmla="*/ 6444344 w 12192000"/>
              <a:gd name="connsiteY71" fmla="*/ 1969663 h 3482342"/>
              <a:gd name="connsiteX72" fmla="*/ 6333446 w 12192000"/>
              <a:gd name="connsiteY72" fmla="*/ 1997163 h 3482342"/>
              <a:gd name="connsiteX73" fmla="*/ 6294933 w 12192000"/>
              <a:gd name="connsiteY73" fmla="*/ 2019412 h 3482342"/>
              <a:gd name="connsiteX74" fmla="*/ 6238719 w 12192000"/>
              <a:gd name="connsiteY74" fmla="*/ 2042547 h 3482342"/>
              <a:gd name="connsiteX75" fmla="*/ 6142310 w 12192000"/>
              <a:gd name="connsiteY75" fmla="*/ 2092510 h 3482342"/>
              <a:gd name="connsiteX76" fmla="*/ 6007916 w 12192000"/>
              <a:gd name="connsiteY76" fmla="*/ 2143752 h 3482342"/>
              <a:gd name="connsiteX77" fmla="*/ 5894610 w 12192000"/>
              <a:gd name="connsiteY77" fmla="*/ 2130684 h 3482342"/>
              <a:gd name="connsiteX78" fmla="*/ 5817682 w 12192000"/>
              <a:gd name="connsiteY78" fmla="*/ 2157358 h 3482342"/>
              <a:gd name="connsiteX79" fmla="*/ 5591469 w 12192000"/>
              <a:gd name="connsiteY79" fmla="*/ 2178389 h 3482342"/>
              <a:gd name="connsiteX80" fmla="*/ 5414282 w 12192000"/>
              <a:gd name="connsiteY80" fmla="*/ 2183070 h 3482342"/>
              <a:gd name="connsiteX81" fmla="*/ 5368369 w 12192000"/>
              <a:gd name="connsiteY81" fmla="*/ 2204272 h 3482342"/>
              <a:gd name="connsiteX82" fmla="*/ 5291263 w 12192000"/>
              <a:gd name="connsiteY82" fmla="*/ 2239182 h 3482342"/>
              <a:gd name="connsiteX83" fmla="*/ 5240857 w 12192000"/>
              <a:gd name="connsiteY83" fmla="*/ 2289444 h 3482342"/>
              <a:gd name="connsiteX84" fmla="*/ 5173523 w 12192000"/>
              <a:gd name="connsiteY84" fmla="*/ 2309057 h 3482342"/>
              <a:gd name="connsiteX85" fmla="*/ 5148543 w 12192000"/>
              <a:gd name="connsiteY85" fmla="*/ 2282356 h 3482342"/>
              <a:gd name="connsiteX86" fmla="*/ 5079548 w 12192000"/>
              <a:gd name="connsiteY86" fmla="*/ 2313485 h 3482342"/>
              <a:gd name="connsiteX87" fmla="*/ 4975908 w 12192000"/>
              <a:gd name="connsiteY87" fmla="*/ 2364128 h 3482342"/>
              <a:gd name="connsiteX88" fmla="*/ 4913723 w 12192000"/>
              <a:gd name="connsiteY88" fmla="*/ 2385265 h 3482342"/>
              <a:gd name="connsiteX89" fmla="*/ 4746485 w 12192000"/>
              <a:gd name="connsiteY89" fmla="*/ 2451769 h 3482342"/>
              <a:gd name="connsiteX90" fmla="*/ 4681588 w 12192000"/>
              <a:gd name="connsiteY90" fmla="*/ 2467494 h 3482342"/>
              <a:gd name="connsiteX91" fmla="*/ 1783655 w 12192000"/>
              <a:gd name="connsiteY91" fmla="*/ 3163860 h 3482342"/>
              <a:gd name="connsiteX92" fmla="*/ 1325955 w 12192000"/>
              <a:gd name="connsiteY92" fmla="*/ 3176692 h 3482342"/>
              <a:gd name="connsiteX93" fmla="*/ 1190384 w 12192000"/>
              <a:gd name="connsiteY93" fmla="*/ 3203504 h 3482342"/>
              <a:gd name="connsiteX94" fmla="*/ 1094537 w 12192000"/>
              <a:gd name="connsiteY94" fmla="*/ 3229469 h 3482342"/>
              <a:gd name="connsiteX95" fmla="*/ 779276 w 12192000"/>
              <a:gd name="connsiteY95" fmla="*/ 3327290 h 3482342"/>
              <a:gd name="connsiteX96" fmla="*/ 600378 w 12192000"/>
              <a:gd name="connsiteY96" fmla="*/ 3335250 h 3482342"/>
              <a:gd name="connsiteX97" fmla="*/ 493457 w 12192000"/>
              <a:gd name="connsiteY97" fmla="*/ 3365044 h 3482342"/>
              <a:gd name="connsiteX98" fmla="*/ 349402 w 12192000"/>
              <a:gd name="connsiteY98" fmla="*/ 3380897 h 3482342"/>
              <a:gd name="connsiteX99" fmla="*/ 192183 w 12192000"/>
              <a:gd name="connsiteY99" fmla="*/ 3460075 h 3482342"/>
              <a:gd name="connsiteX100" fmla="*/ 46713 w 12192000"/>
              <a:gd name="connsiteY100" fmla="*/ 3462986 h 3482342"/>
              <a:gd name="connsiteX101" fmla="*/ 2765 w 12192000"/>
              <a:gd name="connsiteY101" fmla="*/ 3480770 h 3482342"/>
              <a:gd name="connsiteX102" fmla="*/ 0 w 12192000"/>
              <a:gd name="connsiteY102" fmla="*/ 3482342 h 3482342"/>
              <a:gd name="connsiteX103" fmla="*/ 0 w 12192000"/>
              <a:gd name="connsiteY103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39869 w 12192000"/>
              <a:gd name="connsiteY19" fmla="*/ 1126133 h 3482342"/>
              <a:gd name="connsiteX20" fmla="*/ 11003287 w 12192000"/>
              <a:gd name="connsiteY20" fmla="*/ 1243468 h 3482342"/>
              <a:gd name="connsiteX21" fmla="*/ 10815658 w 12192000"/>
              <a:gd name="connsiteY21" fmla="*/ 1287849 h 3482342"/>
              <a:gd name="connsiteX22" fmla="*/ 10635456 w 12192000"/>
              <a:gd name="connsiteY22" fmla="*/ 1337688 h 3482342"/>
              <a:gd name="connsiteX23" fmla="*/ 10629954 w 12192000"/>
              <a:gd name="connsiteY23" fmla="*/ 1330628 h 3482342"/>
              <a:gd name="connsiteX24" fmla="*/ 10623883 w 12192000"/>
              <a:gd name="connsiteY24" fmla="*/ 1332776 h 3482342"/>
              <a:gd name="connsiteX25" fmla="*/ 10622090 w 12192000"/>
              <a:gd name="connsiteY25" fmla="*/ 1341385 h 3482342"/>
              <a:gd name="connsiteX26" fmla="*/ 10573203 w 12192000"/>
              <a:gd name="connsiteY26" fmla="*/ 1351996 h 3482342"/>
              <a:gd name="connsiteX27" fmla="*/ 10513263 w 12192000"/>
              <a:gd name="connsiteY27" fmla="*/ 1350756 h 3482342"/>
              <a:gd name="connsiteX28" fmla="*/ 10464012 w 12192000"/>
              <a:gd name="connsiteY28" fmla="*/ 1391778 h 3482342"/>
              <a:gd name="connsiteX29" fmla="*/ 10405409 w 12192000"/>
              <a:gd name="connsiteY29" fmla="*/ 1422789 h 3482342"/>
              <a:gd name="connsiteX30" fmla="*/ 10370530 w 12192000"/>
              <a:gd name="connsiteY30" fmla="*/ 1441596 h 3482342"/>
              <a:gd name="connsiteX31" fmla="*/ 10264922 w 12192000"/>
              <a:gd name="connsiteY31" fmla="*/ 1472107 h 3482342"/>
              <a:gd name="connsiteX32" fmla="*/ 10058690 w 12192000"/>
              <a:gd name="connsiteY32" fmla="*/ 1474888 h 3482342"/>
              <a:gd name="connsiteX33" fmla="*/ 10004424 w 12192000"/>
              <a:gd name="connsiteY33" fmla="*/ 1489801 h 3482342"/>
              <a:gd name="connsiteX34" fmla="*/ 9999951 w 12192000"/>
              <a:gd name="connsiteY34" fmla="*/ 1499127 h 3482342"/>
              <a:gd name="connsiteX35" fmla="*/ 9845462 w 12192000"/>
              <a:gd name="connsiteY35" fmla="*/ 1548192 h 3482342"/>
              <a:gd name="connsiteX36" fmla="*/ 9736156 w 12192000"/>
              <a:gd name="connsiteY36" fmla="*/ 1581928 h 3482342"/>
              <a:gd name="connsiteX37" fmla="*/ 9693355 w 12192000"/>
              <a:gd name="connsiteY37" fmla="*/ 1602632 h 3482342"/>
              <a:gd name="connsiteX38" fmla="*/ 9664242 w 12192000"/>
              <a:gd name="connsiteY38" fmla="*/ 1622075 h 3482342"/>
              <a:gd name="connsiteX39" fmla="*/ 9579195 w 12192000"/>
              <a:gd name="connsiteY39" fmla="*/ 1648017 h 3482342"/>
              <a:gd name="connsiteX40" fmla="*/ 9433652 w 12192000"/>
              <a:gd name="connsiteY40" fmla="*/ 1681174 h 3482342"/>
              <a:gd name="connsiteX41" fmla="*/ 9403775 w 12192000"/>
              <a:gd name="connsiteY41" fmla="*/ 1690403 h 3482342"/>
              <a:gd name="connsiteX42" fmla="*/ 9382503 w 12192000"/>
              <a:gd name="connsiteY42" fmla="*/ 1706957 h 3482342"/>
              <a:gd name="connsiteX43" fmla="*/ 9381410 w 12192000"/>
              <a:gd name="connsiteY43" fmla="*/ 1718312 h 3482342"/>
              <a:gd name="connsiteX44" fmla="*/ 9365685 w 12192000"/>
              <a:gd name="connsiteY44" fmla="*/ 1724772 h 3482342"/>
              <a:gd name="connsiteX45" fmla="*/ 9278020 w 12192000"/>
              <a:gd name="connsiteY45" fmla="*/ 1741161 h 3482342"/>
              <a:gd name="connsiteX46" fmla="*/ 9217145 w 12192000"/>
              <a:gd name="connsiteY46" fmla="*/ 1771195 h 3482342"/>
              <a:gd name="connsiteX47" fmla="*/ 8955875 w 12192000"/>
              <a:gd name="connsiteY47" fmla="*/ 1796806 h 3482342"/>
              <a:gd name="connsiteX48" fmla="*/ 8648415 w 12192000"/>
              <a:gd name="connsiteY48" fmla="*/ 1878623 h 3482342"/>
              <a:gd name="connsiteX49" fmla="*/ 8524524 w 12192000"/>
              <a:gd name="connsiteY49" fmla="*/ 1902425 h 3482342"/>
              <a:gd name="connsiteX50" fmla="*/ 8436742 w 12192000"/>
              <a:gd name="connsiteY50" fmla="*/ 1923967 h 3482342"/>
              <a:gd name="connsiteX51" fmla="*/ 8345228 w 12192000"/>
              <a:gd name="connsiteY51" fmla="*/ 1939822 h 3482342"/>
              <a:gd name="connsiteX52" fmla="*/ 8236214 w 12192000"/>
              <a:gd name="connsiteY52" fmla="*/ 1909725 h 3482342"/>
              <a:gd name="connsiteX53" fmla="*/ 8132104 w 12192000"/>
              <a:gd name="connsiteY53" fmla="*/ 1895727 h 3482342"/>
              <a:gd name="connsiteX54" fmla="*/ 7918078 w 12192000"/>
              <a:gd name="connsiteY54" fmla="*/ 1862668 h 3482342"/>
              <a:gd name="connsiteX55" fmla="*/ 7817899 w 12192000"/>
              <a:gd name="connsiteY55" fmla="*/ 1862176 h 3482342"/>
              <a:gd name="connsiteX56" fmla="*/ 7768994 w 12192000"/>
              <a:gd name="connsiteY56" fmla="*/ 1855721 h 3482342"/>
              <a:gd name="connsiteX57" fmla="*/ 7618027 w 12192000"/>
              <a:gd name="connsiteY57" fmla="*/ 1830959 h 3482342"/>
              <a:gd name="connsiteX58" fmla="*/ 7449425 w 12192000"/>
              <a:gd name="connsiteY58" fmla="*/ 1810910 h 3482342"/>
              <a:gd name="connsiteX59" fmla="*/ 7342915 w 12192000"/>
              <a:gd name="connsiteY59" fmla="*/ 1819827 h 3482342"/>
              <a:gd name="connsiteX60" fmla="*/ 7255191 w 12192000"/>
              <a:gd name="connsiteY60" fmla="*/ 1834354 h 3482342"/>
              <a:gd name="connsiteX61" fmla="*/ 7131205 w 12192000"/>
              <a:gd name="connsiteY61" fmla="*/ 1845557 h 3482342"/>
              <a:gd name="connsiteX62" fmla="*/ 6917124 w 12192000"/>
              <a:gd name="connsiteY62" fmla="*/ 1837109 h 3482342"/>
              <a:gd name="connsiteX63" fmla="*/ 6837145 w 12192000"/>
              <a:gd name="connsiteY63" fmla="*/ 1870724 h 3482342"/>
              <a:gd name="connsiteX64" fmla="*/ 6753991 w 12192000"/>
              <a:gd name="connsiteY64" fmla="*/ 1860969 h 3482342"/>
              <a:gd name="connsiteX65" fmla="*/ 6727754 w 12192000"/>
              <a:gd name="connsiteY65" fmla="*/ 1882372 h 3482342"/>
              <a:gd name="connsiteX66" fmla="*/ 6723371 w 12192000"/>
              <a:gd name="connsiteY66" fmla="*/ 1886494 h 3482342"/>
              <a:gd name="connsiteX67" fmla="*/ 6702779 w 12192000"/>
              <a:gd name="connsiteY67" fmla="*/ 1893601 h 3482342"/>
              <a:gd name="connsiteX68" fmla="*/ 6700779 w 12192000"/>
              <a:gd name="connsiteY68" fmla="*/ 1907344 h 3482342"/>
              <a:gd name="connsiteX69" fmla="*/ 6672513 w 12192000"/>
              <a:gd name="connsiteY69" fmla="*/ 1926452 h 3482342"/>
              <a:gd name="connsiteX70" fmla="*/ 6633549 w 12192000"/>
              <a:gd name="connsiteY70" fmla="*/ 1936255 h 3482342"/>
              <a:gd name="connsiteX71" fmla="*/ 6444344 w 12192000"/>
              <a:gd name="connsiteY71" fmla="*/ 1969663 h 3482342"/>
              <a:gd name="connsiteX72" fmla="*/ 6333446 w 12192000"/>
              <a:gd name="connsiteY72" fmla="*/ 1997163 h 3482342"/>
              <a:gd name="connsiteX73" fmla="*/ 6294933 w 12192000"/>
              <a:gd name="connsiteY73" fmla="*/ 2019412 h 3482342"/>
              <a:gd name="connsiteX74" fmla="*/ 6238719 w 12192000"/>
              <a:gd name="connsiteY74" fmla="*/ 2042547 h 3482342"/>
              <a:gd name="connsiteX75" fmla="*/ 6142310 w 12192000"/>
              <a:gd name="connsiteY75" fmla="*/ 2092510 h 3482342"/>
              <a:gd name="connsiteX76" fmla="*/ 6007916 w 12192000"/>
              <a:gd name="connsiteY76" fmla="*/ 2143752 h 3482342"/>
              <a:gd name="connsiteX77" fmla="*/ 5894610 w 12192000"/>
              <a:gd name="connsiteY77" fmla="*/ 2130684 h 3482342"/>
              <a:gd name="connsiteX78" fmla="*/ 5817682 w 12192000"/>
              <a:gd name="connsiteY78" fmla="*/ 2157358 h 3482342"/>
              <a:gd name="connsiteX79" fmla="*/ 5591469 w 12192000"/>
              <a:gd name="connsiteY79" fmla="*/ 2178389 h 3482342"/>
              <a:gd name="connsiteX80" fmla="*/ 5414282 w 12192000"/>
              <a:gd name="connsiteY80" fmla="*/ 2183070 h 3482342"/>
              <a:gd name="connsiteX81" fmla="*/ 5368369 w 12192000"/>
              <a:gd name="connsiteY81" fmla="*/ 2204272 h 3482342"/>
              <a:gd name="connsiteX82" fmla="*/ 5291263 w 12192000"/>
              <a:gd name="connsiteY82" fmla="*/ 2239182 h 3482342"/>
              <a:gd name="connsiteX83" fmla="*/ 5240857 w 12192000"/>
              <a:gd name="connsiteY83" fmla="*/ 2289444 h 3482342"/>
              <a:gd name="connsiteX84" fmla="*/ 5173523 w 12192000"/>
              <a:gd name="connsiteY84" fmla="*/ 2309057 h 3482342"/>
              <a:gd name="connsiteX85" fmla="*/ 5148543 w 12192000"/>
              <a:gd name="connsiteY85" fmla="*/ 2282356 h 3482342"/>
              <a:gd name="connsiteX86" fmla="*/ 5079548 w 12192000"/>
              <a:gd name="connsiteY86" fmla="*/ 2313485 h 3482342"/>
              <a:gd name="connsiteX87" fmla="*/ 4975908 w 12192000"/>
              <a:gd name="connsiteY87" fmla="*/ 2364128 h 3482342"/>
              <a:gd name="connsiteX88" fmla="*/ 4913723 w 12192000"/>
              <a:gd name="connsiteY88" fmla="*/ 2385265 h 3482342"/>
              <a:gd name="connsiteX89" fmla="*/ 4746485 w 12192000"/>
              <a:gd name="connsiteY89" fmla="*/ 2451769 h 3482342"/>
              <a:gd name="connsiteX90" fmla="*/ 4681588 w 12192000"/>
              <a:gd name="connsiteY90" fmla="*/ 2467494 h 3482342"/>
              <a:gd name="connsiteX91" fmla="*/ 1783655 w 12192000"/>
              <a:gd name="connsiteY91" fmla="*/ 3163860 h 3482342"/>
              <a:gd name="connsiteX92" fmla="*/ 1325955 w 12192000"/>
              <a:gd name="connsiteY92" fmla="*/ 3176692 h 3482342"/>
              <a:gd name="connsiteX93" fmla="*/ 1190384 w 12192000"/>
              <a:gd name="connsiteY93" fmla="*/ 3203504 h 3482342"/>
              <a:gd name="connsiteX94" fmla="*/ 1094537 w 12192000"/>
              <a:gd name="connsiteY94" fmla="*/ 3229469 h 3482342"/>
              <a:gd name="connsiteX95" fmla="*/ 779276 w 12192000"/>
              <a:gd name="connsiteY95" fmla="*/ 3327290 h 3482342"/>
              <a:gd name="connsiteX96" fmla="*/ 600378 w 12192000"/>
              <a:gd name="connsiteY96" fmla="*/ 3335250 h 3482342"/>
              <a:gd name="connsiteX97" fmla="*/ 493457 w 12192000"/>
              <a:gd name="connsiteY97" fmla="*/ 3365044 h 3482342"/>
              <a:gd name="connsiteX98" fmla="*/ 349402 w 12192000"/>
              <a:gd name="connsiteY98" fmla="*/ 3380897 h 3482342"/>
              <a:gd name="connsiteX99" fmla="*/ 192183 w 12192000"/>
              <a:gd name="connsiteY99" fmla="*/ 3460075 h 3482342"/>
              <a:gd name="connsiteX100" fmla="*/ 46713 w 12192000"/>
              <a:gd name="connsiteY100" fmla="*/ 3462986 h 3482342"/>
              <a:gd name="connsiteX101" fmla="*/ 2765 w 12192000"/>
              <a:gd name="connsiteY101" fmla="*/ 3480770 h 3482342"/>
              <a:gd name="connsiteX102" fmla="*/ 0 w 12192000"/>
              <a:gd name="connsiteY102" fmla="*/ 3482342 h 3482342"/>
              <a:gd name="connsiteX103" fmla="*/ 0 w 12192000"/>
              <a:gd name="connsiteY103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3986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35456 w 12192000"/>
              <a:gd name="connsiteY22" fmla="*/ 1337688 h 3482342"/>
              <a:gd name="connsiteX23" fmla="*/ 10629954 w 12192000"/>
              <a:gd name="connsiteY23" fmla="*/ 1330628 h 3482342"/>
              <a:gd name="connsiteX24" fmla="*/ 10623883 w 12192000"/>
              <a:gd name="connsiteY24" fmla="*/ 1332776 h 3482342"/>
              <a:gd name="connsiteX25" fmla="*/ 10622090 w 12192000"/>
              <a:gd name="connsiteY25" fmla="*/ 1341385 h 3482342"/>
              <a:gd name="connsiteX26" fmla="*/ 10573203 w 12192000"/>
              <a:gd name="connsiteY26" fmla="*/ 1351996 h 3482342"/>
              <a:gd name="connsiteX27" fmla="*/ 10513263 w 12192000"/>
              <a:gd name="connsiteY27" fmla="*/ 1350756 h 3482342"/>
              <a:gd name="connsiteX28" fmla="*/ 10464012 w 12192000"/>
              <a:gd name="connsiteY28" fmla="*/ 1391778 h 3482342"/>
              <a:gd name="connsiteX29" fmla="*/ 10405409 w 12192000"/>
              <a:gd name="connsiteY29" fmla="*/ 1422789 h 3482342"/>
              <a:gd name="connsiteX30" fmla="*/ 10370530 w 12192000"/>
              <a:gd name="connsiteY30" fmla="*/ 1441596 h 3482342"/>
              <a:gd name="connsiteX31" fmla="*/ 10264922 w 12192000"/>
              <a:gd name="connsiteY31" fmla="*/ 1472107 h 3482342"/>
              <a:gd name="connsiteX32" fmla="*/ 10058690 w 12192000"/>
              <a:gd name="connsiteY32" fmla="*/ 1474888 h 3482342"/>
              <a:gd name="connsiteX33" fmla="*/ 10004424 w 12192000"/>
              <a:gd name="connsiteY33" fmla="*/ 1489801 h 3482342"/>
              <a:gd name="connsiteX34" fmla="*/ 9999951 w 12192000"/>
              <a:gd name="connsiteY34" fmla="*/ 1499127 h 3482342"/>
              <a:gd name="connsiteX35" fmla="*/ 9845462 w 12192000"/>
              <a:gd name="connsiteY35" fmla="*/ 1548192 h 3482342"/>
              <a:gd name="connsiteX36" fmla="*/ 9736156 w 12192000"/>
              <a:gd name="connsiteY36" fmla="*/ 1581928 h 3482342"/>
              <a:gd name="connsiteX37" fmla="*/ 9693355 w 12192000"/>
              <a:gd name="connsiteY37" fmla="*/ 1602632 h 3482342"/>
              <a:gd name="connsiteX38" fmla="*/ 9664242 w 12192000"/>
              <a:gd name="connsiteY38" fmla="*/ 1622075 h 3482342"/>
              <a:gd name="connsiteX39" fmla="*/ 9579195 w 12192000"/>
              <a:gd name="connsiteY39" fmla="*/ 1648017 h 3482342"/>
              <a:gd name="connsiteX40" fmla="*/ 9433652 w 12192000"/>
              <a:gd name="connsiteY40" fmla="*/ 1681174 h 3482342"/>
              <a:gd name="connsiteX41" fmla="*/ 9403775 w 12192000"/>
              <a:gd name="connsiteY41" fmla="*/ 1690403 h 3482342"/>
              <a:gd name="connsiteX42" fmla="*/ 9382503 w 12192000"/>
              <a:gd name="connsiteY42" fmla="*/ 1706957 h 3482342"/>
              <a:gd name="connsiteX43" fmla="*/ 9381410 w 12192000"/>
              <a:gd name="connsiteY43" fmla="*/ 1718312 h 3482342"/>
              <a:gd name="connsiteX44" fmla="*/ 9365685 w 12192000"/>
              <a:gd name="connsiteY44" fmla="*/ 1724772 h 3482342"/>
              <a:gd name="connsiteX45" fmla="*/ 9278020 w 12192000"/>
              <a:gd name="connsiteY45" fmla="*/ 1741161 h 3482342"/>
              <a:gd name="connsiteX46" fmla="*/ 9217145 w 12192000"/>
              <a:gd name="connsiteY46" fmla="*/ 1771195 h 3482342"/>
              <a:gd name="connsiteX47" fmla="*/ 8955875 w 12192000"/>
              <a:gd name="connsiteY47" fmla="*/ 1796806 h 3482342"/>
              <a:gd name="connsiteX48" fmla="*/ 8648415 w 12192000"/>
              <a:gd name="connsiteY48" fmla="*/ 1878623 h 3482342"/>
              <a:gd name="connsiteX49" fmla="*/ 8524524 w 12192000"/>
              <a:gd name="connsiteY49" fmla="*/ 1902425 h 3482342"/>
              <a:gd name="connsiteX50" fmla="*/ 8436742 w 12192000"/>
              <a:gd name="connsiteY50" fmla="*/ 1923967 h 3482342"/>
              <a:gd name="connsiteX51" fmla="*/ 8345228 w 12192000"/>
              <a:gd name="connsiteY51" fmla="*/ 1939822 h 3482342"/>
              <a:gd name="connsiteX52" fmla="*/ 8236214 w 12192000"/>
              <a:gd name="connsiteY52" fmla="*/ 1909725 h 3482342"/>
              <a:gd name="connsiteX53" fmla="*/ 8132104 w 12192000"/>
              <a:gd name="connsiteY53" fmla="*/ 1895727 h 3482342"/>
              <a:gd name="connsiteX54" fmla="*/ 7918078 w 12192000"/>
              <a:gd name="connsiteY54" fmla="*/ 1862668 h 3482342"/>
              <a:gd name="connsiteX55" fmla="*/ 7817899 w 12192000"/>
              <a:gd name="connsiteY55" fmla="*/ 1862176 h 3482342"/>
              <a:gd name="connsiteX56" fmla="*/ 7768994 w 12192000"/>
              <a:gd name="connsiteY56" fmla="*/ 1855721 h 3482342"/>
              <a:gd name="connsiteX57" fmla="*/ 7618027 w 12192000"/>
              <a:gd name="connsiteY57" fmla="*/ 1830959 h 3482342"/>
              <a:gd name="connsiteX58" fmla="*/ 7449425 w 12192000"/>
              <a:gd name="connsiteY58" fmla="*/ 1810910 h 3482342"/>
              <a:gd name="connsiteX59" fmla="*/ 7342915 w 12192000"/>
              <a:gd name="connsiteY59" fmla="*/ 1819827 h 3482342"/>
              <a:gd name="connsiteX60" fmla="*/ 7255191 w 12192000"/>
              <a:gd name="connsiteY60" fmla="*/ 1834354 h 3482342"/>
              <a:gd name="connsiteX61" fmla="*/ 7131205 w 12192000"/>
              <a:gd name="connsiteY61" fmla="*/ 1845557 h 3482342"/>
              <a:gd name="connsiteX62" fmla="*/ 6917124 w 12192000"/>
              <a:gd name="connsiteY62" fmla="*/ 1837109 h 3482342"/>
              <a:gd name="connsiteX63" fmla="*/ 6837145 w 12192000"/>
              <a:gd name="connsiteY63" fmla="*/ 1870724 h 3482342"/>
              <a:gd name="connsiteX64" fmla="*/ 6753991 w 12192000"/>
              <a:gd name="connsiteY64" fmla="*/ 1860969 h 3482342"/>
              <a:gd name="connsiteX65" fmla="*/ 6727754 w 12192000"/>
              <a:gd name="connsiteY65" fmla="*/ 1882372 h 3482342"/>
              <a:gd name="connsiteX66" fmla="*/ 6723371 w 12192000"/>
              <a:gd name="connsiteY66" fmla="*/ 1886494 h 3482342"/>
              <a:gd name="connsiteX67" fmla="*/ 6702779 w 12192000"/>
              <a:gd name="connsiteY67" fmla="*/ 1893601 h 3482342"/>
              <a:gd name="connsiteX68" fmla="*/ 6700779 w 12192000"/>
              <a:gd name="connsiteY68" fmla="*/ 1907344 h 3482342"/>
              <a:gd name="connsiteX69" fmla="*/ 6672513 w 12192000"/>
              <a:gd name="connsiteY69" fmla="*/ 1926452 h 3482342"/>
              <a:gd name="connsiteX70" fmla="*/ 6633549 w 12192000"/>
              <a:gd name="connsiteY70" fmla="*/ 1936255 h 3482342"/>
              <a:gd name="connsiteX71" fmla="*/ 6444344 w 12192000"/>
              <a:gd name="connsiteY71" fmla="*/ 1969663 h 3482342"/>
              <a:gd name="connsiteX72" fmla="*/ 6333446 w 12192000"/>
              <a:gd name="connsiteY72" fmla="*/ 1997163 h 3482342"/>
              <a:gd name="connsiteX73" fmla="*/ 6294933 w 12192000"/>
              <a:gd name="connsiteY73" fmla="*/ 2019412 h 3482342"/>
              <a:gd name="connsiteX74" fmla="*/ 6238719 w 12192000"/>
              <a:gd name="connsiteY74" fmla="*/ 2042547 h 3482342"/>
              <a:gd name="connsiteX75" fmla="*/ 6142310 w 12192000"/>
              <a:gd name="connsiteY75" fmla="*/ 2092510 h 3482342"/>
              <a:gd name="connsiteX76" fmla="*/ 6007916 w 12192000"/>
              <a:gd name="connsiteY76" fmla="*/ 2143752 h 3482342"/>
              <a:gd name="connsiteX77" fmla="*/ 5894610 w 12192000"/>
              <a:gd name="connsiteY77" fmla="*/ 2130684 h 3482342"/>
              <a:gd name="connsiteX78" fmla="*/ 5817682 w 12192000"/>
              <a:gd name="connsiteY78" fmla="*/ 2157358 h 3482342"/>
              <a:gd name="connsiteX79" fmla="*/ 5591469 w 12192000"/>
              <a:gd name="connsiteY79" fmla="*/ 2178389 h 3482342"/>
              <a:gd name="connsiteX80" fmla="*/ 5414282 w 12192000"/>
              <a:gd name="connsiteY80" fmla="*/ 2183070 h 3482342"/>
              <a:gd name="connsiteX81" fmla="*/ 5368369 w 12192000"/>
              <a:gd name="connsiteY81" fmla="*/ 2204272 h 3482342"/>
              <a:gd name="connsiteX82" fmla="*/ 5291263 w 12192000"/>
              <a:gd name="connsiteY82" fmla="*/ 2239182 h 3482342"/>
              <a:gd name="connsiteX83" fmla="*/ 5240857 w 12192000"/>
              <a:gd name="connsiteY83" fmla="*/ 2289444 h 3482342"/>
              <a:gd name="connsiteX84" fmla="*/ 5173523 w 12192000"/>
              <a:gd name="connsiteY84" fmla="*/ 2309057 h 3482342"/>
              <a:gd name="connsiteX85" fmla="*/ 5148543 w 12192000"/>
              <a:gd name="connsiteY85" fmla="*/ 2282356 h 3482342"/>
              <a:gd name="connsiteX86" fmla="*/ 5079548 w 12192000"/>
              <a:gd name="connsiteY86" fmla="*/ 2313485 h 3482342"/>
              <a:gd name="connsiteX87" fmla="*/ 4975908 w 12192000"/>
              <a:gd name="connsiteY87" fmla="*/ 2364128 h 3482342"/>
              <a:gd name="connsiteX88" fmla="*/ 4913723 w 12192000"/>
              <a:gd name="connsiteY88" fmla="*/ 2385265 h 3482342"/>
              <a:gd name="connsiteX89" fmla="*/ 4746485 w 12192000"/>
              <a:gd name="connsiteY89" fmla="*/ 2451769 h 3482342"/>
              <a:gd name="connsiteX90" fmla="*/ 4681588 w 12192000"/>
              <a:gd name="connsiteY90" fmla="*/ 2467494 h 3482342"/>
              <a:gd name="connsiteX91" fmla="*/ 1783655 w 12192000"/>
              <a:gd name="connsiteY91" fmla="*/ 3163860 h 3482342"/>
              <a:gd name="connsiteX92" fmla="*/ 1325955 w 12192000"/>
              <a:gd name="connsiteY92" fmla="*/ 3176692 h 3482342"/>
              <a:gd name="connsiteX93" fmla="*/ 1190384 w 12192000"/>
              <a:gd name="connsiteY93" fmla="*/ 3203504 h 3482342"/>
              <a:gd name="connsiteX94" fmla="*/ 1094537 w 12192000"/>
              <a:gd name="connsiteY94" fmla="*/ 3229469 h 3482342"/>
              <a:gd name="connsiteX95" fmla="*/ 779276 w 12192000"/>
              <a:gd name="connsiteY95" fmla="*/ 3327290 h 3482342"/>
              <a:gd name="connsiteX96" fmla="*/ 600378 w 12192000"/>
              <a:gd name="connsiteY96" fmla="*/ 3335250 h 3482342"/>
              <a:gd name="connsiteX97" fmla="*/ 493457 w 12192000"/>
              <a:gd name="connsiteY97" fmla="*/ 3365044 h 3482342"/>
              <a:gd name="connsiteX98" fmla="*/ 349402 w 12192000"/>
              <a:gd name="connsiteY98" fmla="*/ 3380897 h 3482342"/>
              <a:gd name="connsiteX99" fmla="*/ 192183 w 12192000"/>
              <a:gd name="connsiteY99" fmla="*/ 3460075 h 3482342"/>
              <a:gd name="connsiteX100" fmla="*/ 46713 w 12192000"/>
              <a:gd name="connsiteY100" fmla="*/ 3462986 h 3482342"/>
              <a:gd name="connsiteX101" fmla="*/ 2765 w 12192000"/>
              <a:gd name="connsiteY101" fmla="*/ 3480770 h 3482342"/>
              <a:gd name="connsiteX102" fmla="*/ 0 w 12192000"/>
              <a:gd name="connsiteY102" fmla="*/ 3482342 h 3482342"/>
              <a:gd name="connsiteX103" fmla="*/ 0 w 12192000"/>
              <a:gd name="connsiteY103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35456 w 12192000"/>
              <a:gd name="connsiteY22" fmla="*/ 1337688 h 3482342"/>
              <a:gd name="connsiteX23" fmla="*/ 10629954 w 12192000"/>
              <a:gd name="connsiteY23" fmla="*/ 1330628 h 3482342"/>
              <a:gd name="connsiteX24" fmla="*/ 10623883 w 12192000"/>
              <a:gd name="connsiteY24" fmla="*/ 1332776 h 3482342"/>
              <a:gd name="connsiteX25" fmla="*/ 10622090 w 12192000"/>
              <a:gd name="connsiteY25" fmla="*/ 1341385 h 3482342"/>
              <a:gd name="connsiteX26" fmla="*/ 10573203 w 12192000"/>
              <a:gd name="connsiteY26" fmla="*/ 1351996 h 3482342"/>
              <a:gd name="connsiteX27" fmla="*/ 10513263 w 12192000"/>
              <a:gd name="connsiteY27" fmla="*/ 1350756 h 3482342"/>
              <a:gd name="connsiteX28" fmla="*/ 10464012 w 12192000"/>
              <a:gd name="connsiteY28" fmla="*/ 1391778 h 3482342"/>
              <a:gd name="connsiteX29" fmla="*/ 10405409 w 12192000"/>
              <a:gd name="connsiteY29" fmla="*/ 1422789 h 3482342"/>
              <a:gd name="connsiteX30" fmla="*/ 10370530 w 12192000"/>
              <a:gd name="connsiteY30" fmla="*/ 1441596 h 3482342"/>
              <a:gd name="connsiteX31" fmla="*/ 10264922 w 12192000"/>
              <a:gd name="connsiteY31" fmla="*/ 1472107 h 3482342"/>
              <a:gd name="connsiteX32" fmla="*/ 10058690 w 12192000"/>
              <a:gd name="connsiteY32" fmla="*/ 1474888 h 3482342"/>
              <a:gd name="connsiteX33" fmla="*/ 10004424 w 12192000"/>
              <a:gd name="connsiteY33" fmla="*/ 1489801 h 3482342"/>
              <a:gd name="connsiteX34" fmla="*/ 9999951 w 12192000"/>
              <a:gd name="connsiteY34" fmla="*/ 1499127 h 3482342"/>
              <a:gd name="connsiteX35" fmla="*/ 9845462 w 12192000"/>
              <a:gd name="connsiteY35" fmla="*/ 1548192 h 3482342"/>
              <a:gd name="connsiteX36" fmla="*/ 9736156 w 12192000"/>
              <a:gd name="connsiteY36" fmla="*/ 1581928 h 3482342"/>
              <a:gd name="connsiteX37" fmla="*/ 9693355 w 12192000"/>
              <a:gd name="connsiteY37" fmla="*/ 1602632 h 3482342"/>
              <a:gd name="connsiteX38" fmla="*/ 9664242 w 12192000"/>
              <a:gd name="connsiteY38" fmla="*/ 1622075 h 3482342"/>
              <a:gd name="connsiteX39" fmla="*/ 9579195 w 12192000"/>
              <a:gd name="connsiteY39" fmla="*/ 1648017 h 3482342"/>
              <a:gd name="connsiteX40" fmla="*/ 9433652 w 12192000"/>
              <a:gd name="connsiteY40" fmla="*/ 1681174 h 3482342"/>
              <a:gd name="connsiteX41" fmla="*/ 9403775 w 12192000"/>
              <a:gd name="connsiteY41" fmla="*/ 1690403 h 3482342"/>
              <a:gd name="connsiteX42" fmla="*/ 9382503 w 12192000"/>
              <a:gd name="connsiteY42" fmla="*/ 1706957 h 3482342"/>
              <a:gd name="connsiteX43" fmla="*/ 9381410 w 12192000"/>
              <a:gd name="connsiteY43" fmla="*/ 1718312 h 3482342"/>
              <a:gd name="connsiteX44" fmla="*/ 9365685 w 12192000"/>
              <a:gd name="connsiteY44" fmla="*/ 1724772 h 3482342"/>
              <a:gd name="connsiteX45" fmla="*/ 9278020 w 12192000"/>
              <a:gd name="connsiteY45" fmla="*/ 1741161 h 3482342"/>
              <a:gd name="connsiteX46" fmla="*/ 9217145 w 12192000"/>
              <a:gd name="connsiteY46" fmla="*/ 1771195 h 3482342"/>
              <a:gd name="connsiteX47" fmla="*/ 8955875 w 12192000"/>
              <a:gd name="connsiteY47" fmla="*/ 1796806 h 3482342"/>
              <a:gd name="connsiteX48" fmla="*/ 8648415 w 12192000"/>
              <a:gd name="connsiteY48" fmla="*/ 1878623 h 3482342"/>
              <a:gd name="connsiteX49" fmla="*/ 8524524 w 12192000"/>
              <a:gd name="connsiteY49" fmla="*/ 1902425 h 3482342"/>
              <a:gd name="connsiteX50" fmla="*/ 8436742 w 12192000"/>
              <a:gd name="connsiteY50" fmla="*/ 1923967 h 3482342"/>
              <a:gd name="connsiteX51" fmla="*/ 8345228 w 12192000"/>
              <a:gd name="connsiteY51" fmla="*/ 1939822 h 3482342"/>
              <a:gd name="connsiteX52" fmla="*/ 8236214 w 12192000"/>
              <a:gd name="connsiteY52" fmla="*/ 1909725 h 3482342"/>
              <a:gd name="connsiteX53" fmla="*/ 8132104 w 12192000"/>
              <a:gd name="connsiteY53" fmla="*/ 1895727 h 3482342"/>
              <a:gd name="connsiteX54" fmla="*/ 7918078 w 12192000"/>
              <a:gd name="connsiteY54" fmla="*/ 1862668 h 3482342"/>
              <a:gd name="connsiteX55" fmla="*/ 7817899 w 12192000"/>
              <a:gd name="connsiteY55" fmla="*/ 1862176 h 3482342"/>
              <a:gd name="connsiteX56" fmla="*/ 7768994 w 12192000"/>
              <a:gd name="connsiteY56" fmla="*/ 1855721 h 3482342"/>
              <a:gd name="connsiteX57" fmla="*/ 7618027 w 12192000"/>
              <a:gd name="connsiteY57" fmla="*/ 1830959 h 3482342"/>
              <a:gd name="connsiteX58" fmla="*/ 7449425 w 12192000"/>
              <a:gd name="connsiteY58" fmla="*/ 1810910 h 3482342"/>
              <a:gd name="connsiteX59" fmla="*/ 7342915 w 12192000"/>
              <a:gd name="connsiteY59" fmla="*/ 1819827 h 3482342"/>
              <a:gd name="connsiteX60" fmla="*/ 7255191 w 12192000"/>
              <a:gd name="connsiteY60" fmla="*/ 1834354 h 3482342"/>
              <a:gd name="connsiteX61" fmla="*/ 7131205 w 12192000"/>
              <a:gd name="connsiteY61" fmla="*/ 1845557 h 3482342"/>
              <a:gd name="connsiteX62" fmla="*/ 6917124 w 12192000"/>
              <a:gd name="connsiteY62" fmla="*/ 1837109 h 3482342"/>
              <a:gd name="connsiteX63" fmla="*/ 6837145 w 12192000"/>
              <a:gd name="connsiteY63" fmla="*/ 1870724 h 3482342"/>
              <a:gd name="connsiteX64" fmla="*/ 6753991 w 12192000"/>
              <a:gd name="connsiteY64" fmla="*/ 1860969 h 3482342"/>
              <a:gd name="connsiteX65" fmla="*/ 6727754 w 12192000"/>
              <a:gd name="connsiteY65" fmla="*/ 1882372 h 3482342"/>
              <a:gd name="connsiteX66" fmla="*/ 6723371 w 12192000"/>
              <a:gd name="connsiteY66" fmla="*/ 1886494 h 3482342"/>
              <a:gd name="connsiteX67" fmla="*/ 6702779 w 12192000"/>
              <a:gd name="connsiteY67" fmla="*/ 1893601 h 3482342"/>
              <a:gd name="connsiteX68" fmla="*/ 6700779 w 12192000"/>
              <a:gd name="connsiteY68" fmla="*/ 1907344 h 3482342"/>
              <a:gd name="connsiteX69" fmla="*/ 6672513 w 12192000"/>
              <a:gd name="connsiteY69" fmla="*/ 1926452 h 3482342"/>
              <a:gd name="connsiteX70" fmla="*/ 6633549 w 12192000"/>
              <a:gd name="connsiteY70" fmla="*/ 1936255 h 3482342"/>
              <a:gd name="connsiteX71" fmla="*/ 6444344 w 12192000"/>
              <a:gd name="connsiteY71" fmla="*/ 1969663 h 3482342"/>
              <a:gd name="connsiteX72" fmla="*/ 6333446 w 12192000"/>
              <a:gd name="connsiteY72" fmla="*/ 1997163 h 3482342"/>
              <a:gd name="connsiteX73" fmla="*/ 6294933 w 12192000"/>
              <a:gd name="connsiteY73" fmla="*/ 2019412 h 3482342"/>
              <a:gd name="connsiteX74" fmla="*/ 6238719 w 12192000"/>
              <a:gd name="connsiteY74" fmla="*/ 2042547 h 3482342"/>
              <a:gd name="connsiteX75" fmla="*/ 6142310 w 12192000"/>
              <a:gd name="connsiteY75" fmla="*/ 2092510 h 3482342"/>
              <a:gd name="connsiteX76" fmla="*/ 6007916 w 12192000"/>
              <a:gd name="connsiteY76" fmla="*/ 2143752 h 3482342"/>
              <a:gd name="connsiteX77" fmla="*/ 5894610 w 12192000"/>
              <a:gd name="connsiteY77" fmla="*/ 2130684 h 3482342"/>
              <a:gd name="connsiteX78" fmla="*/ 5817682 w 12192000"/>
              <a:gd name="connsiteY78" fmla="*/ 2157358 h 3482342"/>
              <a:gd name="connsiteX79" fmla="*/ 5591469 w 12192000"/>
              <a:gd name="connsiteY79" fmla="*/ 2178389 h 3482342"/>
              <a:gd name="connsiteX80" fmla="*/ 5414282 w 12192000"/>
              <a:gd name="connsiteY80" fmla="*/ 2183070 h 3482342"/>
              <a:gd name="connsiteX81" fmla="*/ 5368369 w 12192000"/>
              <a:gd name="connsiteY81" fmla="*/ 2204272 h 3482342"/>
              <a:gd name="connsiteX82" fmla="*/ 5291263 w 12192000"/>
              <a:gd name="connsiteY82" fmla="*/ 2239182 h 3482342"/>
              <a:gd name="connsiteX83" fmla="*/ 5240857 w 12192000"/>
              <a:gd name="connsiteY83" fmla="*/ 2289444 h 3482342"/>
              <a:gd name="connsiteX84" fmla="*/ 5173523 w 12192000"/>
              <a:gd name="connsiteY84" fmla="*/ 2309057 h 3482342"/>
              <a:gd name="connsiteX85" fmla="*/ 5148543 w 12192000"/>
              <a:gd name="connsiteY85" fmla="*/ 2282356 h 3482342"/>
              <a:gd name="connsiteX86" fmla="*/ 5079548 w 12192000"/>
              <a:gd name="connsiteY86" fmla="*/ 2313485 h 3482342"/>
              <a:gd name="connsiteX87" fmla="*/ 4975908 w 12192000"/>
              <a:gd name="connsiteY87" fmla="*/ 2364128 h 3482342"/>
              <a:gd name="connsiteX88" fmla="*/ 4913723 w 12192000"/>
              <a:gd name="connsiteY88" fmla="*/ 2385265 h 3482342"/>
              <a:gd name="connsiteX89" fmla="*/ 4746485 w 12192000"/>
              <a:gd name="connsiteY89" fmla="*/ 2451769 h 3482342"/>
              <a:gd name="connsiteX90" fmla="*/ 4681588 w 12192000"/>
              <a:gd name="connsiteY90" fmla="*/ 2467494 h 3482342"/>
              <a:gd name="connsiteX91" fmla="*/ 1783655 w 12192000"/>
              <a:gd name="connsiteY91" fmla="*/ 3163860 h 3482342"/>
              <a:gd name="connsiteX92" fmla="*/ 1325955 w 12192000"/>
              <a:gd name="connsiteY92" fmla="*/ 3176692 h 3482342"/>
              <a:gd name="connsiteX93" fmla="*/ 1190384 w 12192000"/>
              <a:gd name="connsiteY93" fmla="*/ 3203504 h 3482342"/>
              <a:gd name="connsiteX94" fmla="*/ 1094537 w 12192000"/>
              <a:gd name="connsiteY94" fmla="*/ 3229469 h 3482342"/>
              <a:gd name="connsiteX95" fmla="*/ 779276 w 12192000"/>
              <a:gd name="connsiteY95" fmla="*/ 3327290 h 3482342"/>
              <a:gd name="connsiteX96" fmla="*/ 600378 w 12192000"/>
              <a:gd name="connsiteY96" fmla="*/ 3335250 h 3482342"/>
              <a:gd name="connsiteX97" fmla="*/ 493457 w 12192000"/>
              <a:gd name="connsiteY97" fmla="*/ 3365044 h 3482342"/>
              <a:gd name="connsiteX98" fmla="*/ 349402 w 12192000"/>
              <a:gd name="connsiteY98" fmla="*/ 3380897 h 3482342"/>
              <a:gd name="connsiteX99" fmla="*/ 192183 w 12192000"/>
              <a:gd name="connsiteY99" fmla="*/ 3460075 h 3482342"/>
              <a:gd name="connsiteX100" fmla="*/ 46713 w 12192000"/>
              <a:gd name="connsiteY100" fmla="*/ 3462986 h 3482342"/>
              <a:gd name="connsiteX101" fmla="*/ 2765 w 12192000"/>
              <a:gd name="connsiteY101" fmla="*/ 3480770 h 3482342"/>
              <a:gd name="connsiteX102" fmla="*/ 0 w 12192000"/>
              <a:gd name="connsiteY102" fmla="*/ 3482342 h 3482342"/>
              <a:gd name="connsiteX103" fmla="*/ 0 w 12192000"/>
              <a:gd name="connsiteY103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35456 w 12192000"/>
              <a:gd name="connsiteY22" fmla="*/ 1337688 h 3482342"/>
              <a:gd name="connsiteX23" fmla="*/ 10629954 w 12192000"/>
              <a:gd name="connsiteY23" fmla="*/ 1330628 h 3482342"/>
              <a:gd name="connsiteX24" fmla="*/ 10623883 w 12192000"/>
              <a:gd name="connsiteY24" fmla="*/ 1332776 h 3482342"/>
              <a:gd name="connsiteX25" fmla="*/ 10573203 w 12192000"/>
              <a:gd name="connsiteY25" fmla="*/ 1351996 h 3482342"/>
              <a:gd name="connsiteX26" fmla="*/ 10513263 w 12192000"/>
              <a:gd name="connsiteY26" fmla="*/ 1350756 h 3482342"/>
              <a:gd name="connsiteX27" fmla="*/ 10464012 w 12192000"/>
              <a:gd name="connsiteY27" fmla="*/ 1391778 h 3482342"/>
              <a:gd name="connsiteX28" fmla="*/ 10405409 w 12192000"/>
              <a:gd name="connsiteY28" fmla="*/ 1422789 h 3482342"/>
              <a:gd name="connsiteX29" fmla="*/ 10370530 w 12192000"/>
              <a:gd name="connsiteY29" fmla="*/ 1441596 h 3482342"/>
              <a:gd name="connsiteX30" fmla="*/ 10264922 w 12192000"/>
              <a:gd name="connsiteY30" fmla="*/ 1472107 h 3482342"/>
              <a:gd name="connsiteX31" fmla="*/ 10058690 w 12192000"/>
              <a:gd name="connsiteY31" fmla="*/ 1474888 h 3482342"/>
              <a:gd name="connsiteX32" fmla="*/ 10004424 w 12192000"/>
              <a:gd name="connsiteY32" fmla="*/ 1489801 h 3482342"/>
              <a:gd name="connsiteX33" fmla="*/ 9999951 w 12192000"/>
              <a:gd name="connsiteY33" fmla="*/ 1499127 h 3482342"/>
              <a:gd name="connsiteX34" fmla="*/ 9845462 w 12192000"/>
              <a:gd name="connsiteY34" fmla="*/ 1548192 h 3482342"/>
              <a:gd name="connsiteX35" fmla="*/ 9736156 w 12192000"/>
              <a:gd name="connsiteY35" fmla="*/ 1581928 h 3482342"/>
              <a:gd name="connsiteX36" fmla="*/ 9693355 w 12192000"/>
              <a:gd name="connsiteY36" fmla="*/ 1602632 h 3482342"/>
              <a:gd name="connsiteX37" fmla="*/ 9664242 w 12192000"/>
              <a:gd name="connsiteY37" fmla="*/ 1622075 h 3482342"/>
              <a:gd name="connsiteX38" fmla="*/ 9579195 w 12192000"/>
              <a:gd name="connsiteY38" fmla="*/ 1648017 h 3482342"/>
              <a:gd name="connsiteX39" fmla="*/ 9433652 w 12192000"/>
              <a:gd name="connsiteY39" fmla="*/ 1681174 h 3482342"/>
              <a:gd name="connsiteX40" fmla="*/ 9403775 w 12192000"/>
              <a:gd name="connsiteY40" fmla="*/ 1690403 h 3482342"/>
              <a:gd name="connsiteX41" fmla="*/ 9382503 w 12192000"/>
              <a:gd name="connsiteY41" fmla="*/ 1706957 h 3482342"/>
              <a:gd name="connsiteX42" fmla="*/ 9381410 w 12192000"/>
              <a:gd name="connsiteY42" fmla="*/ 1718312 h 3482342"/>
              <a:gd name="connsiteX43" fmla="*/ 9365685 w 12192000"/>
              <a:gd name="connsiteY43" fmla="*/ 1724772 h 3482342"/>
              <a:gd name="connsiteX44" fmla="*/ 9278020 w 12192000"/>
              <a:gd name="connsiteY44" fmla="*/ 1741161 h 3482342"/>
              <a:gd name="connsiteX45" fmla="*/ 9217145 w 12192000"/>
              <a:gd name="connsiteY45" fmla="*/ 1771195 h 3482342"/>
              <a:gd name="connsiteX46" fmla="*/ 8955875 w 12192000"/>
              <a:gd name="connsiteY46" fmla="*/ 1796806 h 3482342"/>
              <a:gd name="connsiteX47" fmla="*/ 8648415 w 12192000"/>
              <a:gd name="connsiteY47" fmla="*/ 1878623 h 3482342"/>
              <a:gd name="connsiteX48" fmla="*/ 8524524 w 12192000"/>
              <a:gd name="connsiteY48" fmla="*/ 1902425 h 3482342"/>
              <a:gd name="connsiteX49" fmla="*/ 8436742 w 12192000"/>
              <a:gd name="connsiteY49" fmla="*/ 1923967 h 3482342"/>
              <a:gd name="connsiteX50" fmla="*/ 8345228 w 12192000"/>
              <a:gd name="connsiteY50" fmla="*/ 1939822 h 3482342"/>
              <a:gd name="connsiteX51" fmla="*/ 8236214 w 12192000"/>
              <a:gd name="connsiteY51" fmla="*/ 1909725 h 3482342"/>
              <a:gd name="connsiteX52" fmla="*/ 8132104 w 12192000"/>
              <a:gd name="connsiteY52" fmla="*/ 1895727 h 3482342"/>
              <a:gd name="connsiteX53" fmla="*/ 7918078 w 12192000"/>
              <a:gd name="connsiteY53" fmla="*/ 1862668 h 3482342"/>
              <a:gd name="connsiteX54" fmla="*/ 7817899 w 12192000"/>
              <a:gd name="connsiteY54" fmla="*/ 1862176 h 3482342"/>
              <a:gd name="connsiteX55" fmla="*/ 7768994 w 12192000"/>
              <a:gd name="connsiteY55" fmla="*/ 1855721 h 3482342"/>
              <a:gd name="connsiteX56" fmla="*/ 7618027 w 12192000"/>
              <a:gd name="connsiteY56" fmla="*/ 1830959 h 3482342"/>
              <a:gd name="connsiteX57" fmla="*/ 7449425 w 12192000"/>
              <a:gd name="connsiteY57" fmla="*/ 1810910 h 3482342"/>
              <a:gd name="connsiteX58" fmla="*/ 7342915 w 12192000"/>
              <a:gd name="connsiteY58" fmla="*/ 1819827 h 3482342"/>
              <a:gd name="connsiteX59" fmla="*/ 7255191 w 12192000"/>
              <a:gd name="connsiteY59" fmla="*/ 1834354 h 3482342"/>
              <a:gd name="connsiteX60" fmla="*/ 7131205 w 12192000"/>
              <a:gd name="connsiteY60" fmla="*/ 1845557 h 3482342"/>
              <a:gd name="connsiteX61" fmla="*/ 6917124 w 12192000"/>
              <a:gd name="connsiteY61" fmla="*/ 1837109 h 3482342"/>
              <a:gd name="connsiteX62" fmla="*/ 6837145 w 12192000"/>
              <a:gd name="connsiteY62" fmla="*/ 1870724 h 3482342"/>
              <a:gd name="connsiteX63" fmla="*/ 6753991 w 12192000"/>
              <a:gd name="connsiteY63" fmla="*/ 1860969 h 3482342"/>
              <a:gd name="connsiteX64" fmla="*/ 6727754 w 12192000"/>
              <a:gd name="connsiteY64" fmla="*/ 1882372 h 3482342"/>
              <a:gd name="connsiteX65" fmla="*/ 6723371 w 12192000"/>
              <a:gd name="connsiteY65" fmla="*/ 1886494 h 3482342"/>
              <a:gd name="connsiteX66" fmla="*/ 6702779 w 12192000"/>
              <a:gd name="connsiteY66" fmla="*/ 1893601 h 3482342"/>
              <a:gd name="connsiteX67" fmla="*/ 6700779 w 12192000"/>
              <a:gd name="connsiteY67" fmla="*/ 1907344 h 3482342"/>
              <a:gd name="connsiteX68" fmla="*/ 6672513 w 12192000"/>
              <a:gd name="connsiteY68" fmla="*/ 1926452 h 3482342"/>
              <a:gd name="connsiteX69" fmla="*/ 6633549 w 12192000"/>
              <a:gd name="connsiteY69" fmla="*/ 1936255 h 3482342"/>
              <a:gd name="connsiteX70" fmla="*/ 6444344 w 12192000"/>
              <a:gd name="connsiteY70" fmla="*/ 1969663 h 3482342"/>
              <a:gd name="connsiteX71" fmla="*/ 6333446 w 12192000"/>
              <a:gd name="connsiteY71" fmla="*/ 1997163 h 3482342"/>
              <a:gd name="connsiteX72" fmla="*/ 6294933 w 12192000"/>
              <a:gd name="connsiteY72" fmla="*/ 2019412 h 3482342"/>
              <a:gd name="connsiteX73" fmla="*/ 6238719 w 12192000"/>
              <a:gd name="connsiteY73" fmla="*/ 2042547 h 3482342"/>
              <a:gd name="connsiteX74" fmla="*/ 6142310 w 12192000"/>
              <a:gd name="connsiteY74" fmla="*/ 2092510 h 3482342"/>
              <a:gd name="connsiteX75" fmla="*/ 6007916 w 12192000"/>
              <a:gd name="connsiteY75" fmla="*/ 2143752 h 3482342"/>
              <a:gd name="connsiteX76" fmla="*/ 5894610 w 12192000"/>
              <a:gd name="connsiteY76" fmla="*/ 2130684 h 3482342"/>
              <a:gd name="connsiteX77" fmla="*/ 5817682 w 12192000"/>
              <a:gd name="connsiteY77" fmla="*/ 2157358 h 3482342"/>
              <a:gd name="connsiteX78" fmla="*/ 5591469 w 12192000"/>
              <a:gd name="connsiteY78" fmla="*/ 2178389 h 3482342"/>
              <a:gd name="connsiteX79" fmla="*/ 5414282 w 12192000"/>
              <a:gd name="connsiteY79" fmla="*/ 2183070 h 3482342"/>
              <a:gd name="connsiteX80" fmla="*/ 5368369 w 12192000"/>
              <a:gd name="connsiteY80" fmla="*/ 2204272 h 3482342"/>
              <a:gd name="connsiteX81" fmla="*/ 5291263 w 12192000"/>
              <a:gd name="connsiteY81" fmla="*/ 2239182 h 3482342"/>
              <a:gd name="connsiteX82" fmla="*/ 5240857 w 12192000"/>
              <a:gd name="connsiteY82" fmla="*/ 2289444 h 3482342"/>
              <a:gd name="connsiteX83" fmla="*/ 5173523 w 12192000"/>
              <a:gd name="connsiteY83" fmla="*/ 2309057 h 3482342"/>
              <a:gd name="connsiteX84" fmla="*/ 5148543 w 12192000"/>
              <a:gd name="connsiteY84" fmla="*/ 2282356 h 3482342"/>
              <a:gd name="connsiteX85" fmla="*/ 5079548 w 12192000"/>
              <a:gd name="connsiteY85" fmla="*/ 2313485 h 3482342"/>
              <a:gd name="connsiteX86" fmla="*/ 4975908 w 12192000"/>
              <a:gd name="connsiteY86" fmla="*/ 2364128 h 3482342"/>
              <a:gd name="connsiteX87" fmla="*/ 4913723 w 12192000"/>
              <a:gd name="connsiteY87" fmla="*/ 2385265 h 3482342"/>
              <a:gd name="connsiteX88" fmla="*/ 4746485 w 12192000"/>
              <a:gd name="connsiteY88" fmla="*/ 2451769 h 3482342"/>
              <a:gd name="connsiteX89" fmla="*/ 4681588 w 12192000"/>
              <a:gd name="connsiteY89" fmla="*/ 2467494 h 3482342"/>
              <a:gd name="connsiteX90" fmla="*/ 1783655 w 12192000"/>
              <a:gd name="connsiteY90" fmla="*/ 3163860 h 3482342"/>
              <a:gd name="connsiteX91" fmla="*/ 1325955 w 12192000"/>
              <a:gd name="connsiteY91" fmla="*/ 3176692 h 3482342"/>
              <a:gd name="connsiteX92" fmla="*/ 1190384 w 12192000"/>
              <a:gd name="connsiteY92" fmla="*/ 3203504 h 3482342"/>
              <a:gd name="connsiteX93" fmla="*/ 1094537 w 12192000"/>
              <a:gd name="connsiteY93" fmla="*/ 3229469 h 3482342"/>
              <a:gd name="connsiteX94" fmla="*/ 779276 w 12192000"/>
              <a:gd name="connsiteY94" fmla="*/ 3327290 h 3482342"/>
              <a:gd name="connsiteX95" fmla="*/ 600378 w 12192000"/>
              <a:gd name="connsiteY95" fmla="*/ 3335250 h 3482342"/>
              <a:gd name="connsiteX96" fmla="*/ 493457 w 12192000"/>
              <a:gd name="connsiteY96" fmla="*/ 3365044 h 3482342"/>
              <a:gd name="connsiteX97" fmla="*/ 349402 w 12192000"/>
              <a:gd name="connsiteY97" fmla="*/ 3380897 h 3482342"/>
              <a:gd name="connsiteX98" fmla="*/ 192183 w 12192000"/>
              <a:gd name="connsiteY98" fmla="*/ 3460075 h 3482342"/>
              <a:gd name="connsiteX99" fmla="*/ 46713 w 12192000"/>
              <a:gd name="connsiteY99" fmla="*/ 3462986 h 3482342"/>
              <a:gd name="connsiteX100" fmla="*/ 2765 w 12192000"/>
              <a:gd name="connsiteY100" fmla="*/ 3480770 h 3482342"/>
              <a:gd name="connsiteX101" fmla="*/ 0 w 12192000"/>
              <a:gd name="connsiteY101" fmla="*/ 3482342 h 3482342"/>
              <a:gd name="connsiteX102" fmla="*/ 0 w 12192000"/>
              <a:gd name="connsiteY102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35456 w 12192000"/>
              <a:gd name="connsiteY22" fmla="*/ 1337688 h 3482342"/>
              <a:gd name="connsiteX23" fmla="*/ 10629954 w 12192000"/>
              <a:gd name="connsiteY23" fmla="*/ 13306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524524 w 12192000"/>
              <a:gd name="connsiteY47" fmla="*/ 1902425 h 3482342"/>
              <a:gd name="connsiteX48" fmla="*/ 8436742 w 12192000"/>
              <a:gd name="connsiteY48" fmla="*/ 1923967 h 3482342"/>
              <a:gd name="connsiteX49" fmla="*/ 8345228 w 12192000"/>
              <a:gd name="connsiteY49" fmla="*/ 1939822 h 3482342"/>
              <a:gd name="connsiteX50" fmla="*/ 8236214 w 12192000"/>
              <a:gd name="connsiteY50" fmla="*/ 1909725 h 3482342"/>
              <a:gd name="connsiteX51" fmla="*/ 8132104 w 12192000"/>
              <a:gd name="connsiteY51" fmla="*/ 1895727 h 3482342"/>
              <a:gd name="connsiteX52" fmla="*/ 7918078 w 12192000"/>
              <a:gd name="connsiteY52" fmla="*/ 1862668 h 3482342"/>
              <a:gd name="connsiteX53" fmla="*/ 7817899 w 12192000"/>
              <a:gd name="connsiteY53" fmla="*/ 1862176 h 3482342"/>
              <a:gd name="connsiteX54" fmla="*/ 7768994 w 12192000"/>
              <a:gd name="connsiteY54" fmla="*/ 1855721 h 3482342"/>
              <a:gd name="connsiteX55" fmla="*/ 7618027 w 12192000"/>
              <a:gd name="connsiteY55" fmla="*/ 1830959 h 3482342"/>
              <a:gd name="connsiteX56" fmla="*/ 7449425 w 12192000"/>
              <a:gd name="connsiteY56" fmla="*/ 1810910 h 3482342"/>
              <a:gd name="connsiteX57" fmla="*/ 7342915 w 12192000"/>
              <a:gd name="connsiteY57" fmla="*/ 1819827 h 3482342"/>
              <a:gd name="connsiteX58" fmla="*/ 7255191 w 12192000"/>
              <a:gd name="connsiteY58" fmla="*/ 1834354 h 3482342"/>
              <a:gd name="connsiteX59" fmla="*/ 7131205 w 12192000"/>
              <a:gd name="connsiteY59" fmla="*/ 1845557 h 3482342"/>
              <a:gd name="connsiteX60" fmla="*/ 6917124 w 12192000"/>
              <a:gd name="connsiteY60" fmla="*/ 1837109 h 3482342"/>
              <a:gd name="connsiteX61" fmla="*/ 6837145 w 12192000"/>
              <a:gd name="connsiteY61" fmla="*/ 1870724 h 3482342"/>
              <a:gd name="connsiteX62" fmla="*/ 6753991 w 12192000"/>
              <a:gd name="connsiteY62" fmla="*/ 1860969 h 3482342"/>
              <a:gd name="connsiteX63" fmla="*/ 6727754 w 12192000"/>
              <a:gd name="connsiteY63" fmla="*/ 1882372 h 3482342"/>
              <a:gd name="connsiteX64" fmla="*/ 6723371 w 12192000"/>
              <a:gd name="connsiteY64" fmla="*/ 1886494 h 3482342"/>
              <a:gd name="connsiteX65" fmla="*/ 6702779 w 12192000"/>
              <a:gd name="connsiteY65" fmla="*/ 1893601 h 3482342"/>
              <a:gd name="connsiteX66" fmla="*/ 6700779 w 12192000"/>
              <a:gd name="connsiteY66" fmla="*/ 1907344 h 3482342"/>
              <a:gd name="connsiteX67" fmla="*/ 6672513 w 12192000"/>
              <a:gd name="connsiteY67" fmla="*/ 1926452 h 3482342"/>
              <a:gd name="connsiteX68" fmla="*/ 6633549 w 12192000"/>
              <a:gd name="connsiteY68" fmla="*/ 1936255 h 3482342"/>
              <a:gd name="connsiteX69" fmla="*/ 6444344 w 12192000"/>
              <a:gd name="connsiteY69" fmla="*/ 1969663 h 3482342"/>
              <a:gd name="connsiteX70" fmla="*/ 6333446 w 12192000"/>
              <a:gd name="connsiteY70" fmla="*/ 1997163 h 3482342"/>
              <a:gd name="connsiteX71" fmla="*/ 6294933 w 12192000"/>
              <a:gd name="connsiteY71" fmla="*/ 2019412 h 3482342"/>
              <a:gd name="connsiteX72" fmla="*/ 6238719 w 12192000"/>
              <a:gd name="connsiteY72" fmla="*/ 2042547 h 3482342"/>
              <a:gd name="connsiteX73" fmla="*/ 6142310 w 12192000"/>
              <a:gd name="connsiteY73" fmla="*/ 2092510 h 3482342"/>
              <a:gd name="connsiteX74" fmla="*/ 6007916 w 12192000"/>
              <a:gd name="connsiteY74" fmla="*/ 2143752 h 3482342"/>
              <a:gd name="connsiteX75" fmla="*/ 5894610 w 12192000"/>
              <a:gd name="connsiteY75" fmla="*/ 2130684 h 3482342"/>
              <a:gd name="connsiteX76" fmla="*/ 5817682 w 12192000"/>
              <a:gd name="connsiteY76" fmla="*/ 2157358 h 3482342"/>
              <a:gd name="connsiteX77" fmla="*/ 5591469 w 12192000"/>
              <a:gd name="connsiteY77" fmla="*/ 2178389 h 3482342"/>
              <a:gd name="connsiteX78" fmla="*/ 5414282 w 12192000"/>
              <a:gd name="connsiteY78" fmla="*/ 2183070 h 3482342"/>
              <a:gd name="connsiteX79" fmla="*/ 5368369 w 12192000"/>
              <a:gd name="connsiteY79" fmla="*/ 2204272 h 3482342"/>
              <a:gd name="connsiteX80" fmla="*/ 5291263 w 12192000"/>
              <a:gd name="connsiteY80" fmla="*/ 2239182 h 3482342"/>
              <a:gd name="connsiteX81" fmla="*/ 5240857 w 12192000"/>
              <a:gd name="connsiteY81" fmla="*/ 2289444 h 3482342"/>
              <a:gd name="connsiteX82" fmla="*/ 5173523 w 12192000"/>
              <a:gd name="connsiteY82" fmla="*/ 2309057 h 3482342"/>
              <a:gd name="connsiteX83" fmla="*/ 5148543 w 12192000"/>
              <a:gd name="connsiteY83" fmla="*/ 2282356 h 3482342"/>
              <a:gd name="connsiteX84" fmla="*/ 5079548 w 12192000"/>
              <a:gd name="connsiteY84" fmla="*/ 2313485 h 3482342"/>
              <a:gd name="connsiteX85" fmla="*/ 4975908 w 12192000"/>
              <a:gd name="connsiteY85" fmla="*/ 2364128 h 3482342"/>
              <a:gd name="connsiteX86" fmla="*/ 4913723 w 12192000"/>
              <a:gd name="connsiteY86" fmla="*/ 2385265 h 3482342"/>
              <a:gd name="connsiteX87" fmla="*/ 4746485 w 12192000"/>
              <a:gd name="connsiteY87" fmla="*/ 2451769 h 3482342"/>
              <a:gd name="connsiteX88" fmla="*/ 4681588 w 12192000"/>
              <a:gd name="connsiteY88" fmla="*/ 2467494 h 3482342"/>
              <a:gd name="connsiteX89" fmla="*/ 1783655 w 12192000"/>
              <a:gd name="connsiteY89" fmla="*/ 3163860 h 3482342"/>
              <a:gd name="connsiteX90" fmla="*/ 1325955 w 12192000"/>
              <a:gd name="connsiteY90" fmla="*/ 3176692 h 3482342"/>
              <a:gd name="connsiteX91" fmla="*/ 1190384 w 12192000"/>
              <a:gd name="connsiteY91" fmla="*/ 3203504 h 3482342"/>
              <a:gd name="connsiteX92" fmla="*/ 1094537 w 12192000"/>
              <a:gd name="connsiteY92" fmla="*/ 3229469 h 3482342"/>
              <a:gd name="connsiteX93" fmla="*/ 779276 w 12192000"/>
              <a:gd name="connsiteY93" fmla="*/ 3327290 h 3482342"/>
              <a:gd name="connsiteX94" fmla="*/ 600378 w 12192000"/>
              <a:gd name="connsiteY94" fmla="*/ 3335250 h 3482342"/>
              <a:gd name="connsiteX95" fmla="*/ 493457 w 12192000"/>
              <a:gd name="connsiteY95" fmla="*/ 3365044 h 3482342"/>
              <a:gd name="connsiteX96" fmla="*/ 349402 w 12192000"/>
              <a:gd name="connsiteY96" fmla="*/ 3380897 h 3482342"/>
              <a:gd name="connsiteX97" fmla="*/ 192183 w 12192000"/>
              <a:gd name="connsiteY97" fmla="*/ 3460075 h 3482342"/>
              <a:gd name="connsiteX98" fmla="*/ 46713 w 12192000"/>
              <a:gd name="connsiteY98" fmla="*/ 3462986 h 3482342"/>
              <a:gd name="connsiteX99" fmla="*/ 2765 w 12192000"/>
              <a:gd name="connsiteY99" fmla="*/ 3480770 h 3482342"/>
              <a:gd name="connsiteX100" fmla="*/ 0 w 12192000"/>
              <a:gd name="connsiteY100" fmla="*/ 3482342 h 3482342"/>
              <a:gd name="connsiteX101" fmla="*/ 0 w 12192000"/>
              <a:gd name="connsiteY101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35456 w 12192000"/>
              <a:gd name="connsiteY22" fmla="*/ 1337688 h 3482342"/>
              <a:gd name="connsiteX23" fmla="*/ 10668054 w 12192000"/>
              <a:gd name="connsiteY23" fmla="*/ 14195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524524 w 12192000"/>
              <a:gd name="connsiteY47" fmla="*/ 1902425 h 3482342"/>
              <a:gd name="connsiteX48" fmla="*/ 8436742 w 12192000"/>
              <a:gd name="connsiteY48" fmla="*/ 1923967 h 3482342"/>
              <a:gd name="connsiteX49" fmla="*/ 8345228 w 12192000"/>
              <a:gd name="connsiteY49" fmla="*/ 1939822 h 3482342"/>
              <a:gd name="connsiteX50" fmla="*/ 8236214 w 12192000"/>
              <a:gd name="connsiteY50" fmla="*/ 1909725 h 3482342"/>
              <a:gd name="connsiteX51" fmla="*/ 8132104 w 12192000"/>
              <a:gd name="connsiteY51" fmla="*/ 1895727 h 3482342"/>
              <a:gd name="connsiteX52" fmla="*/ 7918078 w 12192000"/>
              <a:gd name="connsiteY52" fmla="*/ 1862668 h 3482342"/>
              <a:gd name="connsiteX53" fmla="*/ 7817899 w 12192000"/>
              <a:gd name="connsiteY53" fmla="*/ 1862176 h 3482342"/>
              <a:gd name="connsiteX54" fmla="*/ 7768994 w 12192000"/>
              <a:gd name="connsiteY54" fmla="*/ 1855721 h 3482342"/>
              <a:gd name="connsiteX55" fmla="*/ 7618027 w 12192000"/>
              <a:gd name="connsiteY55" fmla="*/ 1830959 h 3482342"/>
              <a:gd name="connsiteX56" fmla="*/ 7449425 w 12192000"/>
              <a:gd name="connsiteY56" fmla="*/ 1810910 h 3482342"/>
              <a:gd name="connsiteX57" fmla="*/ 7342915 w 12192000"/>
              <a:gd name="connsiteY57" fmla="*/ 1819827 h 3482342"/>
              <a:gd name="connsiteX58" fmla="*/ 7255191 w 12192000"/>
              <a:gd name="connsiteY58" fmla="*/ 1834354 h 3482342"/>
              <a:gd name="connsiteX59" fmla="*/ 7131205 w 12192000"/>
              <a:gd name="connsiteY59" fmla="*/ 1845557 h 3482342"/>
              <a:gd name="connsiteX60" fmla="*/ 6917124 w 12192000"/>
              <a:gd name="connsiteY60" fmla="*/ 1837109 h 3482342"/>
              <a:gd name="connsiteX61" fmla="*/ 6837145 w 12192000"/>
              <a:gd name="connsiteY61" fmla="*/ 1870724 h 3482342"/>
              <a:gd name="connsiteX62" fmla="*/ 6753991 w 12192000"/>
              <a:gd name="connsiteY62" fmla="*/ 1860969 h 3482342"/>
              <a:gd name="connsiteX63" fmla="*/ 6727754 w 12192000"/>
              <a:gd name="connsiteY63" fmla="*/ 1882372 h 3482342"/>
              <a:gd name="connsiteX64" fmla="*/ 6723371 w 12192000"/>
              <a:gd name="connsiteY64" fmla="*/ 1886494 h 3482342"/>
              <a:gd name="connsiteX65" fmla="*/ 6702779 w 12192000"/>
              <a:gd name="connsiteY65" fmla="*/ 1893601 h 3482342"/>
              <a:gd name="connsiteX66" fmla="*/ 6700779 w 12192000"/>
              <a:gd name="connsiteY66" fmla="*/ 1907344 h 3482342"/>
              <a:gd name="connsiteX67" fmla="*/ 6672513 w 12192000"/>
              <a:gd name="connsiteY67" fmla="*/ 1926452 h 3482342"/>
              <a:gd name="connsiteX68" fmla="*/ 6633549 w 12192000"/>
              <a:gd name="connsiteY68" fmla="*/ 1936255 h 3482342"/>
              <a:gd name="connsiteX69" fmla="*/ 6444344 w 12192000"/>
              <a:gd name="connsiteY69" fmla="*/ 1969663 h 3482342"/>
              <a:gd name="connsiteX70" fmla="*/ 6333446 w 12192000"/>
              <a:gd name="connsiteY70" fmla="*/ 1997163 h 3482342"/>
              <a:gd name="connsiteX71" fmla="*/ 6294933 w 12192000"/>
              <a:gd name="connsiteY71" fmla="*/ 2019412 h 3482342"/>
              <a:gd name="connsiteX72" fmla="*/ 6238719 w 12192000"/>
              <a:gd name="connsiteY72" fmla="*/ 2042547 h 3482342"/>
              <a:gd name="connsiteX73" fmla="*/ 6142310 w 12192000"/>
              <a:gd name="connsiteY73" fmla="*/ 2092510 h 3482342"/>
              <a:gd name="connsiteX74" fmla="*/ 6007916 w 12192000"/>
              <a:gd name="connsiteY74" fmla="*/ 2143752 h 3482342"/>
              <a:gd name="connsiteX75" fmla="*/ 5894610 w 12192000"/>
              <a:gd name="connsiteY75" fmla="*/ 2130684 h 3482342"/>
              <a:gd name="connsiteX76" fmla="*/ 5817682 w 12192000"/>
              <a:gd name="connsiteY76" fmla="*/ 2157358 h 3482342"/>
              <a:gd name="connsiteX77" fmla="*/ 5591469 w 12192000"/>
              <a:gd name="connsiteY77" fmla="*/ 2178389 h 3482342"/>
              <a:gd name="connsiteX78" fmla="*/ 5414282 w 12192000"/>
              <a:gd name="connsiteY78" fmla="*/ 2183070 h 3482342"/>
              <a:gd name="connsiteX79" fmla="*/ 5368369 w 12192000"/>
              <a:gd name="connsiteY79" fmla="*/ 2204272 h 3482342"/>
              <a:gd name="connsiteX80" fmla="*/ 5291263 w 12192000"/>
              <a:gd name="connsiteY80" fmla="*/ 2239182 h 3482342"/>
              <a:gd name="connsiteX81" fmla="*/ 5240857 w 12192000"/>
              <a:gd name="connsiteY81" fmla="*/ 2289444 h 3482342"/>
              <a:gd name="connsiteX82" fmla="*/ 5173523 w 12192000"/>
              <a:gd name="connsiteY82" fmla="*/ 2309057 h 3482342"/>
              <a:gd name="connsiteX83" fmla="*/ 5148543 w 12192000"/>
              <a:gd name="connsiteY83" fmla="*/ 2282356 h 3482342"/>
              <a:gd name="connsiteX84" fmla="*/ 5079548 w 12192000"/>
              <a:gd name="connsiteY84" fmla="*/ 2313485 h 3482342"/>
              <a:gd name="connsiteX85" fmla="*/ 4975908 w 12192000"/>
              <a:gd name="connsiteY85" fmla="*/ 2364128 h 3482342"/>
              <a:gd name="connsiteX86" fmla="*/ 4913723 w 12192000"/>
              <a:gd name="connsiteY86" fmla="*/ 2385265 h 3482342"/>
              <a:gd name="connsiteX87" fmla="*/ 4746485 w 12192000"/>
              <a:gd name="connsiteY87" fmla="*/ 2451769 h 3482342"/>
              <a:gd name="connsiteX88" fmla="*/ 4681588 w 12192000"/>
              <a:gd name="connsiteY88" fmla="*/ 2467494 h 3482342"/>
              <a:gd name="connsiteX89" fmla="*/ 1783655 w 12192000"/>
              <a:gd name="connsiteY89" fmla="*/ 3163860 h 3482342"/>
              <a:gd name="connsiteX90" fmla="*/ 1325955 w 12192000"/>
              <a:gd name="connsiteY90" fmla="*/ 3176692 h 3482342"/>
              <a:gd name="connsiteX91" fmla="*/ 1190384 w 12192000"/>
              <a:gd name="connsiteY91" fmla="*/ 3203504 h 3482342"/>
              <a:gd name="connsiteX92" fmla="*/ 1094537 w 12192000"/>
              <a:gd name="connsiteY92" fmla="*/ 3229469 h 3482342"/>
              <a:gd name="connsiteX93" fmla="*/ 779276 w 12192000"/>
              <a:gd name="connsiteY93" fmla="*/ 3327290 h 3482342"/>
              <a:gd name="connsiteX94" fmla="*/ 600378 w 12192000"/>
              <a:gd name="connsiteY94" fmla="*/ 3335250 h 3482342"/>
              <a:gd name="connsiteX95" fmla="*/ 493457 w 12192000"/>
              <a:gd name="connsiteY95" fmla="*/ 3365044 h 3482342"/>
              <a:gd name="connsiteX96" fmla="*/ 349402 w 12192000"/>
              <a:gd name="connsiteY96" fmla="*/ 3380897 h 3482342"/>
              <a:gd name="connsiteX97" fmla="*/ 192183 w 12192000"/>
              <a:gd name="connsiteY97" fmla="*/ 3460075 h 3482342"/>
              <a:gd name="connsiteX98" fmla="*/ 46713 w 12192000"/>
              <a:gd name="connsiteY98" fmla="*/ 3462986 h 3482342"/>
              <a:gd name="connsiteX99" fmla="*/ 2765 w 12192000"/>
              <a:gd name="connsiteY99" fmla="*/ 3480770 h 3482342"/>
              <a:gd name="connsiteX100" fmla="*/ 0 w 12192000"/>
              <a:gd name="connsiteY100" fmla="*/ 3482342 h 3482342"/>
              <a:gd name="connsiteX101" fmla="*/ 0 w 12192000"/>
              <a:gd name="connsiteY101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68054 w 12192000"/>
              <a:gd name="connsiteY23" fmla="*/ 14195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524524 w 12192000"/>
              <a:gd name="connsiteY47" fmla="*/ 1902425 h 3482342"/>
              <a:gd name="connsiteX48" fmla="*/ 8436742 w 12192000"/>
              <a:gd name="connsiteY48" fmla="*/ 1923967 h 3482342"/>
              <a:gd name="connsiteX49" fmla="*/ 8345228 w 12192000"/>
              <a:gd name="connsiteY49" fmla="*/ 1939822 h 3482342"/>
              <a:gd name="connsiteX50" fmla="*/ 8236214 w 12192000"/>
              <a:gd name="connsiteY50" fmla="*/ 1909725 h 3482342"/>
              <a:gd name="connsiteX51" fmla="*/ 8132104 w 12192000"/>
              <a:gd name="connsiteY51" fmla="*/ 1895727 h 3482342"/>
              <a:gd name="connsiteX52" fmla="*/ 7918078 w 12192000"/>
              <a:gd name="connsiteY52" fmla="*/ 1862668 h 3482342"/>
              <a:gd name="connsiteX53" fmla="*/ 7817899 w 12192000"/>
              <a:gd name="connsiteY53" fmla="*/ 1862176 h 3482342"/>
              <a:gd name="connsiteX54" fmla="*/ 7768994 w 12192000"/>
              <a:gd name="connsiteY54" fmla="*/ 1855721 h 3482342"/>
              <a:gd name="connsiteX55" fmla="*/ 7618027 w 12192000"/>
              <a:gd name="connsiteY55" fmla="*/ 1830959 h 3482342"/>
              <a:gd name="connsiteX56" fmla="*/ 7449425 w 12192000"/>
              <a:gd name="connsiteY56" fmla="*/ 1810910 h 3482342"/>
              <a:gd name="connsiteX57" fmla="*/ 7342915 w 12192000"/>
              <a:gd name="connsiteY57" fmla="*/ 1819827 h 3482342"/>
              <a:gd name="connsiteX58" fmla="*/ 7255191 w 12192000"/>
              <a:gd name="connsiteY58" fmla="*/ 1834354 h 3482342"/>
              <a:gd name="connsiteX59" fmla="*/ 7131205 w 12192000"/>
              <a:gd name="connsiteY59" fmla="*/ 1845557 h 3482342"/>
              <a:gd name="connsiteX60" fmla="*/ 6917124 w 12192000"/>
              <a:gd name="connsiteY60" fmla="*/ 1837109 h 3482342"/>
              <a:gd name="connsiteX61" fmla="*/ 6837145 w 12192000"/>
              <a:gd name="connsiteY61" fmla="*/ 1870724 h 3482342"/>
              <a:gd name="connsiteX62" fmla="*/ 6753991 w 12192000"/>
              <a:gd name="connsiteY62" fmla="*/ 1860969 h 3482342"/>
              <a:gd name="connsiteX63" fmla="*/ 6727754 w 12192000"/>
              <a:gd name="connsiteY63" fmla="*/ 1882372 h 3482342"/>
              <a:gd name="connsiteX64" fmla="*/ 6723371 w 12192000"/>
              <a:gd name="connsiteY64" fmla="*/ 1886494 h 3482342"/>
              <a:gd name="connsiteX65" fmla="*/ 6702779 w 12192000"/>
              <a:gd name="connsiteY65" fmla="*/ 1893601 h 3482342"/>
              <a:gd name="connsiteX66" fmla="*/ 6700779 w 12192000"/>
              <a:gd name="connsiteY66" fmla="*/ 1907344 h 3482342"/>
              <a:gd name="connsiteX67" fmla="*/ 6672513 w 12192000"/>
              <a:gd name="connsiteY67" fmla="*/ 1926452 h 3482342"/>
              <a:gd name="connsiteX68" fmla="*/ 6633549 w 12192000"/>
              <a:gd name="connsiteY68" fmla="*/ 1936255 h 3482342"/>
              <a:gd name="connsiteX69" fmla="*/ 6444344 w 12192000"/>
              <a:gd name="connsiteY69" fmla="*/ 1969663 h 3482342"/>
              <a:gd name="connsiteX70" fmla="*/ 6333446 w 12192000"/>
              <a:gd name="connsiteY70" fmla="*/ 1997163 h 3482342"/>
              <a:gd name="connsiteX71" fmla="*/ 6294933 w 12192000"/>
              <a:gd name="connsiteY71" fmla="*/ 2019412 h 3482342"/>
              <a:gd name="connsiteX72" fmla="*/ 6238719 w 12192000"/>
              <a:gd name="connsiteY72" fmla="*/ 2042547 h 3482342"/>
              <a:gd name="connsiteX73" fmla="*/ 6142310 w 12192000"/>
              <a:gd name="connsiteY73" fmla="*/ 2092510 h 3482342"/>
              <a:gd name="connsiteX74" fmla="*/ 6007916 w 12192000"/>
              <a:gd name="connsiteY74" fmla="*/ 2143752 h 3482342"/>
              <a:gd name="connsiteX75" fmla="*/ 5894610 w 12192000"/>
              <a:gd name="connsiteY75" fmla="*/ 2130684 h 3482342"/>
              <a:gd name="connsiteX76" fmla="*/ 5817682 w 12192000"/>
              <a:gd name="connsiteY76" fmla="*/ 2157358 h 3482342"/>
              <a:gd name="connsiteX77" fmla="*/ 5591469 w 12192000"/>
              <a:gd name="connsiteY77" fmla="*/ 2178389 h 3482342"/>
              <a:gd name="connsiteX78" fmla="*/ 5414282 w 12192000"/>
              <a:gd name="connsiteY78" fmla="*/ 2183070 h 3482342"/>
              <a:gd name="connsiteX79" fmla="*/ 5368369 w 12192000"/>
              <a:gd name="connsiteY79" fmla="*/ 2204272 h 3482342"/>
              <a:gd name="connsiteX80" fmla="*/ 5291263 w 12192000"/>
              <a:gd name="connsiteY80" fmla="*/ 2239182 h 3482342"/>
              <a:gd name="connsiteX81" fmla="*/ 5240857 w 12192000"/>
              <a:gd name="connsiteY81" fmla="*/ 2289444 h 3482342"/>
              <a:gd name="connsiteX82" fmla="*/ 5173523 w 12192000"/>
              <a:gd name="connsiteY82" fmla="*/ 2309057 h 3482342"/>
              <a:gd name="connsiteX83" fmla="*/ 5148543 w 12192000"/>
              <a:gd name="connsiteY83" fmla="*/ 2282356 h 3482342"/>
              <a:gd name="connsiteX84" fmla="*/ 5079548 w 12192000"/>
              <a:gd name="connsiteY84" fmla="*/ 2313485 h 3482342"/>
              <a:gd name="connsiteX85" fmla="*/ 4975908 w 12192000"/>
              <a:gd name="connsiteY85" fmla="*/ 2364128 h 3482342"/>
              <a:gd name="connsiteX86" fmla="*/ 4913723 w 12192000"/>
              <a:gd name="connsiteY86" fmla="*/ 2385265 h 3482342"/>
              <a:gd name="connsiteX87" fmla="*/ 4746485 w 12192000"/>
              <a:gd name="connsiteY87" fmla="*/ 2451769 h 3482342"/>
              <a:gd name="connsiteX88" fmla="*/ 4681588 w 12192000"/>
              <a:gd name="connsiteY88" fmla="*/ 2467494 h 3482342"/>
              <a:gd name="connsiteX89" fmla="*/ 1783655 w 12192000"/>
              <a:gd name="connsiteY89" fmla="*/ 3163860 h 3482342"/>
              <a:gd name="connsiteX90" fmla="*/ 1325955 w 12192000"/>
              <a:gd name="connsiteY90" fmla="*/ 3176692 h 3482342"/>
              <a:gd name="connsiteX91" fmla="*/ 1190384 w 12192000"/>
              <a:gd name="connsiteY91" fmla="*/ 3203504 h 3482342"/>
              <a:gd name="connsiteX92" fmla="*/ 1094537 w 12192000"/>
              <a:gd name="connsiteY92" fmla="*/ 3229469 h 3482342"/>
              <a:gd name="connsiteX93" fmla="*/ 779276 w 12192000"/>
              <a:gd name="connsiteY93" fmla="*/ 3327290 h 3482342"/>
              <a:gd name="connsiteX94" fmla="*/ 600378 w 12192000"/>
              <a:gd name="connsiteY94" fmla="*/ 3335250 h 3482342"/>
              <a:gd name="connsiteX95" fmla="*/ 493457 w 12192000"/>
              <a:gd name="connsiteY95" fmla="*/ 3365044 h 3482342"/>
              <a:gd name="connsiteX96" fmla="*/ 349402 w 12192000"/>
              <a:gd name="connsiteY96" fmla="*/ 3380897 h 3482342"/>
              <a:gd name="connsiteX97" fmla="*/ 192183 w 12192000"/>
              <a:gd name="connsiteY97" fmla="*/ 3460075 h 3482342"/>
              <a:gd name="connsiteX98" fmla="*/ 46713 w 12192000"/>
              <a:gd name="connsiteY98" fmla="*/ 3462986 h 3482342"/>
              <a:gd name="connsiteX99" fmla="*/ 2765 w 12192000"/>
              <a:gd name="connsiteY99" fmla="*/ 3480770 h 3482342"/>
              <a:gd name="connsiteX100" fmla="*/ 0 w 12192000"/>
              <a:gd name="connsiteY100" fmla="*/ 3482342 h 3482342"/>
              <a:gd name="connsiteX101" fmla="*/ 0 w 12192000"/>
              <a:gd name="connsiteY101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524524 w 12192000"/>
              <a:gd name="connsiteY47" fmla="*/ 1902425 h 3482342"/>
              <a:gd name="connsiteX48" fmla="*/ 8436742 w 12192000"/>
              <a:gd name="connsiteY48" fmla="*/ 1923967 h 3482342"/>
              <a:gd name="connsiteX49" fmla="*/ 8345228 w 12192000"/>
              <a:gd name="connsiteY49" fmla="*/ 1939822 h 3482342"/>
              <a:gd name="connsiteX50" fmla="*/ 8236214 w 12192000"/>
              <a:gd name="connsiteY50" fmla="*/ 1909725 h 3482342"/>
              <a:gd name="connsiteX51" fmla="*/ 8132104 w 12192000"/>
              <a:gd name="connsiteY51" fmla="*/ 1895727 h 3482342"/>
              <a:gd name="connsiteX52" fmla="*/ 7918078 w 12192000"/>
              <a:gd name="connsiteY52" fmla="*/ 1862668 h 3482342"/>
              <a:gd name="connsiteX53" fmla="*/ 7817899 w 12192000"/>
              <a:gd name="connsiteY53" fmla="*/ 1862176 h 3482342"/>
              <a:gd name="connsiteX54" fmla="*/ 7768994 w 12192000"/>
              <a:gd name="connsiteY54" fmla="*/ 1855721 h 3482342"/>
              <a:gd name="connsiteX55" fmla="*/ 7618027 w 12192000"/>
              <a:gd name="connsiteY55" fmla="*/ 1830959 h 3482342"/>
              <a:gd name="connsiteX56" fmla="*/ 7449425 w 12192000"/>
              <a:gd name="connsiteY56" fmla="*/ 1810910 h 3482342"/>
              <a:gd name="connsiteX57" fmla="*/ 7342915 w 12192000"/>
              <a:gd name="connsiteY57" fmla="*/ 1819827 h 3482342"/>
              <a:gd name="connsiteX58" fmla="*/ 7255191 w 12192000"/>
              <a:gd name="connsiteY58" fmla="*/ 1834354 h 3482342"/>
              <a:gd name="connsiteX59" fmla="*/ 7131205 w 12192000"/>
              <a:gd name="connsiteY59" fmla="*/ 1845557 h 3482342"/>
              <a:gd name="connsiteX60" fmla="*/ 6917124 w 12192000"/>
              <a:gd name="connsiteY60" fmla="*/ 1837109 h 3482342"/>
              <a:gd name="connsiteX61" fmla="*/ 6837145 w 12192000"/>
              <a:gd name="connsiteY61" fmla="*/ 1870724 h 3482342"/>
              <a:gd name="connsiteX62" fmla="*/ 6753991 w 12192000"/>
              <a:gd name="connsiteY62" fmla="*/ 1860969 h 3482342"/>
              <a:gd name="connsiteX63" fmla="*/ 6727754 w 12192000"/>
              <a:gd name="connsiteY63" fmla="*/ 1882372 h 3482342"/>
              <a:gd name="connsiteX64" fmla="*/ 6723371 w 12192000"/>
              <a:gd name="connsiteY64" fmla="*/ 1886494 h 3482342"/>
              <a:gd name="connsiteX65" fmla="*/ 6702779 w 12192000"/>
              <a:gd name="connsiteY65" fmla="*/ 1893601 h 3482342"/>
              <a:gd name="connsiteX66" fmla="*/ 6700779 w 12192000"/>
              <a:gd name="connsiteY66" fmla="*/ 1907344 h 3482342"/>
              <a:gd name="connsiteX67" fmla="*/ 6672513 w 12192000"/>
              <a:gd name="connsiteY67" fmla="*/ 1926452 h 3482342"/>
              <a:gd name="connsiteX68" fmla="*/ 6633549 w 12192000"/>
              <a:gd name="connsiteY68" fmla="*/ 1936255 h 3482342"/>
              <a:gd name="connsiteX69" fmla="*/ 6444344 w 12192000"/>
              <a:gd name="connsiteY69" fmla="*/ 1969663 h 3482342"/>
              <a:gd name="connsiteX70" fmla="*/ 6333446 w 12192000"/>
              <a:gd name="connsiteY70" fmla="*/ 1997163 h 3482342"/>
              <a:gd name="connsiteX71" fmla="*/ 6294933 w 12192000"/>
              <a:gd name="connsiteY71" fmla="*/ 2019412 h 3482342"/>
              <a:gd name="connsiteX72" fmla="*/ 6238719 w 12192000"/>
              <a:gd name="connsiteY72" fmla="*/ 2042547 h 3482342"/>
              <a:gd name="connsiteX73" fmla="*/ 6142310 w 12192000"/>
              <a:gd name="connsiteY73" fmla="*/ 2092510 h 3482342"/>
              <a:gd name="connsiteX74" fmla="*/ 6007916 w 12192000"/>
              <a:gd name="connsiteY74" fmla="*/ 2143752 h 3482342"/>
              <a:gd name="connsiteX75" fmla="*/ 5894610 w 12192000"/>
              <a:gd name="connsiteY75" fmla="*/ 2130684 h 3482342"/>
              <a:gd name="connsiteX76" fmla="*/ 5817682 w 12192000"/>
              <a:gd name="connsiteY76" fmla="*/ 2157358 h 3482342"/>
              <a:gd name="connsiteX77" fmla="*/ 5591469 w 12192000"/>
              <a:gd name="connsiteY77" fmla="*/ 2178389 h 3482342"/>
              <a:gd name="connsiteX78" fmla="*/ 5414282 w 12192000"/>
              <a:gd name="connsiteY78" fmla="*/ 2183070 h 3482342"/>
              <a:gd name="connsiteX79" fmla="*/ 5368369 w 12192000"/>
              <a:gd name="connsiteY79" fmla="*/ 2204272 h 3482342"/>
              <a:gd name="connsiteX80" fmla="*/ 5291263 w 12192000"/>
              <a:gd name="connsiteY80" fmla="*/ 2239182 h 3482342"/>
              <a:gd name="connsiteX81" fmla="*/ 5240857 w 12192000"/>
              <a:gd name="connsiteY81" fmla="*/ 2289444 h 3482342"/>
              <a:gd name="connsiteX82" fmla="*/ 5173523 w 12192000"/>
              <a:gd name="connsiteY82" fmla="*/ 2309057 h 3482342"/>
              <a:gd name="connsiteX83" fmla="*/ 5148543 w 12192000"/>
              <a:gd name="connsiteY83" fmla="*/ 2282356 h 3482342"/>
              <a:gd name="connsiteX84" fmla="*/ 5079548 w 12192000"/>
              <a:gd name="connsiteY84" fmla="*/ 2313485 h 3482342"/>
              <a:gd name="connsiteX85" fmla="*/ 4975908 w 12192000"/>
              <a:gd name="connsiteY85" fmla="*/ 2364128 h 3482342"/>
              <a:gd name="connsiteX86" fmla="*/ 4913723 w 12192000"/>
              <a:gd name="connsiteY86" fmla="*/ 2385265 h 3482342"/>
              <a:gd name="connsiteX87" fmla="*/ 4746485 w 12192000"/>
              <a:gd name="connsiteY87" fmla="*/ 2451769 h 3482342"/>
              <a:gd name="connsiteX88" fmla="*/ 4681588 w 12192000"/>
              <a:gd name="connsiteY88" fmla="*/ 2467494 h 3482342"/>
              <a:gd name="connsiteX89" fmla="*/ 1783655 w 12192000"/>
              <a:gd name="connsiteY89" fmla="*/ 3163860 h 3482342"/>
              <a:gd name="connsiteX90" fmla="*/ 1325955 w 12192000"/>
              <a:gd name="connsiteY90" fmla="*/ 3176692 h 3482342"/>
              <a:gd name="connsiteX91" fmla="*/ 1190384 w 12192000"/>
              <a:gd name="connsiteY91" fmla="*/ 3203504 h 3482342"/>
              <a:gd name="connsiteX92" fmla="*/ 1094537 w 12192000"/>
              <a:gd name="connsiteY92" fmla="*/ 3229469 h 3482342"/>
              <a:gd name="connsiteX93" fmla="*/ 779276 w 12192000"/>
              <a:gd name="connsiteY93" fmla="*/ 3327290 h 3482342"/>
              <a:gd name="connsiteX94" fmla="*/ 600378 w 12192000"/>
              <a:gd name="connsiteY94" fmla="*/ 3335250 h 3482342"/>
              <a:gd name="connsiteX95" fmla="*/ 493457 w 12192000"/>
              <a:gd name="connsiteY95" fmla="*/ 3365044 h 3482342"/>
              <a:gd name="connsiteX96" fmla="*/ 349402 w 12192000"/>
              <a:gd name="connsiteY96" fmla="*/ 3380897 h 3482342"/>
              <a:gd name="connsiteX97" fmla="*/ 192183 w 12192000"/>
              <a:gd name="connsiteY97" fmla="*/ 3460075 h 3482342"/>
              <a:gd name="connsiteX98" fmla="*/ 46713 w 12192000"/>
              <a:gd name="connsiteY98" fmla="*/ 3462986 h 3482342"/>
              <a:gd name="connsiteX99" fmla="*/ 2765 w 12192000"/>
              <a:gd name="connsiteY99" fmla="*/ 3480770 h 3482342"/>
              <a:gd name="connsiteX100" fmla="*/ 0 w 12192000"/>
              <a:gd name="connsiteY100" fmla="*/ 3482342 h 3482342"/>
              <a:gd name="connsiteX101" fmla="*/ 0 w 12192000"/>
              <a:gd name="connsiteY101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524524 w 12192000"/>
              <a:gd name="connsiteY47" fmla="*/ 1902425 h 3482342"/>
              <a:gd name="connsiteX48" fmla="*/ 8436742 w 12192000"/>
              <a:gd name="connsiteY48" fmla="*/ 1923967 h 3482342"/>
              <a:gd name="connsiteX49" fmla="*/ 8236214 w 12192000"/>
              <a:gd name="connsiteY49" fmla="*/ 1909725 h 3482342"/>
              <a:gd name="connsiteX50" fmla="*/ 8132104 w 12192000"/>
              <a:gd name="connsiteY50" fmla="*/ 1895727 h 3482342"/>
              <a:gd name="connsiteX51" fmla="*/ 7918078 w 12192000"/>
              <a:gd name="connsiteY51" fmla="*/ 1862668 h 3482342"/>
              <a:gd name="connsiteX52" fmla="*/ 7817899 w 12192000"/>
              <a:gd name="connsiteY52" fmla="*/ 1862176 h 3482342"/>
              <a:gd name="connsiteX53" fmla="*/ 7768994 w 12192000"/>
              <a:gd name="connsiteY53" fmla="*/ 1855721 h 3482342"/>
              <a:gd name="connsiteX54" fmla="*/ 7618027 w 12192000"/>
              <a:gd name="connsiteY54" fmla="*/ 1830959 h 3482342"/>
              <a:gd name="connsiteX55" fmla="*/ 7449425 w 12192000"/>
              <a:gd name="connsiteY55" fmla="*/ 1810910 h 3482342"/>
              <a:gd name="connsiteX56" fmla="*/ 7342915 w 12192000"/>
              <a:gd name="connsiteY56" fmla="*/ 1819827 h 3482342"/>
              <a:gd name="connsiteX57" fmla="*/ 7255191 w 12192000"/>
              <a:gd name="connsiteY57" fmla="*/ 1834354 h 3482342"/>
              <a:gd name="connsiteX58" fmla="*/ 7131205 w 12192000"/>
              <a:gd name="connsiteY58" fmla="*/ 1845557 h 3482342"/>
              <a:gd name="connsiteX59" fmla="*/ 6917124 w 12192000"/>
              <a:gd name="connsiteY59" fmla="*/ 1837109 h 3482342"/>
              <a:gd name="connsiteX60" fmla="*/ 6837145 w 12192000"/>
              <a:gd name="connsiteY60" fmla="*/ 1870724 h 3482342"/>
              <a:gd name="connsiteX61" fmla="*/ 6753991 w 12192000"/>
              <a:gd name="connsiteY61" fmla="*/ 1860969 h 3482342"/>
              <a:gd name="connsiteX62" fmla="*/ 6727754 w 12192000"/>
              <a:gd name="connsiteY62" fmla="*/ 1882372 h 3482342"/>
              <a:gd name="connsiteX63" fmla="*/ 6723371 w 12192000"/>
              <a:gd name="connsiteY63" fmla="*/ 1886494 h 3482342"/>
              <a:gd name="connsiteX64" fmla="*/ 6702779 w 12192000"/>
              <a:gd name="connsiteY64" fmla="*/ 1893601 h 3482342"/>
              <a:gd name="connsiteX65" fmla="*/ 6700779 w 12192000"/>
              <a:gd name="connsiteY65" fmla="*/ 1907344 h 3482342"/>
              <a:gd name="connsiteX66" fmla="*/ 6672513 w 12192000"/>
              <a:gd name="connsiteY66" fmla="*/ 1926452 h 3482342"/>
              <a:gd name="connsiteX67" fmla="*/ 6633549 w 12192000"/>
              <a:gd name="connsiteY67" fmla="*/ 1936255 h 3482342"/>
              <a:gd name="connsiteX68" fmla="*/ 6444344 w 12192000"/>
              <a:gd name="connsiteY68" fmla="*/ 1969663 h 3482342"/>
              <a:gd name="connsiteX69" fmla="*/ 6333446 w 12192000"/>
              <a:gd name="connsiteY69" fmla="*/ 1997163 h 3482342"/>
              <a:gd name="connsiteX70" fmla="*/ 6294933 w 12192000"/>
              <a:gd name="connsiteY70" fmla="*/ 2019412 h 3482342"/>
              <a:gd name="connsiteX71" fmla="*/ 6238719 w 12192000"/>
              <a:gd name="connsiteY71" fmla="*/ 2042547 h 3482342"/>
              <a:gd name="connsiteX72" fmla="*/ 6142310 w 12192000"/>
              <a:gd name="connsiteY72" fmla="*/ 2092510 h 3482342"/>
              <a:gd name="connsiteX73" fmla="*/ 6007916 w 12192000"/>
              <a:gd name="connsiteY73" fmla="*/ 2143752 h 3482342"/>
              <a:gd name="connsiteX74" fmla="*/ 5894610 w 12192000"/>
              <a:gd name="connsiteY74" fmla="*/ 2130684 h 3482342"/>
              <a:gd name="connsiteX75" fmla="*/ 5817682 w 12192000"/>
              <a:gd name="connsiteY75" fmla="*/ 2157358 h 3482342"/>
              <a:gd name="connsiteX76" fmla="*/ 5591469 w 12192000"/>
              <a:gd name="connsiteY76" fmla="*/ 2178389 h 3482342"/>
              <a:gd name="connsiteX77" fmla="*/ 5414282 w 12192000"/>
              <a:gd name="connsiteY77" fmla="*/ 2183070 h 3482342"/>
              <a:gd name="connsiteX78" fmla="*/ 5368369 w 12192000"/>
              <a:gd name="connsiteY78" fmla="*/ 2204272 h 3482342"/>
              <a:gd name="connsiteX79" fmla="*/ 5291263 w 12192000"/>
              <a:gd name="connsiteY79" fmla="*/ 2239182 h 3482342"/>
              <a:gd name="connsiteX80" fmla="*/ 5240857 w 12192000"/>
              <a:gd name="connsiteY80" fmla="*/ 2289444 h 3482342"/>
              <a:gd name="connsiteX81" fmla="*/ 5173523 w 12192000"/>
              <a:gd name="connsiteY81" fmla="*/ 2309057 h 3482342"/>
              <a:gd name="connsiteX82" fmla="*/ 5148543 w 12192000"/>
              <a:gd name="connsiteY82" fmla="*/ 2282356 h 3482342"/>
              <a:gd name="connsiteX83" fmla="*/ 5079548 w 12192000"/>
              <a:gd name="connsiteY83" fmla="*/ 2313485 h 3482342"/>
              <a:gd name="connsiteX84" fmla="*/ 4975908 w 12192000"/>
              <a:gd name="connsiteY84" fmla="*/ 2364128 h 3482342"/>
              <a:gd name="connsiteX85" fmla="*/ 4913723 w 12192000"/>
              <a:gd name="connsiteY85" fmla="*/ 2385265 h 3482342"/>
              <a:gd name="connsiteX86" fmla="*/ 4746485 w 12192000"/>
              <a:gd name="connsiteY86" fmla="*/ 2451769 h 3482342"/>
              <a:gd name="connsiteX87" fmla="*/ 4681588 w 12192000"/>
              <a:gd name="connsiteY87" fmla="*/ 2467494 h 3482342"/>
              <a:gd name="connsiteX88" fmla="*/ 1783655 w 12192000"/>
              <a:gd name="connsiteY88" fmla="*/ 3163860 h 3482342"/>
              <a:gd name="connsiteX89" fmla="*/ 1325955 w 12192000"/>
              <a:gd name="connsiteY89" fmla="*/ 3176692 h 3482342"/>
              <a:gd name="connsiteX90" fmla="*/ 1190384 w 12192000"/>
              <a:gd name="connsiteY90" fmla="*/ 3203504 h 3482342"/>
              <a:gd name="connsiteX91" fmla="*/ 1094537 w 12192000"/>
              <a:gd name="connsiteY91" fmla="*/ 3229469 h 3482342"/>
              <a:gd name="connsiteX92" fmla="*/ 779276 w 12192000"/>
              <a:gd name="connsiteY92" fmla="*/ 3327290 h 3482342"/>
              <a:gd name="connsiteX93" fmla="*/ 600378 w 12192000"/>
              <a:gd name="connsiteY93" fmla="*/ 3335250 h 3482342"/>
              <a:gd name="connsiteX94" fmla="*/ 493457 w 12192000"/>
              <a:gd name="connsiteY94" fmla="*/ 3365044 h 3482342"/>
              <a:gd name="connsiteX95" fmla="*/ 349402 w 12192000"/>
              <a:gd name="connsiteY95" fmla="*/ 3380897 h 3482342"/>
              <a:gd name="connsiteX96" fmla="*/ 192183 w 12192000"/>
              <a:gd name="connsiteY96" fmla="*/ 3460075 h 3482342"/>
              <a:gd name="connsiteX97" fmla="*/ 46713 w 12192000"/>
              <a:gd name="connsiteY97" fmla="*/ 3462986 h 3482342"/>
              <a:gd name="connsiteX98" fmla="*/ 2765 w 12192000"/>
              <a:gd name="connsiteY98" fmla="*/ 3480770 h 3482342"/>
              <a:gd name="connsiteX99" fmla="*/ 0 w 12192000"/>
              <a:gd name="connsiteY99" fmla="*/ 3482342 h 3482342"/>
              <a:gd name="connsiteX100" fmla="*/ 0 w 12192000"/>
              <a:gd name="connsiteY100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524524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17124 w 12192000"/>
              <a:gd name="connsiteY58" fmla="*/ 1837109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700779 w 12192000"/>
              <a:gd name="connsiteY64" fmla="*/ 1907344 h 3482342"/>
              <a:gd name="connsiteX65" fmla="*/ 6672513 w 12192000"/>
              <a:gd name="connsiteY65" fmla="*/ 1926452 h 3482342"/>
              <a:gd name="connsiteX66" fmla="*/ 6633549 w 12192000"/>
              <a:gd name="connsiteY66" fmla="*/ 1936255 h 3482342"/>
              <a:gd name="connsiteX67" fmla="*/ 6444344 w 12192000"/>
              <a:gd name="connsiteY67" fmla="*/ 1969663 h 3482342"/>
              <a:gd name="connsiteX68" fmla="*/ 6333446 w 12192000"/>
              <a:gd name="connsiteY68" fmla="*/ 1997163 h 3482342"/>
              <a:gd name="connsiteX69" fmla="*/ 6294933 w 12192000"/>
              <a:gd name="connsiteY69" fmla="*/ 2019412 h 3482342"/>
              <a:gd name="connsiteX70" fmla="*/ 6238719 w 12192000"/>
              <a:gd name="connsiteY70" fmla="*/ 2042547 h 3482342"/>
              <a:gd name="connsiteX71" fmla="*/ 6142310 w 12192000"/>
              <a:gd name="connsiteY71" fmla="*/ 2092510 h 3482342"/>
              <a:gd name="connsiteX72" fmla="*/ 6007916 w 12192000"/>
              <a:gd name="connsiteY72" fmla="*/ 2143752 h 3482342"/>
              <a:gd name="connsiteX73" fmla="*/ 5894610 w 12192000"/>
              <a:gd name="connsiteY73" fmla="*/ 2130684 h 3482342"/>
              <a:gd name="connsiteX74" fmla="*/ 5817682 w 12192000"/>
              <a:gd name="connsiteY74" fmla="*/ 2157358 h 3482342"/>
              <a:gd name="connsiteX75" fmla="*/ 5591469 w 12192000"/>
              <a:gd name="connsiteY75" fmla="*/ 2178389 h 3482342"/>
              <a:gd name="connsiteX76" fmla="*/ 5414282 w 12192000"/>
              <a:gd name="connsiteY76" fmla="*/ 2183070 h 3482342"/>
              <a:gd name="connsiteX77" fmla="*/ 5368369 w 12192000"/>
              <a:gd name="connsiteY77" fmla="*/ 2204272 h 3482342"/>
              <a:gd name="connsiteX78" fmla="*/ 5291263 w 12192000"/>
              <a:gd name="connsiteY78" fmla="*/ 2239182 h 3482342"/>
              <a:gd name="connsiteX79" fmla="*/ 5240857 w 12192000"/>
              <a:gd name="connsiteY79" fmla="*/ 2289444 h 3482342"/>
              <a:gd name="connsiteX80" fmla="*/ 5173523 w 12192000"/>
              <a:gd name="connsiteY80" fmla="*/ 2309057 h 3482342"/>
              <a:gd name="connsiteX81" fmla="*/ 5148543 w 12192000"/>
              <a:gd name="connsiteY81" fmla="*/ 2282356 h 3482342"/>
              <a:gd name="connsiteX82" fmla="*/ 5079548 w 12192000"/>
              <a:gd name="connsiteY82" fmla="*/ 2313485 h 3482342"/>
              <a:gd name="connsiteX83" fmla="*/ 4975908 w 12192000"/>
              <a:gd name="connsiteY83" fmla="*/ 2364128 h 3482342"/>
              <a:gd name="connsiteX84" fmla="*/ 4913723 w 12192000"/>
              <a:gd name="connsiteY84" fmla="*/ 2385265 h 3482342"/>
              <a:gd name="connsiteX85" fmla="*/ 4746485 w 12192000"/>
              <a:gd name="connsiteY85" fmla="*/ 2451769 h 3482342"/>
              <a:gd name="connsiteX86" fmla="*/ 4681588 w 12192000"/>
              <a:gd name="connsiteY86" fmla="*/ 2467494 h 3482342"/>
              <a:gd name="connsiteX87" fmla="*/ 1783655 w 12192000"/>
              <a:gd name="connsiteY87" fmla="*/ 3163860 h 3482342"/>
              <a:gd name="connsiteX88" fmla="*/ 1325955 w 12192000"/>
              <a:gd name="connsiteY88" fmla="*/ 3176692 h 3482342"/>
              <a:gd name="connsiteX89" fmla="*/ 1190384 w 12192000"/>
              <a:gd name="connsiteY89" fmla="*/ 3203504 h 3482342"/>
              <a:gd name="connsiteX90" fmla="*/ 1094537 w 12192000"/>
              <a:gd name="connsiteY90" fmla="*/ 3229469 h 3482342"/>
              <a:gd name="connsiteX91" fmla="*/ 779276 w 12192000"/>
              <a:gd name="connsiteY91" fmla="*/ 3327290 h 3482342"/>
              <a:gd name="connsiteX92" fmla="*/ 600378 w 12192000"/>
              <a:gd name="connsiteY92" fmla="*/ 3335250 h 3482342"/>
              <a:gd name="connsiteX93" fmla="*/ 493457 w 12192000"/>
              <a:gd name="connsiteY93" fmla="*/ 3365044 h 3482342"/>
              <a:gd name="connsiteX94" fmla="*/ 349402 w 12192000"/>
              <a:gd name="connsiteY94" fmla="*/ 3380897 h 3482342"/>
              <a:gd name="connsiteX95" fmla="*/ 192183 w 12192000"/>
              <a:gd name="connsiteY95" fmla="*/ 3460075 h 3482342"/>
              <a:gd name="connsiteX96" fmla="*/ 46713 w 12192000"/>
              <a:gd name="connsiteY96" fmla="*/ 3462986 h 3482342"/>
              <a:gd name="connsiteX97" fmla="*/ 2765 w 12192000"/>
              <a:gd name="connsiteY97" fmla="*/ 3480770 h 3482342"/>
              <a:gd name="connsiteX98" fmla="*/ 0 w 12192000"/>
              <a:gd name="connsiteY98" fmla="*/ 3482342 h 3482342"/>
              <a:gd name="connsiteX99" fmla="*/ 0 w 12192000"/>
              <a:gd name="connsiteY99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17124 w 12192000"/>
              <a:gd name="connsiteY58" fmla="*/ 1837109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700779 w 12192000"/>
              <a:gd name="connsiteY64" fmla="*/ 1907344 h 3482342"/>
              <a:gd name="connsiteX65" fmla="*/ 6672513 w 12192000"/>
              <a:gd name="connsiteY65" fmla="*/ 1926452 h 3482342"/>
              <a:gd name="connsiteX66" fmla="*/ 6633549 w 12192000"/>
              <a:gd name="connsiteY66" fmla="*/ 1936255 h 3482342"/>
              <a:gd name="connsiteX67" fmla="*/ 6444344 w 12192000"/>
              <a:gd name="connsiteY67" fmla="*/ 1969663 h 3482342"/>
              <a:gd name="connsiteX68" fmla="*/ 6333446 w 12192000"/>
              <a:gd name="connsiteY68" fmla="*/ 1997163 h 3482342"/>
              <a:gd name="connsiteX69" fmla="*/ 6294933 w 12192000"/>
              <a:gd name="connsiteY69" fmla="*/ 2019412 h 3482342"/>
              <a:gd name="connsiteX70" fmla="*/ 6238719 w 12192000"/>
              <a:gd name="connsiteY70" fmla="*/ 2042547 h 3482342"/>
              <a:gd name="connsiteX71" fmla="*/ 6142310 w 12192000"/>
              <a:gd name="connsiteY71" fmla="*/ 2092510 h 3482342"/>
              <a:gd name="connsiteX72" fmla="*/ 6007916 w 12192000"/>
              <a:gd name="connsiteY72" fmla="*/ 2143752 h 3482342"/>
              <a:gd name="connsiteX73" fmla="*/ 5894610 w 12192000"/>
              <a:gd name="connsiteY73" fmla="*/ 2130684 h 3482342"/>
              <a:gd name="connsiteX74" fmla="*/ 5817682 w 12192000"/>
              <a:gd name="connsiteY74" fmla="*/ 2157358 h 3482342"/>
              <a:gd name="connsiteX75" fmla="*/ 5591469 w 12192000"/>
              <a:gd name="connsiteY75" fmla="*/ 2178389 h 3482342"/>
              <a:gd name="connsiteX76" fmla="*/ 5414282 w 12192000"/>
              <a:gd name="connsiteY76" fmla="*/ 2183070 h 3482342"/>
              <a:gd name="connsiteX77" fmla="*/ 5368369 w 12192000"/>
              <a:gd name="connsiteY77" fmla="*/ 2204272 h 3482342"/>
              <a:gd name="connsiteX78" fmla="*/ 5291263 w 12192000"/>
              <a:gd name="connsiteY78" fmla="*/ 2239182 h 3482342"/>
              <a:gd name="connsiteX79" fmla="*/ 5240857 w 12192000"/>
              <a:gd name="connsiteY79" fmla="*/ 2289444 h 3482342"/>
              <a:gd name="connsiteX80" fmla="*/ 5173523 w 12192000"/>
              <a:gd name="connsiteY80" fmla="*/ 2309057 h 3482342"/>
              <a:gd name="connsiteX81" fmla="*/ 5148543 w 12192000"/>
              <a:gd name="connsiteY81" fmla="*/ 2282356 h 3482342"/>
              <a:gd name="connsiteX82" fmla="*/ 5079548 w 12192000"/>
              <a:gd name="connsiteY82" fmla="*/ 2313485 h 3482342"/>
              <a:gd name="connsiteX83" fmla="*/ 4975908 w 12192000"/>
              <a:gd name="connsiteY83" fmla="*/ 2364128 h 3482342"/>
              <a:gd name="connsiteX84" fmla="*/ 4913723 w 12192000"/>
              <a:gd name="connsiteY84" fmla="*/ 2385265 h 3482342"/>
              <a:gd name="connsiteX85" fmla="*/ 4746485 w 12192000"/>
              <a:gd name="connsiteY85" fmla="*/ 2451769 h 3482342"/>
              <a:gd name="connsiteX86" fmla="*/ 4681588 w 12192000"/>
              <a:gd name="connsiteY86" fmla="*/ 2467494 h 3482342"/>
              <a:gd name="connsiteX87" fmla="*/ 1783655 w 12192000"/>
              <a:gd name="connsiteY87" fmla="*/ 3163860 h 3482342"/>
              <a:gd name="connsiteX88" fmla="*/ 1325955 w 12192000"/>
              <a:gd name="connsiteY88" fmla="*/ 3176692 h 3482342"/>
              <a:gd name="connsiteX89" fmla="*/ 1190384 w 12192000"/>
              <a:gd name="connsiteY89" fmla="*/ 3203504 h 3482342"/>
              <a:gd name="connsiteX90" fmla="*/ 1094537 w 12192000"/>
              <a:gd name="connsiteY90" fmla="*/ 3229469 h 3482342"/>
              <a:gd name="connsiteX91" fmla="*/ 779276 w 12192000"/>
              <a:gd name="connsiteY91" fmla="*/ 3327290 h 3482342"/>
              <a:gd name="connsiteX92" fmla="*/ 600378 w 12192000"/>
              <a:gd name="connsiteY92" fmla="*/ 3335250 h 3482342"/>
              <a:gd name="connsiteX93" fmla="*/ 493457 w 12192000"/>
              <a:gd name="connsiteY93" fmla="*/ 3365044 h 3482342"/>
              <a:gd name="connsiteX94" fmla="*/ 349402 w 12192000"/>
              <a:gd name="connsiteY94" fmla="*/ 3380897 h 3482342"/>
              <a:gd name="connsiteX95" fmla="*/ 192183 w 12192000"/>
              <a:gd name="connsiteY95" fmla="*/ 3460075 h 3482342"/>
              <a:gd name="connsiteX96" fmla="*/ 46713 w 12192000"/>
              <a:gd name="connsiteY96" fmla="*/ 3462986 h 3482342"/>
              <a:gd name="connsiteX97" fmla="*/ 2765 w 12192000"/>
              <a:gd name="connsiteY97" fmla="*/ 3480770 h 3482342"/>
              <a:gd name="connsiteX98" fmla="*/ 0 w 12192000"/>
              <a:gd name="connsiteY98" fmla="*/ 3482342 h 3482342"/>
              <a:gd name="connsiteX99" fmla="*/ 0 w 12192000"/>
              <a:gd name="connsiteY99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17124 w 12192000"/>
              <a:gd name="connsiteY58" fmla="*/ 1837109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700779 w 12192000"/>
              <a:gd name="connsiteY64" fmla="*/ 1907344 h 3482342"/>
              <a:gd name="connsiteX65" fmla="*/ 6672513 w 12192000"/>
              <a:gd name="connsiteY65" fmla="*/ 1926452 h 3482342"/>
              <a:gd name="connsiteX66" fmla="*/ 6633549 w 12192000"/>
              <a:gd name="connsiteY66" fmla="*/ 1936255 h 3482342"/>
              <a:gd name="connsiteX67" fmla="*/ 6444344 w 12192000"/>
              <a:gd name="connsiteY67" fmla="*/ 1969663 h 3482342"/>
              <a:gd name="connsiteX68" fmla="*/ 6333446 w 12192000"/>
              <a:gd name="connsiteY68" fmla="*/ 1997163 h 3482342"/>
              <a:gd name="connsiteX69" fmla="*/ 6294933 w 12192000"/>
              <a:gd name="connsiteY69" fmla="*/ 2019412 h 3482342"/>
              <a:gd name="connsiteX70" fmla="*/ 6238719 w 12192000"/>
              <a:gd name="connsiteY70" fmla="*/ 2042547 h 3482342"/>
              <a:gd name="connsiteX71" fmla="*/ 6142310 w 12192000"/>
              <a:gd name="connsiteY71" fmla="*/ 2092510 h 3482342"/>
              <a:gd name="connsiteX72" fmla="*/ 6007916 w 12192000"/>
              <a:gd name="connsiteY72" fmla="*/ 2143752 h 3482342"/>
              <a:gd name="connsiteX73" fmla="*/ 5894610 w 12192000"/>
              <a:gd name="connsiteY73" fmla="*/ 2130684 h 3482342"/>
              <a:gd name="connsiteX74" fmla="*/ 5817682 w 12192000"/>
              <a:gd name="connsiteY74" fmla="*/ 2157358 h 3482342"/>
              <a:gd name="connsiteX75" fmla="*/ 5591469 w 12192000"/>
              <a:gd name="connsiteY75" fmla="*/ 2178389 h 3482342"/>
              <a:gd name="connsiteX76" fmla="*/ 5414282 w 12192000"/>
              <a:gd name="connsiteY76" fmla="*/ 2183070 h 3482342"/>
              <a:gd name="connsiteX77" fmla="*/ 5368369 w 12192000"/>
              <a:gd name="connsiteY77" fmla="*/ 2204272 h 3482342"/>
              <a:gd name="connsiteX78" fmla="*/ 5291263 w 12192000"/>
              <a:gd name="connsiteY78" fmla="*/ 2239182 h 3482342"/>
              <a:gd name="connsiteX79" fmla="*/ 5240857 w 12192000"/>
              <a:gd name="connsiteY79" fmla="*/ 2289444 h 3482342"/>
              <a:gd name="connsiteX80" fmla="*/ 5173523 w 12192000"/>
              <a:gd name="connsiteY80" fmla="*/ 2309057 h 3482342"/>
              <a:gd name="connsiteX81" fmla="*/ 5148543 w 12192000"/>
              <a:gd name="connsiteY81" fmla="*/ 2282356 h 3482342"/>
              <a:gd name="connsiteX82" fmla="*/ 5079548 w 12192000"/>
              <a:gd name="connsiteY82" fmla="*/ 2313485 h 3482342"/>
              <a:gd name="connsiteX83" fmla="*/ 4975908 w 12192000"/>
              <a:gd name="connsiteY83" fmla="*/ 2364128 h 3482342"/>
              <a:gd name="connsiteX84" fmla="*/ 4913723 w 12192000"/>
              <a:gd name="connsiteY84" fmla="*/ 2385265 h 3482342"/>
              <a:gd name="connsiteX85" fmla="*/ 4746485 w 12192000"/>
              <a:gd name="connsiteY85" fmla="*/ 2451769 h 3482342"/>
              <a:gd name="connsiteX86" fmla="*/ 4681588 w 12192000"/>
              <a:gd name="connsiteY86" fmla="*/ 2467494 h 3482342"/>
              <a:gd name="connsiteX87" fmla="*/ 1783655 w 12192000"/>
              <a:gd name="connsiteY87" fmla="*/ 3163860 h 3482342"/>
              <a:gd name="connsiteX88" fmla="*/ 1325955 w 12192000"/>
              <a:gd name="connsiteY88" fmla="*/ 3176692 h 3482342"/>
              <a:gd name="connsiteX89" fmla="*/ 1190384 w 12192000"/>
              <a:gd name="connsiteY89" fmla="*/ 3203504 h 3482342"/>
              <a:gd name="connsiteX90" fmla="*/ 1094537 w 12192000"/>
              <a:gd name="connsiteY90" fmla="*/ 3229469 h 3482342"/>
              <a:gd name="connsiteX91" fmla="*/ 779276 w 12192000"/>
              <a:gd name="connsiteY91" fmla="*/ 3327290 h 3482342"/>
              <a:gd name="connsiteX92" fmla="*/ 600378 w 12192000"/>
              <a:gd name="connsiteY92" fmla="*/ 3335250 h 3482342"/>
              <a:gd name="connsiteX93" fmla="*/ 493457 w 12192000"/>
              <a:gd name="connsiteY93" fmla="*/ 3365044 h 3482342"/>
              <a:gd name="connsiteX94" fmla="*/ 349402 w 12192000"/>
              <a:gd name="connsiteY94" fmla="*/ 3380897 h 3482342"/>
              <a:gd name="connsiteX95" fmla="*/ 192183 w 12192000"/>
              <a:gd name="connsiteY95" fmla="*/ 3460075 h 3482342"/>
              <a:gd name="connsiteX96" fmla="*/ 46713 w 12192000"/>
              <a:gd name="connsiteY96" fmla="*/ 3462986 h 3482342"/>
              <a:gd name="connsiteX97" fmla="*/ 2765 w 12192000"/>
              <a:gd name="connsiteY97" fmla="*/ 3480770 h 3482342"/>
              <a:gd name="connsiteX98" fmla="*/ 0 w 12192000"/>
              <a:gd name="connsiteY98" fmla="*/ 3482342 h 3482342"/>
              <a:gd name="connsiteX99" fmla="*/ 0 w 12192000"/>
              <a:gd name="connsiteY99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17124 w 12192000"/>
              <a:gd name="connsiteY58" fmla="*/ 1837109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700779 w 12192000"/>
              <a:gd name="connsiteY64" fmla="*/ 1907344 h 3482342"/>
              <a:gd name="connsiteX65" fmla="*/ 6672513 w 12192000"/>
              <a:gd name="connsiteY65" fmla="*/ 1926452 h 3482342"/>
              <a:gd name="connsiteX66" fmla="*/ 6633549 w 12192000"/>
              <a:gd name="connsiteY66" fmla="*/ 1936255 h 3482342"/>
              <a:gd name="connsiteX67" fmla="*/ 6444344 w 12192000"/>
              <a:gd name="connsiteY67" fmla="*/ 1969663 h 3482342"/>
              <a:gd name="connsiteX68" fmla="*/ 6333446 w 12192000"/>
              <a:gd name="connsiteY68" fmla="*/ 1997163 h 3482342"/>
              <a:gd name="connsiteX69" fmla="*/ 6294933 w 12192000"/>
              <a:gd name="connsiteY69" fmla="*/ 2019412 h 3482342"/>
              <a:gd name="connsiteX70" fmla="*/ 6238719 w 12192000"/>
              <a:gd name="connsiteY70" fmla="*/ 2042547 h 3482342"/>
              <a:gd name="connsiteX71" fmla="*/ 6142310 w 12192000"/>
              <a:gd name="connsiteY71" fmla="*/ 2092510 h 3482342"/>
              <a:gd name="connsiteX72" fmla="*/ 6007916 w 12192000"/>
              <a:gd name="connsiteY72" fmla="*/ 2143752 h 3482342"/>
              <a:gd name="connsiteX73" fmla="*/ 5894610 w 12192000"/>
              <a:gd name="connsiteY73" fmla="*/ 2130684 h 3482342"/>
              <a:gd name="connsiteX74" fmla="*/ 5817682 w 12192000"/>
              <a:gd name="connsiteY74" fmla="*/ 2157358 h 3482342"/>
              <a:gd name="connsiteX75" fmla="*/ 5591469 w 12192000"/>
              <a:gd name="connsiteY75" fmla="*/ 2178389 h 3482342"/>
              <a:gd name="connsiteX76" fmla="*/ 5414282 w 12192000"/>
              <a:gd name="connsiteY76" fmla="*/ 2183070 h 3482342"/>
              <a:gd name="connsiteX77" fmla="*/ 5368369 w 12192000"/>
              <a:gd name="connsiteY77" fmla="*/ 2204272 h 3482342"/>
              <a:gd name="connsiteX78" fmla="*/ 5291263 w 12192000"/>
              <a:gd name="connsiteY78" fmla="*/ 2239182 h 3482342"/>
              <a:gd name="connsiteX79" fmla="*/ 5240857 w 12192000"/>
              <a:gd name="connsiteY79" fmla="*/ 2289444 h 3482342"/>
              <a:gd name="connsiteX80" fmla="*/ 5173523 w 12192000"/>
              <a:gd name="connsiteY80" fmla="*/ 2309057 h 3482342"/>
              <a:gd name="connsiteX81" fmla="*/ 5148543 w 12192000"/>
              <a:gd name="connsiteY81" fmla="*/ 2282356 h 3482342"/>
              <a:gd name="connsiteX82" fmla="*/ 5079548 w 12192000"/>
              <a:gd name="connsiteY82" fmla="*/ 2313485 h 3482342"/>
              <a:gd name="connsiteX83" fmla="*/ 4975908 w 12192000"/>
              <a:gd name="connsiteY83" fmla="*/ 2364128 h 3482342"/>
              <a:gd name="connsiteX84" fmla="*/ 4913723 w 12192000"/>
              <a:gd name="connsiteY84" fmla="*/ 2385265 h 3482342"/>
              <a:gd name="connsiteX85" fmla="*/ 4746485 w 12192000"/>
              <a:gd name="connsiteY85" fmla="*/ 2451769 h 3482342"/>
              <a:gd name="connsiteX86" fmla="*/ 4681588 w 12192000"/>
              <a:gd name="connsiteY86" fmla="*/ 2467494 h 3482342"/>
              <a:gd name="connsiteX87" fmla="*/ 1783655 w 12192000"/>
              <a:gd name="connsiteY87" fmla="*/ 3163860 h 3482342"/>
              <a:gd name="connsiteX88" fmla="*/ 1325955 w 12192000"/>
              <a:gd name="connsiteY88" fmla="*/ 3176692 h 3482342"/>
              <a:gd name="connsiteX89" fmla="*/ 1190384 w 12192000"/>
              <a:gd name="connsiteY89" fmla="*/ 3203504 h 3482342"/>
              <a:gd name="connsiteX90" fmla="*/ 1094537 w 12192000"/>
              <a:gd name="connsiteY90" fmla="*/ 3229469 h 3482342"/>
              <a:gd name="connsiteX91" fmla="*/ 779276 w 12192000"/>
              <a:gd name="connsiteY91" fmla="*/ 3327290 h 3482342"/>
              <a:gd name="connsiteX92" fmla="*/ 600378 w 12192000"/>
              <a:gd name="connsiteY92" fmla="*/ 3335250 h 3482342"/>
              <a:gd name="connsiteX93" fmla="*/ 493457 w 12192000"/>
              <a:gd name="connsiteY93" fmla="*/ 3365044 h 3482342"/>
              <a:gd name="connsiteX94" fmla="*/ 349402 w 12192000"/>
              <a:gd name="connsiteY94" fmla="*/ 3380897 h 3482342"/>
              <a:gd name="connsiteX95" fmla="*/ 192183 w 12192000"/>
              <a:gd name="connsiteY95" fmla="*/ 3460075 h 3482342"/>
              <a:gd name="connsiteX96" fmla="*/ 46713 w 12192000"/>
              <a:gd name="connsiteY96" fmla="*/ 3462986 h 3482342"/>
              <a:gd name="connsiteX97" fmla="*/ 2765 w 12192000"/>
              <a:gd name="connsiteY97" fmla="*/ 3480770 h 3482342"/>
              <a:gd name="connsiteX98" fmla="*/ 0 w 12192000"/>
              <a:gd name="connsiteY98" fmla="*/ 3482342 h 3482342"/>
              <a:gd name="connsiteX99" fmla="*/ 0 w 12192000"/>
              <a:gd name="connsiteY99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17124 w 12192000"/>
              <a:gd name="connsiteY58" fmla="*/ 1837109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700779 w 12192000"/>
              <a:gd name="connsiteY64" fmla="*/ 1907344 h 3482342"/>
              <a:gd name="connsiteX65" fmla="*/ 6672513 w 12192000"/>
              <a:gd name="connsiteY65" fmla="*/ 1926452 h 3482342"/>
              <a:gd name="connsiteX66" fmla="*/ 6633549 w 12192000"/>
              <a:gd name="connsiteY66" fmla="*/ 1936255 h 3482342"/>
              <a:gd name="connsiteX67" fmla="*/ 6444344 w 12192000"/>
              <a:gd name="connsiteY67" fmla="*/ 1969663 h 3482342"/>
              <a:gd name="connsiteX68" fmla="*/ 6333446 w 12192000"/>
              <a:gd name="connsiteY68" fmla="*/ 1997163 h 3482342"/>
              <a:gd name="connsiteX69" fmla="*/ 6294933 w 12192000"/>
              <a:gd name="connsiteY69" fmla="*/ 2019412 h 3482342"/>
              <a:gd name="connsiteX70" fmla="*/ 6238719 w 12192000"/>
              <a:gd name="connsiteY70" fmla="*/ 2042547 h 3482342"/>
              <a:gd name="connsiteX71" fmla="*/ 6142310 w 12192000"/>
              <a:gd name="connsiteY71" fmla="*/ 2092510 h 3482342"/>
              <a:gd name="connsiteX72" fmla="*/ 6007916 w 12192000"/>
              <a:gd name="connsiteY72" fmla="*/ 2143752 h 3482342"/>
              <a:gd name="connsiteX73" fmla="*/ 5894610 w 12192000"/>
              <a:gd name="connsiteY73" fmla="*/ 2130684 h 3482342"/>
              <a:gd name="connsiteX74" fmla="*/ 5817682 w 12192000"/>
              <a:gd name="connsiteY74" fmla="*/ 2157358 h 3482342"/>
              <a:gd name="connsiteX75" fmla="*/ 5591469 w 12192000"/>
              <a:gd name="connsiteY75" fmla="*/ 2178389 h 3482342"/>
              <a:gd name="connsiteX76" fmla="*/ 5414282 w 12192000"/>
              <a:gd name="connsiteY76" fmla="*/ 2183070 h 3482342"/>
              <a:gd name="connsiteX77" fmla="*/ 5368369 w 12192000"/>
              <a:gd name="connsiteY77" fmla="*/ 2204272 h 3482342"/>
              <a:gd name="connsiteX78" fmla="*/ 5291263 w 12192000"/>
              <a:gd name="connsiteY78" fmla="*/ 2239182 h 3482342"/>
              <a:gd name="connsiteX79" fmla="*/ 5240857 w 12192000"/>
              <a:gd name="connsiteY79" fmla="*/ 2289444 h 3482342"/>
              <a:gd name="connsiteX80" fmla="*/ 5173523 w 12192000"/>
              <a:gd name="connsiteY80" fmla="*/ 2309057 h 3482342"/>
              <a:gd name="connsiteX81" fmla="*/ 5148543 w 12192000"/>
              <a:gd name="connsiteY81" fmla="*/ 2282356 h 3482342"/>
              <a:gd name="connsiteX82" fmla="*/ 5079548 w 12192000"/>
              <a:gd name="connsiteY82" fmla="*/ 2313485 h 3482342"/>
              <a:gd name="connsiteX83" fmla="*/ 4975908 w 12192000"/>
              <a:gd name="connsiteY83" fmla="*/ 2364128 h 3482342"/>
              <a:gd name="connsiteX84" fmla="*/ 4913723 w 12192000"/>
              <a:gd name="connsiteY84" fmla="*/ 2385265 h 3482342"/>
              <a:gd name="connsiteX85" fmla="*/ 4746485 w 12192000"/>
              <a:gd name="connsiteY85" fmla="*/ 2451769 h 3482342"/>
              <a:gd name="connsiteX86" fmla="*/ 4681588 w 12192000"/>
              <a:gd name="connsiteY86" fmla="*/ 2467494 h 3482342"/>
              <a:gd name="connsiteX87" fmla="*/ 1783655 w 12192000"/>
              <a:gd name="connsiteY87" fmla="*/ 3163860 h 3482342"/>
              <a:gd name="connsiteX88" fmla="*/ 1325955 w 12192000"/>
              <a:gd name="connsiteY88" fmla="*/ 3176692 h 3482342"/>
              <a:gd name="connsiteX89" fmla="*/ 1190384 w 12192000"/>
              <a:gd name="connsiteY89" fmla="*/ 3203504 h 3482342"/>
              <a:gd name="connsiteX90" fmla="*/ 1094537 w 12192000"/>
              <a:gd name="connsiteY90" fmla="*/ 3229469 h 3482342"/>
              <a:gd name="connsiteX91" fmla="*/ 779276 w 12192000"/>
              <a:gd name="connsiteY91" fmla="*/ 3327290 h 3482342"/>
              <a:gd name="connsiteX92" fmla="*/ 600378 w 12192000"/>
              <a:gd name="connsiteY92" fmla="*/ 3335250 h 3482342"/>
              <a:gd name="connsiteX93" fmla="*/ 493457 w 12192000"/>
              <a:gd name="connsiteY93" fmla="*/ 3365044 h 3482342"/>
              <a:gd name="connsiteX94" fmla="*/ 349402 w 12192000"/>
              <a:gd name="connsiteY94" fmla="*/ 3380897 h 3482342"/>
              <a:gd name="connsiteX95" fmla="*/ 192183 w 12192000"/>
              <a:gd name="connsiteY95" fmla="*/ 3460075 h 3482342"/>
              <a:gd name="connsiteX96" fmla="*/ 46713 w 12192000"/>
              <a:gd name="connsiteY96" fmla="*/ 3462986 h 3482342"/>
              <a:gd name="connsiteX97" fmla="*/ 2765 w 12192000"/>
              <a:gd name="connsiteY97" fmla="*/ 3480770 h 3482342"/>
              <a:gd name="connsiteX98" fmla="*/ 0 w 12192000"/>
              <a:gd name="connsiteY98" fmla="*/ 3482342 h 3482342"/>
              <a:gd name="connsiteX99" fmla="*/ 0 w 12192000"/>
              <a:gd name="connsiteY99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17124 w 12192000"/>
              <a:gd name="connsiteY58" fmla="*/ 1837109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700779 w 12192000"/>
              <a:gd name="connsiteY64" fmla="*/ 1907344 h 3482342"/>
              <a:gd name="connsiteX65" fmla="*/ 6672513 w 12192000"/>
              <a:gd name="connsiteY65" fmla="*/ 1926452 h 3482342"/>
              <a:gd name="connsiteX66" fmla="*/ 6633549 w 12192000"/>
              <a:gd name="connsiteY66" fmla="*/ 1936255 h 3482342"/>
              <a:gd name="connsiteX67" fmla="*/ 6444344 w 12192000"/>
              <a:gd name="connsiteY67" fmla="*/ 1969663 h 3482342"/>
              <a:gd name="connsiteX68" fmla="*/ 6333446 w 12192000"/>
              <a:gd name="connsiteY68" fmla="*/ 1997163 h 3482342"/>
              <a:gd name="connsiteX69" fmla="*/ 6294933 w 12192000"/>
              <a:gd name="connsiteY69" fmla="*/ 2019412 h 3482342"/>
              <a:gd name="connsiteX70" fmla="*/ 6238719 w 12192000"/>
              <a:gd name="connsiteY70" fmla="*/ 2042547 h 3482342"/>
              <a:gd name="connsiteX71" fmla="*/ 6142310 w 12192000"/>
              <a:gd name="connsiteY71" fmla="*/ 2092510 h 3482342"/>
              <a:gd name="connsiteX72" fmla="*/ 6007916 w 12192000"/>
              <a:gd name="connsiteY72" fmla="*/ 2143752 h 3482342"/>
              <a:gd name="connsiteX73" fmla="*/ 5894610 w 12192000"/>
              <a:gd name="connsiteY73" fmla="*/ 2130684 h 3482342"/>
              <a:gd name="connsiteX74" fmla="*/ 5817682 w 12192000"/>
              <a:gd name="connsiteY74" fmla="*/ 2157358 h 3482342"/>
              <a:gd name="connsiteX75" fmla="*/ 5591469 w 12192000"/>
              <a:gd name="connsiteY75" fmla="*/ 2178389 h 3482342"/>
              <a:gd name="connsiteX76" fmla="*/ 5414282 w 12192000"/>
              <a:gd name="connsiteY76" fmla="*/ 2183070 h 3482342"/>
              <a:gd name="connsiteX77" fmla="*/ 5368369 w 12192000"/>
              <a:gd name="connsiteY77" fmla="*/ 2204272 h 3482342"/>
              <a:gd name="connsiteX78" fmla="*/ 5291263 w 12192000"/>
              <a:gd name="connsiteY78" fmla="*/ 2239182 h 3482342"/>
              <a:gd name="connsiteX79" fmla="*/ 5240857 w 12192000"/>
              <a:gd name="connsiteY79" fmla="*/ 2289444 h 3482342"/>
              <a:gd name="connsiteX80" fmla="*/ 5173523 w 12192000"/>
              <a:gd name="connsiteY80" fmla="*/ 2309057 h 3482342"/>
              <a:gd name="connsiteX81" fmla="*/ 5148543 w 12192000"/>
              <a:gd name="connsiteY81" fmla="*/ 2282356 h 3482342"/>
              <a:gd name="connsiteX82" fmla="*/ 5079548 w 12192000"/>
              <a:gd name="connsiteY82" fmla="*/ 2313485 h 3482342"/>
              <a:gd name="connsiteX83" fmla="*/ 4975908 w 12192000"/>
              <a:gd name="connsiteY83" fmla="*/ 2364128 h 3482342"/>
              <a:gd name="connsiteX84" fmla="*/ 4913723 w 12192000"/>
              <a:gd name="connsiteY84" fmla="*/ 2385265 h 3482342"/>
              <a:gd name="connsiteX85" fmla="*/ 4746485 w 12192000"/>
              <a:gd name="connsiteY85" fmla="*/ 2451769 h 3482342"/>
              <a:gd name="connsiteX86" fmla="*/ 4681588 w 12192000"/>
              <a:gd name="connsiteY86" fmla="*/ 2467494 h 3482342"/>
              <a:gd name="connsiteX87" fmla="*/ 1783655 w 12192000"/>
              <a:gd name="connsiteY87" fmla="*/ 3163860 h 3482342"/>
              <a:gd name="connsiteX88" fmla="*/ 1325955 w 12192000"/>
              <a:gd name="connsiteY88" fmla="*/ 3176692 h 3482342"/>
              <a:gd name="connsiteX89" fmla="*/ 1190384 w 12192000"/>
              <a:gd name="connsiteY89" fmla="*/ 3203504 h 3482342"/>
              <a:gd name="connsiteX90" fmla="*/ 1094537 w 12192000"/>
              <a:gd name="connsiteY90" fmla="*/ 3229469 h 3482342"/>
              <a:gd name="connsiteX91" fmla="*/ 779276 w 12192000"/>
              <a:gd name="connsiteY91" fmla="*/ 3327290 h 3482342"/>
              <a:gd name="connsiteX92" fmla="*/ 600378 w 12192000"/>
              <a:gd name="connsiteY92" fmla="*/ 3335250 h 3482342"/>
              <a:gd name="connsiteX93" fmla="*/ 493457 w 12192000"/>
              <a:gd name="connsiteY93" fmla="*/ 3365044 h 3482342"/>
              <a:gd name="connsiteX94" fmla="*/ 349402 w 12192000"/>
              <a:gd name="connsiteY94" fmla="*/ 3380897 h 3482342"/>
              <a:gd name="connsiteX95" fmla="*/ 192183 w 12192000"/>
              <a:gd name="connsiteY95" fmla="*/ 3460075 h 3482342"/>
              <a:gd name="connsiteX96" fmla="*/ 46713 w 12192000"/>
              <a:gd name="connsiteY96" fmla="*/ 3462986 h 3482342"/>
              <a:gd name="connsiteX97" fmla="*/ 2765 w 12192000"/>
              <a:gd name="connsiteY97" fmla="*/ 3480770 h 3482342"/>
              <a:gd name="connsiteX98" fmla="*/ 0 w 12192000"/>
              <a:gd name="connsiteY98" fmla="*/ 3482342 h 3482342"/>
              <a:gd name="connsiteX99" fmla="*/ 0 w 12192000"/>
              <a:gd name="connsiteY99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700779 w 12192000"/>
              <a:gd name="connsiteY64" fmla="*/ 1907344 h 3482342"/>
              <a:gd name="connsiteX65" fmla="*/ 6672513 w 12192000"/>
              <a:gd name="connsiteY65" fmla="*/ 1926452 h 3482342"/>
              <a:gd name="connsiteX66" fmla="*/ 6633549 w 12192000"/>
              <a:gd name="connsiteY66" fmla="*/ 1936255 h 3482342"/>
              <a:gd name="connsiteX67" fmla="*/ 6444344 w 12192000"/>
              <a:gd name="connsiteY67" fmla="*/ 1969663 h 3482342"/>
              <a:gd name="connsiteX68" fmla="*/ 6333446 w 12192000"/>
              <a:gd name="connsiteY68" fmla="*/ 1997163 h 3482342"/>
              <a:gd name="connsiteX69" fmla="*/ 6294933 w 12192000"/>
              <a:gd name="connsiteY69" fmla="*/ 2019412 h 3482342"/>
              <a:gd name="connsiteX70" fmla="*/ 6238719 w 12192000"/>
              <a:gd name="connsiteY70" fmla="*/ 2042547 h 3482342"/>
              <a:gd name="connsiteX71" fmla="*/ 6142310 w 12192000"/>
              <a:gd name="connsiteY71" fmla="*/ 2092510 h 3482342"/>
              <a:gd name="connsiteX72" fmla="*/ 6007916 w 12192000"/>
              <a:gd name="connsiteY72" fmla="*/ 2143752 h 3482342"/>
              <a:gd name="connsiteX73" fmla="*/ 5894610 w 12192000"/>
              <a:gd name="connsiteY73" fmla="*/ 2130684 h 3482342"/>
              <a:gd name="connsiteX74" fmla="*/ 5817682 w 12192000"/>
              <a:gd name="connsiteY74" fmla="*/ 2157358 h 3482342"/>
              <a:gd name="connsiteX75" fmla="*/ 5591469 w 12192000"/>
              <a:gd name="connsiteY75" fmla="*/ 2178389 h 3482342"/>
              <a:gd name="connsiteX76" fmla="*/ 5414282 w 12192000"/>
              <a:gd name="connsiteY76" fmla="*/ 2183070 h 3482342"/>
              <a:gd name="connsiteX77" fmla="*/ 5368369 w 12192000"/>
              <a:gd name="connsiteY77" fmla="*/ 2204272 h 3482342"/>
              <a:gd name="connsiteX78" fmla="*/ 5291263 w 12192000"/>
              <a:gd name="connsiteY78" fmla="*/ 2239182 h 3482342"/>
              <a:gd name="connsiteX79" fmla="*/ 5240857 w 12192000"/>
              <a:gd name="connsiteY79" fmla="*/ 2289444 h 3482342"/>
              <a:gd name="connsiteX80" fmla="*/ 5173523 w 12192000"/>
              <a:gd name="connsiteY80" fmla="*/ 2309057 h 3482342"/>
              <a:gd name="connsiteX81" fmla="*/ 5148543 w 12192000"/>
              <a:gd name="connsiteY81" fmla="*/ 2282356 h 3482342"/>
              <a:gd name="connsiteX82" fmla="*/ 5079548 w 12192000"/>
              <a:gd name="connsiteY82" fmla="*/ 2313485 h 3482342"/>
              <a:gd name="connsiteX83" fmla="*/ 4975908 w 12192000"/>
              <a:gd name="connsiteY83" fmla="*/ 2364128 h 3482342"/>
              <a:gd name="connsiteX84" fmla="*/ 4913723 w 12192000"/>
              <a:gd name="connsiteY84" fmla="*/ 2385265 h 3482342"/>
              <a:gd name="connsiteX85" fmla="*/ 4746485 w 12192000"/>
              <a:gd name="connsiteY85" fmla="*/ 2451769 h 3482342"/>
              <a:gd name="connsiteX86" fmla="*/ 4681588 w 12192000"/>
              <a:gd name="connsiteY86" fmla="*/ 2467494 h 3482342"/>
              <a:gd name="connsiteX87" fmla="*/ 1783655 w 12192000"/>
              <a:gd name="connsiteY87" fmla="*/ 3163860 h 3482342"/>
              <a:gd name="connsiteX88" fmla="*/ 1325955 w 12192000"/>
              <a:gd name="connsiteY88" fmla="*/ 3176692 h 3482342"/>
              <a:gd name="connsiteX89" fmla="*/ 1190384 w 12192000"/>
              <a:gd name="connsiteY89" fmla="*/ 3203504 h 3482342"/>
              <a:gd name="connsiteX90" fmla="*/ 1094537 w 12192000"/>
              <a:gd name="connsiteY90" fmla="*/ 3229469 h 3482342"/>
              <a:gd name="connsiteX91" fmla="*/ 779276 w 12192000"/>
              <a:gd name="connsiteY91" fmla="*/ 3327290 h 3482342"/>
              <a:gd name="connsiteX92" fmla="*/ 600378 w 12192000"/>
              <a:gd name="connsiteY92" fmla="*/ 3335250 h 3482342"/>
              <a:gd name="connsiteX93" fmla="*/ 493457 w 12192000"/>
              <a:gd name="connsiteY93" fmla="*/ 3365044 h 3482342"/>
              <a:gd name="connsiteX94" fmla="*/ 349402 w 12192000"/>
              <a:gd name="connsiteY94" fmla="*/ 3380897 h 3482342"/>
              <a:gd name="connsiteX95" fmla="*/ 192183 w 12192000"/>
              <a:gd name="connsiteY95" fmla="*/ 3460075 h 3482342"/>
              <a:gd name="connsiteX96" fmla="*/ 46713 w 12192000"/>
              <a:gd name="connsiteY96" fmla="*/ 3462986 h 3482342"/>
              <a:gd name="connsiteX97" fmla="*/ 2765 w 12192000"/>
              <a:gd name="connsiteY97" fmla="*/ 3480770 h 3482342"/>
              <a:gd name="connsiteX98" fmla="*/ 0 w 12192000"/>
              <a:gd name="connsiteY98" fmla="*/ 3482342 h 3482342"/>
              <a:gd name="connsiteX99" fmla="*/ 0 w 12192000"/>
              <a:gd name="connsiteY99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700779 w 12192000"/>
              <a:gd name="connsiteY64" fmla="*/ 1907344 h 3482342"/>
              <a:gd name="connsiteX65" fmla="*/ 6672513 w 12192000"/>
              <a:gd name="connsiteY65" fmla="*/ 1926452 h 3482342"/>
              <a:gd name="connsiteX66" fmla="*/ 6633549 w 12192000"/>
              <a:gd name="connsiteY66" fmla="*/ 1936255 h 3482342"/>
              <a:gd name="connsiteX67" fmla="*/ 6444344 w 12192000"/>
              <a:gd name="connsiteY67" fmla="*/ 1969663 h 3482342"/>
              <a:gd name="connsiteX68" fmla="*/ 6333446 w 12192000"/>
              <a:gd name="connsiteY68" fmla="*/ 1997163 h 3482342"/>
              <a:gd name="connsiteX69" fmla="*/ 6294933 w 12192000"/>
              <a:gd name="connsiteY69" fmla="*/ 2019412 h 3482342"/>
              <a:gd name="connsiteX70" fmla="*/ 6238719 w 12192000"/>
              <a:gd name="connsiteY70" fmla="*/ 2042547 h 3482342"/>
              <a:gd name="connsiteX71" fmla="*/ 6142310 w 12192000"/>
              <a:gd name="connsiteY71" fmla="*/ 2092510 h 3482342"/>
              <a:gd name="connsiteX72" fmla="*/ 6007916 w 12192000"/>
              <a:gd name="connsiteY72" fmla="*/ 2143752 h 3482342"/>
              <a:gd name="connsiteX73" fmla="*/ 5894610 w 12192000"/>
              <a:gd name="connsiteY73" fmla="*/ 2130684 h 3482342"/>
              <a:gd name="connsiteX74" fmla="*/ 5817682 w 12192000"/>
              <a:gd name="connsiteY74" fmla="*/ 2157358 h 3482342"/>
              <a:gd name="connsiteX75" fmla="*/ 5591469 w 12192000"/>
              <a:gd name="connsiteY75" fmla="*/ 2178389 h 3482342"/>
              <a:gd name="connsiteX76" fmla="*/ 5414282 w 12192000"/>
              <a:gd name="connsiteY76" fmla="*/ 2183070 h 3482342"/>
              <a:gd name="connsiteX77" fmla="*/ 5368369 w 12192000"/>
              <a:gd name="connsiteY77" fmla="*/ 2204272 h 3482342"/>
              <a:gd name="connsiteX78" fmla="*/ 5291263 w 12192000"/>
              <a:gd name="connsiteY78" fmla="*/ 2239182 h 3482342"/>
              <a:gd name="connsiteX79" fmla="*/ 5240857 w 12192000"/>
              <a:gd name="connsiteY79" fmla="*/ 2289444 h 3482342"/>
              <a:gd name="connsiteX80" fmla="*/ 5173523 w 12192000"/>
              <a:gd name="connsiteY80" fmla="*/ 2309057 h 3482342"/>
              <a:gd name="connsiteX81" fmla="*/ 5148543 w 12192000"/>
              <a:gd name="connsiteY81" fmla="*/ 2282356 h 3482342"/>
              <a:gd name="connsiteX82" fmla="*/ 5079548 w 12192000"/>
              <a:gd name="connsiteY82" fmla="*/ 2313485 h 3482342"/>
              <a:gd name="connsiteX83" fmla="*/ 4975908 w 12192000"/>
              <a:gd name="connsiteY83" fmla="*/ 2364128 h 3482342"/>
              <a:gd name="connsiteX84" fmla="*/ 4913723 w 12192000"/>
              <a:gd name="connsiteY84" fmla="*/ 2385265 h 3482342"/>
              <a:gd name="connsiteX85" fmla="*/ 4746485 w 12192000"/>
              <a:gd name="connsiteY85" fmla="*/ 2451769 h 3482342"/>
              <a:gd name="connsiteX86" fmla="*/ 4681588 w 12192000"/>
              <a:gd name="connsiteY86" fmla="*/ 2467494 h 3482342"/>
              <a:gd name="connsiteX87" fmla="*/ 1783655 w 12192000"/>
              <a:gd name="connsiteY87" fmla="*/ 3163860 h 3482342"/>
              <a:gd name="connsiteX88" fmla="*/ 1325955 w 12192000"/>
              <a:gd name="connsiteY88" fmla="*/ 3176692 h 3482342"/>
              <a:gd name="connsiteX89" fmla="*/ 1190384 w 12192000"/>
              <a:gd name="connsiteY89" fmla="*/ 3203504 h 3482342"/>
              <a:gd name="connsiteX90" fmla="*/ 1094537 w 12192000"/>
              <a:gd name="connsiteY90" fmla="*/ 3229469 h 3482342"/>
              <a:gd name="connsiteX91" fmla="*/ 779276 w 12192000"/>
              <a:gd name="connsiteY91" fmla="*/ 3327290 h 3482342"/>
              <a:gd name="connsiteX92" fmla="*/ 600378 w 12192000"/>
              <a:gd name="connsiteY92" fmla="*/ 3335250 h 3482342"/>
              <a:gd name="connsiteX93" fmla="*/ 493457 w 12192000"/>
              <a:gd name="connsiteY93" fmla="*/ 3365044 h 3482342"/>
              <a:gd name="connsiteX94" fmla="*/ 349402 w 12192000"/>
              <a:gd name="connsiteY94" fmla="*/ 3380897 h 3482342"/>
              <a:gd name="connsiteX95" fmla="*/ 192183 w 12192000"/>
              <a:gd name="connsiteY95" fmla="*/ 3460075 h 3482342"/>
              <a:gd name="connsiteX96" fmla="*/ 46713 w 12192000"/>
              <a:gd name="connsiteY96" fmla="*/ 3462986 h 3482342"/>
              <a:gd name="connsiteX97" fmla="*/ 2765 w 12192000"/>
              <a:gd name="connsiteY97" fmla="*/ 3480770 h 3482342"/>
              <a:gd name="connsiteX98" fmla="*/ 0 w 12192000"/>
              <a:gd name="connsiteY98" fmla="*/ 3482342 h 3482342"/>
              <a:gd name="connsiteX99" fmla="*/ 0 w 12192000"/>
              <a:gd name="connsiteY99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700779 w 12192000"/>
              <a:gd name="connsiteY64" fmla="*/ 1907344 h 3482342"/>
              <a:gd name="connsiteX65" fmla="*/ 6672513 w 12192000"/>
              <a:gd name="connsiteY65" fmla="*/ 1926452 h 3482342"/>
              <a:gd name="connsiteX66" fmla="*/ 6633549 w 12192000"/>
              <a:gd name="connsiteY66" fmla="*/ 1936255 h 3482342"/>
              <a:gd name="connsiteX67" fmla="*/ 6444344 w 12192000"/>
              <a:gd name="connsiteY67" fmla="*/ 1969663 h 3482342"/>
              <a:gd name="connsiteX68" fmla="*/ 6333446 w 12192000"/>
              <a:gd name="connsiteY68" fmla="*/ 1997163 h 3482342"/>
              <a:gd name="connsiteX69" fmla="*/ 6294933 w 12192000"/>
              <a:gd name="connsiteY69" fmla="*/ 2019412 h 3482342"/>
              <a:gd name="connsiteX70" fmla="*/ 6238719 w 12192000"/>
              <a:gd name="connsiteY70" fmla="*/ 2042547 h 3482342"/>
              <a:gd name="connsiteX71" fmla="*/ 6142310 w 12192000"/>
              <a:gd name="connsiteY71" fmla="*/ 2092510 h 3482342"/>
              <a:gd name="connsiteX72" fmla="*/ 6007916 w 12192000"/>
              <a:gd name="connsiteY72" fmla="*/ 2143752 h 3482342"/>
              <a:gd name="connsiteX73" fmla="*/ 5894610 w 12192000"/>
              <a:gd name="connsiteY73" fmla="*/ 2130684 h 3482342"/>
              <a:gd name="connsiteX74" fmla="*/ 5817682 w 12192000"/>
              <a:gd name="connsiteY74" fmla="*/ 2157358 h 3482342"/>
              <a:gd name="connsiteX75" fmla="*/ 5591469 w 12192000"/>
              <a:gd name="connsiteY75" fmla="*/ 2178389 h 3482342"/>
              <a:gd name="connsiteX76" fmla="*/ 5414282 w 12192000"/>
              <a:gd name="connsiteY76" fmla="*/ 2183070 h 3482342"/>
              <a:gd name="connsiteX77" fmla="*/ 5368369 w 12192000"/>
              <a:gd name="connsiteY77" fmla="*/ 2204272 h 3482342"/>
              <a:gd name="connsiteX78" fmla="*/ 5291263 w 12192000"/>
              <a:gd name="connsiteY78" fmla="*/ 2239182 h 3482342"/>
              <a:gd name="connsiteX79" fmla="*/ 5240857 w 12192000"/>
              <a:gd name="connsiteY79" fmla="*/ 2289444 h 3482342"/>
              <a:gd name="connsiteX80" fmla="*/ 5173523 w 12192000"/>
              <a:gd name="connsiteY80" fmla="*/ 2309057 h 3482342"/>
              <a:gd name="connsiteX81" fmla="*/ 5148543 w 12192000"/>
              <a:gd name="connsiteY81" fmla="*/ 2282356 h 3482342"/>
              <a:gd name="connsiteX82" fmla="*/ 5079548 w 12192000"/>
              <a:gd name="connsiteY82" fmla="*/ 2313485 h 3482342"/>
              <a:gd name="connsiteX83" fmla="*/ 4975908 w 12192000"/>
              <a:gd name="connsiteY83" fmla="*/ 2364128 h 3482342"/>
              <a:gd name="connsiteX84" fmla="*/ 4913723 w 12192000"/>
              <a:gd name="connsiteY84" fmla="*/ 2385265 h 3482342"/>
              <a:gd name="connsiteX85" fmla="*/ 4746485 w 12192000"/>
              <a:gd name="connsiteY85" fmla="*/ 2451769 h 3482342"/>
              <a:gd name="connsiteX86" fmla="*/ 4681588 w 12192000"/>
              <a:gd name="connsiteY86" fmla="*/ 2467494 h 3482342"/>
              <a:gd name="connsiteX87" fmla="*/ 1783655 w 12192000"/>
              <a:gd name="connsiteY87" fmla="*/ 3163860 h 3482342"/>
              <a:gd name="connsiteX88" fmla="*/ 1325955 w 12192000"/>
              <a:gd name="connsiteY88" fmla="*/ 3176692 h 3482342"/>
              <a:gd name="connsiteX89" fmla="*/ 1190384 w 12192000"/>
              <a:gd name="connsiteY89" fmla="*/ 3203504 h 3482342"/>
              <a:gd name="connsiteX90" fmla="*/ 1094537 w 12192000"/>
              <a:gd name="connsiteY90" fmla="*/ 3229469 h 3482342"/>
              <a:gd name="connsiteX91" fmla="*/ 779276 w 12192000"/>
              <a:gd name="connsiteY91" fmla="*/ 3327290 h 3482342"/>
              <a:gd name="connsiteX92" fmla="*/ 600378 w 12192000"/>
              <a:gd name="connsiteY92" fmla="*/ 3335250 h 3482342"/>
              <a:gd name="connsiteX93" fmla="*/ 493457 w 12192000"/>
              <a:gd name="connsiteY93" fmla="*/ 3365044 h 3482342"/>
              <a:gd name="connsiteX94" fmla="*/ 349402 w 12192000"/>
              <a:gd name="connsiteY94" fmla="*/ 3380897 h 3482342"/>
              <a:gd name="connsiteX95" fmla="*/ 192183 w 12192000"/>
              <a:gd name="connsiteY95" fmla="*/ 3460075 h 3482342"/>
              <a:gd name="connsiteX96" fmla="*/ 46713 w 12192000"/>
              <a:gd name="connsiteY96" fmla="*/ 3462986 h 3482342"/>
              <a:gd name="connsiteX97" fmla="*/ 2765 w 12192000"/>
              <a:gd name="connsiteY97" fmla="*/ 3480770 h 3482342"/>
              <a:gd name="connsiteX98" fmla="*/ 0 w 12192000"/>
              <a:gd name="connsiteY98" fmla="*/ 3482342 h 3482342"/>
              <a:gd name="connsiteX99" fmla="*/ 0 w 12192000"/>
              <a:gd name="connsiteY99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700779 w 12192000"/>
              <a:gd name="connsiteY64" fmla="*/ 1907344 h 3482342"/>
              <a:gd name="connsiteX65" fmla="*/ 6672513 w 12192000"/>
              <a:gd name="connsiteY65" fmla="*/ 1926452 h 3482342"/>
              <a:gd name="connsiteX66" fmla="*/ 6622958 w 12192000"/>
              <a:gd name="connsiteY66" fmla="*/ 1936255 h 3482342"/>
              <a:gd name="connsiteX67" fmla="*/ 6444344 w 12192000"/>
              <a:gd name="connsiteY67" fmla="*/ 1969663 h 3482342"/>
              <a:gd name="connsiteX68" fmla="*/ 6333446 w 12192000"/>
              <a:gd name="connsiteY68" fmla="*/ 1997163 h 3482342"/>
              <a:gd name="connsiteX69" fmla="*/ 6294933 w 12192000"/>
              <a:gd name="connsiteY69" fmla="*/ 2019412 h 3482342"/>
              <a:gd name="connsiteX70" fmla="*/ 6238719 w 12192000"/>
              <a:gd name="connsiteY70" fmla="*/ 2042547 h 3482342"/>
              <a:gd name="connsiteX71" fmla="*/ 6142310 w 12192000"/>
              <a:gd name="connsiteY71" fmla="*/ 2092510 h 3482342"/>
              <a:gd name="connsiteX72" fmla="*/ 6007916 w 12192000"/>
              <a:gd name="connsiteY72" fmla="*/ 2143752 h 3482342"/>
              <a:gd name="connsiteX73" fmla="*/ 5894610 w 12192000"/>
              <a:gd name="connsiteY73" fmla="*/ 2130684 h 3482342"/>
              <a:gd name="connsiteX74" fmla="*/ 5817682 w 12192000"/>
              <a:gd name="connsiteY74" fmla="*/ 2157358 h 3482342"/>
              <a:gd name="connsiteX75" fmla="*/ 5591469 w 12192000"/>
              <a:gd name="connsiteY75" fmla="*/ 2178389 h 3482342"/>
              <a:gd name="connsiteX76" fmla="*/ 5414282 w 12192000"/>
              <a:gd name="connsiteY76" fmla="*/ 2183070 h 3482342"/>
              <a:gd name="connsiteX77" fmla="*/ 5368369 w 12192000"/>
              <a:gd name="connsiteY77" fmla="*/ 2204272 h 3482342"/>
              <a:gd name="connsiteX78" fmla="*/ 5291263 w 12192000"/>
              <a:gd name="connsiteY78" fmla="*/ 2239182 h 3482342"/>
              <a:gd name="connsiteX79" fmla="*/ 5240857 w 12192000"/>
              <a:gd name="connsiteY79" fmla="*/ 2289444 h 3482342"/>
              <a:gd name="connsiteX80" fmla="*/ 5173523 w 12192000"/>
              <a:gd name="connsiteY80" fmla="*/ 2309057 h 3482342"/>
              <a:gd name="connsiteX81" fmla="*/ 5148543 w 12192000"/>
              <a:gd name="connsiteY81" fmla="*/ 2282356 h 3482342"/>
              <a:gd name="connsiteX82" fmla="*/ 5079548 w 12192000"/>
              <a:gd name="connsiteY82" fmla="*/ 2313485 h 3482342"/>
              <a:gd name="connsiteX83" fmla="*/ 4975908 w 12192000"/>
              <a:gd name="connsiteY83" fmla="*/ 2364128 h 3482342"/>
              <a:gd name="connsiteX84" fmla="*/ 4913723 w 12192000"/>
              <a:gd name="connsiteY84" fmla="*/ 2385265 h 3482342"/>
              <a:gd name="connsiteX85" fmla="*/ 4746485 w 12192000"/>
              <a:gd name="connsiteY85" fmla="*/ 2451769 h 3482342"/>
              <a:gd name="connsiteX86" fmla="*/ 4681588 w 12192000"/>
              <a:gd name="connsiteY86" fmla="*/ 2467494 h 3482342"/>
              <a:gd name="connsiteX87" fmla="*/ 1783655 w 12192000"/>
              <a:gd name="connsiteY87" fmla="*/ 3163860 h 3482342"/>
              <a:gd name="connsiteX88" fmla="*/ 1325955 w 12192000"/>
              <a:gd name="connsiteY88" fmla="*/ 3176692 h 3482342"/>
              <a:gd name="connsiteX89" fmla="*/ 1190384 w 12192000"/>
              <a:gd name="connsiteY89" fmla="*/ 3203504 h 3482342"/>
              <a:gd name="connsiteX90" fmla="*/ 1094537 w 12192000"/>
              <a:gd name="connsiteY90" fmla="*/ 3229469 h 3482342"/>
              <a:gd name="connsiteX91" fmla="*/ 779276 w 12192000"/>
              <a:gd name="connsiteY91" fmla="*/ 3327290 h 3482342"/>
              <a:gd name="connsiteX92" fmla="*/ 600378 w 12192000"/>
              <a:gd name="connsiteY92" fmla="*/ 3335250 h 3482342"/>
              <a:gd name="connsiteX93" fmla="*/ 493457 w 12192000"/>
              <a:gd name="connsiteY93" fmla="*/ 3365044 h 3482342"/>
              <a:gd name="connsiteX94" fmla="*/ 349402 w 12192000"/>
              <a:gd name="connsiteY94" fmla="*/ 3380897 h 3482342"/>
              <a:gd name="connsiteX95" fmla="*/ 192183 w 12192000"/>
              <a:gd name="connsiteY95" fmla="*/ 3460075 h 3482342"/>
              <a:gd name="connsiteX96" fmla="*/ 46713 w 12192000"/>
              <a:gd name="connsiteY96" fmla="*/ 3462986 h 3482342"/>
              <a:gd name="connsiteX97" fmla="*/ 2765 w 12192000"/>
              <a:gd name="connsiteY97" fmla="*/ 3480770 h 3482342"/>
              <a:gd name="connsiteX98" fmla="*/ 0 w 12192000"/>
              <a:gd name="connsiteY98" fmla="*/ 3482342 h 3482342"/>
              <a:gd name="connsiteX99" fmla="*/ 0 w 12192000"/>
              <a:gd name="connsiteY99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700779 w 12192000"/>
              <a:gd name="connsiteY64" fmla="*/ 1907344 h 3482342"/>
              <a:gd name="connsiteX65" fmla="*/ 6651330 w 12192000"/>
              <a:gd name="connsiteY65" fmla="*/ 1922921 h 3482342"/>
              <a:gd name="connsiteX66" fmla="*/ 6622958 w 12192000"/>
              <a:gd name="connsiteY66" fmla="*/ 1936255 h 3482342"/>
              <a:gd name="connsiteX67" fmla="*/ 6444344 w 12192000"/>
              <a:gd name="connsiteY67" fmla="*/ 1969663 h 3482342"/>
              <a:gd name="connsiteX68" fmla="*/ 6333446 w 12192000"/>
              <a:gd name="connsiteY68" fmla="*/ 1997163 h 3482342"/>
              <a:gd name="connsiteX69" fmla="*/ 6294933 w 12192000"/>
              <a:gd name="connsiteY69" fmla="*/ 2019412 h 3482342"/>
              <a:gd name="connsiteX70" fmla="*/ 6238719 w 12192000"/>
              <a:gd name="connsiteY70" fmla="*/ 2042547 h 3482342"/>
              <a:gd name="connsiteX71" fmla="*/ 6142310 w 12192000"/>
              <a:gd name="connsiteY71" fmla="*/ 2092510 h 3482342"/>
              <a:gd name="connsiteX72" fmla="*/ 6007916 w 12192000"/>
              <a:gd name="connsiteY72" fmla="*/ 2143752 h 3482342"/>
              <a:gd name="connsiteX73" fmla="*/ 5894610 w 12192000"/>
              <a:gd name="connsiteY73" fmla="*/ 2130684 h 3482342"/>
              <a:gd name="connsiteX74" fmla="*/ 5817682 w 12192000"/>
              <a:gd name="connsiteY74" fmla="*/ 2157358 h 3482342"/>
              <a:gd name="connsiteX75" fmla="*/ 5591469 w 12192000"/>
              <a:gd name="connsiteY75" fmla="*/ 2178389 h 3482342"/>
              <a:gd name="connsiteX76" fmla="*/ 5414282 w 12192000"/>
              <a:gd name="connsiteY76" fmla="*/ 2183070 h 3482342"/>
              <a:gd name="connsiteX77" fmla="*/ 5368369 w 12192000"/>
              <a:gd name="connsiteY77" fmla="*/ 2204272 h 3482342"/>
              <a:gd name="connsiteX78" fmla="*/ 5291263 w 12192000"/>
              <a:gd name="connsiteY78" fmla="*/ 2239182 h 3482342"/>
              <a:gd name="connsiteX79" fmla="*/ 5240857 w 12192000"/>
              <a:gd name="connsiteY79" fmla="*/ 2289444 h 3482342"/>
              <a:gd name="connsiteX80" fmla="*/ 5173523 w 12192000"/>
              <a:gd name="connsiteY80" fmla="*/ 2309057 h 3482342"/>
              <a:gd name="connsiteX81" fmla="*/ 5148543 w 12192000"/>
              <a:gd name="connsiteY81" fmla="*/ 2282356 h 3482342"/>
              <a:gd name="connsiteX82" fmla="*/ 5079548 w 12192000"/>
              <a:gd name="connsiteY82" fmla="*/ 2313485 h 3482342"/>
              <a:gd name="connsiteX83" fmla="*/ 4975908 w 12192000"/>
              <a:gd name="connsiteY83" fmla="*/ 2364128 h 3482342"/>
              <a:gd name="connsiteX84" fmla="*/ 4913723 w 12192000"/>
              <a:gd name="connsiteY84" fmla="*/ 2385265 h 3482342"/>
              <a:gd name="connsiteX85" fmla="*/ 4746485 w 12192000"/>
              <a:gd name="connsiteY85" fmla="*/ 2451769 h 3482342"/>
              <a:gd name="connsiteX86" fmla="*/ 4681588 w 12192000"/>
              <a:gd name="connsiteY86" fmla="*/ 2467494 h 3482342"/>
              <a:gd name="connsiteX87" fmla="*/ 1783655 w 12192000"/>
              <a:gd name="connsiteY87" fmla="*/ 3163860 h 3482342"/>
              <a:gd name="connsiteX88" fmla="*/ 1325955 w 12192000"/>
              <a:gd name="connsiteY88" fmla="*/ 3176692 h 3482342"/>
              <a:gd name="connsiteX89" fmla="*/ 1190384 w 12192000"/>
              <a:gd name="connsiteY89" fmla="*/ 3203504 h 3482342"/>
              <a:gd name="connsiteX90" fmla="*/ 1094537 w 12192000"/>
              <a:gd name="connsiteY90" fmla="*/ 3229469 h 3482342"/>
              <a:gd name="connsiteX91" fmla="*/ 779276 w 12192000"/>
              <a:gd name="connsiteY91" fmla="*/ 3327290 h 3482342"/>
              <a:gd name="connsiteX92" fmla="*/ 600378 w 12192000"/>
              <a:gd name="connsiteY92" fmla="*/ 3335250 h 3482342"/>
              <a:gd name="connsiteX93" fmla="*/ 493457 w 12192000"/>
              <a:gd name="connsiteY93" fmla="*/ 3365044 h 3482342"/>
              <a:gd name="connsiteX94" fmla="*/ 349402 w 12192000"/>
              <a:gd name="connsiteY94" fmla="*/ 3380897 h 3482342"/>
              <a:gd name="connsiteX95" fmla="*/ 192183 w 12192000"/>
              <a:gd name="connsiteY95" fmla="*/ 3460075 h 3482342"/>
              <a:gd name="connsiteX96" fmla="*/ 46713 w 12192000"/>
              <a:gd name="connsiteY96" fmla="*/ 3462986 h 3482342"/>
              <a:gd name="connsiteX97" fmla="*/ 2765 w 12192000"/>
              <a:gd name="connsiteY97" fmla="*/ 3480770 h 3482342"/>
              <a:gd name="connsiteX98" fmla="*/ 0 w 12192000"/>
              <a:gd name="connsiteY98" fmla="*/ 3482342 h 3482342"/>
              <a:gd name="connsiteX99" fmla="*/ 0 w 12192000"/>
              <a:gd name="connsiteY99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686657 w 12192000"/>
              <a:gd name="connsiteY64" fmla="*/ 1907344 h 3482342"/>
              <a:gd name="connsiteX65" fmla="*/ 6651330 w 12192000"/>
              <a:gd name="connsiteY65" fmla="*/ 1922921 h 3482342"/>
              <a:gd name="connsiteX66" fmla="*/ 6622958 w 12192000"/>
              <a:gd name="connsiteY66" fmla="*/ 1936255 h 3482342"/>
              <a:gd name="connsiteX67" fmla="*/ 6444344 w 12192000"/>
              <a:gd name="connsiteY67" fmla="*/ 1969663 h 3482342"/>
              <a:gd name="connsiteX68" fmla="*/ 6333446 w 12192000"/>
              <a:gd name="connsiteY68" fmla="*/ 1997163 h 3482342"/>
              <a:gd name="connsiteX69" fmla="*/ 6294933 w 12192000"/>
              <a:gd name="connsiteY69" fmla="*/ 2019412 h 3482342"/>
              <a:gd name="connsiteX70" fmla="*/ 6238719 w 12192000"/>
              <a:gd name="connsiteY70" fmla="*/ 2042547 h 3482342"/>
              <a:gd name="connsiteX71" fmla="*/ 6142310 w 12192000"/>
              <a:gd name="connsiteY71" fmla="*/ 2092510 h 3482342"/>
              <a:gd name="connsiteX72" fmla="*/ 6007916 w 12192000"/>
              <a:gd name="connsiteY72" fmla="*/ 2143752 h 3482342"/>
              <a:gd name="connsiteX73" fmla="*/ 5894610 w 12192000"/>
              <a:gd name="connsiteY73" fmla="*/ 2130684 h 3482342"/>
              <a:gd name="connsiteX74" fmla="*/ 5817682 w 12192000"/>
              <a:gd name="connsiteY74" fmla="*/ 2157358 h 3482342"/>
              <a:gd name="connsiteX75" fmla="*/ 5591469 w 12192000"/>
              <a:gd name="connsiteY75" fmla="*/ 2178389 h 3482342"/>
              <a:gd name="connsiteX76" fmla="*/ 5414282 w 12192000"/>
              <a:gd name="connsiteY76" fmla="*/ 2183070 h 3482342"/>
              <a:gd name="connsiteX77" fmla="*/ 5368369 w 12192000"/>
              <a:gd name="connsiteY77" fmla="*/ 2204272 h 3482342"/>
              <a:gd name="connsiteX78" fmla="*/ 5291263 w 12192000"/>
              <a:gd name="connsiteY78" fmla="*/ 2239182 h 3482342"/>
              <a:gd name="connsiteX79" fmla="*/ 5240857 w 12192000"/>
              <a:gd name="connsiteY79" fmla="*/ 2289444 h 3482342"/>
              <a:gd name="connsiteX80" fmla="*/ 5173523 w 12192000"/>
              <a:gd name="connsiteY80" fmla="*/ 2309057 h 3482342"/>
              <a:gd name="connsiteX81" fmla="*/ 5148543 w 12192000"/>
              <a:gd name="connsiteY81" fmla="*/ 2282356 h 3482342"/>
              <a:gd name="connsiteX82" fmla="*/ 5079548 w 12192000"/>
              <a:gd name="connsiteY82" fmla="*/ 2313485 h 3482342"/>
              <a:gd name="connsiteX83" fmla="*/ 4975908 w 12192000"/>
              <a:gd name="connsiteY83" fmla="*/ 2364128 h 3482342"/>
              <a:gd name="connsiteX84" fmla="*/ 4913723 w 12192000"/>
              <a:gd name="connsiteY84" fmla="*/ 2385265 h 3482342"/>
              <a:gd name="connsiteX85" fmla="*/ 4746485 w 12192000"/>
              <a:gd name="connsiteY85" fmla="*/ 2451769 h 3482342"/>
              <a:gd name="connsiteX86" fmla="*/ 4681588 w 12192000"/>
              <a:gd name="connsiteY86" fmla="*/ 2467494 h 3482342"/>
              <a:gd name="connsiteX87" fmla="*/ 1783655 w 12192000"/>
              <a:gd name="connsiteY87" fmla="*/ 3163860 h 3482342"/>
              <a:gd name="connsiteX88" fmla="*/ 1325955 w 12192000"/>
              <a:gd name="connsiteY88" fmla="*/ 3176692 h 3482342"/>
              <a:gd name="connsiteX89" fmla="*/ 1190384 w 12192000"/>
              <a:gd name="connsiteY89" fmla="*/ 3203504 h 3482342"/>
              <a:gd name="connsiteX90" fmla="*/ 1094537 w 12192000"/>
              <a:gd name="connsiteY90" fmla="*/ 3229469 h 3482342"/>
              <a:gd name="connsiteX91" fmla="*/ 779276 w 12192000"/>
              <a:gd name="connsiteY91" fmla="*/ 3327290 h 3482342"/>
              <a:gd name="connsiteX92" fmla="*/ 600378 w 12192000"/>
              <a:gd name="connsiteY92" fmla="*/ 3335250 h 3482342"/>
              <a:gd name="connsiteX93" fmla="*/ 493457 w 12192000"/>
              <a:gd name="connsiteY93" fmla="*/ 3365044 h 3482342"/>
              <a:gd name="connsiteX94" fmla="*/ 349402 w 12192000"/>
              <a:gd name="connsiteY94" fmla="*/ 3380897 h 3482342"/>
              <a:gd name="connsiteX95" fmla="*/ 192183 w 12192000"/>
              <a:gd name="connsiteY95" fmla="*/ 3460075 h 3482342"/>
              <a:gd name="connsiteX96" fmla="*/ 46713 w 12192000"/>
              <a:gd name="connsiteY96" fmla="*/ 3462986 h 3482342"/>
              <a:gd name="connsiteX97" fmla="*/ 2765 w 12192000"/>
              <a:gd name="connsiteY97" fmla="*/ 3480770 h 3482342"/>
              <a:gd name="connsiteX98" fmla="*/ 0 w 12192000"/>
              <a:gd name="connsiteY98" fmla="*/ 3482342 h 3482342"/>
              <a:gd name="connsiteX99" fmla="*/ 0 w 12192000"/>
              <a:gd name="connsiteY99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686657 w 12192000"/>
              <a:gd name="connsiteY64" fmla="*/ 1907344 h 3482342"/>
              <a:gd name="connsiteX65" fmla="*/ 6651330 w 12192000"/>
              <a:gd name="connsiteY65" fmla="*/ 1922921 h 3482342"/>
              <a:gd name="connsiteX66" fmla="*/ 6622958 w 12192000"/>
              <a:gd name="connsiteY66" fmla="*/ 1936255 h 3482342"/>
              <a:gd name="connsiteX67" fmla="*/ 6444344 w 12192000"/>
              <a:gd name="connsiteY67" fmla="*/ 1969663 h 3482342"/>
              <a:gd name="connsiteX68" fmla="*/ 6333446 w 12192000"/>
              <a:gd name="connsiteY68" fmla="*/ 1997163 h 3482342"/>
              <a:gd name="connsiteX69" fmla="*/ 6294933 w 12192000"/>
              <a:gd name="connsiteY69" fmla="*/ 2019412 h 3482342"/>
              <a:gd name="connsiteX70" fmla="*/ 6238719 w 12192000"/>
              <a:gd name="connsiteY70" fmla="*/ 2042547 h 3482342"/>
              <a:gd name="connsiteX71" fmla="*/ 6142310 w 12192000"/>
              <a:gd name="connsiteY71" fmla="*/ 2092510 h 3482342"/>
              <a:gd name="connsiteX72" fmla="*/ 6007916 w 12192000"/>
              <a:gd name="connsiteY72" fmla="*/ 2143752 h 3482342"/>
              <a:gd name="connsiteX73" fmla="*/ 5894610 w 12192000"/>
              <a:gd name="connsiteY73" fmla="*/ 2130684 h 3482342"/>
              <a:gd name="connsiteX74" fmla="*/ 5817682 w 12192000"/>
              <a:gd name="connsiteY74" fmla="*/ 2157358 h 3482342"/>
              <a:gd name="connsiteX75" fmla="*/ 5591469 w 12192000"/>
              <a:gd name="connsiteY75" fmla="*/ 2178389 h 3482342"/>
              <a:gd name="connsiteX76" fmla="*/ 5414282 w 12192000"/>
              <a:gd name="connsiteY76" fmla="*/ 2183070 h 3482342"/>
              <a:gd name="connsiteX77" fmla="*/ 5368369 w 12192000"/>
              <a:gd name="connsiteY77" fmla="*/ 2204272 h 3482342"/>
              <a:gd name="connsiteX78" fmla="*/ 5291263 w 12192000"/>
              <a:gd name="connsiteY78" fmla="*/ 2239182 h 3482342"/>
              <a:gd name="connsiteX79" fmla="*/ 5240857 w 12192000"/>
              <a:gd name="connsiteY79" fmla="*/ 2289444 h 3482342"/>
              <a:gd name="connsiteX80" fmla="*/ 5173523 w 12192000"/>
              <a:gd name="connsiteY80" fmla="*/ 2309057 h 3482342"/>
              <a:gd name="connsiteX81" fmla="*/ 5148543 w 12192000"/>
              <a:gd name="connsiteY81" fmla="*/ 2282356 h 3482342"/>
              <a:gd name="connsiteX82" fmla="*/ 5079548 w 12192000"/>
              <a:gd name="connsiteY82" fmla="*/ 2313485 h 3482342"/>
              <a:gd name="connsiteX83" fmla="*/ 4975908 w 12192000"/>
              <a:gd name="connsiteY83" fmla="*/ 2364128 h 3482342"/>
              <a:gd name="connsiteX84" fmla="*/ 4913723 w 12192000"/>
              <a:gd name="connsiteY84" fmla="*/ 2385265 h 3482342"/>
              <a:gd name="connsiteX85" fmla="*/ 4746485 w 12192000"/>
              <a:gd name="connsiteY85" fmla="*/ 2451769 h 3482342"/>
              <a:gd name="connsiteX86" fmla="*/ 4681588 w 12192000"/>
              <a:gd name="connsiteY86" fmla="*/ 2467494 h 3482342"/>
              <a:gd name="connsiteX87" fmla="*/ 1783655 w 12192000"/>
              <a:gd name="connsiteY87" fmla="*/ 3163860 h 3482342"/>
              <a:gd name="connsiteX88" fmla="*/ 1325955 w 12192000"/>
              <a:gd name="connsiteY88" fmla="*/ 3176692 h 3482342"/>
              <a:gd name="connsiteX89" fmla="*/ 1190384 w 12192000"/>
              <a:gd name="connsiteY89" fmla="*/ 3203504 h 3482342"/>
              <a:gd name="connsiteX90" fmla="*/ 1094537 w 12192000"/>
              <a:gd name="connsiteY90" fmla="*/ 3229469 h 3482342"/>
              <a:gd name="connsiteX91" fmla="*/ 779276 w 12192000"/>
              <a:gd name="connsiteY91" fmla="*/ 3327290 h 3482342"/>
              <a:gd name="connsiteX92" fmla="*/ 600378 w 12192000"/>
              <a:gd name="connsiteY92" fmla="*/ 3335250 h 3482342"/>
              <a:gd name="connsiteX93" fmla="*/ 493457 w 12192000"/>
              <a:gd name="connsiteY93" fmla="*/ 3365044 h 3482342"/>
              <a:gd name="connsiteX94" fmla="*/ 349402 w 12192000"/>
              <a:gd name="connsiteY94" fmla="*/ 3380897 h 3482342"/>
              <a:gd name="connsiteX95" fmla="*/ 192183 w 12192000"/>
              <a:gd name="connsiteY95" fmla="*/ 3460075 h 3482342"/>
              <a:gd name="connsiteX96" fmla="*/ 46713 w 12192000"/>
              <a:gd name="connsiteY96" fmla="*/ 3462986 h 3482342"/>
              <a:gd name="connsiteX97" fmla="*/ 2765 w 12192000"/>
              <a:gd name="connsiteY97" fmla="*/ 3480770 h 3482342"/>
              <a:gd name="connsiteX98" fmla="*/ 0 w 12192000"/>
              <a:gd name="connsiteY98" fmla="*/ 3482342 h 3482342"/>
              <a:gd name="connsiteX99" fmla="*/ 0 w 12192000"/>
              <a:gd name="connsiteY99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686657 w 12192000"/>
              <a:gd name="connsiteY64" fmla="*/ 1907344 h 3482342"/>
              <a:gd name="connsiteX65" fmla="*/ 6651330 w 12192000"/>
              <a:gd name="connsiteY65" fmla="*/ 1922921 h 3482342"/>
              <a:gd name="connsiteX66" fmla="*/ 6622958 w 12192000"/>
              <a:gd name="connsiteY66" fmla="*/ 1936255 h 3482342"/>
              <a:gd name="connsiteX67" fmla="*/ 6444344 w 12192000"/>
              <a:gd name="connsiteY67" fmla="*/ 1969663 h 3482342"/>
              <a:gd name="connsiteX68" fmla="*/ 6333446 w 12192000"/>
              <a:gd name="connsiteY68" fmla="*/ 1997163 h 3482342"/>
              <a:gd name="connsiteX69" fmla="*/ 6294933 w 12192000"/>
              <a:gd name="connsiteY69" fmla="*/ 2019412 h 3482342"/>
              <a:gd name="connsiteX70" fmla="*/ 6238719 w 12192000"/>
              <a:gd name="connsiteY70" fmla="*/ 2042547 h 3482342"/>
              <a:gd name="connsiteX71" fmla="*/ 6142310 w 12192000"/>
              <a:gd name="connsiteY71" fmla="*/ 2092510 h 3482342"/>
              <a:gd name="connsiteX72" fmla="*/ 6007916 w 12192000"/>
              <a:gd name="connsiteY72" fmla="*/ 2143752 h 3482342"/>
              <a:gd name="connsiteX73" fmla="*/ 5894610 w 12192000"/>
              <a:gd name="connsiteY73" fmla="*/ 2130684 h 3482342"/>
              <a:gd name="connsiteX74" fmla="*/ 5817682 w 12192000"/>
              <a:gd name="connsiteY74" fmla="*/ 2157358 h 3482342"/>
              <a:gd name="connsiteX75" fmla="*/ 5591469 w 12192000"/>
              <a:gd name="connsiteY75" fmla="*/ 2178389 h 3482342"/>
              <a:gd name="connsiteX76" fmla="*/ 5414282 w 12192000"/>
              <a:gd name="connsiteY76" fmla="*/ 2183070 h 3482342"/>
              <a:gd name="connsiteX77" fmla="*/ 5368369 w 12192000"/>
              <a:gd name="connsiteY77" fmla="*/ 2204272 h 3482342"/>
              <a:gd name="connsiteX78" fmla="*/ 5291263 w 12192000"/>
              <a:gd name="connsiteY78" fmla="*/ 2239182 h 3482342"/>
              <a:gd name="connsiteX79" fmla="*/ 5240857 w 12192000"/>
              <a:gd name="connsiteY79" fmla="*/ 2289444 h 3482342"/>
              <a:gd name="connsiteX80" fmla="*/ 5173523 w 12192000"/>
              <a:gd name="connsiteY80" fmla="*/ 2309057 h 3482342"/>
              <a:gd name="connsiteX81" fmla="*/ 5148543 w 12192000"/>
              <a:gd name="connsiteY81" fmla="*/ 2282356 h 3482342"/>
              <a:gd name="connsiteX82" fmla="*/ 5065426 w 12192000"/>
              <a:gd name="connsiteY82" fmla="*/ 2324076 h 3482342"/>
              <a:gd name="connsiteX83" fmla="*/ 4975908 w 12192000"/>
              <a:gd name="connsiteY83" fmla="*/ 2364128 h 3482342"/>
              <a:gd name="connsiteX84" fmla="*/ 4913723 w 12192000"/>
              <a:gd name="connsiteY84" fmla="*/ 2385265 h 3482342"/>
              <a:gd name="connsiteX85" fmla="*/ 4746485 w 12192000"/>
              <a:gd name="connsiteY85" fmla="*/ 2451769 h 3482342"/>
              <a:gd name="connsiteX86" fmla="*/ 4681588 w 12192000"/>
              <a:gd name="connsiteY86" fmla="*/ 2467494 h 3482342"/>
              <a:gd name="connsiteX87" fmla="*/ 1783655 w 12192000"/>
              <a:gd name="connsiteY87" fmla="*/ 3163860 h 3482342"/>
              <a:gd name="connsiteX88" fmla="*/ 1325955 w 12192000"/>
              <a:gd name="connsiteY88" fmla="*/ 3176692 h 3482342"/>
              <a:gd name="connsiteX89" fmla="*/ 1190384 w 12192000"/>
              <a:gd name="connsiteY89" fmla="*/ 3203504 h 3482342"/>
              <a:gd name="connsiteX90" fmla="*/ 1094537 w 12192000"/>
              <a:gd name="connsiteY90" fmla="*/ 3229469 h 3482342"/>
              <a:gd name="connsiteX91" fmla="*/ 779276 w 12192000"/>
              <a:gd name="connsiteY91" fmla="*/ 3327290 h 3482342"/>
              <a:gd name="connsiteX92" fmla="*/ 600378 w 12192000"/>
              <a:gd name="connsiteY92" fmla="*/ 3335250 h 3482342"/>
              <a:gd name="connsiteX93" fmla="*/ 493457 w 12192000"/>
              <a:gd name="connsiteY93" fmla="*/ 3365044 h 3482342"/>
              <a:gd name="connsiteX94" fmla="*/ 349402 w 12192000"/>
              <a:gd name="connsiteY94" fmla="*/ 3380897 h 3482342"/>
              <a:gd name="connsiteX95" fmla="*/ 192183 w 12192000"/>
              <a:gd name="connsiteY95" fmla="*/ 3460075 h 3482342"/>
              <a:gd name="connsiteX96" fmla="*/ 46713 w 12192000"/>
              <a:gd name="connsiteY96" fmla="*/ 3462986 h 3482342"/>
              <a:gd name="connsiteX97" fmla="*/ 2765 w 12192000"/>
              <a:gd name="connsiteY97" fmla="*/ 3480770 h 3482342"/>
              <a:gd name="connsiteX98" fmla="*/ 0 w 12192000"/>
              <a:gd name="connsiteY98" fmla="*/ 3482342 h 3482342"/>
              <a:gd name="connsiteX99" fmla="*/ 0 w 12192000"/>
              <a:gd name="connsiteY99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686657 w 12192000"/>
              <a:gd name="connsiteY64" fmla="*/ 1907344 h 3482342"/>
              <a:gd name="connsiteX65" fmla="*/ 6651330 w 12192000"/>
              <a:gd name="connsiteY65" fmla="*/ 1922921 h 3482342"/>
              <a:gd name="connsiteX66" fmla="*/ 6622958 w 12192000"/>
              <a:gd name="connsiteY66" fmla="*/ 1936255 h 3482342"/>
              <a:gd name="connsiteX67" fmla="*/ 6444344 w 12192000"/>
              <a:gd name="connsiteY67" fmla="*/ 1969663 h 3482342"/>
              <a:gd name="connsiteX68" fmla="*/ 6333446 w 12192000"/>
              <a:gd name="connsiteY68" fmla="*/ 1997163 h 3482342"/>
              <a:gd name="connsiteX69" fmla="*/ 6294933 w 12192000"/>
              <a:gd name="connsiteY69" fmla="*/ 2019412 h 3482342"/>
              <a:gd name="connsiteX70" fmla="*/ 6238719 w 12192000"/>
              <a:gd name="connsiteY70" fmla="*/ 2042547 h 3482342"/>
              <a:gd name="connsiteX71" fmla="*/ 6142310 w 12192000"/>
              <a:gd name="connsiteY71" fmla="*/ 2092510 h 3482342"/>
              <a:gd name="connsiteX72" fmla="*/ 6007916 w 12192000"/>
              <a:gd name="connsiteY72" fmla="*/ 2143752 h 3482342"/>
              <a:gd name="connsiteX73" fmla="*/ 5894610 w 12192000"/>
              <a:gd name="connsiteY73" fmla="*/ 2130684 h 3482342"/>
              <a:gd name="connsiteX74" fmla="*/ 5817682 w 12192000"/>
              <a:gd name="connsiteY74" fmla="*/ 2157358 h 3482342"/>
              <a:gd name="connsiteX75" fmla="*/ 5591469 w 12192000"/>
              <a:gd name="connsiteY75" fmla="*/ 2178389 h 3482342"/>
              <a:gd name="connsiteX76" fmla="*/ 5414282 w 12192000"/>
              <a:gd name="connsiteY76" fmla="*/ 2183070 h 3482342"/>
              <a:gd name="connsiteX77" fmla="*/ 5368369 w 12192000"/>
              <a:gd name="connsiteY77" fmla="*/ 2204272 h 3482342"/>
              <a:gd name="connsiteX78" fmla="*/ 5291263 w 12192000"/>
              <a:gd name="connsiteY78" fmla="*/ 2239182 h 3482342"/>
              <a:gd name="connsiteX79" fmla="*/ 5240857 w 12192000"/>
              <a:gd name="connsiteY79" fmla="*/ 2289444 h 3482342"/>
              <a:gd name="connsiteX80" fmla="*/ 5173523 w 12192000"/>
              <a:gd name="connsiteY80" fmla="*/ 2309057 h 3482342"/>
              <a:gd name="connsiteX81" fmla="*/ 5148543 w 12192000"/>
              <a:gd name="connsiteY81" fmla="*/ 2282356 h 3482342"/>
              <a:gd name="connsiteX82" fmla="*/ 5065426 w 12192000"/>
              <a:gd name="connsiteY82" fmla="*/ 2324076 h 3482342"/>
              <a:gd name="connsiteX83" fmla="*/ 4975908 w 12192000"/>
              <a:gd name="connsiteY83" fmla="*/ 2364128 h 3482342"/>
              <a:gd name="connsiteX84" fmla="*/ 4913723 w 12192000"/>
              <a:gd name="connsiteY84" fmla="*/ 2385265 h 3482342"/>
              <a:gd name="connsiteX85" fmla="*/ 4746485 w 12192000"/>
              <a:gd name="connsiteY85" fmla="*/ 2451769 h 3482342"/>
              <a:gd name="connsiteX86" fmla="*/ 4681588 w 12192000"/>
              <a:gd name="connsiteY86" fmla="*/ 2467494 h 3482342"/>
              <a:gd name="connsiteX87" fmla="*/ 1783655 w 12192000"/>
              <a:gd name="connsiteY87" fmla="*/ 3163860 h 3482342"/>
              <a:gd name="connsiteX88" fmla="*/ 1325955 w 12192000"/>
              <a:gd name="connsiteY88" fmla="*/ 3176692 h 3482342"/>
              <a:gd name="connsiteX89" fmla="*/ 1190384 w 12192000"/>
              <a:gd name="connsiteY89" fmla="*/ 3203504 h 3482342"/>
              <a:gd name="connsiteX90" fmla="*/ 1094537 w 12192000"/>
              <a:gd name="connsiteY90" fmla="*/ 3229469 h 3482342"/>
              <a:gd name="connsiteX91" fmla="*/ 779276 w 12192000"/>
              <a:gd name="connsiteY91" fmla="*/ 3327290 h 3482342"/>
              <a:gd name="connsiteX92" fmla="*/ 600378 w 12192000"/>
              <a:gd name="connsiteY92" fmla="*/ 3335250 h 3482342"/>
              <a:gd name="connsiteX93" fmla="*/ 493457 w 12192000"/>
              <a:gd name="connsiteY93" fmla="*/ 3365044 h 3482342"/>
              <a:gd name="connsiteX94" fmla="*/ 349402 w 12192000"/>
              <a:gd name="connsiteY94" fmla="*/ 3380897 h 3482342"/>
              <a:gd name="connsiteX95" fmla="*/ 192183 w 12192000"/>
              <a:gd name="connsiteY95" fmla="*/ 3460075 h 3482342"/>
              <a:gd name="connsiteX96" fmla="*/ 46713 w 12192000"/>
              <a:gd name="connsiteY96" fmla="*/ 3462986 h 3482342"/>
              <a:gd name="connsiteX97" fmla="*/ 2765 w 12192000"/>
              <a:gd name="connsiteY97" fmla="*/ 3480770 h 3482342"/>
              <a:gd name="connsiteX98" fmla="*/ 0 w 12192000"/>
              <a:gd name="connsiteY98" fmla="*/ 3482342 h 3482342"/>
              <a:gd name="connsiteX99" fmla="*/ 0 w 12192000"/>
              <a:gd name="connsiteY99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686657 w 12192000"/>
              <a:gd name="connsiteY64" fmla="*/ 1907344 h 3482342"/>
              <a:gd name="connsiteX65" fmla="*/ 6651330 w 12192000"/>
              <a:gd name="connsiteY65" fmla="*/ 1922921 h 3482342"/>
              <a:gd name="connsiteX66" fmla="*/ 6622958 w 12192000"/>
              <a:gd name="connsiteY66" fmla="*/ 1936255 h 3482342"/>
              <a:gd name="connsiteX67" fmla="*/ 6444344 w 12192000"/>
              <a:gd name="connsiteY67" fmla="*/ 1969663 h 3482342"/>
              <a:gd name="connsiteX68" fmla="*/ 6333446 w 12192000"/>
              <a:gd name="connsiteY68" fmla="*/ 1997163 h 3482342"/>
              <a:gd name="connsiteX69" fmla="*/ 6294933 w 12192000"/>
              <a:gd name="connsiteY69" fmla="*/ 2019412 h 3482342"/>
              <a:gd name="connsiteX70" fmla="*/ 6238719 w 12192000"/>
              <a:gd name="connsiteY70" fmla="*/ 2042547 h 3482342"/>
              <a:gd name="connsiteX71" fmla="*/ 6142310 w 12192000"/>
              <a:gd name="connsiteY71" fmla="*/ 2092510 h 3482342"/>
              <a:gd name="connsiteX72" fmla="*/ 6007916 w 12192000"/>
              <a:gd name="connsiteY72" fmla="*/ 2143752 h 3482342"/>
              <a:gd name="connsiteX73" fmla="*/ 5894610 w 12192000"/>
              <a:gd name="connsiteY73" fmla="*/ 2130684 h 3482342"/>
              <a:gd name="connsiteX74" fmla="*/ 5817682 w 12192000"/>
              <a:gd name="connsiteY74" fmla="*/ 2157358 h 3482342"/>
              <a:gd name="connsiteX75" fmla="*/ 5591469 w 12192000"/>
              <a:gd name="connsiteY75" fmla="*/ 2178389 h 3482342"/>
              <a:gd name="connsiteX76" fmla="*/ 5414282 w 12192000"/>
              <a:gd name="connsiteY76" fmla="*/ 2183070 h 3482342"/>
              <a:gd name="connsiteX77" fmla="*/ 5368369 w 12192000"/>
              <a:gd name="connsiteY77" fmla="*/ 2204272 h 3482342"/>
              <a:gd name="connsiteX78" fmla="*/ 5291263 w 12192000"/>
              <a:gd name="connsiteY78" fmla="*/ 2239182 h 3482342"/>
              <a:gd name="connsiteX79" fmla="*/ 5240857 w 12192000"/>
              <a:gd name="connsiteY79" fmla="*/ 2289444 h 3482342"/>
              <a:gd name="connsiteX80" fmla="*/ 5173523 w 12192000"/>
              <a:gd name="connsiteY80" fmla="*/ 2309057 h 3482342"/>
              <a:gd name="connsiteX81" fmla="*/ 5123830 w 12192000"/>
              <a:gd name="connsiteY81" fmla="*/ 2307070 h 3482342"/>
              <a:gd name="connsiteX82" fmla="*/ 5065426 w 12192000"/>
              <a:gd name="connsiteY82" fmla="*/ 2324076 h 3482342"/>
              <a:gd name="connsiteX83" fmla="*/ 4975908 w 12192000"/>
              <a:gd name="connsiteY83" fmla="*/ 2364128 h 3482342"/>
              <a:gd name="connsiteX84" fmla="*/ 4913723 w 12192000"/>
              <a:gd name="connsiteY84" fmla="*/ 2385265 h 3482342"/>
              <a:gd name="connsiteX85" fmla="*/ 4746485 w 12192000"/>
              <a:gd name="connsiteY85" fmla="*/ 2451769 h 3482342"/>
              <a:gd name="connsiteX86" fmla="*/ 4681588 w 12192000"/>
              <a:gd name="connsiteY86" fmla="*/ 2467494 h 3482342"/>
              <a:gd name="connsiteX87" fmla="*/ 1783655 w 12192000"/>
              <a:gd name="connsiteY87" fmla="*/ 3163860 h 3482342"/>
              <a:gd name="connsiteX88" fmla="*/ 1325955 w 12192000"/>
              <a:gd name="connsiteY88" fmla="*/ 3176692 h 3482342"/>
              <a:gd name="connsiteX89" fmla="*/ 1190384 w 12192000"/>
              <a:gd name="connsiteY89" fmla="*/ 3203504 h 3482342"/>
              <a:gd name="connsiteX90" fmla="*/ 1094537 w 12192000"/>
              <a:gd name="connsiteY90" fmla="*/ 3229469 h 3482342"/>
              <a:gd name="connsiteX91" fmla="*/ 779276 w 12192000"/>
              <a:gd name="connsiteY91" fmla="*/ 3327290 h 3482342"/>
              <a:gd name="connsiteX92" fmla="*/ 600378 w 12192000"/>
              <a:gd name="connsiteY92" fmla="*/ 3335250 h 3482342"/>
              <a:gd name="connsiteX93" fmla="*/ 493457 w 12192000"/>
              <a:gd name="connsiteY93" fmla="*/ 3365044 h 3482342"/>
              <a:gd name="connsiteX94" fmla="*/ 349402 w 12192000"/>
              <a:gd name="connsiteY94" fmla="*/ 3380897 h 3482342"/>
              <a:gd name="connsiteX95" fmla="*/ 192183 w 12192000"/>
              <a:gd name="connsiteY95" fmla="*/ 3460075 h 3482342"/>
              <a:gd name="connsiteX96" fmla="*/ 46713 w 12192000"/>
              <a:gd name="connsiteY96" fmla="*/ 3462986 h 3482342"/>
              <a:gd name="connsiteX97" fmla="*/ 2765 w 12192000"/>
              <a:gd name="connsiteY97" fmla="*/ 3480770 h 3482342"/>
              <a:gd name="connsiteX98" fmla="*/ 0 w 12192000"/>
              <a:gd name="connsiteY98" fmla="*/ 3482342 h 3482342"/>
              <a:gd name="connsiteX99" fmla="*/ 0 w 12192000"/>
              <a:gd name="connsiteY99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686657 w 12192000"/>
              <a:gd name="connsiteY64" fmla="*/ 1907344 h 3482342"/>
              <a:gd name="connsiteX65" fmla="*/ 6651330 w 12192000"/>
              <a:gd name="connsiteY65" fmla="*/ 1922921 h 3482342"/>
              <a:gd name="connsiteX66" fmla="*/ 6622958 w 12192000"/>
              <a:gd name="connsiteY66" fmla="*/ 1936255 h 3482342"/>
              <a:gd name="connsiteX67" fmla="*/ 6444344 w 12192000"/>
              <a:gd name="connsiteY67" fmla="*/ 1969663 h 3482342"/>
              <a:gd name="connsiteX68" fmla="*/ 6333446 w 12192000"/>
              <a:gd name="connsiteY68" fmla="*/ 1997163 h 3482342"/>
              <a:gd name="connsiteX69" fmla="*/ 6294933 w 12192000"/>
              <a:gd name="connsiteY69" fmla="*/ 2019412 h 3482342"/>
              <a:gd name="connsiteX70" fmla="*/ 6238719 w 12192000"/>
              <a:gd name="connsiteY70" fmla="*/ 2042547 h 3482342"/>
              <a:gd name="connsiteX71" fmla="*/ 6142310 w 12192000"/>
              <a:gd name="connsiteY71" fmla="*/ 2092510 h 3482342"/>
              <a:gd name="connsiteX72" fmla="*/ 6007916 w 12192000"/>
              <a:gd name="connsiteY72" fmla="*/ 2143752 h 3482342"/>
              <a:gd name="connsiteX73" fmla="*/ 5894610 w 12192000"/>
              <a:gd name="connsiteY73" fmla="*/ 2130684 h 3482342"/>
              <a:gd name="connsiteX74" fmla="*/ 5817682 w 12192000"/>
              <a:gd name="connsiteY74" fmla="*/ 2157358 h 3482342"/>
              <a:gd name="connsiteX75" fmla="*/ 5591469 w 12192000"/>
              <a:gd name="connsiteY75" fmla="*/ 2178389 h 3482342"/>
              <a:gd name="connsiteX76" fmla="*/ 5414282 w 12192000"/>
              <a:gd name="connsiteY76" fmla="*/ 2183070 h 3482342"/>
              <a:gd name="connsiteX77" fmla="*/ 5368369 w 12192000"/>
              <a:gd name="connsiteY77" fmla="*/ 2204272 h 3482342"/>
              <a:gd name="connsiteX78" fmla="*/ 5291263 w 12192000"/>
              <a:gd name="connsiteY78" fmla="*/ 2239182 h 3482342"/>
              <a:gd name="connsiteX79" fmla="*/ 5240857 w 12192000"/>
              <a:gd name="connsiteY79" fmla="*/ 2289444 h 3482342"/>
              <a:gd name="connsiteX80" fmla="*/ 5173523 w 12192000"/>
              <a:gd name="connsiteY80" fmla="*/ 2309057 h 3482342"/>
              <a:gd name="connsiteX81" fmla="*/ 5123830 w 12192000"/>
              <a:gd name="connsiteY81" fmla="*/ 2307070 h 3482342"/>
              <a:gd name="connsiteX82" fmla="*/ 5065426 w 12192000"/>
              <a:gd name="connsiteY82" fmla="*/ 2324076 h 3482342"/>
              <a:gd name="connsiteX83" fmla="*/ 4975908 w 12192000"/>
              <a:gd name="connsiteY83" fmla="*/ 2364128 h 3482342"/>
              <a:gd name="connsiteX84" fmla="*/ 4913723 w 12192000"/>
              <a:gd name="connsiteY84" fmla="*/ 2385265 h 3482342"/>
              <a:gd name="connsiteX85" fmla="*/ 4746485 w 12192000"/>
              <a:gd name="connsiteY85" fmla="*/ 2451769 h 3482342"/>
              <a:gd name="connsiteX86" fmla="*/ 4681588 w 12192000"/>
              <a:gd name="connsiteY86" fmla="*/ 2467494 h 3482342"/>
              <a:gd name="connsiteX87" fmla="*/ 1783655 w 12192000"/>
              <a:gd name="connsiteY87" fmla="*/ 3163860 h 3482342"/>
              <a:gd name="connsiteX88" fmla="*/ 1325955 w 12192000"/>
              <a:gd name="connsiteY88" fmla="*/ 3176692 h 3482342"/>
              <a:gd name="connsiteX89" fmla="*/ 1190384 w 12192000"/>
              <a:gd name="connsiteY89" fmla="*/ 3203504 h 3482342"/>
              <a:gd name="connsiteX90" fmla="*/ 1094537 w 12192000"/>
              <a:gd name="connsiteY90" fmla="*/ 3229469 h 3482342"/>
              <a:gd name="connsiteX91" fmla="*/ 779276 w 12192000"/>
              <a:gd name="connsiteY91" fmla="*/ 3327290 h 3482342"/>
              <a:gd name="connsiteX92" fmla="*/ 600378 w 12192000"/>
              <a:gd name="connsiteY92" fmla="*/ 3335250 h 3482342"/>
              <a:gd name="connsiteX93" fmla="*/ 493457 w 12192000"/>
              <a:gd name="connsiteY93" fmla="*/ 3365044 h 3482342"/>
              <a:gd name="connsiteX94" fmla="*/ 349402 w 12192000"/>
              <a:gd name="connsiteY94" fmla="*/ 3380897 h 3482342"/>
              <a:gd name="connsiteX95" fmla="*/ 192183 w 12192000"/>
              <a:gd name="connsiteY95" fmla="*/ 3460075 h 3482342"/>
              <a:gd name="connsiteX96" fmla="*/ 46713 w 12192000"/>
              <a:gd name="connsiteY96" fmla="*/ 3462986 h 3482342"/>
              <a:gd name="connsiteX97" fmla="*/ 2765 w 12192000"/>
              <a:gd name="connsiteY97" fmla="*/ 3480770 h 3482342"/>
              <a:gd name="connsiteX98" fmla="*/ 0 w 12192000"/>
              <a:gd name="connsiteY98" fmla="*/ 3482342 h 3482342"/>
              <a:gd name="connsiteX99" fmla="*/ 0 w 12192000"/>
              <a:gd name="connsiteY99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686657 w 12192000"/>
              <a:gd name="connsiteY64" fmla="*/ 1907344 h 3482342"/>
              <a:gd name="connsiteX65" fmla="*/ 6651330 w 12192000"/>
              <a:gd name="connsiteY65" fmla="*/ 1922921 h 3482342"/>
              <a:gd name="connsiteX66" fmla="*/ 6622958 w 12192000"/>
              <a:gd name="connsiteY66" fmla="*/ 1936255 h 3482342"/>
              <a:gd name="connsiteX67" fmla="*/ 6444344 w 12192000"/>
              <a:gd name="connsiteY67" fmla="*/ 1969663 h 3482342"/>
              <a:gd name="connsiteX68" fmla="*/ 6333446 w 12192000"/>
              <a:gd name="connsiteY68" fmla="*/ 1997163 h 3482342"/>
              <a:gd name="connsiteX69" fmla="*/ 6294933 w 12192000"/>
              <a:gd name="connsiteY69" fmla="*/ 2019412 h 3482342"/>
              <a:gd name="connsiteX70" fmla="*/ 6238719 w 12192000"/>
              <a:gd name="connsiteY70" fmla="*/ 2042547 h 3482342"/>
              <a:gd name="connsiteX71" fmla="*/ 6142310 w 12192000"/>
              <a:gd name="connsiteY71" fmla="*/ 2092510 h 3482342"/>
              <a:gd name="connsiteX72" fmla="*/ 6007916 w 12192000"/>
              <a:gd name="connsiteY72" fmla="*/ 2143752 h 3482342"/>
              <a:gd name="connsiteX73" fmla="*/ 5894610 w 12192000"/>
              <a:gd name="connsiteY73" fmla="*/ 2130684 h 3482342"/>
              <a:gd name="connsiteX74" fmla="*/ 5817682 w 12192000"/>
              <a:gd name="connsiteY74" fmla="*/ 2157358 h 3482342"/>
              <a:gd name="connsiteX75" fmla="*/ 5591469 w 12192000"/>
              <a:gd name="connsiteY75" fmla="*/ 2178389 h 3482342"/>
              <a:gd name="connsiteX76" fmla="*/ 5414282 w 12192000"/>
              <a:gd name="connsiteY76" fmla="*/ 2183070 h 3482342"/>
              <a:gd name="connsiteX77" fmla="*/ 5368369 w 12192000"/>
              <a:gd name="connsiteY77" fmla="*/ 2204272 h 3482342"/>
              <a:gd name="connsiteX78" fmla="*/ 5291263 w 12192000"/>
              <a:gd name="connsiteY78" fmla="*/ 2239182 h 3482342"/>
              <a:gd name="connsiteX79" fmla="*/ 5240857 w 12192000"/>
              <a:gd name="connsiteY79" fmla="*/ 2289444 h 3482342"/>
              <a:gd name="connsiteX80" fmla="*/ 5173523 w 12192000"/>
              <a:gd name="connsiteY80" fmla="*/ 2309057 h 3482342"/>
              <a:gd name="connsiteX81" fmla="*/ 5123830 w 12192000"/>
              <a:gd name="connsiteY81" fmla="*/ 2307070 h 3482342"/>
              <a:gd name="connsiteX82" fmla="*/ 5065426 w 12192000"/>
              <a:gd name="connsiteY82" fmla="*/ 2324076 h 3482342"/>
              <a:gd name="connsiteX83" fmla="*/ 4975908 w 12192000"/>
              <a:gd name="connsiteY83" fmla="*/ 2364128 h 3482342"/>
              <a:gd name="connsiteX84" fmla="*/ 4913723 w 12192000"/>
              <a:gd name="connsiteY84" fmla="*/ 2385265 h 3482342"/>
              <a:gd name="connsiteX85" fmla="*/ 4746485 w 12192000"/>
              <a:gd name="connsiteY85" fmla="*/ 2451769 h 3482342"/>
              <a:gd name="connsiteX86" fmla="*/ 4681588 w 12192000"/>
              <a:gd name="connsiteY86" fmla="*/ 2467494 h 3482342"/>
              <a:gd name="connsiteX87" fmla="*/ 1783655 w 12192000"/>
              <a:gd name="connsiteY87" fmla="*/ 3163860 h 3482342"/>
              <a:gd name="connsiteX88" fmla="*/ 1325955 w 12192000"/>
              <a:gd name="connsiteY88" fmla="*/ 3176692 h 3482342"/>
              <a:gd name="connsiteX89" fmla="*/ 1190384 w 12192000"/>
              <a:gd name="connsiteY89" fmla="*/ 3203504 h 3482342"/>
              <a:gd name="connsiteX90" fmla="*/ 1094537 w 12192000"/>
              <a:gd name="connsiteY90" fmla="*/ 3229469 h 3482342"/>
              <a:gd name="connsiteX91" fmla="*/ 779276 w 12192000"/>
              <a:gd name="connsiteY91" fmla="*/ 3327290 h 3482342"/>
              <a:gd name="connsiteX92" fmla="*/ 600378 w 12192000"/>
              <a:gd name="connsiteY92" fmla="*/ 3335250 h 3482342"/>
              <a:gd name="connsiteX93" fmla="*/ 493457 w 12192000"/>
              <a:gd name="connsiteY93" fmla="*/ 3365044 h 3482342"/>
              <a:gd name="connsiteX94" fmla="*/ 349402 w 12192000"/>
              <a:gd name="connsiteY94" fmla="*/ 3380897 h 3482342"/>
              <a:gd name="connsiteX95" fmla="*/ 192183 w 12192000"/>
              <a:gd name="connsiteY95" fmla="*/ 3460075 h 3482342"/>
              <a:gd name="connsiteX96" fmla="*/ 46713 w 12192000"/>
              <a:gd name="connsiteY96" fmla="*/ 3462986 h 3482342"/>
              <a:gd name="connsiteX97" fmla="*/ 2765 w 12192000"/>
              <a:gd name="connsiteY97" fmla="*/ 3480770 h 3482342"/>
              <a:gd name="connsiteX98" fmla="*/ 0 w 12192000"/>
              <a:gd name="connsiteY98" fmla="*/ 3482342 h 3482342"/>
              <a:gd name="connsiteX99" fmla="*/ 0 w 12192000"/>
              <a:gd name="connsiteY99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686657 w 12192000"/>
              <a:gd name="connsiteY64" fmla="*/ 1907344 h 3482342"/>
              <a:gd name="connsiteX65" fmla="*/ 6651330 w 12192000"/>
              <a:gd name="connsiteY65" fmla="*/ 1922921 h 3482342"/>
              <a:gd name="connsiteX66" fmla="*/ 6622958 w 12192000"/>
              <a:gd name="connsiteY66" fmla="*/ 1936255 h 3482342"/>
              <a:gd name="connsiteX67" fmla="*/ 6444344 w 12192000"/>
              <a:gd name="connsiteY67" fmla="*/ 1969663 h 3482342"/>
              <a:gd name="connsiteX68" fmla="*/ 6333446 w 12192000"/>
              <a:gd name="connsiteY68" fmla="*/ 1997163 h 3482342"/>
              <a:gd name="connsiteX69" fmla="*/ 6294933 w 12192000"/>
              <a:gd name="connsiteY69" fmla="*/ 2019412 h 3482342"/>
              <a:gd name="connsiteX70" fmla="*/ 6238719 w 12192000"/>
              <a:gd name="connsiteY70" fmla="*/ 2042547 h 3482342"/>
              <a:gd name="connsiteX71" fmla="*/ 6142310 w 12192000"/>
              <a:gd name="connsiteY71" fmla="*/ 2092510 h 3482342"/>
              <a:gd name="connsiteX72" fmla="*/ 6007916 w 12192000"/>
              <a:gd name="connsiteY72" fmla="*/ 2143752 h 3482342"/>
              <a:gd name="connsiteX73" fmla="*/ 5894610 w 12192000"/>
              <a:gd name="connsiteY73" fmla="*/ 2130684 h 3482342"/>
              <a:gd name="connsiteX74" fmla="*/ 5817682 w 12192000"/>
              <a:gd name="connsiteY74" fmla="*/ 2157358 h 3482342"/>
              <a:gd name="connsiteX75" fmla="*/ 5591469 w 12192000"/>
              <a:gd name="connsiteY75" fmla="*/ 2178389 h 3482342"/>
              <a:gd name="connsiteX76" fmla="*/ 5414282 w 12192000"/>
              <a:gd name="connsiteY76" fmla="*/ 2183070 h 3482342"/>
              <a:gd name="connsiteX77" fmla="*/ 5368369 w 12192000"/>
              <a:gd name="connsiteY77" fmla="*/ 2204272 h 3482342"/>
              <a:gd name="connsiteX78" fmla="*/ 5291263 w 12192000"/>
              <a:gd name="connsiteY78" fmla="*/ 2239182 h 3482342"/>
              <a:gd name="connsiteX79" fmla="*/ 5240857 w 12192000"/>
              <a:gd name="connsiteY79" fmla="*/ 2289444 h 3482342"/>
              <a:gd name="connsiteX80" fmla="*/ 5173523 w 12192000"/>
              <a:gd name="connsiteY80" fmla="*/ 2309057 h 3482342"/>
              <a:gd name="connsiteX81" fmla="*/ 5123830 w 12192000"/>
              <a:gd name="connsiteY81" fmla="*/ 2307070 h 3482342"/>
              <a:gd name="connsiteX82" fmla="*/ 5065426 w 12192000"/>
              <a:gd name="connsiteY82" fmla="*/ 2324076 h 3482342"/>
              <a:gd name="connsiteX83" fmla="*/ 4975908 w 12192000"/>
              <a:gd name="connsiteY83" fmla="*/ 2364128 h 3482342"/>
              <a:gd name="connsiteX84" fmla="*/ 4913723 w 12192000"/>
              <a:gd name="connsiteY84" fmla="*/ 2385265 h 3482342"/>
              <a:gd name="connsiteX85" fmla="*/ 4746485 w 12192000"/>
              <a:gd name="connsiteY85" fmla="*/ 2451769 h 3482342"/>
              <a:gd name="connsiteX86" fmla="*/ 4681588 w 12192000"/>
              <a:gd name="connsiteY86" fmla="*/ 2467494 h 3482342"/>
              <a:gd name="connsiteX87" fmla="*/ 1783655 w 12192000"/>
              <a:gd name="connsiteY87" fmla="*/ 3163860 h 3482342"/>
              <a:gd name="connsiteX88" fmla="*/ 1325955 w 12192000"/>
              <a:gd name="connsiteY88" fmla="*/ 3176692 h 3482342"/>
              <a:gd name="connsiteX89" fmla="*/ 1190384 w 12192000"/>
              <a:gd name="connsiteY89" fmla="*/ 3203504 h 3482342"/>
              <a:gd name="connsiteX90" fmla="*/ 1094537 w 12192000"/>
              <a:gd name="connsiteY90" fmla="*/ 3229469 h 3482342"/>
              <a:gd name="connsiteX91" fmla="*/ 779276 w 12192000"/>
              <a:gd name="connsiteY91" fmla="*/ 3327290 h 3482342"/>
              <a:gd name="connsiteX92" fmla="*/ 600378 w 12192000"/>
              <a:gd name="connsiteY92" fmla="*/ 3335250 h 3482342"/>
              <a:gd name="connsiteX93" fmla="*/ 493457 w 12192000"/>
              <a:gd name="connsiteY93" fmla="*/ 3365044 h 3482342"/>
              <a:gd name="connsiteX94" fmla="*/ 349402 w 12192000"/>
              <a:gd name="connsiteY94" fmla="*/ 3380897 h 3482342"/>
              <a:gd name="connsiteX95" fmla="*/ 192183 w 12192000"/>
              <a:gd name="connsiteY95" fmla="*/ 3460075 h 3482342"/>
              <a:gd name="connsiteX96" fmla="*/ 46713 w 12192000"/>
              <a:gd name="connsiteY96" fmla="*/ 3462986 h 3482342"/>
              <a:gd name="connsiteX97" fmla="*/ 2765 w 12192000"/>
              <a:gd name="connsiteY97" fmla="*/ 3480770 h 3482342"/>
              <a:gd name="connsiteX98" fmla="*/ 0 w 12192000"/>
              <a:gd name="connsiteY98" fmla="*/ 3482342 h 3482342"/>
              <a:gd name="connsiteX99" fmla="*/ 0 w 12192000"/>
              <a:gd name="connsiteY99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686657 w 12192000"/>
              <a:gd name="connsiteY64" fmla="*/ 1907344 h 3482342"/>
              <a:gd name="connsiteX65" fmla="*/ 6651330 w 12192000"/>
              <a:gd name="connsiteY65" fmla="*/ 1922921 h 3482342"/>
              <a:gd name="connsiteX66" fmla="*/ 6622958 w 12192000"/>
              <a:gd name="connsiteY66" fmla="*/ 1936255 h 3482342"/>
              <a:gd name="connsiteX67" fmla="*/ 6444344 w 12192000"/>
              <a:gd name="connsiteY67" fmla="*/ 1969663 h 3482342"/>
              <a:gd name="connsiteX68" fmla="*/ 6333446 w 12192000"/>
              <a:gd name="connsiteY68" fmla="*/ 1997163 h 3482342"/>
              <a:gd name="connsiteX69" fmla="*/ 6294933 w 12192000"/>
              <a:gd name="connsiteY69" fmla="*/ 2019412 h 3482342"/>
              <a:gd name="connsiteX70" fmla="*/ 6238719 w 12192000"/>
              <a:gd name="connsiteY70" fmla="*/ 2042547 h 3482342"/>
              <a:gd name="connsiteX71" fmla="*/ 6142310 w 12192000"/>
              <a:gd name="connsiteY71" fmla="*/ 2092510 h 3482342"/>
              <a:gd name="connsiteX72" fmla="*/ 6007916 w 12192000"/>
              <a:gd name="connsiteY72" fmla="*/ 2143752 h 3482342"/>
              <a:gd name="connsiteX73" fmla="*/ 5894610 w 12192000"/>
              <a:gd name="connsiteY73" fmla="*/ 2130684 h 3482342"/>
              <a:gd name="connsiteX74" fmla="*/ 5817682 w 12192000"/>
              <a:gd name="connsiteY74" fmla="*/ 2157358 h 3482342"/>
              <a:gd name="connsiteX75" fmla="*/ 5591469 w 12192000"/>
              <a:gd name="connsiteY75" fmla="*/ 2178389 h 3482342"/>
              <a:gd name="connsiteX76" fmla="*/ 5414282 w 12192000"/>
              <a:gd name="connsiteY76" fmla="*/ 2183070 h 3482342"/>
              <a:gd name="connsiteX77" fmla="*/ 5368369 w 12192000"/>
              <a:gd name="connsiteY77" fmla="*/ 2204272 h 3482342"/>
              <a:gd name="connsiteX78" fmla="*/ 5291263 w 12192000"/>
              <a:gd name="connsiteY78" fmla="*/ 2239182 h 3482342"/>
              <a:gd name="connsiteX79" fmla="*/ 5240857 w 12192000"/>
              <a:gd name="connsiteY79" fmla="*/ 2289444 h 3482342"/>
              <a:gd name="connsiteX80" fmla="*/ 5173523 w 12192000"/>
              <a:gd name="connsiteY80" fmla="*/ 2309057 h 3482342"/>
              <a:gd name="connsiteX81" fmla="*/ 5123830 w 12192000"/>
              <a:gd name="connsiteY81" fmla="*/ 2307070 h 3482342"/>
              <a:gd name="connsiteX82" fmla="*/ 5065426 w 12192000"/>
              <a:gd name="connsiteY82" fmla="*/ 2324076 h 3482342"/>
              <a:gd name="connsiteX83" fmla="*/ 4975908 w 12192000"/>
              <a:gd name="connsiteY83" fmla="*/ 2364128 h 3482342"/>
              <a:gd name="connsiteX84" fmla="*/ 4913723 w 12192000"/>
              <a:gd name="connsiteY84" fmla="*/ 2385265 h 3482342"/>
              <a:gd name="connsiteX85" fmla="*/ 4746485 w 12192000"/>
              <a:gd name="connsiteY85" fmla="*/ 2451769 h 3482342"/>
              <a:gd name="connsiteX86" fmla="*/ 4681588 w 12192000"/>
              <a:gd name="connsiteY86" fmla="*/ 2467494 h 3482342"/>
              <a:gd name="connsiteX87" fmla="*/ 1783655 w 12192000"/>
              <a:gd name="connsiteY87" fmla="*/ 3163860 h 3482342"/>
              <a:gd name="connsiteX88" fmla="*/ 1325955 w 12192000"/>
              <a:gd name="connsiteY88" fmla="*/ 3176692 h 3482342"/>
              <a:gd name="connsiteX89" fmla="*/ 1190384 w 12192000"/>
              <a:gd name="connsiteY89" fmla="*/ 3203504 h 3482342"/>
              <a:gd name="connsiteX90" fmla="*/ 1094537 w 12192000"/>
              <a:gd name="connsiteY90" fmla="*/ 3229469 h 3482342"/>
              <a:gd name="connsiteX91" fmla="*/ 779276 w 12192000"/>
              <a:gd name="connsiteY91" fmla="*/ 3327290 h 3482342"/>
              <a:gd name="connsiteX92" fmla="*/ 600378 w 12192000"/>
              <a:gd name="connsiteY92" fmla="*/ 3335250 h 3482342"/>
              <a:gd name="connsiteX93" fmla="*/ 493457 w 12192000"/>
              <a:gd name="connsiteY93" fmla="*/ 3365044 h 3482342"/>
              <a:gd name="connsiteX94" fmla="*/ 349402 w 12192000"/>
              <a:gd name="connsiteY94" fmla="*/ 3380897 h 3482342"/>
              <a:gd name="connsiteX95" fmla="*/ 192183 w 12192000"/>
              <a:gd name="connsiteY95" fmla="*/ 3460075 h 3482342"/>
              <a:gd name="connsiteX96" fmla="*/ 46713 w 12192000"/>
              <a:gd name="connsiteY96" fmla="*/ 3462986 h 3482342"/>
              <a:gd name="connsiteX97" fmla="*/ 2765 w 12192000"/>
              <a:gd name="connsiteY97" fmla="*/ 3480770 h 3482342"/>
              <a:gd name="connsiteX98" fmla="*/ 0 w 12192000"/>
              <a:gd name="connsiteY98" fmla="*/ 3482342 h 3482342"/>
              <a:gd name="connsiteX99" fmla="*/ 0 w 12192000"/>
              <a:gd name="connsiteY99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686657 w 12192000"/>
              <a:gd name="connsiteY64" fmla="*/ 1907344 h 3482342"/>
              <a:gd name="connsiteX65" fmla="*/ 6651330 w 12192000"/>
              <a:gd name="connsiteY65" fmla="*/ 1922921 h 3482342"/>
              <a:gd name="connsiteX66" fmla="*/ 6622958 w 12192000"/>
              <a:gd name="connsiteY66" fmla="*/ 1936255 h 3482342"/>
              <a:gd name="connsiteX67" fmla="*/ 6444344 w 12192000"/>
              <a:gd name="connsiteY67" fmla="*/ 1969663 h 3482342"/>
              <a:gd name="connsiteX68" fmla="*/ 6333446 w 12192000"/>
              <a:gd name="connsiteY68" fmla="*/ 1997163 h 3482342"/>
              <a:gd name="connsiteX69" fmla="*/ 6294933 w 12192000"/>
              <a:gd name="connsiteY69" fmla="*/ 2019412 h 3482342"/>
              <a:gd name="connsiteX70" fmla="*/ 6238719 w 12192000"/>
              <a:gd name="connsiteY70" fmla="*/ 2042547 h 3482342"/>
              <a:gd name="connsiteX71" fmla="*/ 6142310 w 12192000"/>
              <a:gd name="connsiteY71" fmla="*/ 2092510 h 3482342"/>
              <a:gd name="connsiteX72" fmla="*/ 6007916 w 12192000"/>
              <a:gd name="connsiteY72" fmla="*/ 2143752 h 3482342"/>
              <a:gd name="connsiteX73" fmla="*/ 5894610 w 12192000"/>
              <a:gd name="connsiteY73" fmla="*/ 2130684 h 3482342"/>
              <a:gd name="connsiteX74" fmla="*/ 5817682 w 12192000"/>
              <a:gd name="connsiteY74" fmla="*/ 2157358 h 3482342"/>
              <a:gd name="connsiteX75" fmla="*/ 5591469 w 12192000"/>
              <a:gd name="connsiteY75" fmla="*/ 2178389 h 3482342"/>
              <a:gd name="connsiteX76" fmla="*/ 5414282 w 12192000"/>
              <a:gd name="connsiteY76" fmla="*/ 2183070 h 3482342"/>
              <a:gd name="connsiteX77" fmla="*/ 5368369 w 12192000"/>
              <a:gd name="connsiteY77" fmla="*/ 2204272 h 3482342"/>
              <a:gd name="connsiteX78" fmla="*/ 5291263 w 12192000"/>
              <a:gd name="connsiteY78" fmla="*/ 2239182 h 3482342"/>
              <a:gd name="connsiteX79" fmla="*/ 5233796 w 12192000"/>
              <a:gd name="connsiteY79" fmla="*/ 2268260 h 3482342"/>
              <a:gd name="connsiteX80" fmla="*/ 5173523 w 12192000"/>
              <a:gd name="connsiteY80" fmla="*/ 2309057 h 3482342"/>
              <a:gd name="connsiteX81" fmla="*/ 5123830 w 12192000"/>
              <a:gd name="connsiteY81" fmla="*/ 2307070 h 3482342"/>
              <a:gd name="connsiteX82" fmla="*/ 5065426 w 12192000"/>
              <a:gd name="connsiteY82" fmla="*/ 2324076 h 3482342"/>
              <a:gd name="connsiteX83" fmla="*/ 4975908 w 12192000"/>
              <a:gd name="connsiteY83" fmla="*/ 2364128 h 3482342"/>
              <a:gd name="connsiteX84" fmla="*/ 4913723 w 12192000"/>
              <a:gd name="connsiteY84" fmla="*/ 2385265 h 3482342"/>
              <a:gd name="connsiteX85" fmla="*/ 4746485 w 12192000"/>
              <a:gd name="connsiteY85" fmla="*/ 2451769 h 3482342"/>
              <a:gd name="connsiteX86" fmla="*/ 4681588 w 12192000"/>
              <a:gd name="connsiteY86" fmla="*/ 2467494 h 3482342"/>
              <a:gd name="connsiteX87" fmla="*/ 1783655 w 12192000"/>
              <a:gd name="connsiteY87" fmla="*/ 3163860 h 3482342"/>
              <a:gd name="connsiteX88" fmla="*/ 1325955 w 12192000"/>
              <a:gd name="connsiteY88" fmla="*/ 3176692 h 3482342"/>
              <a:gd name="connsiteX89" fmla="*/ 1190384 w 12192000"/>
              <a:gd name="connsiteY89" fmla="*/ 3203504 h 3482342"/>
              <a:gd name="connsiteX90" fmla="*/ 1094537 w 12192000"/>
              <a:gd name="connsiteY90" fmla="*/ 3229469 h 3482342"/>
              <a:gd name="connsiteX91" fmla="*/ 779276 w 12192000"/>
              <a:gd name="connsiteY91" fmla="*/ 3327290 h 3482342"/>
              <a:gd name="connsiteX92" fmla="*/ 600378 w 12192000"/>
              <a:gd name="connsiteY92" fmla="*/ 3335250 h 3482342"/>
              <a:gd name="connsiteX93" fmla="*/ 493457 w 12192000"/>
              <a:gd name="connsiteY93" fmla="*/ 3365044 h 3482342"/>
              <a:gd name="connsiteX94" fmla="*/ 349402 w 12192000"/>
              <a:gd name="connsiteY94" fmla="*/ 3380897 h 3482342"/>
              <a:gd name="connsiteX95" fmla="*/ 192183 w 12192000"/>
              <a:gd name="connsiteY95" fmla="*/ 3460075 h 3482342"/>
              <a:gd name="connsiteX96" fmla="*/ 46713 w 12192000"/>
              <a:gd name="connsiteY96" fmla="*/ 3462986 h 3482342"/>
              <a:gd name="connsiteX97" fmla="*/ 2765 w 12192000"/>
              <a:gd name="connsiteY97" fmla="*/ 3480770 h 3482342"/>
              <a:gd name="connsiteX98" fmla="*/ 0 w 12192000"/>
              <a:gd name="connsiteY98" fmla="*/ 3482342 h 3482342"/>
              <a:gd name="connsiteX99" fmla="*/ 0 w 12192000"/>
              <a:gd name="connsiteY99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686657 w 12192000"/>
              <a:gd name="connsiteY64" fmla="*/ 1907344 h 3482342"/>
              <a:gd name="connsiteX65" fmla="*/ 6651330 w 12192000"/>
              <a:gd name="connsiteY65" fmla="*/ 1922921 h 3482342"/>
              <a:gd name="connsiteX66" fmla="*/ 6622958 w 12192000"/>
              <a:gd name="connsiteY66" fmla="*/ 1936255 h 3482342"/>
              <a:gd name="connsiteX67" fmla="*/ 6444344 w 12192000"/>
              <a:gd name="connsiteY67" fmla="*/ 1969663 h 3482342"/>
              <a:gd name="connsiteX68" fmla="*/ 6333446 w 12192000"/>
              <a:gd name="connsiteY68" fmla="*/ 1997163 h 3482342"/>
              <a:gd name="connsiteX69" fmla="*/ 6294933 w 12192000"/>
              <a:gd name="connsiteY69" fmla="*/ 2019412 h 3482342"/>
              <a:gd name="connsiteX70" fmla="*/ 6238719 w 12192000"/>
              <a:gd name="connsiteY70" fmla="*/ 2042547 h 3482342"/>
              <a:gd name="connsiteX71" fmla="*/ 6142310 w 12192000"/>
              <a:gd name="connsiteY71" fmla="*/ 2092510 h 3482342"/>
              <a:gd name="connsiteX72" fmla="*/ 6007916 w 12192000"/>
              <a:gd name="connsiteY72" fmla="*/ 2143752 h 3482342"/>
              <a:gd name="connsiteX73" fmla="*/ 5894610 w 12192000"/>
              <a:gd name="connsiteY73" fmla="*/ 2130684 h 3482342"/>
              <a:gd name="connsiteX74" fmla="*/ 5817682 w 12192000"/>
              <a:gd name="connsiteY74" fmla="*/ 2157358 h 3482342"/>
              <a:gd name="connsiteX75" fmla="*/ 5591469 w 12192000"/>
              <a:gd name="connsiteY75" fmla="*/ 2178389 h 3482342"/>
              <a:gd name="connsiteX76" fmla="*/ 5414282 w 12192000"/>
              <a:gd name="connsiteY76" fmla="*/ 2183070 h 3482342"/>
              <a:gd name="connsiteX77" fmla="*/ 5368369 w 12192000"/>
              <a:gd name="connsiteY77" fmla="*/ 2204272 h 3482342"/>
              <a:gd name="connsiteX78" fmla="*/ 5291263 w 12192000"/>
              <a:gd name="connsiteY78" fmla="*/ 2239182 h 3482342"/>
              <a:gd name="connsiteX79" fmla="*/ 5233796 w 12192000"/>
              <a:gd name="connsiteY79" fmla="*/ 2268260 h 3482342"/>
              <a:gd name="connsiteX80" fmla="*/ 5173523 w 12192000"/>
              <a:gd name="connsiteY80" fmla="*/ 2309057 h 3482342"/>
              <a:gd name="connsiteX81" fmla="*/ 5123830 w 12192000"/>
              <a:gd name="connsiteY81" fmla="*/ 2307070 h 3482342"/>
              <a:gd name="connsiteX82" fmla="*/ 5065426 w 12192000"/>
              <a:gd name="connsiteY82" fmla="*/ 2324076 h 3482342"/>
              <a:gd name="connsiteX83" fmla="*/ 4975908 w 12192000"/>
              <a:gd name="connsiteY83" fmla="*/ 2364128 h 3482342"/>
              <a:gd name="connsiteX84" fmla="*/ 4913723 w 12192000"/>
              <a:gd name="connsiteY84" fmla="*/ 2385265 h 3482342"/>
              <a:gd name="connsiteX85" fmla="*/ 4746485 w 12192000"/>
              <a:gd name="connsiteY85" fmla="*/ 2451769 h 3482342"/>
              <a:gd name="connsiteX86" fmla="*/ 4681588 w 12192000"/>
              <a:gd name="connsiteY86" fmla="*/ 2467494 h 3482342"/>
              <a:gd name="connsiteX87" fmla="*/ 1783655 w 12192000"/>
              <a:gd name="connsiteY87" fmla="*/ 3163860 h 3482342"/>
              <a:gd name="connsiteX88" fmla="*/ 1325955 w 12192000"/>
              <a:gd name="connsiteY88" fmla="*/ 3176692 h 3482342"/>
              <a:gd name="connsiteX89" fmla="*/ 1190384 w 12192000"/>
              <a:gd name="connsiteY89" fmla="*/ 3203504 h 3482342"/>
              <a:gd name="connsiteX90" fmla="*/ 1094537 w 12192000"/>
              <a:gd name="connsiteY90" fmla="*/ 3229469 h 3482342"/>
              <a:gd name="connsiteX91" fmla="*/ 779276 w 12192000"/>
              <a:gd name="connsiteY91" fmla="*/ 3327290 h 3482342"/>
              <a:gd name="connsiteX92" fmla="*/ 600378 w 12192000"/>
              <a:gd name="connsiteY92" fmla="*/ 3335250 h 3482342"/>
              <a:gd name="connsiteX93" fmla="*/ 493457 w 12192000"/>
              <a:gd name="connsiteY93" fmla="*/ 3365044 h 3482342"/>
              <a:gd name="connsiteX94" fmla="*/ 349402 w 12192000"/>
              <a:gd name="connsiteY94" fmla="*/ 3380897 h 3482342"/>
              <a:gd name="connsiteX95" fmla="*/ 192183 w 12192000"/>
              <a:gd name="connsiteY95" fmla="*/ 3460075 h 3482342"/>
              <a:gd name="connsiteX96" fmla="*/ 46713 w 12192000"/>
              <a:gd name="connsiteY96" fmla="*/ 3462986 h 3482342"/>
              <a:gd name="connsiteX97" fmla="*/ 2765 w 12192000"/>
              <a:gd name="connsiteY97" fmla="*/ 3480770 h 3482342"/>
              <a:gd name="connsiteX98" fmla="*/ 0 w 12192000"/>
              <a:gd name="connsiteY98" fmla="*/ 3482342 h 3482342"/>
              <a:gd name="connsiteX99" fmla="*/ 0 w 12192000"/>
              <a:gd name="connsiteY99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686657 w 12192000"/>
              <a:gd name="connsiteY64" fmla="*/ 1907344 h 3482342"/>
              <a:gd name="connsiteX65" fmla="*/ 6651330 w 12192000"/>
              <a:gd name="connsiteY65" fmla="*/ 1922921 h 3482342"/>
              <a:gd name="connsiteX66" fmla="*/ 6622958 w 12192000"/>
              <a:gd name="connsiteY66" fmla="*/ 1936255 h 3482342"/>
              <a:gd name="connsiteX67" fmla="*/ 6444344 w 12192000"/>
              <a:gd name="connsiteY67" fmla="*/ 1969663 h 3482342"/>
              <a:gd name="connsiteX68" fmla="*/ 6333446 w 12192000"/>
              <a:gd name="connsiteY68" fmla="*/ 1997163 h 3482342"/>
              <a:gd name="connsiteX69" fmla="*/ 6294933 w 12192000"/>
              <a:gd name="connsiteY69" fmla="*/ 2019412 h 3482342"/>
              <a:gd name="connsiteX70" fmla="*/ 6238719 w 12192000"/>
              <a:gd name="connsiteY70" fmla="*/ 2042547 h 3482342"/>
              <a:gd name="connsiteX71" fmla="*/ 6142310 w 12192000"/>
              <a:gd name="connsiteY71" fmla="*/ 2092510 h 3482342"/>
              <a:gd name="connsiteX72" fmla="*/ 6007916 w 12192000"/>
              <a:gd name="connsiteY72" fmla="*/ 2143752 h 3482342"/>
              <a:gd name="connsiteX73" fmla="*/ 5894610 w 12192000"/>
              <a:gd name="connsiteY73" fmla="*/ 2130684 h 3482342"/>
              <a:gd name="connsiteX74" fmla="*/ 5817682 w 12192000"/>
              <a:gd name="connsiteY74" fmla="*/ 2157358 h 3482342"/>
              <a:gd name="connsiteX75" fmla="*/ 5591469 w 12192000"/>
              <a:gd name="connsiteY75" fmla="*/ 2178389 h 3482342"/>
              <a:gd name="connsiteX76" fmla="*/ 5414282 w 12192000"/>
              <a:gd name="connsiteY76" fmla="*/ 2183070 h 3482342"/>
              <a:gd name="connsiteX77" fmla="*/ 5368369 w 12192000"/>
              <a:gd name="connsiteY77" fmla="*/ 2204272 h 3482342"/>
              <a:gd name="connsiteX78" fmla="*/ 5291263 w 12192000"/>
              <a:gd name="connsiteY78" fmla="*/ 2239182 h 3482342"/>
              <a:gd name="connsiteX79" fmla="*/ 5233796 w 12192000"/>
              <a:gd name="connsiteY79" fmla="*/ 2268260 h 3482342"/>
              <a:gd name="connsiteX80" fmla="*/ 5173523 w 12192000"/>
              <a:gd name="connsiteY80" fmla="*/ 2309057 h 3482342"/>
              <a:gd name="connsiteX81" fmla="*/ 5123830 w 12192000"/>
              <a:gd name="connsiteY81" fmla="*/ 2307070 h 3482342"/>
              <a:gd name="connsiteX82" fmla="*/ 5065426 w 12192000"/>
              <a:gd name="connsiteY82" fmla="*/ 2324076 h 3482342"/>
              <a:gd name="connsiteX83" fmla="*/ 4975908 w 12192000"/>
              <a:gd name="connsiteY83" fmla="*/ 2364128 h 3482342"/>
              <a:gd name="connsiteX84" fmla="*/ 4913723 w 12192000"/>
              <a:gd name="connsiteY84" fmla="*/ 2385265 h 3482342"/>
              <a:gd name="connsiteX85" fmla="*/ 4746485 w 12192000"/>
              <a:gd name="connsiteY85" fmla="*/ 2451769 h 3482342"/>
              <a:gd name="connsiteX86" fmla="*/ 4681588 w 12192000"/>
              <a:gd name="connsiteY86" fmla="*/ 2467494 h 3482342"/>
              <a:gd name="connsiteX87" fmla="*/ 1783655 w 12192000"/>
              <a:gd name="connsiteY87" fmla="*/ 3163860 h 3482342"/>
              <a:gd name="connsiteX88" fmla="*/ 1325955 w 12192000"/>
              <a:gd name="connsiteY88" fmla="*/ 3176692 h 3482342"/>
              <a:gd name="connsiteX89" fmla="*/ 1190384 w 12192000"/>
              <a:gd name="connsiteY89" fmla="*/ 3203504 h 3482342"/>
              <a:gd name="connsiteX90" fmla="*/ 1094537 w 12192000"/>
              <a:gd name="connsiteY90" fmla="*/ 3229469 h 3482342"/>
              <a:gd name="connsiteX91" fmla="*/ 779276 w 12192000"/>
              <a:gd name="connsiteY91" fmla="*/ 3327290 h 3482342"/>
              <a:gd name="connsiteX92" fmla="*/ 600378 w 12192000"/>
              <a:gd name="connsiteY92" fmla="*/ 3335250 h 3482342"/>
              <a:gd name="connsiteX93" fmla="*/ 493457 w 12192000"/>
              <a:gd name="connsiteY93" fmla="*/ 3365044 h 3482342"/>
              <a:gd name="connsiteX94" fmla="*/ 349402 w 12192000"/>
              <a:gd name="connsiteY94" fmla="*/ 3380897 h 3482342"/>
              <a:gd name="connsiteX95" fmla="*/ 192183 w 12192000"/>
              <a:gd name="connsiteY95" fmla="*/ 3460075 h 3482342"/>
              <a:gd name="connsiteX96" fmla="*/ 46713 w 12192000"/>
              <a:gd name="connsiteY96" fmla="*/ 3462986 h 3482342"/>
              <a:gd name="connsiteX97" fmla="*/ 2765 w 12192000"/>
              <a:gd name="connsiteY97" fmla="*/ 3480770 h 3482342"/>
              <a:gd name="connsiteX98" fmla="*/ 0 w 12192000"/>
              <a:gd name="connsiteY98" fmla="*/ 3482342 h 3482342"/>
              <a:gd name="connsiteX99" fmla="*/ 0 w 12192000"/>
              <a:gd name="connsiteY99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686657 w 12192000"/>
              <a:gd name="connsiteY64" fmla="*/ 1907344 h 3482342"/>
              <a:gd name="connsiteX65" fmla="*/ 6651330 w 12192000"/>
              <a:gd name="connsiteY65" fmla="*/ 1922921 h 3482342"/>
              <a:gd name="connsiteX66" fmla="*/ 6622958 w 12192000"/>
              <a:gd name="connsiteY66" fmla="*/ 1936255 h 3482342"/>
              <a:gd name="connsiteX67" fmla="*/ 6444344 w 12192000"/>
              <a:gd name="connsiteY67" fmla="*/ 1969663 h 3482342"/>
              <a:gd name="connsiteX68" fmla="*/ 6333446 w 12192000"/>
              <a:gd name="connsiteY68" fmla="*/ 1997163 h 3482342"/>
              <a:gd name="connsiteX69" fmla="*/ 6294933 w 12192000"/>
              <a:gd name="connsiteY69" fmla="*/ 2019412 h 3482342"/>
              <a:gd name="connsiteX70" fmla="*/ 6238719 w 12192000"/>
              <a:gd name="connsiteY70" fmla="*/ 2042547 h 3482342"/>
              <a:gd name="connsiteX71" fmla="*/ 6142310 w 12192000"/>
              <a:gd name="connsiteY71" fmla="*/ 2092510 h 3482342"/>
              <a:gd name="connsiteX72" fmla="*/ 6007916 w 12192000"/>
              <a:gd name="connsiteY72" fmla="*/ 2143752 h 3482342"/>
              <a:gd name="connsiteX73" fmla="*/ 5894610 w 12192000"/>
              <a:gd name="connsiteY73" fmla="*/ 2130684 h 3482342"/>
              <a:gd name="connsiteX74" fmla="*/ 5817682 w 12192000"/>
              <a:gd name="connsiteY74" fmla="*/ 2157358 h 3482342"/>
              <a:gd name="connsiteX75" fmla="*/ 5591469 w 12192000"/>
              <a:gd name="connsiteY75" fmla="*/ 2178389 h 3482342"/>
              <a:gd name="connsiteX76" fmla="*/ 5414282 w 12192000"/>
              <a:gd name="connsiteY76" fmla="*/ 2183070 h 3482342"/>
              <a:gd name="connsiteX77" fmla="*/ 5368369 w 12192000"/>
              <a:gd name="connsiteY77" fmla="*/ 2204272 h 3482342"/>
              <a:gd name="connsiteX78" fmla="*/ 5336354 w 12192000"/>
              <a:gd name="connsiteY78" fmla="*/ 2218920 h 3482342"/>
              <a:gd name="connsiteX79" fmla="*/ 5291263 w 12192000"/>
              <a:gd name="connsiteY79" fmla="*/ 2239182 h 3482342"/>
              <a:gd name="connsiteX80" fmla="*/ 5233796 w 12192000"/>
              <a:gd name="connsiteY80" fmla="*/ 2268260 h 3482342"/>
              <a:gd name="connsiteX81" fmla="*/ 5173523 w 12192000"/>
              <a:gd name="connsiteY81" fmla="*/ 2309057 h 3482342"/>
              <a:gd name="connsiteX82" fmla="*/ 5123830 w 12192000"/>
              <a:gd name="connsiteY82" fmla="*/ 2307070 h 3482342"/>
              <a:gd name="connsiteX83" fmla="*/ 5065426 w 12192000"/>
              <a:gd name="connsiteY83" fmla="*/ 2324076 h 3482342"/>
              <a:gd name="connsiteX84" fmla="*/ 4975908 w 12192000"/>
              <a:gd name="connsiteY84" fmla="*/ 2364128 h 3482342"/>
              <a:gd name="connsiteX85" fmla="*/ 4913723 w 12192000"/>
              <a:gd name="connsiteY85" fmla="*/ 2385265 h 3482342"/>
              <a:gd name="connsiteX86" fmla="*/ 4746485 w 12192000"/>
              <a:gd name="connsiteY86" fmla="*/ 2451769 h 3482342"/>
              <a:gd name="connsiteX87" fmla="*/ 4681588 w 12192000"/>
              <a:gd name="connsiteY87" fmla="*/ 2467494 h 3482342"/>
              <a:gd name="connsiteX88" fmla="*/ 1783655 w 12192000"/>
              <a:gd name="connsiteY88" fmla="*/ 3163860 h 3482342"/>
              <a:gd name="connsiteX89" fmla="*/ 1325955 w 12192000"/>
              <a:gd name="connsiteY89" fmla="*/ 3176692 h 3482342"/>
              <a:gd name="connsiteX90" fmla="*/ 1190384 w 12192000"/>
              <a:gd name="connsiteY90" fmla="*/ 3203504 h 3482342"/>
              <a:gd name="connsiteX91" fmla="*/ 1094537 w 12192000"/>
              <a:gd name="connsiteY91" fmla="*/ 3229469 h 3482342"/>
              <a:gd name="connsiteX92" fmla="*/ 779276 w 12192000"/>
              <a:gd name="connsiteY92" fmla="*/ 3327290 h 3482342"/>
              <a:gd name="connsiteX93" fmla="*/ 600378 w 12192000"/>
              <a:gd name="connsiteY93" fmla="*/ 3335250 h 3482342"/>
              <a:gd name="connsiteX94" fmla="*/ 493457 w 12192000"/>
              <a:gd name="connsiteY94" fmla="*/ 3365044 h 3482342"/>
              <a:gd name="connsiteX95" fmla="*/ 349402 w 12192000"/>
              <a:gd name="connsiteY95" fmla="*/ 3380897 h 3482342"/>
              <a:gd name="connsiteX96" fmla="*/ 192183 w 12192000"/>
              <a:gd name="connsiteY96" fmla="*/ 3460075 h 3482342"/>
              <a:gd name="connsiteX97" fmla="*/ 46713 w 12192000"/>
              <a:gd name="connsiteY97" fmla="*/ 3462986 h 3482342"/>
              <a:gd name="connsiteX98" fmla="*/ 2765 w 12192000"/>
              <a:gd name="connsiteY98" fmla="*/ 3480770 h 3482342"/>
              <a:gd name="connsiteX99" fmla="*/ 0 w 12192000"/>
              <a:gd name="connsiteY99" fmla="*/ 3482342 h 3482342"/>
              <a:gd name="connsiteX100" fmla="*/ 0 w 12192000"/>
              <a:gd name="connsiteY100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686657 w 12192000"/>
              <a:gd name="connsiteY64" fmla="*/ 1907344 h 3482342"/>
              <a:gd name="connsiteX65" fmla="*/ 6651330 w 12192000"/>
              <a:gd name="connsiteY65" fmla="*/ 1922921 h 3482342"/>
              <a:gd name="connsiteX66" fmla="*/ 6622958 w 12192000"/>
              <a:gd name="connsiteY66" fmla="*/ 1936255 h 3482342"/>
              <a:gd name="connsiteX67" fmla="*/ 6444344 w 12192000"/>
              <a:gd name="connsiteY67" fmla="*/ 1969663 h 3482342"/>
              <a:gd name="connsiteX68" fmla="*/ 6333446 w 12192000"/>
              <a:gd name="connsiteY68" fmla="*/ 1997163 h 3482342"/>
              <a:gd name="connsiteX69" fmla="*/ 6294933 w 12192000"/>
              <a:gd name="connsiteY69" fmla="*/ 2019412 h 3482342"/>
              <a:gd name="connsiteX70" fmla="*/ 6238719 w 12192000"/>
              <a:gd name="connsiteY70" fmla="*/ 2042547 h 3482342"/>
              <a:gd name="connsiteX71" fmla="*/ 6142310 w 12192000"/>
              <a:gd name="connsiteY71" fmla="*/ 2092510 h 3482342"/>
              <a:gd name="connsiteX72" fmla="*/ 6007916 w 12192000"/>
              <a:gd name="connsiteY72" fmla="*/ 2143752 h 3482342"/>
              <a:gd name="connsiteX73" fmla="*/ 5894610 w 12192000"/>
              <a:gd name="connsiteY73" fmla="*/ 2130684 h 3482342"/>
              <a:gd name="connsiteX74" fmla="*/ 5817682 w 12192000"/>
              <a:gd name="connsiteY74" fmla="*/ 2157358 h 3482342"/>
              <a:gd name="connsiteX75" fmla="*/ 5591469 w 12192000"/>
              <a:gd name="connsiteY75" fmla="*/ 2178389 h 3482342"/>
              <a:gd name="connsiteX76" fmla="*/ 5414282 w 12192000"/>
              <a:gd name="connsiteY76" fmla="*/ 2183070 h 3482342"/>
              <a:gd name="connsiteX77" fmla="*/ 5368369 w 12192000"/>
              <a:gd name="connsiteY77" fmla="*/ 2204272 h 3482342"/>
              <a:gd name="connsiteX78" fmla="*/ 5336354 w 12192000"/>
              <a:gd name="connsiteY78" fmla="*/ 2218920 h 3482342"/>
              <a:gd name="connsiteX79" fmla="*/ 5291263 w 12192000"/>
              <a:gd name="connsiteY79" fmla="*/ 2239182 h 3482342"/>
              <a:gd name="connsiteX80" fmla="*/ 5255152 w 12192000"/>
              <a:gd name="connsiteY80" fmla="*/ 2247164 h 3482342"/>
              <a:gd name="connsiteX81" fmla="*/ 5233796 w 12192000"/>
              <a:gd name="connsiteY81" fmla="*/ 2268260 h 3482342"/>
              <a:gd name="connsiteX82" fmla="*/ 5173523 w 12192000"/>
              <a:gd name="connsiteY82" fmla="*/ 2309057 h 3482342"/>
              <a:gd name="connsiteX83" fmla="*/ 5123830 w 12192000"/>
              <a:gd name="connsiteY83" fmla="*/ 2307070 h 3482342"/>
              <a:gd name="connsiteX84" fmla="*/ 5065426 w 12192000"/>
              <a:gd name="connsiteY84" fmla="*/ 2324076 h 3482342"/>
              <a:gd name="connsiteX85" fmla="*/ 4975908 w 12192000"/>
              <a:gd name="connsiteY85" fmla="*/ 2364128 h 3482342"/>
              <a:gd name="connsiteX86" fmla="*/ 4913723 w 12192000"/>
              <a:gd name="connsiteY86" fmla="*/ 2385265 h 3482342"/>
              <a:gd name="connsiteX87" fmla="*/ 4746485 w 12192000"/>
              <a:gd name="connsiteY87" fmla="*/ 2451769 h 3482342"/>
              <a:gd name="connsiteX88" fmla="*/ 4681588 w 12192000"/>
              <a:gd name="connsiteY88" fmla="*/ 2467494 h 3482342"/>
              <a:gd name="connsiteX89" fmla="*/ 1783655 w 12192000"/>
              <a:gd name="connsiteY89" fmla="*/ 3163860 h 3482342"/>
              <a:gd name="connsiteX90" fmla="*/ 1325955 w 12192000"/>
              <a:gd name="connsiteY90" fmla="*/ 3176692 h 3482342"/>
              <a:gd name="connsiteX91" fmla="*/ 1190384 w 12192000"/>
              <a:gd name="connsiteY91" fmla="*/ 3203504 h 3482342"/>
              <a:gd name="connsiteX92" fmla="*/ 1094537 w 12192000"/>
              <a:gd name="connsiteY92" fmla="*/ 3229469 h 3482342"/>
              <a:gd name="connsiteX93" fmla="*/ 779276 w 12192000"/>
              <a:gd name="connsiteY93" fmla="*/ 3327290 h 3482342"/>
              <a:gd name="connsiteX94" fmla="*/ 600378 w 12192000"/>
              <a:gd name="connsiteY94" fmla="*/ 3335250 h 3482342"/>
              <a:gd name="connsiteX95" fmla="*/ 493457 w 12192000"/>
              <a:gd name="connsiteY95" fmla="*/ 3365044 h 3482342"/>
              <a:gd name="connsiteX96" fmla="*/ 349402 w 12192000"/>
              <a:gd name="connsiteY96" fmla="*/ 3380897 h 3482342"/>
              <a:gd name="connsiteX97" fmla="*/ 192183 w 12192000"/>
              <a:gd name="connsiteY97" fmla="*/ 3460075 h 3482342"/>
              <a:gd name="connsiteX98" fmla="*/ 46713 w 12192000"/>
              <a:gd name="connsiteY98" fmla="*/ 3462986 h 3482342"/>
              <a:gd name="connsiteX99" fmla="*/ 2765 w 12192000"/>
              <a:gd name="connsiteY99" fmla="*/ 3480770 h 3482342"/>
              <a:gd name="connsiteX100" fmla="*/ 0 w 12192000"/>
              <a:gd name="connsiteY100" fmla="*/ 3482342 h 3482342"/>
              <a:gd name="connsiteX101" fmla="*/ 0 w 12192000"/>
              <a:gd name="connsiteY101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686657 w 12192000"/>
              <a:gd name="connsiteY64" fmla="*/ 1907344 h 3482342"/>
              <a:gd name="connsiteX65" fmla="*/ 6651330 w 12192000"/>
              <a:gd name="connsiteY65" fmla="*/ 1922921 h 3482342"/>
              <a:gd name="connsiteX66" fmla="*/ 6622958 w 12192000"/>
              <a:gd name="connsiteY66" fmla="*/ 1936255 h 3482342"/>
              <a:gd name="connsiteX67" fmla="*/ 6444344 w 12192000"/>
              <a:gd name="connsiteY67" fmla="*/ 1969663 h 3482342"/>
              <a:gd name="connsiteX68" fmla="*/ 6333446 w 12192000"/>
              <a:gd name="connsiteY68" fmla="*/ 1997163 h 3482342"/>
              <a:gd name="connsiteX69" fmla="*/ 6294933 w 12192000"/>
              <a:gd name="connsiteY69" fmla="*/ 2019412 h 3482342"/>
              <a:gd name="connsiteX70" fmla="*/ 6238719 w 12192000"/>
              <a:gd name="connsiteY70" fmla="*/ 2042547 h 3482342"/>
              <a:gd name="connsiteX71" fmla="*/ 6142310 w 12192000"/>
              <a:gd name="connsiteY71" fmla="*/ 2092510 h 3482342"/>
              <a:gd name="connsiteX72" fmla="*/ 6007916 w 12192000"/>
              <a:gd name="connsiteY72" fmla="*/ 2143752 h 3482342"/>
              <a:gd name="connsiteX73" fmla="*/ 5894610 w 12192000"/>
              <a:gd name="connsiteY73" fmla="*/ 2130684 h 3482342"/>
              <a:gd name="connsiteX74" fmla="*/ 5817682 w 12192000"/>
              <a:gd name="connsiteY74" fmla="*/ 2157358 h 3482342"/>
              <a:gd name="connsiteX75" fmla="*/ 5591469 w 12192000"/>
              <a:gd name="connsiteY75" fmla="*/ 2178389 h 3482342"/>
              <a:gd name="connsiteX76" fmla="*/ 5414282 w 12192000"/>
              <a:gd name="connsiteY76" fmla="*/ 2183070 h 3482342"/>
              <a:gd name="connsiteX77" fmla="*/ 5368369 w 12192000"/>
              <a:gd name="connsiteY77" fmla="*/ 2204272 h 3482342"/>
              <a:gd name="connsiteX78" fmla="*/ 5336354 w 12192000"/>
              <a:gd name="connsiteY78" fmla="*/ 2218920 h 3482342"/>
              <a:gd name="connsiteX79" fmla="*/ 5291263 w 12192000"/>
              <a:gd name="connsiteY79" fmla="*/ 2239182 h 3482342"/>
              <a:gd name="connsiteX80" fmla="*/ 5255152 w 12192000"/>
              <a:gd name="connsiteY80" fmla="*/ 2247164 h 3482342"/>
              <a:gd name="connsiteX81" fmla="*/ 5233796 w 12192000"/>
              <a:gd name="connsiteY81" fmla="*/ 2268260 h 3482342"/>
              <a:gd name="connsiteX82" fmla="*/ 5212786 w 12192000"/>
              <a:gd name="connsiteY82" fmla="*/ 2296592 h 3482342"/>
              <a:gd name="connsiteX83" fmla="*/ 5173523 w 12192000"/>
              <a:gd name="connsiteY83" fmla="*/ 2309057 h 3482342"/>
              <a:gd name="connsiteX84" fmla="*/ 5123830 w 12192000"/>
              <a:gd name="connsiteY84" fmla="*/ 2307070 h 3482342"/>
              <a:gd name="connsiteX85" fmla="*/ 5065426 w 12192000"/>
              <a:gd name="connsiteY85" fmla="*/ 2324076 h 3482342"/>
              <a:gd name="connsiteX86" fmla="*/ 4975908 w 12192000"/>
              <a:gd name="connsiteY86" fmla="*/ 2364128 h 3482342"/>
              <a:gd name="connsiteX87" fmla="*/ 4913723 w 12192000"/>
              <a:gd name="connsiteY87" fmla="*/ 2385265 h 3482342"/>
              <a:gd name="connsiteX88" fmla="*/ 4746485 w 12192000"/>
              <a:gd name="connsiteY88" fmla="*/ 2451769 h 3482342"/>
              <a:gd name="connsiteX89" fmla="*/ 4681588 w 12192000"/>
              <a:gd name="connsiteY89" fmla="*/ 2467494 h 3482342"/>
              <a:gd name="connsiteX90" fmla="*/ 1783655 w 12192000"/>
              <a:gd name="connsiteY90" fmla="*/ 3163860 h 3482342"/>
              <a:gd name="connsiteX91" fmla="*/ 1325955 w 12192000"/>
              <a:gd name="connsiteY91" fmla="*/ 3176692 h 3482342"/>
              <a:gd name="connsiteX92" fmla="*/ 1190384 w 12192000"/>
              <a:gd name="connsiteY92" fmla="*/ 3203504 h 3482342"/>
              <a:gd name="connsiteX93" fmla="*/ 1094537 w 12192000"/>
              <a:gd name="connsiteY93" fmla="*/ 3229469 h 3482342"/>
              <a:gd name="connsiteX94" fmla="*/ 779276 w 12192000"/>
              <a:gd name="connsiteY94" fmla="*/ 3327290 h 3482342"/>
              <a:gd name="connsiteX95" fmla="*/ 600378 w 12192000"/>
              <a:gd name="connsiteY95" fmla="*/ 3335250 h 3482342"/>
              <a:gd name="connsiteX96" fmla="*/ 493457 w 12192000"/>
              <a:gd name="connsiteY96" fmla="*/ 3365044 h 3482342"/>
              <a:gd name="connsiteX97" fmla="*/ 349402 w 12192000"/>
              <a:gd name="connsiteY97" fmla="*/ 3380897 h 3482342"/>
              <a:gd name="connsiteX98" fmla="*/ 192183 w 12192000"/>
              <a:gd name="connsiteY98" fmla="*/ 3460075 h 3482342"/>
              <a:gd name="connsiteX99" fmla="*/ 46713 w 12192000"/>
              <a:gd name="connsiteY99" fmla="*/ 3462986 h 3482342"/>
              <a:gd name="connsiteX100" fmla="*/ 2765 w 12192000"/>
              <a:gd name="connsiteY100" fmla="*/ 3480770 h 3482342"/>
              <a:gd name="connsiteX101" fmla="*/ 0 w 12192000"/>
              <a:gd name="connsiteY101" fmla="*/ 3482342 h 3482342"/>
              <a:gd name="connsiteX102" fmla="*/ 0 w 12192000"/>
              <a:gd name="connsiteY102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686657 w 12192000"/>
              <a:gd name="connsiteY64" fmla="*/ 1907344 h 3482342"/>
              <a:gd name="connsiteX65" fmla="*/ 6651330 w 12192000"/>
              <a:gd name="connsiteY65" fmla="*/ 1922921 h 3482342"/>
              <a:gd name="connsiteX66" fmla="*/ 6622958 w 12192000"/>
              <a:gd name="connsiteY66" fmla="*/ 1936255 h 3482342"/>
              <a:gd name="connsiteX67" fmla="*/ 6444344 w 12192000"/>
              <a:gd name="connsiteY67" fmla="*/ 1969663 h 3482342"/>
              <a:gd name="connsiteX68" fmla="*/ 6333446 w 12192000"/>
              <a:gd name="connsiteY68" fmla="*/ 1997163 h 3482342"/>
              <a:gd name="connsiteX69" fmla="*/ 6294933 w 12192000"/>
              <a:gd name="connsiteY69" fmla="*/ 2019412 h 3482342"/>
              <a:gd name="connsiteX70" fmla="*/ 6238719 w 12192000"/>
              <a:gd name="connsiteY70" fmla="*/ 2042547 h 3482342"/>
              <a:gd name="connsiteX71" fmla="*/ 6142310 w 12192000"/>
              <a:gd name="connsiteY71" fmla="*/ 2092510 h 3482342"/>
              <a:gd name="connsiteX72" fmla="*/ 6007916 w 12192000"/>
              <a:gd name="connsiteY72" fmla="*/ 2143752 h 3482342"/>
              <a:gd name="connsiteX73" fmla="*/ 5894610 w 12192000"/>
              <a:gd name="connsiteY73" fmla="*/ 2130684 h 3482342"/>
              <a:gd name="connsiteX74" fmla="*/ 5817682 w 12192000"/>
              <a:gd name="connsiteY74" fmla="*/ 2157358 h 3482342"/>
              <a:gd name="connsiteX75" fmla="*/ 5591469 w 12192000"/>
              <a:gd name="connsiteY75" fmla="*/ 2178389 h 3482342"/>
              <a:gd name="connsiteX76" fmla="*/ 5452860 w 12192000"/>
              <a:gd name="connsiteY76" fmla="*/ 2180085 h 3482342"/>
              <a:gd name="connsiteX77" fmla="*/ 5414282 w 12192000"/>
              <a:gd name="connsiteY77" fmla="*/ 2183070 h 3482342"/>
              <a:gd name="connsiteX78" fmla="*/ 5368369 w 12192000"/>
              <a:gd name="connsiteY78" fmla="*/ 2204272 h 3482342"/>
              <a:gd name="connsiteX79" fmla="*/ 5336354 w 12192000"/>
              <a:gd name="connsiteY79" fmla="*/ 2218920 h 3482342"/>
              <a:gd name="connsiteX80" fmla="*/ 5291263 w 12192000"/>
              <a:gd name="connsiteY80" fmla="*/ 2239182 h 3482342"/>
              <a:gd name="connsiteX81" fmla="*/ 5255152 w 12192000"/>
              <a:gd name="connsiteY81" fmla="*/ 2247164 h 3482342"/>
              <a:gd name="connsiteX82" fmla="*/ 5233796 w 12192000"/>
              <a:gd name="connsiteY82" fmla="*/ 2268260 h 3482342"/>
              <a:gd name="connsiteX83" fmla="*/ 5212786 w 12192000"/>
              <a:gd name="connsiteY83" fmla="*/ 2296592 h 3482342"/>
              <a:gd name="connsiteX84" fmla="*/ 5173523 w 12192000"/>
              <a:gd name="connsiteY84" fmla="*/ 2309057 h 3482342"/>
              <a:gd name="connsiteX85" fmla="*/ 5123830 w 12192000"/>
              <a:gd name="connsiteY85" fmla="*/ 2307070 h 3482342"/>
              <a:gd name="connsiteX86" fmla="*/ 5065426 w 12192000"/>
              <a:gd name="connsiteY86" fmla="*/ 2324076 h 3482342"/>
              <a:gd name="connsiteX87" fmla="*/ 4975908 w 12192000"/>
              <a:gd name="connsiteY87" fmla="*/ 2364128 h 3482342"/>
              <a:gd name="connsiteX88" fmla="*/ 4913723 w 12192000"/>
              <a:gd name="connsiteY88" fmla="*/ 2385265 h 3482342"/>
              <a:gd name="connsiteX89" fmla="*/ 4746485 w 12192000"/>
              <a:gd name="connsiteY89" fmla="*/ 2451769 h 3482342"/>
              <a:gd name="connsiteX90" fmla="*/ 4681588 w 12192000"/>
              <a:gd name="connsiteY90" fmla="*/ 2467494 h 3482342"/>
              <a:gd name="connsiteX91" fmla="*/ 1783655 w 12192000"/>
              <a:gd name="connsiteY91" fmla="*/ 3163860 h 3482342"/>
              <a:gd name="connsiteX92" fmla="*/ 1325955 w 12192000"/>
              <a:gd name="connsiteY92" fmla="*/ 3176692 h 3482342"/>
              <a:gd name="connsiteX93" fmla="*/ 1190384 w 12192000"/>
              <a:gd name="connsiteY93" fmla="*/ 3203504 h 3482342"/>
              <a:gd name="connsiteX94" fmla="*/ 1094537 w 12192000"/>
              <a:gd name="connsiteY94" fmla="*/ 3229469 h 3482342"/>
              <a:gd name="connsiteX95" fmla="*/ 779276 w 12192000"/>
              <a:gd name="connsiteY95" fmla="*/ 3327290 h 3482342"/>
              <a:gd name="connsiteX96" fmla="*/ 600378 w 12192000"/>
              <a:gd name="connsiteY96" fmla="*/ 3335250 h 3482342"/>
              <a:gd name="connsiteX97" fmla="*/ 493457 w 12192000"/>
              <a:gd name="connsiteY97" fmla="*/ 3365044 h 3482342"/>
              <a:gd name="connsiteX98" fmla="*/ 349402 w 12192000"/>
              <a:gd name="connsiteY98" fmla="*/ 3380897 h 3482342"/>
              <a:gd name="connsiteX99" fmla="*/ 192183 w 12192000"/>
              <a:gd name="connsiteY99" fmla="*/ 3460075 h 3482342"/>
              <a:gd name="connsiteX100" fmla="*/ 46713 w 12192000"/>
              <a:gd name="connsiteY100" fmla="*/ 3462986 h 3482342"/>
              <a:gd name="connsiteX101" fmla="*/ 2765 w 12192000"/>
              <a:gd name="connsiteY101" fmla="*/ 3480770 h 3482342"/>
              <a:gd name="connsiteX102" fmla="*/ 0 w 12192000"/>
              <a:gd name="connsiteY102" fmla="*/ 3482342 h 3482342"/>
              <a:gd name="connsiteX103" fmla="*/ 0 w 12192000"/>
              <a:gd name="connsiteY103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686657 w 12192000"/>
              <a:gd name="connsiteY64" fmla="*/ 1907344 h 3482342"/>
              <a:gd name="connsiteX65" fmla="*/ 6651330 w 12192000"/>
              <a:gd name="connsiteY65" fmla="*/ 1922921 h 3482342"/>
              <a:gd name="connsiteX66" fmla="*/ 6622958 w 12192000"/>
              <a:gd name="connsiteY66" fmla="*/ 1936255 h 3482342"/>
              <a:gd name="connsiteX67" fmla="*/ 6444344 w 12192000"/>
              <a:gd name="connsiteY67" fmla="*/ 1969663 h 3482342"/>
              <a:gd name="connsiteX68" fmla="*/ 6333446 w 12192000"/>
              <a:gd name="connsiteY68" fmla="*/ 1997163 h 3482342"/>
              <a:gd name="connsiteX69" fmla="*/ 6294933 w 12192000"/>
              <a:gd name="connsiteY69" fmla="*/ 2019412 h 3482342"/>
              <a:gd name="connsiteX70" fmla="*/ 6238719 w 12192000"/>
              <a:gd name="connsiteY70" fmla="*/ 2042547 h 3482342"/>
              <a:gd name="connsiteX71" fmla="*/ 6142310 w 12192000"/>
              <a:gd name="connsiteY71" fmla="*/ 2092510 h 3482342"/>
              <a:gd name="connsiteX72" fmla="*/ 6007916 w 12192000"/>
              <a:gd name="connsiteY72" fmla="*/ 2143752 h 3482342"/>
              <a:gd name="connsiteX73" fmla="*/ 5947131 w 12192000"/>
              <a:gd name="connsiteY73" fmla="*/ 2148310 h 3482342"/>
              <a:gd name="connsiteX74" fmla="*/ 5894610 w 12192000"/>
              <a:gd name="connsiteY74" fmla="*/ 2130684 h 3482342"/>
              <a:gd name="connsiteX75" fmla="*/ 5817682 w 12192000"/>
              <a:gd name="connsiteY75" fmla="*/ 2157358 h 3482342"/>
              <a:gd name="connsiteX76" fmla="*/ 5591469 w 12192000"/>
              <a:gd name="connsiteY76" fmla="*/ 2178389 h 3482342"/>
              <a:gd name="connsiteX77" fmla="*/ 5452860 w 12192000"/>
              <a:gd name="connsiteY77" fmla="*/ 2180085 h 3482342"/>
              <a:gd name="connsiteX78" fmla="*/ 5414282 w 12192000"/>
              <a:gd name="connsiteY78" fmla="*/ 2183070 h 3482342"/>
              <a:gd name="connsiteX79" fmla="*/ 5368369 w 12192000"/>
              <a:gd name="connsiteY79" fmla="*/ 2204272 h 3482342"/>
              <a:gd name="connsiteX80" fmla="*/ 5336354 w 12192000"/>
              <a:gd name="connsiteY80" fmla="*/ 2218920 h 3482342"/>
              <a:gd name="connsiteX81" fmla="*/ 5291263 w 12192000"/>
              <a:gd name="connsiteY81" fmla="*/ 2239182 h 3482342"/>
              <a:gd name="connsiteX82" fmla="*/ 5255152 w 12192000"/>
              <a:gd name="connsiteY82" fmla="*/ 2247164 h 3482342"/>
              <a:gd name="connsiteX83" fmla="*/ 5233796 w 12192000"/>
              <a:gd name="connsiteY83" fmla="*/ 2268260 h 3482342"/>
              <a:gd name="connsiteX84" fmla="*/ 5212786 w 12192000"/>
              <a:gd name="connsiteY84" fmla="*/ 2296592 h 3482342"/>
              <a:gd name="connsiteX85" fmla="*/ 5173523 w 12192000"/>
              <a:gd name="connsiteY85" fmla="*/ 2309057 h 3482342"/>
              <a:gd name="connsiteX86" fmla="*/ 5123830 w 12192000"/>
              <a:gd name="connsiteY86" fmla="*/ 2307070 h 3482342"/>
              <a:gd name="connsiteX87" fmla="*/ 5065426 w 12192000"/>
              <a:gd name="connsiteY87" fmla="*/ 2324076 h 3482342"/>
              <a:gd name="connsiteX88" fmla="*/ 4975908 w 12192000"/>
              <a:gd name="connsiteY88" fmla="*/ 2364128 h 3482342"/>
              <a:gd name="connsiteX89" fmla="*/ 4913723 w 12192000"/>
              <a:gd name="connsiteY89" fmla="*/ 2385265 h 3482342"/>
              <a:gd name="connsiteX90" fmla="*/ 4746485 w 12192000"/>
              <a:gd name="connsiteY90" fmla="*/ 2451769 h 3482342"/>
              <a:gd name="connsiteX91" fmla="*/ 4681588 w 12192000"/>
              <a:gd name="connsiteY91" fmla="*/ 2467494 h 3482342"/>
              <a:gd name="connsiteX92" fmla="*/ 1783655 w 12192000"/>
              <a:gd name="connsiteY92" fmla="*/ 3163860 h 3482342"/>
              <a:gd name="connsiteX93" fmla="*/ 1325955 w 12192000"/>
              <a:gd name="connsiteY93" fmla="*/ 3176692 h 3482342"/>
              <a:gd name="connsiteX94" fmla="*/ 1190384 w 12192000"/>
              <a:gd name="connsiteY94" fmla="*/ 3203504 h 3482342"/>
              <a:gd name="connsiteX95" fmla="*/ 1094537 w 12192000"/>
              <a:gd name="connsiteY95" fmla="*/ 3229469 h 3482342"/>
              <a:gd name="connsiteX96" fmla="*/ 779276 w 12192000"/>
              <a:gd name="connsiteY96" fmla="*/ 3327290 h 3482342"/>
              <a:gd name="connsiteX97" fmla="*/ 600378 w 12192000"/>
              <a:gd name="connsiteY97" fmla="*/ 3335250 h 3482342"/>
              <a:gd name="connsiteX98" fmla="*/ 493457 w 12192000"/>
              <a:gd name="connsiteY98" fmla="*/ 3365044 h 3482342"/>
              <a:gd name="connsiteX99" fmla="*/ 349402 w 12192000"/>
              <a:gd name="connsiteY99" fmla="*/ 3380897 h 3482342"/>
              <a:gd name="connsiteX100" fmla="*/ 192183 w 12192000"/>
              <a:gd name="connsiteY100" fmla="*/ 3460075 h 3482342"/>
              <a:gd name="connsiteX101" fmla="*/ 46713 w 12192000"/>
              <a:gd name="connsiteY101" fmla="*/ 3462986 h 3482342"/>
              <a:gd name="connsiteX102" fmla="*/ 2765 w 12192000"/>
              <a:gd name="connsiteY102" fmla="*/ 3480770 h 3482342"/>
              <a:gd name="connsiteX103" fmla="*/ 0 w 12192000"/>
              <a:gd name="connsiteY103" fmla="*/ 3482342 h 3482342"/>
              <a:gd name="connsiteX104" fmla="*/ 0 w 12192000"/>
              <a:gd name="connsiteY104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686657 w 12192000"/>
              <a:gd name="connsiteY64" fmla="*/ 1907344 h 3482342"/>
              <a:gd name="connsiteX65" fmla="*/ 6651330 w 12192000"/>
              <a:gd name="connsiteY65" fmla="*/ 1922921 h 3482342"/>
              <a:gd name="connsiteX66" fmla="*/ 6622958 w 12192000"/>
              <a:gd name="connsiteY66" fmla="*/ 1936255 h 3482342"/>
              <a:gd name="connsiteX67" fmla="*/ 6444344 w 12192000"/>
              <a:gd name="connsiteY67" fmla="*/ 1969663 h 3482342"/>
              <a:gd name="connsiteX68" fmla="*/ 6333446 w 12192000"/>
              <a:gd name="connsiteY68" fmla="*/ 1997163 h 3482342"/>
              <a:gd name="connsiteX69" fmla="*/ 6294933 w 12192000"/>
              <a:gd name="connsiteY69" fmla="*/ 2019412 h 3482342"/>
              <a:gd name="connsiteX70" fmla="*/ 6238719 w 12192000"/>
              <a:gd name="connsiteY70" fmla="*/ 2042547 h 3482342"/>
              <a:gd name="connsiteX71" fmla="*/ 6142310 w 12192000"/>
              <a:gd name="connsiteY71" fmla="*/ 2092510 h 3482342"/>
              <a:gd name="connsiteX72" fmla="*/ 6056576 w 12192000"/>
              <a:gd name="connsiteY72" fmla="*/ 2134188 h 3482342"/>
              <a:gd name="connsiteX73" fmla="*/ 6007916 w 12192000"/>
              <a:gd name="connsiteY73" fmla="*/ 2143752 h 3482342"/>
              <a:gd name="connsiteX74" fmla="*/ 5947131 w 12192000"/>
              <a:gd name="connsiteY74" fmla="*/ 2148310 h 3482342"/>
              <a:gd name="connsiteX75" fmla="*/ 5894610 w 12192000"/>
              <a:gd name="connsiteY75" fmla="*/ 2130684 h 3482342"/>
              <a:gd name="connsiteX76" fmla="*/ 5817682 w 12192000"/>
              <a:gd name="connsiteY76" fmla="*/ 2157358 h 3482342"/>
              <a:gd name="connsiteX77" fmla="*/ 5591469 w 12192000"/>
              <a:gd name="connsiteY77" fmla="*/ 2178389 h 3482342"/>
              <a:gd name="connsiteX78" fmla="*/ 5452860 w 12192000"/>
              <a:gd name="connsiteY78" fmla="*/ 2180085 h 3482342"/>
              <a:gd name="connsiteX79" fmla="*/ 5414282 w 12192000"/>
              <a:gd name="connsiteY79" fmla="*/ 2183070 h 3482342"/>
              <a:gd name="connsiteX80" fmla="*/ 5368369 w 12192000"/>
              <a:gd name="connsiteY80" fmla="*/ 2204272 h 3482342"/>
              <a:gd name="connsiteX81" fmla="*/ 5336354 w 12192000"/>
              <a:gd name="connsiteY81" fmla="*/ 2218920 h 3482342"/>
              <a:gd name="connsiteX82" fmla="*/ 5291263 w 12192000"/>
              <a:gd name="connsiteY82" fmla="*/ 2239182 h 3482342"/>
              <a:gd name="connsiteX83" fmla="*/ 5255152 w 12192000"/>
              <a:gd name="connsiteY83" fmla="*/ 2247164 h 3482342"/>
              <a:gd name="connsiteX84" fmla="*/ 5233796 w 12192000"/>
              <a:gd name="connsiteY84" fmla="*/ 2268260 h 3482342"/>
              <a:gd name="connsiteX85" fmla="*/ 5212786 w 12192000"/>
              <a:gd name="connsiteY85" fmla="*/ 2296592 h 3482342"/>
              <a:gd name="connsiteX86" fmla="*/ 5173523 w 12192000"/>
              <a:gd name="connsiteY86" fmla="*/ 2309057 h 3482342"/>
              <a:gd name="connsiteX87" fmla="*/ 5123830 w 12192000"/>
              <a:gd name="connsiteY87" fmla="*/ 2307070 h 3482342"/>
              <a:gd name="connsiteX88" fmla="*/ 5065426 w 12192000"/>
              <a:gd name="connsiteY88" fmla="*/ 2324076 h 3482342"/>
              <a:gd name="connsiteX89" fmla="*/ 4975908 w 12192000"/>
              <a:gd name="connsiteY89" fmla="*/ 2364128 h 3482342"/>
              <a:gd name="connsiteX90" fmla="*/ 4913723 w 12192000"/>
              <a:gd name="connsiteY90" fmla="*/ 2385265 h 3482342"/>
              <a:gd name="connsiteX91" fmla="*/ 4746485 w 12192000"/>
              <a:gd name="connsiteY91" fmla="*/ 2451769 h 3482342"/>
              <a:gd name="connsiteX92" fmla="*/ 4681588 w 12192000"/>
              <a:gd name="connsiteY92" fmla="*/ 2467494 h 3482342"/>
              <a:gd name="connsiteX93" fmla="*/ 1783655 w 12192000"/>
              <a:gd name="connsiteY93" fmla="*/ 3163860 h 3482342"/>
              <a:gd name="connsiteX94" fmla="*/ 1325955 w 12192000"/>
              <a:gd name="connsiteY94" fmla="*/ 3176692 h 3482342"/>
              <a:gd name="connsiteX95" fmla="*/ 1190384 w 12192000"/>
              <a:gd name="connsiteY95" fmla="*/ 3203504 h 3482342"/>
              <a:gd name="connsiteX96" fmla="*/ 1094537 w 12192000"/>
              <a:gd name="connsiteY96" fmla="*/ 3229469 h 3482342"/>
              <a:gd name="connsiteX97" fmla="*/ 779276 w 12192000"/>
              <a:gd name="connsiteY97" fmla="*/ 3327290 h 3482342"/>
              <a:gd name="connsiteX98" fmla="*/ 600378 w 12192000"/>
              <a:gd name="connsiteY98" fmla="*/ 3335250 h 3482342"/>
              <a:gd name="connsiteX99" fmla="*/ 493457 w 12192000"/>
              <a:gd name="connsiteY99" fmla="*/ 3365044 h 3482342"/>
              <a:gd name="connsiteX100" fmla="*/ 349402 w 12192000"/>
              <a:gd name="connsiteY100" fmla="*/ 3380897 h 3482342"/>
              <a:gd name="connsiteX101" fmla="*/ 192183 w 12192000"/>
              <a:gd name="connsiteY101" fmla="*/ 3460075 h 3482342"/>
              <a:gd name="connsiteX102" fmla="*/ 46713 w 12192000"/>
              <a:gd name="connsiteY102" fmla="*/ 3462986 h 3482342"/>
              <a:gd name="connsiteX103" fmla="*/ 2765 w 12192000"/>
              <a:gd name="connsiteY103" fmla="*/ 3480770 h 3482342"/>
              <a:gd name="connsiteX104" fmla="*/ 0 w 12192000"/>
              <a:gd name="connsiteY104" fmla="*/ 3482342 h 3482342"/>
              <a:gd name="connsiteX105" fmla="*/ 0 w 12192000"/>
              <a:gd name="connsiteY105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686657 w 12192000"/>
              <a:gd name="connsiteY64" fmla="*/ 1907344 h 3482342"/>
              <a:gd name="connsiteX65" fmla="*/ 6651330 w 12192000"/>
              <a:gd name="connsiteY65" fmla="*/ 1922921 h 3482342"/>
              <a:gd name="connsiteX66" fmla="*/ 6622958 w 12192000"/>
              <a:gd name="connsiteY66" fmla="*/ 1936255 h 3482342"/>
              <a:gd name="connsiteX67" fmla="*/ 6444344 w 12192000"/>
              <a:gd name="connsiteY67" fmla="*/ 1969663 h 3482342"/>
              <a:gd name="connsiteX68" fmla="*/ 6333446 w 12192000"/>
              <a:gd name="connsiteY68" fmla="*/ 1997163 h 3482342"/>
              <a:gd name="connsiteX69" fmla="*/ 6294933 w 12192000"/>
              <a:gd name="connsiteY69" fmla="*/ 2019412 h 3482342"/>
              <a:gd name="connsiteX70" fmla="*/ 6238719 w 12192000"/>
              <a:gd name="connsiteY70" fmla="*/ 2042547 h 3482342"/>
              <a:gd name="connsiteX71" fmla="*/ 6142310 w 12192000"/>
              <a:gd name="connsiteY71" fmla="*/ 2092510 h 3482342"/>
              <a:gd name="connsiteX72" fmla="*/ 6056576 w 12192000"/>
              <a:gd name="connsiteY72" fmla="*/ 2134188 h 3482342"/>
              <a:gd name="connsiteX73" fmla="*/ 6007916 w 12192000"/>
              <a:gd name="connsiteY73" fmla="*/ 2143752 h 3482342"/>
              <a:gd name="connsiteX74" fmla="*/ 5947131 w 12192000"/>
              <a:gd name="connsiteY74" fmla="*/ 2148310 h 3482342"/>
              <a:gd name="connsiteX75" fmla="*/ 5894610 w 12192000"/>
              <a:gd name="connsiteY75" fmla="*/ 2130684 h 3482342"/>
              <a:gd name="connsiteX76" fmla="*/ 5855337 w 12192000"/>
              <a:gd name="connsiteY76" fmla="*/ 2137719 h 3482342"/>
              <a:gd name="connsiteX77" fmla="*/ 5817682 w 12192000"/>
              <a:gd name="connsiteY77" fmla="*/ 2157358 h 3482342"/>
              <a:gd name="connsiteX78" fmla="*/ 5591469 w 12192000"/>
              <a:gd name="connsiteY78" fmla="*/ 2178389 h 3482342"/>
              <a:gd name="connsiteX79" fmla="*/ 5452860 w 12192000"/>
              <a:gd name="connsiteY79" fmla="*/ 2180085 h 3482342"/>
              <a:gd name="connsiteX80" fmla="*/ 5414282 w 12192000"/>
              <a:gd name="connsiteY80" fmla="*/ 2183070 h 3482342"/>
              <a:gd name="connsiteX81" fmla="*/ 5368369 w 12192000"/>
              <a:gd name="connsiteY81" fmla="*/ 2204272 h 3482342"/>
              <a:gd name="connsiteX82" fmla="*/ 5336354 w 12192000"/>
              <a:gd name="connsiteY82" fmla="*/ 2218920 h 3482342"/>
              <a:gd name="connsiteX83" fmla="*/ 5291263 w 12192000"/>
              <a:gd name="connsiteY83" fmla="*/ 2239182 h 3482342"/>
              <a:gd name="connsiteX84" fmla="*/ 5255152 w 12192000"/>
              <a:gd name="connsiteY84" fmla="*/ 2247164 h 3482342"/>
              <a:gd name="connsiteX85" fmla="*/ 5233796 w 12192000"/>
              <a:gd name="connsiteY85" fmla="*/ 2268260 h 3482342"/>
              <a:gd name="connsiteX86" fmla="*/ 5212786 w 12192000"/>
              <a:gd name="connsiteY86" fmla="*/ 2296592 h 3482342"/>
              <a:gd name="connsiteX87" fmla="*/ 5173523 w 12192000"/>
              <a:gd name="connsiteY87" fmla="*/ 2309057 h 3482342"/>
              <a:gd name="connsiteX88" fmla="*/ 5123830 w 12192000"/>
              <a:gd name="connsiteY88" fmla="*/ 2307070 h 3482342"/>
              <a:gd name="connsiteX89" fmla="*/ 5065426 w 12192000"/>
              <a:gd name="connsiteY89" fmla="*/ 2324076 h 3482342"/>
              <a:gd name="connsiteX90" fmla="*/ 4975908 w 12192000"/>
              <a:gd name="connsiteY90" fmla="*/ 2364128 h 3482342"/>
              <a:gd name="connsiteX91" fmla="*/ 4913723 w 12192000"/>
              <a:gd name="connsiteY91" fmla="*/ 2385265 h 3482342"/>
              <a:gd name="connsiteX92" fmla="*/ 4746485 w 12192000"/>
              <a:gd name="connsiteY92" fmla="*/ 2451769 h 3482342"/>
              <a:gd name="connsiteX93" fmla="*/ 4681588 w 12192000"/>
              <a:gd name="connsiteY93" fmla="*/ 2467494 h 3482342"/>
              <a:gd name="connsiteX94" fmla="*/ 1783655 w 12192000"/>
              <a:gd name="connsiteY94" fmla="*/ 3163860 h 3482342"/>
              <a:gd name="connsiteX95" fmla="*/ 1325955 w 12192000"/>
              <a:gd name="connsiteY95" fmla="*/ 3176692 h 3482342"/>
              <a:gd name="connsiteX96" fmla="*/ 1190384 w 12192000"/>
              <a:gd name="connsiteY96" fmla="*/ 3203504 h 3482342"/>
              <a:gd name="connsiteX97" fmla="*/ 1094537 w 12192000"/>
              <a:gd name="connsiteY97" fmla="*/ 3229469 h 3482342"/>
              <a:gd name="connsiteX98" fmla="*/ 779276 w 12192000"/>
              <a:gd name="connsiteY98" fmla="*/ 3327290 h 3482342"/>
              <a:gd name="connsiteX99" fmla="*/ 600378 w 12192000"/>
              <a:gd name="connsiteY99" fmla="*/ 3335250 h 3482342"/>
              <a:gd name="connsiteX100" fmla="*/ 493457 w 12192000"/>
              <a:gd name="connsiteY100" fmla="*/ 3365044 h 3482342"/>
              <a:gd name="connsiteX101" fmla="*/ 349402 w 12192000"/>
              <a:gd name="connsiteY101" fmla="*/ 3380897 h 3482342"/>
              <a:gd name="connsiteX102" fmla="*/ 192183 w 12192000"/>
              <a:gd name="connsiteY102" fmla="*/ 3460075 h 3482342"/>
              <a:gd name="connsiteX103" fmla="*/ 46713 w 12192000"/>
              <a:gd name="connsiteY103" fmla="*/ 3462986 h 3482342"/>
              <a:gd name="connsiteX104" fmla="*/ 2765 w 12192000"/>
              <a:gd name="connsiteY104" fmla="*/ 3480770 h 3482342"/>
              <a:gd name="connsiteX105" fmla="*/ 0 w 12192000"/>
              <a:gd name="connsiteY105" fmla="*/ 3482342 h 3482342"/>
              <a:gd name="connsiteX106" fmla="*/ 0 w 12192000"/>
              <a:gd name="connsiteY106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686657 w 12192000"/>
              <a:gd name="connsiteY64" fmla="*/ 1907344 h 3482342"/>
              <a:gd name="connsiteX65" fmla="*/ 6651330 w 12192000"/>
              <a:gd name="connsiteY65" fmla="*/ 1922921 h 3482342"/>
              <a:gd name="connsiteX66" fmla="*/ 6622958 w 12192000"/>
              <a:gd name="connsiteY66" fmla="*/ 1936255 h 3482342"/>
              <a:gd name="connsiteX67" fmla="*/ 6444344 w 12192000"/>
              <a:gd name="connsiteY67" fmla="*/ 1969663 h 3482342"/>
              <a:gd name="connsiteX68" fmla="*/ 6333446 w 12192000"/>
              <a:gd name="connsiteY68" fmla="*/ 1997163 h 3482342"/>
              <a:gd name="connsiteX69" fmla="*/ 6294933 w 12192000"/>
              <a:gd name="connsiteY69" fmla="*/ 2019412 h 3482342"/>
              <a:gd name="connsiteX70" fmla="*/ 6238719 w 12192000"/>
              <a:gd name="connsiteY70" fmla="*/ 2042547 h 3482342"/>
              <a:gd name="connsiteX71" fmla="*/ 6142310 w 12192000"/>
              <a:gd name="connsiteY71" fmla="*/ 2092510 h 3482342"/>
              <a:gd name="connsiteX72" fmla="*/ 6056576 w 12192000"/>
              <a:gd name="connsiteY72" fmla="*/ 2134188 h 3482342"/>
              <a:gd name="connsiteX73" fmla="*/ 6007916 w 12192000"/>
              <a:gd name="connsiteY73" fmla="*/ 2143752 h 3482342"/>
              <a:gd name="connsiteX74" fmla="*/ 5947131 w 12192000"/>
              <a:gd name="connsiteY74" fmla="*/ 2148310 h 3482342"/>
              <a:gd name="connsiteX75" fmla="*/ 5898141 w 12192000"/>
              <a:gd name="connsiteY75" fmla="*/ 2144806 h 3482342"/>
              <a:gd name="connsiteX76" fmla="*/ 5855337 w 12192000"/>
              <a:gd name="connsiteY76" fmla="*/ 2137719 h 3482342"/>
              <a:gd name="connsiteX77" fmla="*/ 5817682 w 12192000"/>
              <a:gd name="connsiteY77" fmla="*/ 2157358 h 3482342"/>
              <a:gd name="connsiteX78" fmla="*/ 5591469 w 12192000"/>
              <a:gd name="connsiteY78" fmla="*/ 2178389 h 3482342"/>
              <a:gd name="connsiteX79" fmla="*/ 5452860 w 12192000"/>
              <a:gd name="connsiteY79" fmla="*/ 2180085 h 3482342"/>
              <a:gd name="connsiteX80" fmla="*/ 5414282 w 12192000"/>
              <a:gd name="connsiteY80" fmla="*/ 2183070 h 3482342"/>
              <a:gd name="connsiteX81" fmla="*/ 5368369 w 12192000"/>
              <a:gd name="connsiteY81" fmla="*/ 2204272 h 3482342"/>
              <a:gd name="connsiteX82" fmla="*/ 5336354 w 12192000"/>
              <a:gd name="connsiteY82" fmla="*/ 2218920 h 3482342"/>
              <a:gd name="connsiteX83" fmla="*/ 5291263 w 12192000"/>
              <a:gd name="connsiteY83" fmla="*/ 2239182 h 3482342"/>
              <a:gd name="connsiteX84" fmla="*/ 5255152 w 12192000"/>
              <a:gd name="connsiteY84" fmla="*/ 2247164 h 3482342"/>
              <a:gd name="connsiteX85" fmla="*/ 5233796 w 12192000"/>
              <a:gd name="connsiteY85" fmla="*/ 2268260 h 3482342"/>
              <a:gd name="connsiteX86" fmla="*/ 5212786 w 12192000"/>
              <a:gd name="connsiteY86" fmla="*/ 2296592 h 3482342"/>
              <a:gd name="connsiteX87" fmla="*/ 5173523 w 12192000"/>
              <a:gd name="connsiteY87" fmla="*/ 2309057 h 3482342"/>
              <a:gd name="connsiteX88" fmla="*/ 5123830 w 12192000"/>
              <a:gd name="connsiteY88" fmla="*/ 2307070 h 3482342"/>
              <a:gd name="connsiteX89" fmla="*/ 5065426 w 12192000"/>
              <a:gd name="connsiteY89" fmla="*/ 2324076 h 3482342"/>
              <a:gd name="connsiteX90" fmla="*/ 4975908 w 12192000"/>
              <a:gd name="connsiteY90" fmla="*/ 2364128 h 3482342"/>
              <a:gd name="connsiteX91" fmla="*/ 4913723 w 12192000"/>
              <a:gd name="connsiteY91" fmla="*/ 2385265 h 3482342"/>
              <a:gd name="connsiteX92" fmla="*/ 4746485 w 12192000"/>
              <a:gd name="connsiteY92" fmla="*/ 2451769 h 3482342"/>
              <a:gd name="connsiteX93" fmla="*/ 4681588 w 12192000"/>
              <a:gd name="connsiteY93" fmla="*/ 2467494 h 3482342"/>
              <a:gd name="connsiteX94" fmla="*/ 1783655 w 12192000"/>
              <a:gd name="connsiteY94" fmla="*/ 3163860 h 3482342"/>
              <a:gd name="connsiteX95" fmla="*/ 1325955 w 12192000"/>
              <a:gd name="connsiteY95" fmla="*/ 3176692 h 3482342"/>
              <a:gd name="connsiteX96" fmla="*/ 1190384 w 12192000"/>
              <a:gd name="connsiteY96" fmla="*/ 3203504 h 3482342"/>
              <a:gd name="connsiteX97" fmla="*/ 1094537 w 12192000"/>
              <a:gd name="connsiteY97" fmla="*/ 3229469 h 3482342"/>
              <a:gd name="connsiteX98" fmla="*/ 779276 w 12192000"/>
              <a:gd name="connsiteY98" fmla="*/ 3327290 h 3482342"/>
              <a:gd name="connsiteX99" fmla="*/ 600378 w 12192000"/>
              <a:gd name="connsiteY99" fmla="*/ 3335250 h 3482342"/>
              <a:gd name="connsiteX100" fmla="*/ 493457 w 12192000"/>
              <a:gd name="connsiteY100" fmla="*/ 3365044 h 3482342"/>
              <a:gd name="connsiteX101" fmla="*/ 349402 w 12192000"/>
              <a:gd name="connsiteY101" fmla="*/ 3380897 h 3482342"/>
              <a:gd name="connsiteX102" fmla="*/ 192183 w 12192000"/>
              <a:gd name="connsiteY102" fmla="*/ 3460075 h 3482342"/>
              <a:gd name="connsiteX103" fmla="*/ 46713 w 12192000"/>
              <a:gd name="connsiteY103" fmla="*/ 3462986 h 3482342"/>
              <a:gd name="connsiteX104" fmla="*/ 2765 w 12192000"/>
              <a:gd name="connsiteY104" fmla="*/ 3480770 h 3482342"/>
              <a:gd name="connsiteX105" fmla="*/ 0 w 12192000"/>
              <a:gd name="connsiteY105" fmla="*/ 3482342 h 3482342"/>
              <a:gd name="connsiteX106" fmla="*/ 0 w 12192000"/>
              <a:gd name="connsiteY106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686657 w 12192000"/>
              <a:gd name="connsiteY64" fmla="*/ 1907344 h 3482342"/>
              <a:gd name="connsiteX65" fmla="*/ 6651330 w 12192000"/>
              <a:gd name="connsiteY65" fmla="*/ 1922921 h 3482342"/>
              <a:gd name="connsiteX66" fmla="*/ 6622958 w 12192000"/>
              <a:gd name="connsiteY66" fmla="*/ 1936255 h 3482342"/>
              <a:gd name="connsiteX67" fmla="*/ 6444344 w 12192000"/>
              <a:gd name="connsiteY67" fmla="*/ 1969663 h 3482342"/>
              <a:gd name="connsiteX68" fmla="*/ 6333446 w 12192000"/>
              <a:gd name="connsiteY68" fmla="*/ 1997163 h 3482342"/>
              <a:gd name="connsiteX69" fmla="*/ 6294933 w 12192000"/>
              <a:gd name="connsiteY69" fmla="*/ 2019412 h 3482342"/>
              <a:gd name="connsiteX70" fmla="*/ 6238719 w 12192000"/>
              <a:gd name="connsiteY70" fmla="*/ 2042547 h 3482342"/>
              <a:gd name="connsiteX71" fmla="*/ 6142310 w 12192000"/>
              <a:gd name="connsiteY71" fmla="*/ 2092510 h 3482342"/>
              <a:gd name="connsiteX72" fmla="*/ 6056576 w 12192000"/>
              <a:gd name="connsiteY72" fmla="*/ 2134188 h 3482342"/>
              <a:gd name="connsiteX73" fmla="*/ 6007916 w 12192000"/>
              <a:gd name="connsiteY73" fmla="*/ 2143752 h 3482342"/>
              <a:gd name="connsiteX74" fmla="*/ 5947131 w 12192000"/>
              <a:gd name="connsiteY74" fmla="*/ 2148310 h 3482342"/>
              <a:gd name="connsiteX75" fmla="*/ 5898141 w 12192000"/>
              <a:gd name="connsiteY75" fmla="*/ 2144806 h 3482342"/>
              <a:gd name="connsiteX76" fmla="*/ 5855337 w 12192000"/>
              <a:gd name="connsiteY76" fmla="*/ 2137719 h 3482342"/>
              <a:gd name="connsiteX77" fmla="*/ 5817682 w 12192000"/>
              <a:gd name="connsiteY77" fmla="*/ 2157358 h 3482342"/>
              <a:gd name="connsiteX78" fmla="*/ 5735300 w 12192000"/>
              <a:gd name="connsiteY78" fmla="*/ 2158902 h 3482342"/>
              <a:gd name="connsiteX79" fmla="*/ 5591469 w 12192000"/>
              <a:gd name="connsiteY79" fmla="*/ 2178389 h 3482342"/>
              <a:gd name="connsiteX80" fmla="*/ 5452860 w 12192000"/>
              <a:gd name="connsiteY80" fmla="*/ 2180085 h 3482342"/>
              <a:gd name="connsiteX81" fmla="*/ 5414282 w 12192000"/>
              <a:gd name="connsiteY81" fmla="*/ 2183070 h 3482342"/>
              <a:gd name="connsiteX82" fmla="*/ 5368369 w 12192000"/>
              <a:gd name="connsiteY82" fmla="*/ 2204272 h 3482342"/>
              <a:gd name="connsiteX83" fmla="*/ 5336354 w 12192000"/>
              <a:gd name="connsiteY83" fmla="*/ 2218920 h 3482342"/>
              <a:gd name="connsiteX84" fmla="*/ 5291263 w 12192000"/>
              <a:gd name="connsiteY84" fmla="*/ 2239182 h 3482342"/>
              <a:gd name="connsiteX85" fmla="*/ 5255152 w 12192000"/>
              <a:gd name="connsiteY85" fmla="*/ 2247164 h 3482342"/>
              <a:gd name="connsiteX86" fmla="*/ 5233796 w 12192000"/>
              <a:gd name="connsiteY86" fmla="*/ 2268260 h 3482342"/>
              <a:gd name="connsiteX87" fmla="*/ 5212786 w 12192000"/>
              <a:gd name="connsiteY87" fmla="*/ 2296592 h 3482342"/>
              <a:gd name="connsiteX88" fmla="*/ 5173523 w 12192000"/>
              <a:gd name="connsiteY88" fmla="*/ 2309057 h 3482342"/>
              <a:gd name="connsiteX89" fmla="*/ 5123830 w 12192000"/>
              <a:gd name="connsiteY89" fmla="*/ 2307070 h 3482342"/>
              <a:gd name="connsiteX90" fmla="*/ 5065426 w 12192000"/>
              <a:gd name="connsiteY90" fmla="*/ 2324076 h 3482342"/>
              <a:gd name="connsiteX91" fmla="*/ 4975908 w 12192000"/>
              <a:gd name="connsiteY91" fmla="*/ 2364128 h 3482342"/>
              <a:gd name="connsiteX92" fmla="*/ 4913723 w 12192000"/>
              <a:gd name="connsiteY92" fmla="*/ 2385265 h 3482342"/>
              <a:gd name="connsiteX93" fmla="*/ 4746485 w 12192000"/>
              <a:gd name="connsiteY93" fmla="*/ 2451769 h 3482342"/>
              <a:gd name="connsiteX94" fmla="*/ 4681588 w 12192000"/>
              <a:gd name="connsiteY94" fmla="*/ 2467494 h 3482342"/>
              <a:gd name="connsiteX95" fmla="*/ 1783655 w 12192000"/>
              <a:gd name="connsiteY95" fmla="*/ 3163860 h 3482342"/>
              <a:gd name="connsiteX96" fmla="*/ 1325955 w 12192000"/>
              <a:gd name="connsiteY96" fmla="*/ 3176692 h 3482342"/>
              <a:gd name="connsiteX97" fmla="*/ 1190384 w 12192000"/>
              <a:gd name="connsiteY97" fmla="*/ 3203504 h 3482342"/>
              <a:gd name="connsiteX98" fmla="*/ 1094537 w 12192000"/>
              <a:gd name="connsiteY98" fmla="*/ 3229469 h 3482342"/>
              <a:gd name="connsiteX99" fmla="*/ 779276 w 12192000"/>
              <a:gd name="connsiteY99" fmla="*/ 3327290 h 3482342"/>
              <a:gd name="connsiteX100" fmla="*/ 600378 w 12192000"/>
              <a:gd name="connsiteY100" fmla="*/ 3335250 h 3482342"/>
              <a:gd name="connsiteX101" fmla="*/ 493457 w 12192000"/>
              <a:gd name="connsiteY101" fmla="*/ 3365044 h 3482342"/>
              <a:gd name="connsiteX102" fmla="*/ 349402 w 12192000"/>
              <a:gd name="connsiteY102" fmla="*/ 3380897 h 3482342"/>
              <a:gd name="connsiteX103" fmla="*/ 192183 w 12192000"/>
              <a:gd name="connsiteY103" fmla="*/ 3460075 h 3482342"/>
              <a:gd name="connsiteX104" fmla="*/ 46713 w 12192000"/>
              <a:gd name="connsiteY104" fmla="*/ 3462986 h 3482342"/>
              <a:gd name="connsiteX105" fmla="*/ 2765 w 12192000"/>
              <a:gd name="connsiteY105" fmla="*/ 3480770 h 3482342"/>
              <a:gd name="connsiteX106" fmla="*/ 0 w 12192000"/>
              <a:gd name="connsiteY106" fmla="*/ 3482342 h 3482342"/>
              <a:gd name="connsiteX107" fmla="*/ 0 w 12192000"/>
              <a:gd name="connsiteY107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686657 w 12192000"/>
              <a:gd name="connsiteY64" fmla="*/ 1907344 h 3482342"/>
              <a:gd name="connsiteX65" fmla="*/ 6651330 w 12192000"/>
              <a:gd name="connsiteY65" fmla="*/ 1922921 h 3482342"/>
              <a:gd name="connsiteX66" fmla="*/ 6622958 w 12192000"/>
              <a:gd name="connsiteY66" fmla="*/ 1936255 h 3482342"/>
              <a:gd name="connsiteX67" fmla="*/ 6522602 w 12192000"/>
              <a:gd name="connsiteY67" fmla="*/ 1954133 h 3482342"/>
              <a:gd name="connsiteX68" fmla="*/ 6444344 w 12192000"/>
              <a:gd name="connsiteY68" fmla="*/ 1969663 h 3482342"/>
              <a:gd name="connsiteX69" fmla="*/ 6333446 w 12192000"/>
              <a:gd name="connsiteY69" fmla="*/ 1997163 h 3482342"/>
              <a:gd name="connsiteX70" fmla="*/ 6294933 w 12192000"/>
              <a:gd name="connsiteY70" fmla="*/ 2019412 h 3482342"/>
              <a:gd name="connsiteX71" fmla="*/ 6238719 w 12192000"/>
              <a:gd name="connsiteY71" fmla="*/ 2042547 h 3482342"/>
              <a:gd name="connsiteX72" fmla="*/ 6142310 w 12192000"/>
              <a:gd name="connsiteY72" fmla="*/ 2092510 h 3482342"/>
              <a:gd name="connsiteX73" fmla="*/ 6056576 w 12192000"/>
              <a:gd name="connsiteY73" fmla="*/ 2134188 h 3482342"/>
              <a:gd name="connsiteX74" fmla="*/ 6007916 w 12192000"/>
              <a:gd name="connsiteY74" fmla="*/ 2143752 h 3482342"/>
              <a:gd name="connsiteX75" fmla="*/ 5947131 w 12192000"/>
              <a:gd name="connsiteY75" fmla="*/ 2148310 h 3482342"/>
              <a:gd name="connsiteX76" fmla="*/ 5898141 w 12192000"/>
              <a:gd name="connsiteY76" fmla="*/ 2144806 h 3482342"/>
              <a:gd name="connsiteX77" fmla="*/ 5855337 w 12192000"/>
              <a:gd name="connsiteY77" fmla="*/ 2137719 h 3482342"/>
              <a:gd name="connsiteX78" fmla="*/ 5817682 w 12192000"/>
              <a:gd name="connsiteY78" fmla="*/ 2157358 h 3482342"/>
              <a:gd name="connsiteX79" fmla="*/ 5735300 w 12192000"/>
              <a:gd name="connsiteY79" fmla="*/ 2158902 h 3482342"/>
              <a:gd name="connsiteX80" fmla="*/ 5591469 w 12192000"/>
              <a:gd name="connsiteY80" fmla="*/ 2178389 h 3482342"/>
              <a:gd name="connsiteX81" fmla="*/ 5452860 w 12192000"/>
              <a:gd name="connsiteY81" fmla="*/ 2180085 h 3482342"/>
              <a:gd name="connsiteX82" fmla="*/ 5414282 w 12192000"/>
              <a:gd name="connsiteY82" fmla="*/ 2183070 h 3482342"/>
              <a:gd name="connsiteX83" fmla="*/ 5368369 w 12192000"/>
              <a:gd name="connsiteY83" fmla="*/ 2204272 h 3482342"/>
              <a:gd name="connsiteX84" fmla="*/ 5336354 w 12192000"/>
              <a:gd name="connsiteY84" fmla="*/ 2218920 h 3482342"/>
              <a:gd name="connsiteX85" fmla="*/ 5291263 w 12192000"/>
              <a:gd name="connsiteY85" fmla="*/ 2239182 h 3482342"/>
              <a:gd name="connsiteX86" fmla="*/ 5255152 w 12192000"/>
              <a:gd name="connsiteY86" fmla="*/ 2247164 h 3482342"/>
              <a:gd name="connsiteX87" fmla="*/ 5233796 w 12192000"/>
              <a:gd name="connsiteY87" fmla="*/ 2268260 h 3482342"/>
              <a:gd name="connsiteX88" fmla="*/ 5212786 w 12192000"/>
              <a:gd name="connsiteY88" fmla="*/ 2296592 h 3482342"/>
              <a:gd name="connsiteX89" fmla="*/ 5173523 w 12192000"/>
              <a:gd name="connsiteY89" fmla="*/ 2309057 h 3482342"/>
              <a:gd name="connsiteX90" fmla="*/ 5123830 w 12192000"/>
              <a:gd name="connsiteY90" fmla="*/ 2307070 h 3482342"/>
              <a:gd name="connsiteX91" fmla="*/ 5065426 w 12192000"/>
              <a:gd name="connsiteY91" fmla="*/ 2324076 h 3482342"/>
              <a:gd name="connsiteX92" fmla="*/ 4975908 w 12192000"/>
              <a:gd name="connsiteY92" fmla="*/ 2364128 h 3482342"/>
              <a:gd name="connsiteX93" fmla="*/ 4913723 w 12192000"/>
              <a:gd name="connsiteY93" fmla="*/ 2385265 h 3482342"/>
              <a:gd name="connsiteX94" fmla="*/ 4746485 w 12192000"/>
              <a:gd name="connsiteY94" fmla="*/ 2451769 h 3482342"/>
              <a:gd name="connsiteX95" fmla="*/ 4681588 w 12192000"/>
              <a:gd name="connsiteY95" fmla="*/ 2467494 h 3482342"/>
              <a:gd name="connsiteX96" fmla="*/ 1783655 w 12192000"/>
              <a:gd name="connsiteY96" fmla="*/ 3163860 h 3482342"/>
              <a:gd name="connsiteX97" fmla="*/ 1325955 w 12192000"/>
              <a:gd name="connsiteY97" fmla="*/ 3176692 h 3482342"/>
              <a:gd name="connsiteX98" fmla="*/ 1190384 w 12192000"/>
              <a:gd name="connsiteY98" fmla="*/ 3203504 h 3482342"/>
              <a:gd name="connsiteX99" fmla="*/ 1094537 w 12192000"/>
              <a:gd name="connsiteY99" fmla="*/ 3229469 h 3482342"/>
              <a:gd name="connsiteX100" fmla="*/ 779276 w 12192000"/>
              <a:gd name="connsiteY100" fmla="*/ 3327290 h 3482342"/>
              <a:gd name="connsiteX101" fmla="*/ 600378 w 12192000"/>
              <a:gd name="connsiteY101" fmla="*/ 3335250 h 3482342"/>
              <a:gd name="connsiteX102" fmla="*/ 493457 w 12192000"/>
              <a:gd name="connsiteY102" fmla="*/ 3365044 h 3482342"/>
              <a:gd name="connsiteX103" fmla="*/ 349402 w 12192000"/>
              <a:gd name="connsiteY103" fmla="*/ 3380897 h 3482342"/>
              <a:gd name="connsiteX104" fmla="*/ 192183 w 12192000"/>
              <a:gd name="connsiteY104" fmla="*/ 3460075 h 3482342"/>
              <a:gd name="connsiteX105" fmla="*/ 46713 w 12192000"/>
              <a:gd name="connsiteY105" fmla="*/ 3462986 h 3482342"/>
              <a:gd name="connsiteX106" fmla="*/ 2765 w 12192000"/>
              <a:gd name="connsiteY106" fmla="*/ 3480770 h 3482342"/>
              <a:gd name="connsiteX107" fmla="*/ 0 w 12192000"/>
              <a:gd name="connsiteY107" fmla="*/ 3482342 h 3482342"/>
              <a:gd name="connsiteX108" fmla="*/ 0 w 12192000"/>
              <a:gd name="connsiteY108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686657 w 12192000"/>
              <a:gd name="connsiteY64" fmla="*/ 1907344 h 3482342"/>
              <a:gd name="connsiteX65" fmla="*/ 6651330 w 12192000"/>
              <a:gd name="connsiteY65" fmla="*/ 1922921 h 3482342"/>
              <a:gd name="connsiteX66" fmla="*/ 6622958 w 12192000"/>
              <a:gd name="connsiteY66" fmla="*/ 1936255 h 3482342"/>
              <a:gd name="connsiteX67" fmla="*/ 6522602 w 12192000"/>
              <a:gd name="connsiteY67" fmla="*/ 1954133 h 3482342"/>
              <a:gd name="connsiteX68" fmla="*/ 6444344 w 12192000"/>
              <a:gd name="connsiteY68" fmla="*/ 1969663 h 3482342"/>
              <a:gd name="connsiteX69" fmla="*/ 6409626 w 12192000"/>
              <a:gd name="connsiteY69" fmla="*/ 1978846 h 3482342"/>
              <a:gd name="connsiteX70" fmla="*/ 6333446 w 12192000"/>
              <a:gd name="connsiteY70" fmla="*/ 1997163 h 3482342"/>
              <a:gd name="connsiteX71" fmla="*/ 6294933 w 12192000"/>
              <a:gd name="connsiteY71" fmla="*/ 2019412 h 3482342"/>
              <a:gd name="connsiteX72" fmla="*/ 6238719 w 12192000"/>
              <a:gd name="connsiteY72" fmla="*/ 2042547 h 3482342"/>
              <a:gd name="connsiteX73" fmla="*/ 6142310 w 12192000"/>
              <a:gd name="connsiteY73" fmla="*/ 2092510 h 3482342"/>
              <a:gd name="connsiteX74" fmla="*/ 6056576 w 12192000"/>
              <a:gd name="connsiteY74" fmla="*/ 2134188 h 3482342"/>
              <a:gd name="connsiteX75" fmla="*/ 6007916 w 12192000"/>
              <a:gd name="connsiteY75" fmla="*/ 2143752 h 3482342"/>
              <a:gd name="connsiteX76" fmla="*/ 5947131 w 12192000"/>
              <a:gd name="connsiteY76" fmla="*/ 2148310 h 3482342"/>
              <a:gd name="connsiteX77" fmla="*/ 5898141 w 12192000"/>
              <a:gd name="connsiteY77" fmla="*/ 2144806 h 3482342"/>
              <a:gd name="connsiteX78" fmla="*/ 5855337 w 12192000"/>
              <a:gd name="connsiteY78" fmla="*/ 2137719 h 3482342"/>
              <a:gd name="connsiteX79" fmla="*/ 5817682 w 12192000"/>
              <a:gd name="connsiteY79" fmla="*/ 2157358 h 3482342"/>
              <a:gd name="connsiteX80" fmla="*/ 5735300 w 12192000"/>
              <a:gd name="connsiteY80" fmla="*/ 2158902 h 3482342"/>
              <a:gd name="connsiteX81" fmla="*/ 5591469 w 12192000"/>
              <a:gd name="connsiteY81" fmla="*/ 2178389 h 3482342"/>
              <a:gd name="connsiteX82" fmla="*/ 5452860 w 12192000"/>
              <a:gd name="connsiteY82" fmla="*/ 2180085 h 3482342"/>
              <a:gd name="connsiteX83" fmla="*/ 5414282 w 12192000"/>
              <a:gd name="connsiteY83" fmla="*/ 2183070 h 3482342"/>
              <a:gd name="connsiteX84" fmla="*/ 5368369 w 12192000"/>
              <a:gd name="connsiteY84" fmla="*/ 2204272 h 3482342"/>
              <a:gd name="connsiteX85" fmla="*/ 5336354 w 12192000"/>
              <a:gd name="connsiteY85" fmla="*/ 2218920 h 3482342"/>
              <a:gd name="connsiteX86" fmla="*/ 5291263 w 12192000"/>
              <a:gd name="connsiteY86" fmla="*/ 2239182 h 3482342"/>
              <a:gd name="connsiteX87" fmla="*/ 5255152 w 12192000"/>
              <a:gd name="connsiteY87" fmla="*/ 2247164 h 3482342"/>
              <a:gd name="connsiteX88" fmla="*/ 5233796 w 12192000"/>
              <a:gd name="connsiteY88" fmla="*/ 2268260 h 3482342"/>
              <a:gd name="connsiteX89" fmla="*/ 5212786 w 12192000"/>
              <a:gd name="connsiteY89" fmla="*/ 2296592 h 3482342"/>
              <a:gd name="connsiteX90" fmla="*/ 5173523 w 12192000"/>
              <a:gd name="connsiteY90" fmla="*/ 2309057 h 3482342"/>
              <a:gd name="connsiteX91" fmla="*/ 5123830 w 12192000"/>
              <a:gd name="connsiteY91" fmla="*/ 2307070 h 3482342"/>
              <a:gd name="connsiteX92" fmla="*/ 5065426 w 12192000"/>
              <a:gd name="connsiteY92" fmla="*/ 2324076 h 3482342"/>
              <a:gd name="connsiteX93" fmla="*/ 4975908 w 12192000"/>
              <a:gd name="connsiteY93" fmla="*/ 2364128 h 3482342"/>
              <a:gd name="connsiteX94" fmla="*/ 4913723 w 12192000"/>
              <a:gd name="connsiteY94" fmla="*/ 2385265 h 3482342"/>
              <a:gd name="connsiteX95" fmla="*/ 4746485 w 12192000"/>
              <a:gd name="connsiteY95" fmla="*/ 2451769 h 3482342"/>
              <a:gd name="connsiteX96" fmla="*/ 4681588 w 12192000"/>
              <a:gd name="connsiteY96" fmla="*/ 2467494 h 3482342"/>
              <a:gd name="connsiteX97" fmla="*/ 1783655 w 12192000"/>
              <a:gd name="connsiteY97" fmla="*/ 3163860 h 3482342"/>
              <a:gd name="connsiteX98" fmla="*/ 1325955 w 12192000"/>
              <a:gd name="connsiteY98" fmla="*/ 3176692 h 3482342"/>
              <a:gd name="connsiteX99" fmla="*/ 1190384 w 12192000"/>
              <a:gd name="connsiteY99" fmla="*/ 3203504 h 3482342"/>
              <a:gd name="connsiteX100" fmla="*/ 1094537 w 12192000"/>
              <a:gd name="connsiteY100" fmla="*/ 3229469 h 3482342"/>
              <a:gd name="connsiteX101" fmla="*/ 779276 w 12192000"/>
              <a:gd name="connsiteY101" fmla="*/ 3327290 h 3482342"/>
              <a:gd name="connsiteX102" fmla="*/ 600378 w 12192000"/>
              <a:gd name="connsiteY102" fmla="*/ 3335250 h 3482342"/>
              <a:gd name="connsiteX103" fmla="*/ 493457 w 12192000"/>
              <a:gd name="connsiteY103" fmla="*/ 3365044 h 3482342"/>
              <a:gd name="connsiteX104" fmla="*/ 349402 w 12192000"/>
              <a:gd name="connsiteY104" fmla="*/ 3380897 h 3482342"/>
              <a:gd name="connsiteX105" fmla="*/ 192183 w 12192000"/>
              <a:gd name="connsiteY105" fmla="*/ 3460075 h 3482342"/>
              <a:gd name="connsiteX106" fmla="*/ 46713 w 12192000"/>
              <a:gd name="connsiteY106" fmla="*/ 3462986 h 3482342"/>
              <a:gd name="connsiteX107" fmla="*/ 2765 w 12192000"/>
              <a:gd name="connsiteY107" fmla="*/ 3480770 h 3482342"/>
              <a:gd name="connsiteX108" fmla="*/ 0 w 12192000"/>
              <a:gd name="connsiteY108" fmla="*/ 3482342 h 3482342"/>
              <a:gd name="connsiteX109" fmla="*/ 0 w 12192000"/>
              <a:gd name="connsiteY109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686657 w 12192000"/>
              <a:gd name="connsiteY64" fmla="*/ 1907344 h 3482342"/>
              <a:gd name="connsiteX65" fmla="*/ 6651330 w 12192000"/>
              <a:gd name="connsiteY65" fmla="*/ 1922921 h 3482342"/>
              <a:gd name="connsiteX66" fmla="*/ 6622958 w 12192000"/>
              <a:gd name="connsiteY66" fmla="*/ 1936255 h 3482342"/>
              <a:gd name="connsiteX67" fmla="*/ 6522602 w 12192000"/>
              <a:gd name="connsiteY67" fmla="*/ 1954133 h 3482342"/>
              <a:gd name="connsiteX68" fmla="*/ 6444344 w 12192000"/>
              <a:gd name="connsiteY68" fmla="*/ 1969663 h 3482342"/>
              <a:gd name="connsiteX69" fmla="*/ 6409626 w 12192000"/>
              <a:gd name="connsiteY69" fmla="*/ 1978846 h 3482342"/>
              <a:gd name="connsiteX70" fmla="*/ 6333446 w 12192000"/>
              <a:gd name="connsiteY70" fmla="*/ 1997163 h 3482342"/>
              <a:gd name="connsiteX71" fmla="*/ 6294933 w 12192000"/>
              <a:gd name="connsiteY71" fmla="*/ 2019412 h 3482342"/>
              <a:gd name="connsiteX72" fmla="*/ 6238719 w 12192000"/>
              <a:gd name="connsiteY72" fmla="*/ 2042547 h 3482342"/>
              <a:gd name="connsiteX73" fmla="*/ 6138780 w 12192000"/>
              <a:gd name="connsiteY73" fmla="*/ 2081918 h 3482342"/>
              <a:gd name="connsiteX74" fmla="*/ 6056576 w 12192000"/>
              <a:gd name="connsiteY74" fmla="*/ 2134188 h 3482342"/>
              <a:gd name="connsiteX75" fmla="*/ 6007916 w 12192000"/>
              <a:gd name="connsiteY75" fmla="*/ 2143752 h 3482342"/>
              <a:gd name="connsiteX76" fmla="*/ 5947131 w 12192000"/>
              <a:gd name="connsiteY76" fmla="*/ 2148310 h 3482342"/>
              <a:gd name="connsiteX77" fmla="*/ 5898141 w 12192000"/>
              <a:gd name="connsiteY77" fmla="*/ 2144806 h 3482342"/>
              <a:gd name="connsiteX78" fmla="*/ 5855337 w 12192000"/>
              <a:gd name="connsiteY78" fmla="*/ 2137719 h 3482342"/>
              <a:gd name="connsiteX79" fmla="*/ 5817682 w 12192000"/>
              <a:gd name="connsiteY79" fmla="*/ 2157358 h 3482342"/>
              <a:gd name="connsiteX80" fmla="*/ 5735300 w 12192000"/>
              <a:gd name="connsiteY80" fmla="*/ 2158902 h 3482342"/>
              <a:gd name="connsiteX81" fmla="*/ 5591469 w 12192000"/>
              <a:gd name="connsiteY81" fmla="*/ 2178389 h 3482342"/>
              <a:gd name="connsiteX82" fmla="*/ 5452860 w 12192000"/>
              <a:gd name="connsiteY82" fmla="*/ 2180085 h 3482342"/>
              <a:gd name="connsiteX83" fmla="*/ 5414282 w 12192000"/>
              <a:gd name="connsiteY83" fmla="*/ 2183070 h 3482342"/>
              <a:gd name="connsiteX84" fmla="*/ 5368369 w 12192000"/>
              <a:gd name="connsiteY84" fmla="*/ 2204272 h 3482342"/>
              <a:gd name="connsiteX85" fmla="*/ 5336354 w 12192000"/>
              <a:gd name="connsiteY85" fmla="*/ 2218920 h 3482342"/>
              <a:gd name="connsiteX86" fmla="*/ 5291263 w 12192000"/>
              <a:gd name="connsiteY86" fmla="*/ 2239182 h 3482342"/>
              <a:gd name="connsiteX87" fmla="*/ 5255152 w 12192000"/>
              <a:gd name="connsiteY87" fmla="*/ 2247164 h 3482342"/>
              <a:gd name="connsiteX88" fmla="*/ 5233796 w 12192000"/>
              <a:gd name="connsiteY88" fmla="*/ 2268260 h 3482342"/>
              <a:gd name="connsiteX89" fmla="*/ 5212786 w 12192000"/>
              <a:gd name="connsiteY89" fmla="*/ 2296592 h 3482342"/>
              <a:gd name="connsiteX90" fmla="*/ 5173523 w 12192000"/>
              <a:gd name="connsiteY90" fmla="*/ 2309057 h 3482342"/>
              <a:gd name="connsiteX91" fmla="*/ 5123830 w 12192000"/>
              <a:gd name="connsiteY91" fmla="*/ 2307070 h 3482342"/>
              <a:gd name="connsiteX92" fmla="*/ 5065426 w 12192000"/>
              <a:gd name="connsiteY92" fmla="*/ 2324076 h 3482342"/>
              <a:gd name="connsiteX93" fmla="*/ 4975908 w 12192000"/>
              <a:gd name="connsiteY93" fmla="*/ 2364128 h 3482342"/>
              <a:gd name="connsiteX94" fmla="*/ 4913723 w 12192000"/>
              <a:gd name="connsiteY94" fmla="*/ 2385265 h 3482342"/>
              <a:gd name="connsiteX95" fmla="*/ 4746485 w 12192000"/>
              <a:gd name="connsiteY95" fmla="*/ 2451769 h 3482342"/>
              <a:gd name="connsiteX96" fmla="*/ 4681588 w 12192000"/>
              <a:gd name="connsiteY96" fmla="*/ 2467494 h 3482342"/>
              <a:gd name="connsiteX97" fmla="*/ 1783655 w 12192000"/>
              <a:gd name="connsiteY97" fmla="*/ 3163860 h 3482342"/>
              <a:gd name="connsiteX98" fmla="*/ 1325955 w 12192000"/>
              <a:gd name="connsiteY98" fmla="*/ 3176692 h 3482342"/>
              <a:gd name="connsiteX99" fmla="*/ 1190384 w 12192000"/>
              <a:gd name="connsiteY99" fmla="*/ 3203504 h 3482342"/>
              <a:gd name="connsiteX100" fmla="*/ 1094537 w 12192000"/>
              <a:gd name="connsiteY100" fmla="*/ 3229469 h 3482342"/>
              <a:gd name="connsiteX101" fmla="*/ 779276 w 12192000"/>
              <a:gd name="connsiteY101" fmla="*/ 3327290 h 3482342"/>
              <a:gd name="connsiteX102" fmla="*/ 600378 w 12192000"/>
              <a:gd name="connsiteY102" fmla="*/ 3335250 h 3482342"/>
              <a:gd name="connsiteX103" fmla="*/ 493457 w 12192000"/>
              <a:gd name="connsiteY103" fmla="*/ 3365044 h 3482342"/>
              <a:gd name="connsiteX104" fmla="*/ 349402 w 12192000"/>
              <a:gd name="connsiteY104" fmla="*/ 3380897 h 3482342"/>
              <a:gd name="connsiteX105" fmla="*/ 192183 w 12192000"/>
              <a:gd name="connsiteY105" fmla="*/ 3460075 h 3482342"/>
              <a:gd name="connsiteX106" fmla="*/ 46713 w 12192000"/>
              <a:gd name="connsiteY106" fmla="*/ 3462986 h 3482342"/>
              <a:gd name="connsiteX107" fmla="*/ 2765 w 12192000"/>
              <a:gd name="connsiteY107" fmla="*/ 3480770 h 3482342"/>
              <a:gd name="connsiteX108" fmla="*/ 0 w 12192000"/>
              <a:gd name="connsiteY108" fmla="*/ 3482342 h 3482342"/>
              <a:gd name="connsiteX109" fmla="*/ 0 w 12192000"/>
              <a:gd name="connsiteY109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686657 w 12192000"/>
              <a:gd name="connsiteY64" fmla="*/ 1907344 h 3482342"/>
              <a:gd name="connsiteX65" fmla="*/ 6651330 w 12192000"/>
              <a:gd name="connsiteY65" fmla="*/ 1922921 h 3482342"/>
              <a:gd name="connsiteX66" fmla="*/ 6622958 w 12192000"/>
              <a:gd name="connsiteY66" fmla="*/ 1936255 h 3482342"/>
              <a:gd name="connsiteX67" fmla="*/ 6522602 w 12192000"/>
              <a:gd name="connsiteY67" fmla="*/ 1954133 h 3482342"/>
              <a:gd name="connsiteX68" fmla="*/ 6444344 w 12192000"/>
              <a:gd name="connsiteY68" fmla="*/ 1969663 h 3482342"/>
              <a:gd name="connsiteX69" fmla="*/ 6409626 w 12192000"/>
              <a:gd name="connsiteY69" fmla="*/ 1978846 h 3482342"/>
              <a:gd name="connsiteX70" fmla="*/ 6333446 w 12192000"/>
              <a:gd name="connsiteY70" fmla="*/ 1997163 h 3482342"/>
              <a:gd name="connsiteX71" fmla="*/ 6294933 w 12192000"/>
              <a:gd name="connsiteY71" fmla="*/ 2019412 h 3482342"/>
              <a:gd name="connsiteX72" fmla="*/ 6238719 w 12192000"/>
              <a:gd name="connsiteY72" fmla="*/ 2042547 h 3482342"/>
              <a:gd name="connsiteX73" fmla="*/ 6187205 w 12192000"/>
              <a:gd name="connsiteY73" fmla="*/ 2060048 h 3482342"/>
              <a:gd name="connsiteX74" fmla="*/ 6138780 w 12192000"/>
              <a:gd name="connsiteY74" fmla="*/ 2081918 h 3482342"/>
              <a:gd name="connsiteX75" fmla="*/ 6056576 w 12192000"/>
              <a:gd name="connsiteY75" fmla="*/ 2134188 h 3482342"/>
              <a:gd name="connsiteX76" fmla="*/ 6007916 w 12192000"/>
              <a:gd name="connsiteY76" fmla="*/ 2143752 h 3482342"/>
              <a:gd name="connsiteX77" fmla="*/ 5947131 w 12192000"/>
              <a:gd name="connsiteY77" fmla="*/ 2148310 h 3482342"/>
              <a:gd name="connsiteX78" fmla="*/ 5898141 w 12192000"/>
              <a:gd name="connsiteY78" fmla="*/ 2144806 h 3482342"/>
              <a:gd name="connsiteX79" fmla="*/ 5855337 w 12192000"/>
              <a:gd name="connsiteY79" fmla="*/ 2137719 h 3482342"/>
              <a:gd name="connsiteX80" fmla="*/ 5817682 w 12192000"/>
              <a:gd name="connsiteY80" fmla="*/ 2157358 h 3482342"/>
              <a:gd name="connsiteX81" fmla="*/ 5735300 w 12192000"/>
              <a:gd name="connsiteY81" fmla="*/ 2158902 h 3482342"/>
              <a:gd name="connsiteX82" fmla="*/ 5591469 w 12192000"/>
              <a:gd name="connsiteY82" fmla="*/ 2178389 h 3482342"/>
              <a:gd name="connsiteX83" fmla="*/ 5452860 w 12192000"/>
              <a:gd name="connsiteY83" fmla="*/ 2180085 h 3482342"/>
              <a:gd name="connsiteX84" fmla="*/ 5414282 w 12192000"/>
              <a:gd name="connsiteY84" fmla="*/ 2183070 h 3482342"/>
              <a:gd name="connsiteX85" fmla="*/ 5368369 w 12192000"/>
              <a:gd name="connsiteY85" fmla="*/ 2204272 h 3482342"/>
              <a:gd name="connsiteX86" fmla="*/ 5336354 w 12192000"/>
              <a:gd name="connsiteY86" fmla="*/ 2218920 h 3482342"/>
              <a:gd name="connsiteX87" fmla="*/ 5291263 w 12192000"/>
              <a:gd name="connsiteY87" fmla="*/ 2239182 h 3482342"/>
              <a:gd name="connsiteX88" fmla="*/ 5255152 w 12192000"/>
              <a:gd name="connsiteY88" fmla="*/ 2247164 h 3482342"/>
              <a:gd name="connsiteX89" fmla="*/ 5233796 w 12192000"/>
              <a:gd name="connsiteY89" fmla="*/ 2268260 h 3482342"/>
              <a:gd name="connsiteX90" fmla="*/ 5212786 w 12192000"/>
              <a:gd name="connsiteY90" fmla="*/ 2296592 h 3482342"/>
              <a:gd name="connsiteX91" fmla="*/ 5173523 w 12192000"/>
              <a:gd name="connsiteY91" fmla="*/ 2309057 h 3482342"/>
              <a:gd name="connsiteX92" fmla="*/ 5123830 w 12192000"/>
              <a:gd name="connsiteY92" fmla="*/ 2307070 h 3482342"/>
              <a:gd name="connsiteX93" fmla="*/ 5065426 w 12192000"/>
              <a:gd name="connsiteY93" fmla="*/ 2324076 h 3482342"/>
              <a:gd name="connsiteX94" fmla="*/ 4975908 w 12192000"/>
              <a:gd name="connsiteY94" fmla="*/ 2364128 h 3482342"/>
              <a:gd name="connsiteX95" fmla="*/ 4913723 w 12192000"/>
              <a:gd name="connsiteY95" fmla="*/ 2385265 h 3482342"/>
              <a:gd name="connsiteX96" fmla="*/ 4746485 w 12192000"/>
              <a:gd name="connsiteY96" fmla="*/ 2451769 h 3482342"/>
              <a:gd name="connsiteX97" fmla="*/ 4681588 w 12192000"/>
              <a:gd name="connsiteY97" fmla="*/ 2467494 h 3482342"/>
              <a:gd name="connsiteX98" fmla="*/ 1783655 w 12192000"/>
              <a:gd name="connsiteY98" fmla="*/ 3163860 h 3482342"/>
              <a:gd name="connsiteX99" fmla="*/ 1325955 w 12192000"/>
              <a:gd name="connsiteY99" fmla="*/ 3176692 h 3482342"/>
              <a:gd name="connsiteX100" fmla="*/ 1190384 w 12192000"/>
              <a:gd name="connsiteY100" fmla="*/ 3203504 h 3482342"/>
              <a:gd name="connsiteX101" fmla="*/ 1094537 w 12192000"/>
              <a:gd name="connsiteY101" fmla="*/ 3229469 h 3482342"/>
              <a:gd name="connsiteX102" fmla="*/ 779276 w 12192000"/>
              <a:gd name="connsiteY102" fmla="*/ 3327290 h 3482342"/>
              <a:gd name="connsiteX103" fmla="*/ 600378 w 12192000"/>
              <a:gd name="connsiteY103" fmla="*/ 3335250 h 3482342"/>
              <a:gd name="connsiteX104" fmla="*/ 493457 w 12192000"/>
              <a:gd name="connsiteY104" fmla="*/ 3365044 h 3482342"/>
              <a:gd name="connsiteX105" fmla="*/ 349402 w 12192000"/>
              <a:gd name="connsiteY105" fmla="*/ 3380897 h 3482342"/>
              <a:gd name="connsiteX106" fmla="*/ 192183 w 12192000"/>
              <a:gd name="connsiteY106" fmla="*/ 3460075 h 3482342"/>
              <a:gd name="connsiteX107" fmla="*/ 46713 w 12192000"/>
              <a:gd name="connsiteY107" fmla="*/ 3462986 h 3482342"/>
              <a:gd name="connsiteX108" fmla="*/ 2765 w 12192000"/>
              <a:gd name="connsiteY108" fmla="*/ 3480770 h 3482342"/>
              <a:gd name="connsiteX109" fmla="*/ 0 w 12192000"/>
              <a:gd name="connsiteY109" fmla="*/ 3482342 h 3482342"/>
              <a:gd name="connsiteX110" fmla="*/ 0 w 12192000"/>
              <a:gd name="connsiteY110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686657 w 12192000"/>
              <a:gd name="connsiteY64" fmla="*/ 1907344 h 3482342"/>
              <a:gd name="connsiteX65" fmla="*/ 6651330 w 12192000"/>
              <a:gd name="connsiteY65" fmla="*/ 1922921 h 3482342"/>
              <a:gd name="connsiteX66" fmla="*/ 6622958 w 12192000"/>
              <a:gd name="connsiteY66" fmla="*/ 1936255 h 3482342"/>
              <a:gd name="connsiteX67" fmla="*/ 6522602 w 12192000"/>
              <a:gd name="connsiteY67" fmla="*/ 1954133 h 3482342"/>
              <a:gd name="connsiteX68" fmla="*/ 6444344 w 12192000"/>
              <a:gd name="connsiteY68" fmla="*/ 1969663 h 3482342"/>
              <a:gd name="connsiteX69" fmla="*/ 6409626 w 12192000"/>
              <a:gd name="connsiteY69" fmla="*/ 1978846 h 3482342"/>
              <a:gd name="connsiteX70" fmla="*/ 6333446 w 12192000"/>
              <a:gd name="connsiteY70" fmla="*/ 1997163 h 3482342"/>
              <a:gd name="connsiteX71" fmla="*/ 6294933 w 12192000"/>
              <a:gd name="connsiteY71" fmla="*/ 2019412 h 3482342"/>
              <a:gd name="connsiteX72" fmla="*/ 6238719 w 12192000"/>
              <a:gd name="connsiteY72" fmla="*/ 2042547 h 3482342"/>
              <a:gd name="connsiteX73" fmla="*/ 6187205 w 12192000"/>
              <a:gd name="connsiteY73" fmla="*/ 2060048 h 3482342"/>
              <a:gd name="connsiteX74" fmla="*/ 6138780 w 12192000"/>
              <a:gd name="connsiteY74" fmla="*/ 2081918 h 3482342"/>
              <a:gd name="connsiteX75" fmla="*/ 6120125 w 12192000"/>
              <a:gd name="connsiteY75" fmla="*/ 2109475 h 3482342"/>
              <a:gd name="connsiteX76" fmla="*/ 6056576 w 12192000"/>
              <a:gd name="connsiteY76" fmla="*/ 2134188 h 3482342"/>
              <a:gd name="connsiteX77" fmla="*/ 6007916 w 12192000"/>
              <a:gd name="connsiteY77" fmla="*/ 2143752 h 3482342"/>
              <a:gd name="connsiteX78" fmla="*/ 5947131 w 12192000"/>
              <a:gd name="connsiteY78" fmla="*/ 2148310 h 3482342"/>
              <a:gd name="connsiteX79" fmla="*/ 5898141 w 12192000"/>
              <a:gd name="connsiteY79" fmla="*/ 2144806 h 3482342"/>
              <a:gd name="connsiteX80" fmla="*/ 5855337 w 12192000"/>
              <a:gd name="connsiteY80" fmla="*/ 2137719 h 3482342"/>
              <a:gd name="connsiteX81" fmla="*/ 5817682 w 12192000"/>
              <a:gd name="connsiteY81" fmla="*/ 2157358 h 3482342"/>
              <a:gd name="connsiteX82" fmla="*/ 5735300 w 12192000"/>
              <a:gd name="connsiteY82" fmla="*/ 2158902 h 3482342"/>
              <a:gd name="connsiteX83" fmla="*/ 5591469 w 12192000"/>
              <a:gd name="connsiteY83" fmla="*/ 2178389 h 3482342"/>
              <a:gd name="connsiteX84" fmla="*/ 5452860 w 12192000"/>
              <a:gd name="connsiteY84" fmla="*/ 2180085 h 3482342"/>
              <a:gd name="connsiteX85" fmla="*/ 5414282 w 12192000"/>
              <a:gd name="connsiteY85" fmla="*/ 2183070 h 3482342"/>
              <a:gd name="connsiteX86" fmla="*/ 5368369 w 12192000"/>
              <a:gd name="connsiteY86" fmla="*/ 2204272 h 3482342"/>
              <a:gd name="connsiteX87" fmla="*/ 5336354 w 12192000"/>
              <a:gd name="connsiteY87" fmla="*/ 2218920 h 3482342"/>
              <a:gd name="connsiteX88" fmla="*/ 5291263 w 12192000"/>
              <a:gd name="connsiteY88" fmla="*/ 2239182 h 3482342"/>
              <a:gd name="connsiteX89" fmla="*/ 5255152 w 12192000"/>
              <a:gd name="connsiteY89" fmla="*/ 2247164 h 3482342"/>
              <a:gd name="connsiteX90" fmla="*/ 5233796 w 12192000"/>
              <a:gd name="connsiteY90" fmla="*/ 2268260 h 3482342"/>
              <a:gd name="connsiteX91" fmla="*/ 5212786 w 12192000"/>
              <a:gd name="connsiteY91" fmla="*/ 2296592 h 3482342"/>
              <a:gd name="connsiteX92" fmla="*/ 5173523 w 12192000"/>
              <a:gd name="connsiteY92" fmla="*/ 2309057 h 3482342"/>
              <a:gd name="connsiteX93" fmla="*/ 5123830 w 12192000"/>
              <a:gd name="connsiteY93" fmla="*/ 2307070 h 3482342"/>
              <a:gd name="connsiteX94" fmla="*/ 5065426 w 12192000"/>
              <a:gd name="connsiteY94" fmla="*/ 2324076 h 3482342"/>
              <a:gd name="connsiteX95" fmla="*/ 4975908 w 12192000"/>
              <a:gd name="connsiteY95" fmla="*/ 2364128 h 3482342"/>
              <a:gd name="connsiteX96" fmla="*/ 4913723 w 12192000"/>
              <a:gd name="connsiteY96" fmla="*/ 2385265 h 3482342"/>
              <a:gd name="connsiteX97" fmla="*/ 4746485 w 12192000"/>
              <a:gd name="connsiteY97" fmla="*/ 2451769 h 3482342"/>
              <a:gd name="connsiteX98" fmla="*/ 4681588 w 12192000"/>
              <a:gd name="connsiteY98" fmla="*/ 2467494 h 3482342"/>
              <a:gd name="connsiteX99" fmla="*/ 1783655 w 12192000"/>
              <a:gd name="connsiteY99" fmla="*/ 3163860 h 3482342"/>
              <a:gd name="connsiteX100" fmla="*/ 1325955 w 12192000"/>
              <a:gd name="connsiteY100" fmla="*/ 3176692 h 3482342"/>
              <a:gd name="connsiteX101" fmla="*/ 1190384 w 12192000"/>
              <a:gd name="connsiteY101" fmla="*/ 3203504 h 3482342"/>
              <a:gd name="connsiteX102" fmla="*/ 1094537 w 12192000"/>
              <a:gd name="connsiteY102" fmla="*/ 3229469 h 3482342"/>
              <a:gd name="connsiteX103" fmla="*/ 779276 w 12192000"/>
              <a:gd name="connsiteY103" fmla="*/ 3327290 h 3482342"/>
              <a:gd name="connsiteX104" fmla="*/ 600378 w 12192000"/>
              <a:gd name="connsiteY104" fmla="*/ 3335250 h 3482342"/>
              <a:gd name="connsiteX105" fmla="*/ 493457 w 12192000"/>
              <a:gd name="connsiteY105" fmla="*/ 3365044 h 3482342"/>
              <a:gd name="connsiteX106" fmla="*/ 349402 w 12192000"/>
              <a:gd name="connsiteY106" fmla="*/ 3380897 h 3482342"/>
              <a:gd name="connsiteX107" fmla="*/ 192183 w 12192000"/>
              <a:gd name="connsiteY107" fmla="*/ 3460075 h 3482342"/>
              <a:gd name="connsiteX108" fmla="*/ 46713 w 12192000"/>
              <a:gd name="connsiteY108" fmla="*/ 3462986 h 3482342"/>
              <a:gd name="connsiteX109" fmla="*/ 2765 w 12192000"/>
              <a:gd name="connsiteY109" fmla="*/ 3480770 h 3482342"/>
              <a:gd name="connsiteX110" fmla="*/ 0 w 12192000"/>
              <a:gd name="connsiteY110" fmla="*/ 3482342 h 3482342"/>
              <a:gd name="connsiteX111" fmla="*/ 0 w 12192000"/>
              <a:gd name="connsiteY111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686657 w 12192000"/>
              <a:gd name="connsiteY64" fmla="*/ 1907344 h 3482342"/>
              <a:gd name="connsiteX65" fmla="*/ 6651330 w 12192000"/>
              <a:gd name="connsiteY65" fmla="*/ 1922921 h 3482342"/>
              <a:gd name="connsiteX66" fmla="*/ 6622958 w 12192000"/>
              <a:gd name="connsiteY66" fmla="*/ 1936255 h 3482342"/>
              <a:gd name="connsiteX67" fmla="*/ 6522602 w 12192000"/>
              <a:gd name="connsiteY67" fmla="*/ 1954133 h 3482342"/>
              <a:gd name="connsiteX68" fmla="*/ 6444344 w 12192000"/>
              <a:gd name="connsiteY68" fmla="*/ 1969663 h 3482342"/>
              <a:gd name="connsiteX69" fmla="*/ 6409626 w 12192000"/>
              <a:gd name="connsiteY69" fmla="*/ 1978846 h 3482342"/>
              <a:gd name="connsiteX70" fmla="*/ 6333446 w 12192000"/>
              <a:gd name="connsiteY70" fmla="*/ 1997163 h 3482342"/>
              <a:gd name="connsiteX71" fmla="*/ 6294933 w 12192000"/>
              <a:gd name="connsiteY71" fmla="*/ 2019412 h 3482342"/>
              <a:gd name="connsiteX72" fmla="*/ 6238719 w 12192000"/>
              <a:gd name="connsiteY72" fmla="*/ 2042547 h 3482342"/>
              <a:gd name="connsiteX73" fmla="*/ 6187205 w 12192000"/>
              <a:gd name="connsiteY73" fmla="*/ 2060048 h 3482342"/>
              <a:gd name="connsiteX74" fmla="*/ 6138780 w 12192000"/>
              <a:gd name="connsiteY74" fmla="*/ 2081918 h 3482342"/>
              <a:gd name="connsiteX75" fmla="*/ 6120125 w 12192000"/>
              <a:gd name="connsiteY75" fmla="*/ 2109475 h 3482342"/>
              <a:gd name="connsiteX76" fmla="*/ 6056576 w 12192000"/>
              <a:gd name="connsiteY76" fmla="*/ 2120066 h 3482342"/>
              <a:gd name="connsiteX77" fmla="*/ 6007916 w 12192000"/>
              <a:gd name="connsiteY77" fmla="*/ 2143752 h 3482342"/>
              <a:gd name="connsiteX78" fmla="*/ 5947131 w 12192000"/>
              <a:gd name="connsiteY78" fmla="*/ 2148310 h 3482342"/>
              <a:gd name="connsiteX79" fmla="*/ 5898141 w 12192000"/>
              <a:gd name="connsiteY79" fmla="*/ 2144806 h 3482342"/>
              <a:gd name="connsiteX80" fmla="*/ 5855337 w 12192000"/>
              <a:gd name="connsiteY80" fmla="*/ 2137719 h 3482342"/>
              <a:gd name="connsiteX81" fmla="*/ 5817682 w 12192000"/>
              <a:gd name="connsiteY81" fmla="*/ 2157358 h 3482342"/>
              <a:gd name="connsiteX82" fmla="*/ 5735300 w 12192000"/>
              <a:gd name="connsiteY82" fmla="*/ 2158902 h 3482342"/>
              <a:gd name="connsiteX83" fmla="*/ 5591469 w 12192000"/>
              <a:gd name="connsiteY83" fmla="*/ 2178389 h 3482342"/>
              <a:gd name="connsiteX84" fmla="*/ 5452860 w 12192000"/>
              <a:gd name="connsiteY84" fmla="*/ 2180085 h 3482342"/>
              <a:gd name="connsiteX85" fmla="*/ 5414282 w 12192000"/>
              <a:gd name="connsiteY85" fmla="*/ 2183070 h 3482342"/>
              <a:gd name="connsiteX86" fmla="*/ 5368369 w 12192000"/>
              <a:gd name="connsiteY86" fmla="*/ 2204272 h 3482342"/>
              <a:gd name="connsiteX87" fmla="*/ 5336354 w 12192000"/>
              <a:gd name="connsiteY87" fmla="*/ 2218920 h 3482342"/>
              <a:gd name="connsiteX88" fmla="*/ 5291263 w 12192000"/>
              <a:gd name="connsiteY88" fmla="*/ 2239182 h 3482342"/>
              <a:gd name="connsiteX89" fmla="*/ 5255152 w 12192000"/>
              <a:gd name="connsiteY89" fmla="*/ 2247164 h 3482342"/>
              <a:gd name="connsiteX90" fmla="*/ 5233796 w 12192000"/>
              <a:gd name="connsiteY90" fmla="*/ 2268260 h 3482342"/>
              <a:gd name="connsiteX91" fmla="*/ 5212786 w 12192000"/>
              <a:gd name="connsiteY91" fmla="*/ 2296592 h 3482342"/>
              <a:gd name="connsiteX92" fmla="*/ 5173523 w 12192000"/>
              <a:gd name="connsiteY92" fmla="*/ 2309057 h 3482342"/>
              <a:gd name="connsiteX93" fmla="*/ 5123830 w 12192000"/>
              <a:gd name="connsiteY93" fmla="*/ 2307070 h 3482342"/>
              <a:gd name="connsiteX94" fmla="*/ 5065426 w 12192000"/>
              <a:gd name="connsiteY94" fmla="*/ 2324076 h 3482342"/>
              <a:gd name="connsiteX95" fmla="*/ 4975908 w 12192000"/>
              <a:gd name="connsiteY95" fmla="*/ 2364128 h 3482342"/>
              <a:gd name="connsiteX96" fmla="*/ 4913723 w 12192000"/>
              <a:gd name="connsiteY96" fmla="*/ 2385265 h 3482342"/>
              <a:gd name="connsiteX97" fmla="*/ 4746485 w 12192000"/>
              <a:gd name="connsiteY97" fmla="*/ 2451769 h 3482342"/>
              <a:gd name="connsiteX98" fmla="*/ 4681588 w 12192000"/>
              <a:gd name="connsiteY98" fmla="*/ 2467494 h 3482342"/>
              <a:gd name="connsiteX99" fmla="*/ 1783655 w 12192000"/>
              <a:gd name="connsiteY99" fmla="*/ 3163860 h 3482342"/>
              <a:gd name="connsiteX100" fmla="*/ 1325955 w 12192000"/>
              <a:gd name="connsiteY100" fmla="*/ 3176692 h 3482342"/>
              <a:gd name="connsiteX101" fmla="*/ 1190384 w 12192000"/>
              <a:gd name="connsiteY101" fmla="*/ 3203504 h 3482342"/>
              <a:gd name="connsiteX102" fmla="*/ 1094537 w 12192000"/>
              <a:gd name="connsiteY102" fmla="*/ 3229469 h 3482342"/>
              <a:gd name="connsiteX103" fmla="*/ 779276 w 12192000"/>
              <a:gd name="connsiteY103" fmla="*/ 3327290 h 3482342"/>
              <a:gd name="connsiteX104" fmla="*/ 600378 w 12192000"/>
              <a:gd name="connsiteY104" fmla="*/ 3335250 h 3482342"/>
              <a:gd name="connsiteX105" fmla="*/ 493457 w 12192000"/>
              <a:gd name="connsiteY105" fmla="*/ 3365044 h 3482342"/>
              <a:gd name="connsiteX106" fmla="*/ 349402 w 12192000"/>
              <a:gd name="connsiteY106" fmla="*/ 3380897 h 3482342"/>
              <a:gd name="connsiteX107" fmla="*/ 192183 w 12192000"/>
              <a:gd name="connsiteY107" fmla="*/ 3460075 h 3482342"/>
              <a:gd name="connsiteX108" fmla="*/ 46713 w 12192000"/>
              <a:gd name="connsiteY108" fmla="*/ 3462986 h 3482342"/>
              <a:gd name="connsiteX109" fmla="*/ 2765 w 12192000"/>
              <a:gd name="connsiteY109" fmla="*/ 3480770 h 3482342"/>
              <a:gd name="connsiteX110" fmla="*/ 0 w 12192000"/>
              <a:gd name="connsiteY110" fmla="*/ 3482342 h 3482342"/>
              <a:gd name="connsiteX111" fmla="*/ 0 w 12192000"/>
              <a:gd name="connsiteY111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686657 w 12192000"/>
              <a:gd name="connsiteY64" fmla="*/ 1907344 h 3482342"/>
              <a:gd name="connsiteX65" fmla="*/ 6651330 w 12192000"/>
              <a:gd name="connsiteY65" fmla="*/ 1922921 h 3482342"/>
              <a:gd name="connsiteX66" fmla="*/ 6622958 w 12192000"/>
              <a:gd name="connsiteY66" fmla="*/ 1936255 h 3482342"/>
              <a:gd name="connsiteX67" fmla="*/ 6522602 w 12192000"/>
              <a:gd name="connsiteY67" fmla="*/ 1954133 h 3482342"/>
              <a:gd name="connsiteX68" fmla="*/ 6444344 w 12192000"/>
              <a:gd name="connsiteY68" fmla="*/ 1969663 h 3482342"/>
              <a:gd name="connsiteX69" fmla="*/ 6409626 w 12192000"/>
              <a:gd name="connsiteY69" fmla="*/ 1978846 h 3482342"/>
              <a:gd name="connsiteX70" fmla="*/ 6333446 w 12192000"/>
              <a:gd name="connsiteY70" fmla="*/ 1997163 h 3482342"/>
              <a:gd name="connsiteX71" fmla="*/ 6294933 w 12192000"/>
              <a:gd name="connsiteY71" fmla="*/ 2019412 h 3482342"/>
              <a:gd name="connsiteX72" fmla="*/ 6238719 w 12192000"/>
              <a:gd name="connsiteY72" fmla="*/ 2042547 h 3482342"/>
              <a:gd name="connsiteX73" fmla="*/ 6187205 w 12192000"/>
              <a:gd name="connsiteY73" fmla="*/ 2060048 h 3482342"/>
              <a:gd name="connsiteX74" fmla="*/ 6138780 w 12192000"/>
              <a:gd name="connsiteY74" fmla="*/ 2081918 h 3482342"/>
              <a:gd name="connsiteX75" fmla="*/ 6120125 w 12192000"/>
              <a:gd name="connsiteY75" fmla="*/ 2109475 h 3482342"/>
              <a:gd name="connsiteX76" fmla="*/ 6056576 w 12192000"/>
              <a:gd name="connsiteY76" fmla="*/ 2120066 h 3482342"/>
              <a:gd name="connsiteX77" fmla="*/ 5993794 w 12192000"/>
              <a:gd name="connsiteY77" fmla="*/ 2122569 h 3482342"/>
              <a:gd name="connsiteX78" fmla="*/ 5947131 w 12192000"/>
              <a:gd name="connsiteY78" fmla="*/ 2148310 h 3482342"/>
              <a:gd name="connsiteX79" fmla="*/ 5898141 w 12192000"/>
              <a:gd name="connsiteY79" fmla="*/ 2144806 h 3482342"/>
              <a:gd name="connsiteX80" fmla="*/ 5855337 w 12192000"/>
              <a:gd name="connsiteY80" fmla="*/ 2137719 h 3482342"/>
              <a:gd name="connsiteX81" fmla="*/ 5817682 w 12192000"/>
              <a:gd name="connsiteY81" fmla="*/ 2157358 h 3482342"/>
              <a:gd name="connsiteX82" fmla="*/ 5735300 w 12192000"/>
              <a:gd name="connsiteY82" fmla="*/ 2158902 h 3482342"/>
              <a:gd name="connsiteX83" fmla="*/ 5591469 w 12192000"/>
              <a:gd name="connsiteY83" fmla="*/ 2178389 h 3482342"/>
              <a:gd name="connsiteX84" fmla="*/ 5452860 w 12192000"/>
              <a:gd name="connsiteY84" fmla="*/ 2180085 h 3482342"/>
              <a:gd name="connsiteX85" fmla="*/ 5414282 w 12192000"/>
              <a:gd name="connsiteY85" fmla="*/ 2183070 h 3482342"/>
              <a:gd name="connsiteX86" fmla="*/ 5368369 w 12192000"/>
              <a:gd name="connsiteY86" fmla="*/ 2204272 h 3482342"/>
              <a:gd name="connsiteX87" fmla="*/ 5336354 w 12192000"/>
              <a:gd name="connsiteY87" fmla="*/ 2218920 h 3482342"/>
              <a:gd name="connsiteX88" fmla="*/ 5291263 w 12192000"/>
              <a:gd name="connsiteY88" fmla="*/ 2239182 h 3482342"/>
              <a:gd name="connsiteX89" fmla="*/ 5255152 w 12192000"/>
              <a:gd name="connsiteY89" fmla="*/ 2247164 h 3482342"/>
              <a:gd name="connsiteX90" fmla="*/ 5233796 w 12192000"/>
              <a:gd name="connsiteY90" fmla="*/ 2268260 h 3482342"/>
              <a:gd name="connsiteX91" fmla="*/ 5212786 w 12192000"/>
              <a:gd name="connsiteY91" fmla="*/ 2296592 h 3482342"/>
              <a:gd name="connsiteX92" fmla="*/ 5173523 w 12192000"/>
              <a:gd name="connsiteY92" fmla="*/ 2309057 h 3482342"/>
              <a:gd name="connsiteX93" fmla="*/ 5123830 w 12192000"/>
              <a:gd name="connsiteY93" fmla="*/ 2307070 h 3482342"/>
              <a:gd name="connsiteX94" fmla="*/ 5065426 w 12192000"/>
              <a:gd name="connsiteY94" fmla="*/ 2324076 h 3482342"/>
              <a:gd name="connsiteX95" fmla="*/ 4975908 w 12192000"/>
              <a:gd name="connsiteY95" fmla="*/ 2364128 h 3482342"/>
              <a:gd name="connsiteX96" fmla="*/ 4913723 w 12192000"/>
              <a:gd name="connsiteY96" fmla="*/ 2385265 h 3482342"/>
              <a:gd name="connsiteX97" fmla="*/ 4746485 w 12192000"/>
              <a:gd name="connsiteY97" fmla="*/ 2451769 h 3482342"/>
              <a:gd name="connsiteX98" fmla="*/ 4681588 w 12192000"/>
              <a:gd name="connsiteY98" fmla="*/ 2467494 h 3482342"/>
              <a:gd name="connsiteX99" fmla="*/ 1783655 w 12192000"/>
              <a:gd name="connsiteY99" fmla="*/ 3163860 h 3482342"/>
              <a:gd name="connsiteX100" fmla="*/ 1325955 w 12192000"/>
              <a:gd name="connsiteY100" fmla="*/ 3176692 h 3482342"/>
              <a:gd name="connsiteX101" fmla="*/ 1190384 w 12192000"/>
              <a:gd name="connsiteY101" fmla="*/ 3203504 h 3482342"/>
              <a:gd name="connsiteX102" fmla="*/ 1094537 w 12192000"/>
              <a:gd name="connsiteY102" fmla="*/ 3229469 h 3482342"/>
              <a:gd name="connsiteX103" fmla="*/ 779276 w 12192000"/>
              <a:gd name="connsiteY103" fmla="*/ 3327290 h 3482342"/>
              <a:gd name="connsiteX104" fmla="*/ 600378 w 12192000"/>
              <a:gd name="connsiteY104" fmla="*/ 3335250 h 3482342"/>
              <a:gd name="connsiteX105" fmla="*/ 493457 w 12192000"/>
              <a:gd name="connsiteY105" fmla="*/ 3365044 h 3482342"/>
              <a:gd name="connsiteX106" fmla="*/ 349402 w 12192000"/>
              <a:gd name="connsiteY106" fmla="*/ 3380897 h 3482342"/>
              <a:gd name="connsiteX107" fmla="*/ 192183 w 12192000"/>
              <a:gd name="connsiteY107" fmla="*/ 3460075 h 3482342"/>
              <a:gd name="connsiteX108" fmla="*/ 46713 w 12192000"/>
              <a:gd name="connsiteY108" fmla="*/ 3462986 h 3482342"/>
              <a:gd name="connsiteX109" fmla="*/ 2765 w 12192000"/>
              <a:gd name="connsiteY109" fmla="*/ 3480770 h 3482342"/>
              <a:gd name="connsiteX110" fmla="*/ 0 w 12192000"/>
              <a:gd name="connsiteY110" fmla="*/ 3482342 h 3482342"/>
              <a:gd name="connsiteX111" fmla="*/ 0 w 12192000"/>
              <a:gd name="connsiteY111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686657 w 12192000"/>
              <a:gd name="connsiteY64" fmla="*/ 1907344 h 3482342"/>
              <a:gd name="connsiteX65" fmla="*/ 6651330 w 12192000"/>
              <a:gd name="connsiteY65" fmla="*/ 1922921 h 3482342"/>
              <a:gd name="connsiteX66" fmla="*/ 6622958 w 12192000"/>
              <a:gd name="connsiteY66" fmla="*/ 1936255 h 3482342"/>
              <a:gd name="connsiteX67" fmla="*/ 6522602 w 12192000"/>
              <a:gd name="connsiteY67" fmla="*/ 1954133 h 3482342"/>
              <a:gd name="connsiteX68" fmla="*/ 6444344 w 12192000"/>
              <a:gd name="connsiteY68" fmla="*/ 1969663 h 3482342"/>
              <a:gd name="connsiteX69" fmla="*/ 6409626 w 12192000"/>
              <a:gd name="connsiteY69" fmla="*/ 1978846 h 3482342"/>
              <a:gd name="connsiteX70" fmla="*/ 6333446 w 12192000"/>
              <a:gd name="connsiteY70" fmla="*/ 1997163 h 3482342"/>
              <a:gd name="connsiteX71" fmla="*/ 6294933 w 12192000"/>
              <a:gd name="connsiteY71" fmla="*/ 2019412 h 3482342"/>
              <a:gd name="connsiteX72" fmla="*/ 6238719 w 12192000"/>
              <a:gd name="connsiteY72" fmla="*/ 2042547 h 3482342"/>
              <a:gd name="connsiteX73" fmla="*/ 6187205 w 12192000"/>
              <a:gd name="connsiteY73" fmla="*/ 2060048 h 3482342"/>
              <a:gd name="connsiteX74" fmla="*/ 6138780 w 12192000"/>
              <a:gd name="connsiteY74" fmla="*/ 2081918 h 3482342"/>
              <a:gd name="connsiteX75" fmla="*/ 6120125 w 12192000"/>
              <a:gd name="connsiteY75" fmla="*/ 2109475 h 3482342"/>
              <a:gd name="connsiteX76" fmla="*/ 6056576 w 12192000"/>
              <a:gd name="connsiteY76" fmla="*/ 2120066 h 3482342"/>
              <a:gd name="connsiteX77" fmla="*/ 5993794 w 12192000"/>
              <a:gd name="connsiteY77" fmla="*/ 2122569 h 3482342"/>
              <a:gd name="connsiteX78" fmla="*/ 5943601 w 12192000"/>
              <a:gd name="connsiteY78" fmla="*/ 2137719 h 3482342"/>
              <a:gd name="connsiteX79" fmla="*/ 5898141 w 12192000"/>
              <a:gd name="connsiteY79" fmla="*/ 2144806 h 3482342"/>
              <a:gd name="connsiteX80" fmla="*/ 5855337 w 12192000"/>
              <a:gd name="connsiteY80" fmla="*/ 2137719 h 3482342"/>
              <a:gd name="connsiteX81" fmla="*/ 5817682 w 12192000"/>
              <a:gd name="connsiteY81" fmla="*/ 2157358 h 3482342"/>
              <a:gd name="connsiteX82" fmla="*/ 5735300 w 12192000"/>
              <a:gd name="connsiteY82" fmla="*/ 2158902 h 3482342"/>
              <a:gd name="connsiteX83" fmla="*/ 5591469 w 12192000"/>
              <a:gd name="connsiteY83" fmla="*/ 2178389 h 3482342"/>
              <a:gd name="connsiteX84" fmla="*/ 5452860 w 12192000"/>
              <a:gd name="connsiteY84" fmla="*/ 2180085 h 3482342"/>
              <a:gd name="connsiteX85" fmla="*/ 5414282 w 12192000"/>
              <a:gd name="connsiteY85" fmla="*/ 2183070 h 3482342"/>
              <a:gd name="connsiteX86" fmla="*/ 5368369 w 12192000"/>
              <a:gd name="connsiteY86" fmla="*/ 2204272 h 3482342"/>
              <a:gd name="connsiteX87" fmla="*/ 5336354 w 12192000"/>
              <a:gd name="connsiteY87" fmla="*/ 2218920 h 3482342"/>
              <a:gd name="connsiteX88" fmla="*/ 5291263 w 12192000"/>
              <a:gd name="connsiteY88" fmla="*/ 2239182 h 3482342"/>
              <a:gd name="connsiteX89" fmla="*/ 5255152 w 12192000"/>
              <a:gd name="connsiteY89" fmla="*/ 2247164 h 3482342"/>
              <a:gd name="connsiteX90" fmla="*/ 5233796 w 12192000"/>
              <a:gd name="connsiteY90" fmla="*/ 2268260 h 3482342"/>
              <a:gd name="connsiteX91" fmla="*/ 5212786 w 12192000"/>
              <a:gd name="connsiteY91" fmla="*/ 2296592 h 3482342"/>
              <a:gd name="connsiteX92" fmla="*/ 5173523 w 12192000"/>
              <a:gd name="connsiteY92" fmla="*/ 2309057 h 3482342"/>
              <a:gd name="connsiteX93" fmla="*/ 5123830 w 12192000"/>
              <a:gd name="connsiteY93" fmla="*/ 2307070 h 3482342"/>
              <a:gd name="connsiteX94" fmla="*/ 5065426 w 12192000"/>
              <a:gd name="connsiteY94" fmla="*/ 2324076 h 3482342"/>
              <a:gd name="connsiteX95" fmla="*/ 4975908 w 12192000"/>
              <a:gd name="connsiteY95" fmla="*/ 2364128 h 3482342"/>
              <a:gd name="connsiteX96" fmla="*/ 4913723 w 12192000"/>
              <a:gd name="connsiteY96" fmla="*/ 2385265 h 3482342"/>
              <a:gd name="connsiteX97" fmla="*/ 4746485 w 12192000"/>
              <a:gd name="connsiteY97" fmla="*/ 2451769 h 3482342"/>
              <a:gd name="connsiteX98" fmla="*/ 4681588 w 12192000"/>
              <a:gd name="connsiteY98" fmla="*/ 2467494 h 3482342"/>
              <a:gd name="connsiteX99" fmla="*/ 1783655 w 12192000"/>
              <a:gd name="connsiteY99" fmla="*/ 3163860 h 3482342"/>
              <a:gd name="connsiteX100" fmla="*/ 1325955 w 12192000"/>
              <a:gd name="connsiteY100" fmla="*/ 3176692 h 3482342"/>
              <a:gd name="connsiteX101" fmla="*/ 1190384 w 12192000"/>
              <a:gd name="connsiteY101" fmla="*/ 3203504 h 3482342"/>
              <a:gd name="connsiteX102" fmla="*/ 1094537 w 12192000"/>
              <a:gd name="connsiteY102" fmla="*/ 3229469 h 3482342"/>
              <a:gd name="connsiteX103" fmla="*/ 779276 w 12192000"/>
              <a:gd name="connsiteY103" fmla="*/ 3327290 h 3482342"/>
              <a:gd name="connsiteX104" fmla="*/ 600378 w 12192000"/>
              <a:gd name="connsiteY104" fmla="*/ 3335250 h 3482342"/>
              <a:gd name="connsiteX105" fmla="*/ 493457 w 12192000"/>
              <a:gd name="connsiteY105" fmla="*/ 3365044 h 3482342"/>
              <a:gd name="connsiteX106" fmla="*/ 349402 w 12192000"/>
              <a:gd name="connsiteY106" fmla="*/ 3380897 h 3482342"/>
              <a:gd name="connsiteX107" fmla="*/ 192183 w 12192000"/>
              <a:gd name="connsiteY107" fmla="*/ 3460075 h 3482342"/>
              <a:gd name="connsiteX108" fmla="*/ 46713 w 12192000"/>
              <a:gd name="connsiteY108" fmla="*/ 3462986 h 3482342"/>
              <a:gd name="connsiteX109" fmla="*/ 2765 w 12192000"/>
              <a:gd name="connsiteY109" fmla="*/ 3480770 h 3482342"/>
              <a:gd name="connsiteX110" fmla="*/ 0 w 12192000"/>
              <a:gd name="connsiteY110" fmla="*/ 3482342 h 3482342"/>
              <a:gd name="connsiteX111" fmla="*/ 0 w 12192000"/>
              <a:gd name="connsiteY111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686657 w 12192000"/>
              <a:gd name="connsiteY64" fmla="*/ 1907344 h 3482342"/>
              <a:gd name="connsiteX65" fmla="*/ 6651330 w 12192000"/>
              <a:gd name="connsiteY65" fmla="*/ 1922921 h 3482342"/>
              <a:gd name="connsiteX66" fmla="*/ 6622958 w 12192000"/>
              <a:gd name="connsiteY66" fmla="*/ 1936255 h 3482342"/>
              <a:gd name="connsiteX67" fmla="*/ 6522602 w 12192000"/>
              <a:gd name="connsiteY67" fmla="*/ 1954133 h 3482342"/>
              <a:gd name="connsiteX68" fmla="*/ 6444344 w 12192000"/>
              <a:gd name="connsiteY68" fmla="*/ 1969663 h 3482342"/>
              <a:gd name="connsiteX69" fmla="*/ 6409626 w 12192000"/>
              <a:gd name="connsiteY69" fmla="*/ 1978846 h 3482342"/>
              <a:gd name="connsiteX70" fmla="*/ 6333446 w 12192000"/>
              <a:gd name="connsiteY70" fmla="*/ 1997163 h 3482342"/>
              <a:gd name="connsiteX71" fmla="*/ 6294933 w 12192000"/>
              <a:gd name="connsiteY71" fmla="*/ 2019412 h 3482342"/>
              <a:gd name="connsiteX72" fmla="*/ 6238719 w 12192000"/>
              <a:gd name="connsiteY72" fmla="*/ 2042547 h 3482342"/>
              <a:gd name="connsiteX73" fmla="*/ 6187205 w 12192000"/>
              <a:gd name="connsiteY73" fmla="*/ 2060048 h 3482342"/>
              <a:gd name="connsiteX74" fmla="*/ 6138780 w 12192000"/>
              <a:gd name="connsiteY74" fmla="*/ 2081918 h 3482342"/>
              <a:gd name="connsiteX75" fmla="*/ 6120125 w 12192000"/>
              <a:gd name="connsiteY75" fmla="*/ 2109475 h 3482342"/>
              <a:gd name="connsiteX76" fmla="*/ 6056576 w 12192000"/>
              <a:gd name="connsiteY76" fmla="*/ 2120066 h 3482342"/>
              <a:gd name="connsiteX77" fmla="*/ 5993794 w 12192000"/>
              <a:gd name="connsiteY77" fmla="*/ 2122569 h 3482342"/>
              <a:gd name="connsiteX78" fmla="*/ 5943601 w 12192000"/>
              <a:gd name="connsiteY78" fmla="*/ 2137719 h 3482342"/>
              <a:gd name="connsiteX79" fmla="*/ 5898141 w 12192000"/>
              <a:gd name="connsiteY79" fmla="*/ 2144806 h 3482342"/>
              <a:gd name="connsiteX80" fmla="*/ 5855337 w 12192000"/>
              <a:gd name="connsiteY80" fmla="*/ 2137719 h 3482342"/>
              <a:gd name="connsiteX81" fmla="*/ 5817682 w 12192000"/>
              <a:gd name="connsiteY81" fmla="*/ 2157358 h 3482342"/>
              <a:gd name="connsiteX82" fmla="*/ 5735300 w 12192000"/>
              <a:gd name="connsiteY82" fmla="*/ 2158902 h 3482342"/>
              <a:gd name="connsiteX83" fmla="*/ 5591469 w 12192000"/>
              <a:gd name="connsiteY83" fmla="*/ 2178389 h 3482342"/>
              <a:gd name="connsiteX84" fmla="*/ 5505818 w 12192000"/>
              <a:gd name="connsiteY84" fmla="*/ 2194207 h 3482342"/>
              <a:gd name="connsiteX85" fmla="*/ 5452860 w 12192000"/>
              <a:gd name="connsiteY85" fmla="*/ 2180085 h 3482342"/>
              <a:gd name="connsiteX86" fmla="*/ 5414282 w 12192000"/>
              <a:gd name="connsiteY86" fmla="*/ 2183070 h 3482342"/>
              <a:gd name="connsiteX87" fmla="*/ 5368369 w 12192000"/>
              <a:gd name="connsiteY87" fmla="*/ 2204272 h 3482342"/>
              <a:gd name="connsiteX88" fmla="*/ 5336354 w 12192000"/>
              <a:gd name="connsiteY88" fmla="*/ 2218920 h 3482342"/>
              <a:gd name="connsiteX89" fmla="*/ 5291263 w 12192000"/>
              <a:gd name="connsiteY89" fmla="*/ 2239182 h 3482342"/>
              <a:gd name="connsiteX90" fmla="*/ 5255152 w 12192000"/>
              <a:gd name="connsiteY90" fmla="*/ 2247164 h 3482342"/>
              <a:gd name="connsiteX91" fmla="*/ 5233796 w 12192000"/>
              <a:gd name="connsiteY91" fmla="*/ 2268260 h 3482342"/>
              <a:gd name="connsiteX92" fmla="*/ 5212786 w 12192000"/>
              <a:gd name="connsiteY92" fmla="*/ 2296592 h 3482342"/>
              <a:gd name="connsiteX93" fmla="*/ 5173523 w 12192000"/>
              <a:gd name="connsiteY93" fmla="*/ 2309057 h 3482342"/>
              <a:gd name="connsiteX94" fmla="*/ 5123830 w 12192000"/>
              <a:gd name="connsiteY94" fmla="*/ 2307070 h 3482342"/>
              <a:gd name="connsiteX95" fmla="*/ 5065426 w 12192000"/>
              <a:gd name="connsiteY95" fmla="*/ 2324076 h 3482342"/>
              <a:gd name="connsiteX96" fmla="*/ 4975908 w 12192000"/>
              <a:gd name="connsiteY96" fmla="*/ 2364128 h 3482342"/>
              <a:gd name="connsiteX97" fmla="*/ 4913723 w 12192000"/>
              <a:gd name="connsiteY97" fmla="*/ 2385265 h 3482342"/>
              <a:gd name="connsiteX98" fmla="*/ 4746485 w 12192000"/>
              <a:gd name="connsiteY98" fmla="*/ 2451769 h 3482342"/>
              <a:gd name="connsiteX99" fmla="*/ 4681588 w 12192000"/>
              <a:gd name="connsiteY99" fmla="*/ 2467494 h 3482342"/>
              <a:gd name="connsiteX100" fmla="*/ 1783655 w 12192000"/>
              <a:gd name="connsiteY100" fmla="*/ 3163860 h 3482342"/>
              <a:gd name="connsiteX101" fmla="*/ 1325955 w 12192000"/>
              <a:gd name="connsiteY101" fmla="*/ 3176692 h 3482342"/>
              <a:gd name="connsiteX102" fmla="*/ 1190384 w 12192000"/>
              <a:gd name="connsiteY102" fmla="*/ 3203504 h 3482342"/>
              <a:gd name="connsiteX103" fmla="*/ 1094537 w 12192000"/>
              <a:gd name="connsiteY103" fmla="*/ 3229469 h 3482342"/>
              <a:gd name="connsiteX104" fmla="*/ 779276 w 12192000"/>
              <a:gd name="connsiteY104" fmla="*/ 3327290 h 3482342"/>
              <a:gd name="connsiteX105" fmla="*/ 600378 w 12192000"/>
              <a:gd name="connsiteY105" fmla="*/ 3335250 h 3482342"/>
              <a:gd name="connsiteX106" fmla="*/ 493457 w 12192000"/>
              <a:gd name="connsiteY106" fmla="*/ 3365044 h 3482342"/>
              <a:gd name="connsiteX107" fmla="*/ 349402 w 12192000"/>
              <a:gd name="connsiteY107" fmla="*/ 3380897 h 3482342"/>
              <a:gd name="connsiteX108" fmla="*/ 192183 w 12192000"/>
              <a:gd name="connsiteY108" fmla="*/ 3460075 h 3482342"/>
              <a:gd name="connsiteX109" fmla="*/ 46713 w 12192000"/>
              <a:gd name="connsiteY109" fmla="*/ 3462986 h 3482342"/>
              <a:gd name="connsiteX110" fmla="*/ 2765 w 12192000"/>
              <a:gd name="connsiteY110" fmla="*/ 3480770 h 3482342"/>
              <a:gd name="connsiteX111" fmla="*/ 0 w 12192000"/>
              <a:gd name="connsiteY111" fmla="*/ 3482342 h 3482342"/>
              <a:gd name="connsiteX112" fmla="*/ 0 w 12192000"/>
              <a:gd name="connsiteY112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15658 w 12192000"/>
              <a:gd name="connsiteY21" fmla="*/ 1287849 h 3482342"/>
              <a:gd name="connsiteX22" fmla="*/ 10679906 w 12192000"/>
              <a:gd name="connsiteY22" fmla="*/ 1324988 h 3482342"/>
              <a:gd name="connsiteX23" fmla="*/ 10636304 w 12192000"/>
              <a:gd name="connsiteY23" fmla="*/ 1317928 h 3482342"/>
              <a:gd name="connsiteX24" fmla="*/ 10573203 w 12192000"/>
              <a:gd name="connsiteY24" fmla="*/ 1351996 h 3482342"/>
              <a:gd name="connsiteX25" fmla="*/ 10513263 w 12192000"/>
              <a:gd name="connsiteY25" fmla="*/ 1350756 h 3482342"/>
              <a:gd name="connsiteX26" fmla="*/ 10464012 w 12192000"/>
              <a:gd name="connsiteY26" fmla="*/ 1391778 h 3482342"/>
              <a:gd name="connsiteX27" fmla="*/ 10405409 w 12192000"/>
              <a:gd name="connsiteY27" fmla="*/ 1422789 h 3482342"/>
              <a:gd name="connsiteX28" fmla="*/ 10370530 w 12192000"/>
              <a:gd name="connsiteY28" fmla="*/ 1441596 h 3482342"/>
              <a:gd name="connsiteX29" fmla="*/ 10264922 w 12192000"/>
              <a:gd name="connsiteY29" fmla="*/ 1472107 h 3482342"/>
              <a:gd name="connsiteX30" fmla="*/ 10058690 w 12192000"/>
              <a:gd name="connsiteY30" fmla="*/ 1474888 h 3482342"/>
              <a:gd name="connsiteX31" fmla="*/ 10004424 w 12192000"/>
              <a:gd name="connsiteY31" fmla="*/ 1489801 h 3482342"/>
              <a:gd name="connsiteX32" fmla="*/ 9999951 w 12192000"/>
              <a:gd name="connsiteY32" fmla="*/ 1499127 h 3482342"/>
              <a:gd name="connsiteX33" fmla="*/ 9845462 w 12192000"/>
              <a:gd name="connsiteY33" fmla="*/ 1548192 h 3482342"/>
              <a:gd name="connsiteX34" fmla="*/ 9736156 w 12192000"/>
              <a:gd name="connsiteY34" fmla="*/ 1581928 h 3482342"/>
              <a:gd name="connsiteX35" fmla="*/ 9693355 w 12192000"/>
              <a:gd name="connsiteY35" fmla="*/ 1602632 h 3482342"/>
              <a:gd name="connsiteX36" fmla="*/ 9664242 w 12192000"/>
              <a:gd name="connsiteY36" fmla="*/ 1622075 h 3482342"/>
              <a:gd name="connsiteX37" fmla="*/ 9579195 w 12192000"/>
              <a:gd name="connsiteY37" fmla="*/ 1648017 h 3482342"/>
              <a:gd name="connsiteX38" fmla="*/ 9433652 w 12192000"/>
              <a:gd name="connsiteY38" fmla="*/ 1681174 h 3482342"/>
              <a:gd name="connsiteX39" fmla="*/ 9403775 w 12192000"/>
              <a:gd name="connsiteY39" fmla="*/ 1690403 h 3482342"/>
              <a:gd name="connsiteX40" fmla="*/ 9382503 w 12192000"/>
              <a:gd name="connsiteY40" fmla="*/ 1706957 h 3482342"/>
              <a:gd name="connsiteX41" fmla="*/ 9381410 w 12192000"/>
              <a:gd name="connsiteY41" fmla="*/ 1718312 h 3482342"/>
              <a:gd name="connsiteX42" fmla="*/ 9365685 w 12192000"/>
              <a:gd name="connsiteY42" fmla="*/ 1724772 h 3482342"/>
              <a:gd name="connsiteX43" fmla="*/ 9278020 w 12192000"/>
              <a:gd name="connsiteY43" fmla="*/ 1741161 h 3482342"/>
              <a:gd name="connsiteX44" fmla="*/ 9217145 w 12192000"/>
              <a:gd name="connsiteY44" fmla="*/ 1771195 h 3482342"/>
              <a:gd name="connsiteX45" fmla="*/ 8955875 w 12192000"/>
              <a:gd name="connsiteY45" fmla="*/ 1796806 h 3482342"/>
              <a:gd name="connsiteX46" fmla="*/ 8648415 w 12192000"/>
              <a:gd name="connsiteY46" fmla="*/ 1878623 h 3482342"/>
              <a:gd name="connsiteX47" fmla="*/ 8495949 w 12192000"/>
              <a:gd name="connsiteY47" fmla="*/ 1902425 h 3482342"/>
              <a:gd name="connsiteX48" fmla="*/ 8236214 w 12192000"/>
              <a:gd name="connsiteY48" fmla="*/ 1909725 h 3482342"/>
              <a:gd name="connsiteX49" fmla="*/ 8132104 w 12192000"/>
              <a:gd name="connsiteY49" fmla="*/ 1895727 h 3482342"/>
              <a:gd name="connsiteX50" fmla="*/ 7918078 w 12192000"/>
              <a:gd name="connsiteY50" fmla="*/ 1862668 h 3482342"/>
              <a:gd name="connsiteX51" fmla="*/ 7817899 w 12192000"/>
              <a:gd name="connsiteY51" fmla="*/ 1862176 h 3482342"/>
              <a:gd name="connsiteX52" fmla="*/ 7768994 w 12192000"/>
              <a:gd name="connsiteY52" fmla="*/ 1855721 h 3482342"/>
              <a:gd name="connsiteX53" fmla="*/ 7618027 w 12192000"/>
              <a:gd name="connsiteY53" fmla="*/ 1830959 h 3482342"/>
              <a:gd name="connsiteX54" fmla="*/ 7449425 w 12192000"/>
              <a:gd name="connsiteY54" fmla="*/ 1810910 h 3482342"/>
              <a:gd name="connsiteX55" fmla="*/ 7342915 w 12192000"/>
              <a:gd name="connsiteY55" fmla="*/ 1819827 h 3482342"/>
              <a:gd name="connsiteX56" fmla="*/ 7255191 w 12192000"/>
              <a:gd name="connsiteY56" fmla="*/ 1834354 h 3482342"/>
              <a:gd name="connsiteX57" fmla="*/ 7131205 w 12192000"/>
              <a:gd name="connsiteY57" fmla="*/ 1845557 h 3482342"/>
              <a:gd name="connsiteX58" fmla="*/ 6941837 w 12192000"/>
              <a:gd name="connsiteY58" fmla="*/ 1840640 h 3482342"/>
              <a:gd name="connsiteX59" fmla="*/ 6837145 w 12192000"/>
              <a:gd name="connsiteY59" fmla="*/ 1870724 h 3482342"/>
              <a:gd name="connsiteX60" fmla="*/ 6753991 w 12192000"/>
              <a:gd name="connsiteY60" fmla="*/ 1860969 h 3482342"/>
              <a:gd name="connsiteX61" fmla="*/ 6727754 w 12192000"/>
              <a:gd name="connsiteY61" fmla="*/ 1882372 h 3482342"/>
              <a:gd name="connsiteX62" fmla="*/ 6723371 w 12192000"/>
              <a:gd name="connsiteY62" fmla="*/ 1886494 h 3482342"/>
              <a:gd name="connsiteX63" fmla="*/ 6702779 w 12192000"/>
              <a:gd name="connsiteY63" fmla="*/ 1893601 h 3482342"/>
              <a:gd name="connsiteX64" fmla="*/ 6686657 w 12192000"/>
              <a:gd name="connsiteY64" fmla="*/ 1907344 h 3482342"/>
              <a:gd name="connsiteX65" fmla="*/ 6651330 w 12192000"/>
              <a:gd name="connsiteY65" fmla="*/ 1922921 h 3482342"/>
              <a:gd name="connsiteX66" fmla="*/ 6622958 w 12192000"/>
              <a:gd name="connsiteY66" fmla="*/ 1936255 h 3482342"/>
              <a:gd name="connsiteX67" fmla="*/ 6522602 w 12192000"/>
              <a:gd name="connsiteY67" fmla="*/ 1954133 h 3482342"/>
              <a:gd name="connsiteX68" fmla="*/ 6444344 w 12192000"/>
              <a:gd name="connsiteY68" fmla="*/ 1969663 h 3482342"/>
              <a:gd name="connsiteX69" fmla="*/ 6409626 w 12192000"/>
              <a:gd name="connsiteY69" fmla="*/ 1978846 h 3482342"/>
              <a:gd name="connsiteX70" fmla="*/ 6333446 w 12192000"/>
              <a:gd name="connsiteY70" fmla="*/ 1997163 h 3482342"/>
              <a:gd name="connsiteX71" fmla="*/ 6294933 w 12192000"/>
              <a:gd name="connsiteY71" fmla="*/ 2019412 h 3482342"/>
              <a:gd name="connsiteX72" fmla="*/ 6238719 w 12192000"/>
              <a:gd name="connsiteY72" fmla="*/ 2042547 h 3482342"/>
              <a:gd name="connsiteX73" fmla="*/ 6187205 w 12192000"/>
              <a:gd name="connsiteY73" fmla="*/ 2060048 h 3482342"/>
              <a:gd name="connsiteX74" fmla="*/ 6138780 w 12192000"/>
              <a:gd name="connsiteY74" fmla="*/ 2081918 h 3482342"/>
              <a:gd name="connsiteX75" fmla="*/ 6120125 w 12192000"/>
              <a:gd name="connsiteY75" fmla="*/ 2109475 h 3482342"/>
              <a:gd name="connsiteX76" fmla="*/ 6056576 w 12192000"/>
              <a:gd name="connsiteY76" fmla="*/ 2120066 h 3482342"/>
              <a:gd name="connsiteX77" fmla="*/ 5993794 w 12192000"/>
              <a:gd name="connsiteY77" fmla="*/ 2122569 h 3482342"/>
              <a:gd name="connsiteX78" fmla="*/ 5943601 w 12192000"/>
              <a:gd name="connsiteY78" fmla="*/ 2137719 h 3482342"/>
              <a:gd name="connsiteX79" fmla="*/ 5898141 w 12192000"/>
              <a:gd name="connsiteY79" fmla="*/ 2144806 h 3482342"/>
              <a:gd name="connsiteX80" fmla="*/ 5855337 w 12192000"/>
              <a:gd name="connsiteY80" fmla="*/ 2137719 h 3482342"/>
              <a:gd name="connsiteX81" fmla="*/ 5817682 w 12192000"/>
              <a:gd name="connsiteY81" fmla="*/ 2157358 h 3482342"/>
              <a:gd name="connsiteX82" fmla="*/ 5735300 w 12192000"/>
              <a:gd name="connsiteY82" fmla="*/ 2158902 h 3482342"/>
              <a:gd name="connsiteX83" fmla="*/ 5591469 w 12192000"/>
              <a:gd name="connsiteY83" fmla="*/ 2178389 h 3482342"/>
              <a:gd name="connsiteX84" fmla="*/ 5505818 w 12192000"/>
              <a:gd name="connsiteY84" fmla="*/ 2194207 h 3482342"/>
              <a:gd name="connsiteX85" fmla="*/ 5452860 w 12192000"/>
              <a:gd name="connsiteY85" fmla="*/ 2180085 h 3482342"/>
              <a:gd name="connsiteX86" fmla="*/ 5414282 w 12192000"/>
              <a:gd name="connsiteY86" fmla="*/ 2183070 h 3482342"/>
              <a:gd name="connsiteX87" fmla="*/ 5368369 w 12192000"/>
              <a:gd name="connsiteY87" fmla="*/ 2204272 h 3482342"/>
              <a:gd name="connsiteX88" fmla="*/ 5336354 w 12192000"/>
              <a:gd name="connsiteY88" fmla="*/ 2218920 h 3482342"/>
              <a:gd name="connsiteX89" fmla="*/ 5291263 w 12192000"/>
              <a:gd name="connsiteY89" fmla="*/ 2239182 h 3482342"/>
              <a:gd name="connsiteX90" fmla="*/ 5255152 w 12192000"/>
              <a:gd name="connsiteY90" fmla="*/ 2247164 h 3482342"/>
              <a:gd name="connsiteX91" fmla="*/ 5233796 w 12192000"/>
              <a:gd name="connsiteY91" fmla="*/ 2268260 h 3482342"/>
              <a:gd name="connsiteX92" fmla="*/ 5212786 w 12192000"/>
              <a:gd name="connsiteY92" fmla="*/ 2296592 h 3482342"/>
              <a:gd name="connsiteX93" fmla="*/ 5173523 w 12192000"/>
              <a:gd name="connsiteY93" fmla="*/ 2309057 h 3482342"/>
              <a:gd name="connsiteX94" fmla="*/ 5123830 w 12192000"/>
              <a:gd name="connsiteY94" fmla="*/ 2307070 h 3482342"/>
              <a:gd name="connsiteX95" fmla="*/ 5065426 w 12192000"/>
              <a:gd name="connsiteY95" fmla="*/ 2324076 h 3482342"/>
              <a:gd name="connsiteX96" fmla="*/ 4975908 w 12192000"/>
              <a:gd name="connsiteY96" fmla="*/ 2364128 h 3482342"/>
              <a:gd name="connsiteX97" fmla="*/ 4913723 w 12192000"/>
              <a:gd name="connsiteY97" fmla="*/ 2385265 h 3482342"/>
              <a:gd name="connsiteX98" fmla="*/ 4746485 w 12192000"/>
              <a:gd name="connsiteY98" fmla="*/ 2451769 h 3482342"/>
              <a:gd name="connsiteX99" fmla="*/ 4681588 w 12192000"/>
              <a:gd name="connsiteY99" fmla="*/ 2467494 h 3482342"/>
              <a:gd name="connsiteX100" fmla="*/ 1783655 w 12192000"/>
              <a:gd name="connsiteY100" fmla="*/ 3163860 h 3482342"/>
              <a:gd name="connsiteX101" fmla="*/ 1325955 w 12192000"/>
              <a:gd name="connsiteY101" fmla="*/ 3176692 h 3482342"/>
              <a:gd name="connsiteX102" fmla="*/ 1190384 w 12192000"/>
              <a:gd name="connsiteY102" fmla="*/ 3203504 h 3482342"/>
              <a:gd name="connsiteX103" fmla="*/ 1094537 w 12192000"/>
              <a:gd name="connsiteY103" fmla="*/ 3229469 h 3482342"/>
              <a:gd name="connsiteX104" fmla="*/ 779276 w 12192000"/>
              <a:gd name="connsiteY104" fmla="*/ 3327290 h 3482342"/>
              <a:gd name="connsiteX105" fmla="*/ 600378 w 12192000"/>
              <a:gd name="connsiteY105" fmla="*/ 3335250 h 3482342"/>
              <a:gd name="connsiteX106" fmla="*/ 493457 w 12192000"/>
              <a:gd name="connsiteY106" fmla="*/ 3365044 h 3482342"/>
              <a:gd name="connsiteX107" fmla="*/ 349402 w 12192000"/>
              <a:gd name="connsiteY107" fmla="*/ 3380897 h 3482342"/>
              <a:gd name="connsiteX108" fmla="*/ 192183 w 12192000"/>
              <a:gd name="connsiteY108" fmla="*/ 3460075 h 3482342"/>
              <a:gd name="connsiteX109" fmla="*/ 46713 w 12192000"/>
              <a:gd name="connsiteY109" fmla="*/ 3462986 h 3482342"/>
              <a:gd name="connsiteX110" fmla="*/ 2765 w 12192000"/>
              <a:gd name="connsiteY110" fmla="*/ 3480770 h 3482342"/>
              <a:gd name="connsiteX111" fmla="*/ 0 w 12192000"/>
              <a:gd name="connsiteY111" fmla="*/ 3482342 h 3482342"/>
              <a:gd name="connsiteX112" fmla="*/ 0 w 12192000"/>
              <a:gd name="connsiteY112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850998 w 12192000"/>
              <a:gd name="connsiteY21" fmla="*/ 1269215 h 3482342"/>
              <a:gd name="connsiteX22" fmla="*/ 10815658 w 12192000"/>
              <a:gd name="connsiteY22" fmla="*/ 1287849 h 3482342"/>
              <a:gd name="connsiteX23" fmla="*/ 10679906 w 12192000"/>
              <a:gd name="connsiteY23" fmla="*/ 1324988 h 3482342"/>
              <a:gd name="connsiteX24" fmla="*/ 10636304 w 12192000"/>
              <a:gd name="connsiteY24" fmla="*/ 1317928 h 3482342"/>
              <a:gd name="connsiteX25" fmla="*/ 10573203 w 12192000"/>
              <a:gd name="connsiteY25" fmla="*/ 1351996 h 3482342"/>
              <a:gd name="connsiteX26" fmla="*/ 10513263 w 12192000"/>
              <a:gd name="connsiteY26" fmla="*/ 1350756 h 3482342"/>
              <a:gd name="connsiteX27" fmla="*/ 10464012 w 12192000"/>
              <a:gd name="connsiteY27" fmla="*/ 1391778 h 3482342"/>
              <a:gd name="connsiteX28" fmla="*/ 10405409 w 12192000"/>
              <a:gd name="connsiteY28" fmla="*/ 1422789 h 3482342"/>
              <a:gd name="connsiteX29" fmla="*/ 10370530 w 12192000"/>
              <a:gd name="connsiteY29" fmla="*/ 1441596 h 3482342"/>
              <a:gd name="connsiteX30" fmla="*/ 10264922 w 12192000"/>
              <a:gd name="connsiteY30" fmla="*/ 1472107 h 3482342"/>
              <a:gd name="connsiteX31" fmla="*/ 10058690 w 12192000"/>
              <a:gd name="connsiteY31" fmla="*/ 1474888 h 3482342"/>
              <a:gd name="connsiteX32" fmla="*/ 10004424 w 12192000"/>
              <a:gd name="connsiteY32" fmla="*/ 1489801 h 3482342"/>
              <a:gd name="connsiteX33" fmla="*/ 9999951 w 12192000"/>
              <a:gd name="connsiteY33" fmla="*/ 1499127 h 3482342"/>
              <a:gd name="connsiteX34" fmla="*/ 9845462 w 12192000"/>
              <a:gd name="connsiteY34" fmla="*/ 1548192 h 3482342"/>
              <a:gd name="connsiteX35" fmla="*/ 9736156 w 12192000"/>
              <a:gd name="connsiteY35" fmla="*/ 1581928 h 3482342"/>
              <a:gd name="connsiteX36" fmla="*/ 9693355 w 12192000"/>
              <a:gd name="connsiteY36" fmla="*/ 1602632 h 3482342"/>
              <a:gd name="connsiteX37" fmla="*/ 9664242 w 12192000"/>
              <a:gd name="connsiteY37" fmla="*/ 1622075 h 3482342"/>
              <a:gd name="connsiteX38" fmla="*/ 9579195 w 12192000"/>
              <a:gd name="connsiteY38" fmla="*/ 1648017 h 3482342"/>
              <a:gd name="connsiteX39" fmla="*/ 9433652 w 12192000"/>
              <a:gd name="connsiteY39" fmla="*/ 1681174 h 3482342"/>
              <a:gd name="connsiteX40" fmla="*/ 9403775 w 12192000"/>
              <a:gd name="connsiteY40" fmla="*/ 1690403 h 3482342"/>
              <a:gd name="connsiteX41" fmla="*/ 9382503 w 12192000"/>
              <a:gd name="connsiteY41" fmla="*/ 1706957 h 3482342"/>
              <a:gd name="connsiteX42" fmla="*/ 9381410 w 12192000"/>
              <a:gd name="connsiteY42" fmla="*/ 1718312 h 3482342"/>
              <a:gd name="connsiteX43" fmla="*/ 9365685 w 12192000"/>
              <a:gd name="connsiteY43" fmla="*/ 1724772 h 3482342"/>
              <a:gd name="connsiteX44" fmla="*/ 9278020 w 12192000"/>
              <a:gd name="connsiteY44" fmla="*/ 1741161 h 3482342"/>
              <a:gd name="connsiteX45" fmla="*/ 9217145 w 12192000"/>
              <a:gd name="connsiteY45" fmla="*/ 1771195 h 3482342"/>
              <a:gd name="connsiteX46" fmla="*/ 8955875 w 12192000"/>
              <a:gd name="connsiteY46" fmla="*/ 1796806 h 3482342"/>
              <a:gd name="connsiteX47" fmla="*/ 8648415 w 12192000"/>
              <a:gd name="connsiteY47" fmla="*/ 1878623 h 3482342"/>
              <a:gd name="connsiteX48" fmla="*/ 8495949 w 12192000"/>
              <a:gd name="connsiteY48" fmla="*/ 1902425 h 3482342"/>
              <a:gd name="connsiteX49" fmla="*/ 8236214 w 12192000"/>
              <a:gd name="connsiteY49" fmla="*/ 1909725 h 3482342"/>
              <a:gd name="connsiteX50" fmla="*/ 8132104 w 12192000"/>
              <a:gd name="connsiteY50" fmla="*/ 1895727 h 3482342"/>
              <a:gd name="connsiteX51" fmla="*/ 7918078 w 12192000"/>
              <a:gd name="connsiteY51" fmla="*/ 1862668 h 3482342"/>
              <a:gd name="connsiteX52" fmla="*/ 7817899 w 12192000"/>
              <a:gd name="connsiteY52" fmla="*/ 1862176 h 3482342"/>
              <a:gd name="connsiteX53" fmla="*/ 7768994 w 12192000"/>
              <a:gd name="connsiteY53" fmla="*/ 1855721 h 3482342"/>
              <a:gd name="connsiteX54" fmla="*/ 7618027 w 12192000"/>
              <a:gd name="connsiteY54" fmla="*/ 1830959 h 3482342"/>
              <a:gd name="connsiteX55" fmla="*/ 7449425 w 12192000"/>
              <a:gd name="connsiteY55" fmla="*/ 1810910 h 3482342"/>
              <a:gd name="connsiteX56" fmla="*/ 7342915 w 12192000"/>
              <a:gd name="connsiteY56" fmla="*/ 1819827 h 3482342"/>
              <a:gd name="connsiteX57" fmla="*/ 7255191 w 12192000"/>
              <a:gd name="connsiteY57" fmla="*/ 1834354 h 3482342"/>
              <a:gd name="connsiteX58" fmla="*/ 7131205 w 12192000"/>
              <a:gd name="connsiteY58" fmla="*/ 1845557 h 3482342"/>
              <a:gd name="connsiteX59" fmla="*/ 6941837 w 12192000"/>
              <a:gd name="connsiteY59" fmla="*/ 1840640 h 3482342"/>
              <a:gd name="connsiteX60" fmla="*/ 6837145 w 12192000"/>
              <a:gd name="connsiteY60" fmla="*/ 1870724 h 3482342"/>
              <a:gd name="connsiteX61" fmla="*/ 6753991 w 12192000"/>
              <a:gd name="connsiteY61" fmla="*/ 1860969 h 3482342"/>
              <a:gd name="connsiteX62" fmla="*/ 6727754 w 12192000"/>
              <a:gd name="connsiteY62" fmla="*/ 1882372 h 3482342"/>
              <a:gd name="connsiteX63" fmla="*/ 6723371 w 12192000"/>
              <a:gd name="connsiteY63" fmla="*/ 1886494 h 3482342"/>
              <a:gd name="connsiteX64" fmla="*/ 6702779 w 12192000"/>
              <a:gd name="connsiteY64" fmla="*/ 1893601 h 3482342"/>
              <a:gd name="connsiteX65" fmla="*/ 6686657 w 12192000"/>
              <a:gd name="connsiteY65" fmla="*/ 1907344 h 3482342"/>
              <a:gd name="connsiteX66" fmla="*/ 6651330 w 12192000"/>
              <a:gd name="connsiteY66" fmla="*/ 1922921 h 3482342"/>
              <a:gd name="connsiteX67" fmla="*/ 6622958 w 12192000"/>
              <a:gd name="connsiteY67" fmla="*/ 1936255 h 3482342"/>
              <a:gd name="connsiteX68" fmla="*/ 6522602 w 12192000"/>
              <a:gd name="connsiteY68" fmla="*/ 1954133 h 3482342"/>
              <a:gd name="connsiteX69" fmla="*/ 6444344 w 12192000"/>
              <a:gd name="connsiteY69" fmla="*/ 1969663 h 3482342"/>
              <a:gd name="connsiteX70" fmla="*/ 6409626 w 12192000"/>
              <a:gd name="connsiteY70" fmla="*/ 1978846 h 3482342"/>
              <a:gd name="connsiteX71" fmla="*/ 6333446 w 12192000"/>
              <a:gd name="connsiteY71" fmla="*/ 1997163 h 3482342"/>
              <a:gd name="connsiteX72" fmla="*/ 6294933 w 12192000"/>
              <a:gd name="connsiteY72" fmla="*/ 2019412 h 3482342"/>
              <a:gd name="connsiteX73" fmla="*/ 6238719 w 12192000"/>
              <a:gd name="connsiteY73" fmla="*/ 2042547 h 3482342"/>
              <a:gd name="connsiteX74" fmla="*/ 6187205 w 12192000"/>
              <a:gd name="connsiteY74" fmla="*/ 2060048 h 3482342"/>
              <a:gd name="connsiteX75" fmla="*/ 6138780 w 12192000"/>
              <a:gd name="connsiteY75" fmla="*/ 2081918 h 3482342"/>
              <a:gd name="connsiteX76" fmla="*/ 6120125 w 12192000"/>
              <a:gd name="connsiteY76" fmla="*/ 2109475 h 3482342"/>
              <a:gd name="connsiteX77" fmla="*/ 6056576 w 12192000"/>
              <a:gd name="connsiteY77" fmla="*/ 2120066 h 3482342"/>
              <a:gd name="connsiteX78" fmla="*/ 5993794 w 12192000"/>
              <a:gd name="connsiteY78" fmla="*/ 2122569 h 3482342"/>
              <a:gd name="connsiteX79" fmla="*/ 5943601 w 12192000"/>
              <a:gd name="connsiteY79" fmla="*/ 2137719 h 3482342"/>
              <a:gd name="connsiteX80" fmla="*/ 5898141 w 12192000"/>
              <a:gd name="connsiteY80" fmla="*/ 2144806 h 3482342"/>
              <a:gd name="connsiteX81" fmla="*/ 5855337 w 12192000"/>
              <a:gd name="connsiteY81" fmla="*/ 2137719 h 3482342"/>
              <a:gd name="connsiteX82" fmla="*/ 5817682 w 12192000"/>
              <a:gd name="connsiteY82" fmla="*/ 2157358 h 3482342"/>
              <a:gd name="connsiteX83" fmla="*/ 5735300 w 12192000"/>
              <a:gd name="connsiteY83" fmla="*/ 2158902 h 3482342"/>
              <a:gd name="connsiteX84" fmla="*/ 5591469 w 12192000"/>
              <a:gd name="connsiteY84" fmla="*/ 2178389 h 3482342"/>
              <a:gd name="connsiteX85" fmla="*/ 5505818 w 12192000"/>
              <a:gd name="connsiteY85" fmla="*/ 2194207 h 3482342"/>
              <a:gd name="connsiteX86" fmla="*/ 5452860 w 12192000"/>
              <a:gd name="connsiteY86" fmla="*/ 2180085 h 3482342"/>
              <a:gd name="connsiteX87" fmla="*/ 5414282 w 12192000"/>
              <a:gd name="connsiteY87" fmla="*/ 2183070 h 3482342"/>
              <a:gd name="connsiteX88" fmla="*/ 5368369 w 12192000"/>
              <a:gd name="connsiteY88" fmla="*/ 2204272 h 3482342"/>
              <a:gd name="connsiteX89" fmla="*/ 5336354 w 12192000"/>
              <a:gd name="connsiteY89" fmla="*/ 2218920 h 3482342"/>
              <a:gd name="connsiteX90" fmla="*/ 5291263 w 12192000"/>
              <a:gd name="connsiteY90" fmla="*/ 2239182 h 3482342"/>
              <a:gd name="connsiteX91" fmla="*/ 5255152 w 12192000"/>
              <a:gd name="connsiteY91" fmla="*/ 2247164 h 3482342"/>
              <a:gd name="connsiteX92" fmla="*/ 5233796 w 12192000"/>
              <a:gd name="connsiteY92" fmla="*/ 2268260 h 3482342"/>
              <a:gd name="connsiteX93" fmla="*/ 5212786 w 12192000"/>
              <a:gd name="connsiteY93" fmla="*/ 2296592 h 3482342"/>
              <a:gd name="connsiteX94" fmla="*/ 5173523 w 12192000"/>
              <a:gd name="connsiteY94" fmla="*/ 2309057 h 3482342"/>
              <a:gd name="connsiteX95" fmla="*/ 5123830 w 12192000"/>
              <a:gd name="connsiteY95" fmla="*/ 2307070 h 3482342"/>
              <a:gd name="connsiteX96" fmla="*/ 5065426 w 12192000"/>
              <a:gd name="connsiteY96" fmla="*/ 2324076 h 3482342"/>
              <a:gd name="connsiteX97" fmla="*/ 4975908 w 12192000"/>
              <a:gd name="connsiteY97" fmla="*/ 2364128 h 3482342"/>
              <a:gd name="connsiteX98" fmla="*/ 4913723 w 12192000"/>
              <a:gd name="connsiteY98" fmla="*/ 2385265 h 3482342"/>
              <a:gd name="connsiteX99" fmla="*/ 4746485 w 12192000"/>
              <a:gd name="connsiteY99" fmla="*/ 2451769 h 3482342"/>
              <a:gd name="connsiteX100" fmla="*/ 4681588 w 12192000"/>
              <a:gd name="connsiteY100" fmla="*/ 2467494 h 3482342"/>
              <a:gd name="connsiteX101" fmla="*/ 1783655 w 12192000"/>
              <a:gd name="connsiteY101" fmla="*/ 3163860 h 3482342"/>
              <a:gd name="connsiteX102" fmla="*/ 1325955 w 12192000"/>
              <a:gd name="connsiteY102" fmla="*/ 3176692 h 3482342"/>
              <a:gd name="connsiteX103" fmla="*/ 1190384 w 12192000"/>
              <a:gd name="connsiteY103" fmla="*/ 3203504 h 3482342"/>
              <a:gd name="connsiteX104" fmla="*/ 1094537 w 12192000"/>
              <a:gd name="connsiteY104" fmla="*/ 3229469 h 3482342"/>
              <a:gd name="connsiteX105" fmla="*/ 779276 w 12192000"/>
              <a:gd name="connsiteY105" fmla="*/ 3327290 h 3482342"/>
              <a:gd name="connsiteX106" fmla="*/ 600378 w 12192000"/>
              <a:gd name="connsiteY106" fmla="*/ 3335250 h 3482342"/>
              <a:gd name="connsiteX107" fmla="*/ 493457 w 12192000"/>
              <a:gd name="connsiteY107" fmla="*/ 3365044 h 3482342"/>
              <a:gd name="connsiteX108" fmla="*/ 349402 w 12192000"/>
              <a:gd name="connsiteY108" fmla="*/ 3380897 h 3482342"/>
              <a:gd name="connsiteX109" fmla="*/ 192183 w 12192000"/>
              <a:gd name="connsiteY109" fmla="*/ 3460075 h 3482342"/>
              <a:gd name="connsiteX110" fmla="*/ 46713 w 12192000"/>
              <a:gd name="connsiteY110" fmla="*/ 3462986 h 3482342"/>
              <a:gd name="connsiteX111" fmla="*/ 2765 w 12192000"/>
              <a:gd name="connsiteY111" fmla="*/ 3480770 h 3482342"/>
              <a:gd name="connsiteX112" fmla="*/ 0 w 12192000"/>
              <a:gd name="connsiteY112" fmla="*/ 3482342 h 3482342"/>
              <a:gd name="connsiteX113" fmla="*/ 0 w 12192000"/>
              <a:gd name="connsiteY113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960443 w 12192000"/>
              <a:gd name="connsiteY21" fmla="*/ 1244502 h 3482342"/>
              <a:gd name="connsiteX22" fmla="*/ 10850998 w 12192000"/>
              <a:gd name="connsiteY22" fmla="*/ 1269215 h 3482342"/>
              <a:gd name="connsiteX23" fmla="*/ 10815658 w 12192000"/>
              <a:gd name="connsiteY23" fmla="*/ 1287849 h 3482342"/>
              <a:gd name="connsiteX24" fmla="*/ 10679906 w 12192000"/>
              <a:gd name="connsiteY24" fmla="*/ 1324988 h 3482342"/>
              <a:gd name="connsiteX25" fmla="*/ 10636304 w 12192000"/>
              <a:gd name="connsiteY25" fmla="*/ 1317928 h 3482342"/>
              <a:gd name="connsiteX26" fmla="*/ 10573203 w 12192000"/>
              <a:gd name="connsiteY26" fmla="*/ 1351996 h 3482342"/>
              <a:gd name="connsiteX27" fmla="*/ 10513263 w 12192000"/>
              <a:gd name="connsiteY27" fmla="*/ 1350756 h 3482342"/>
              <a:gd name="connsiteX28" fmla="*/ 10464012 w 12192000"/>
              <a:gd name="connsiteY28" fmla="*/ 1391778 h 3482342"/>
              <a:gd name="connsiteX29" fmla="*/ 10405409 w 12192000"/>
              <a:gd name="connsiteY29" fmla="*/ 1422789 h 3482342"/>
              <a:gd name="connsiteX30" fmla="*/ 10370530 w 12192000"/>
              <a:gd name="connsiteY30" fmla="*/ 1441596 h 3482342"/>
              <a:gd name="connsiteX31" fmla="*/ 10264922 w 12192000"/>
              <a:gd name="connsiteY31" fmla="*/ 1472107 h 3482342"/>
              <a:gd name="connsiteX32" fmla="*/ 10058690 w 12192000"/>
              <a:gd name="connsiteY32" fmla="*/ 1474888 h 3482342"/>
              <a:gd name="connsiteX33" fmla="*/ 10004424 w 12192000"/>
              <a:gd name="connsiteY33" fmla="*/ 1489801 h 3482342"/>
              <a:gd name="connsiteX34" fmla="*/ 9999951 w 12192000"/>
              <a:gd name="connsiteY34" fmla="*/ 1499127 h 3482342"/>
              <a:gd name="connsiteX35" fmla="*/ 9845462 w 12192000"/>
              <a:gd name="connsiteY35" fmla="*/ 1548192 h 3482342"/>
              <a:gd name="connsiteX36" fmla="*/ 9736156 w 12192000"/>
              <a:gd name="connsiteY36" fmla="*/ 1581928 h 3482342"/>
              <a:gd name="connsiteX37" fmla="*/ 9693355 w 12192000"/>
              <a:gd name="connsiteY37" fmla="*/ 1602632 h 3482342"/>
              <a:gd name="connsiteX38" fmla="*/ 9664242 w 12192000"/>
              <a:gd name="connsiteY38" fmla="*/ 1622075 h 3482342"/>
              <a:gd name="connsiteX39" fmla="*/ 9579195 w 12192000"/>
              <a:gd name="connsiteY39" fmla="*/ 1648017 h 3482342"/>
              <a:gd name="connsiteX40" fmla="*/ 9433652 w 12192000"/>
              <a:gd name="connsiteY40" fmla="*/ 1681174 h 3482342"/>
              <a:gd name="connsiteX41" fmla="*/ 9403775 w 12192000"/>
              <a:gd name="connsiteY41" fmla="*/ 1690403 h 3482342"/>
              <a:gd name="connsiteX42" fmla="*/ 9382503 w 12192000"/>
              <a:gd name="connsiteY42" fmla="*/ 1706957 h 3482342"/>
              <a:gd name="connsiteX43" fmla="*/ 9381410 w 12192000"/>
              <a:gd name="connsiteY43" fmla="*/ 1718312 h 3482342"/>
              <a:gd name="connsiteX44" fmla="*/ 9365685 w 12192000"/>
              <a:gd name="connsiteY44" fmla="*/ 1724772 h 3482342"/>
              <a:gd name="connsiteX45" fmla="*/ 9278020 w 12192000"/>
              <a:gd name="connsiteY45" fmla="*/ 1741161 h 3482342"/>
              <a:gd name="connsiteX46" fmla="*/ 9217145 w 12192000"/>
              <a:gd name="connsiteY46" fmla="*/ 1771195 h 3482342"/>
              <a:gd name="connsiteX47" fmla="*/ 8955875 w 12192000"/>
              <a:gd name="connsiteY47" fmla="*/ 1796806 h 3482342"/>
              <a:gd name="connsiteX48" fmla="*/ 8648415 w 12192000"/>
              <a:gd name="connsiteY48" fmla="*/ 1878623 h 3482342"/>
              <a:gd name="connsiteX49" fmla="*/ 8495949 w 12192000"/>
              <a:gd name="connsiteY49" fmla="*/ 1902425 h 3482342"/>
              <a:gd name="connsiteX50" fmla="*/ 8236214 w 12192000"/>
              <a:gd name="connsiteY50" fmla="*/ 1909725 h 3482342"/>
              <a:gd name="connsiteX51" fmla="*/ 8132104 w 12192000"/>
              <a:gd name="connsiteY51" fmla="*/ 1895727 h 3482342"/>
              <a:gd name="connsiteX52" fmla="*/ 7918078 w 12192000"/>
              <a:gd name="connsiteY52" fmla="*/ 1862668 h 3482342"/>
              <a:gd name="connsiteX53" fmla="*/ 7817899 w 12192000"/>
              <a:gd name="connsiteY53" fmla="*/ 1862176 h 3482342"/>
              <a:gd name="connsiteX54" fmla="*/ 7768994 w 12192000"/>
              <a:gd name="connsiteY54" fmla="*/ 1855721 h 3482342"/>
              <a:gd name="connsiteX55" fmla="*/ 7618027 w 12192000"/>
              <a:gd name="connsiteY55" fmla="*/ 1830959 h 3482342"/>
              <a:gd name="connsiteX56" fmla="*/ 7449425 w 12192000"/>
              <a:gd name="connsiteY56" fmla="*/ 1810910 h 3482342"/>
              <a:gd name="connsiteX57" fmla="*/ 7342915 w 12192000"/>
              <a:gd name="connsiteY57" fmla="*/ 1819827 h 3482342"/>
              <a:gd name="connsiteX58" fmla="*/ 7255191 w 12192000"/>
              <a:gd name="connsiteY58" fmla="*/ 1834354 h 3482342"/>
              <a:gd name="connsiteX59" fmla="*/ 7131205 w 12192000"/>
              <a:gd name="connsiteY59" fmla="*/ 1845557 h 3482342"/>
              <a:gd name="connsiteX60" fmla="*/ 6941837 w 12192000"/>
              <a:gd name="connsiteY60" fmla="*/ 1840640 h 3482342"/>
              <a:gd name="connsiteX61" fmla="*/ 6837145 w 12192000"/>
              <a:gd name="connsiteY61" fmla="*/ 1870724 h 3482342"/>
              <a:gd name="connsiteX62" fmla="*/ 6753991 w 12192000"/>
              <a:gd name="connsiteY62" fmla="*/ 1860969 h 3482342"/>
              <a:gd name="connsiteX63" fmla="*/ 6727754 w 12192000"/>
              <a:gd name="connsiteY63" fmla="*/ 1882372 h 3482342"/>
              <a:gd name="connsiteX64" fmla="*/ 6723371 w 12192000"/>
              <a:gd name="connsiteY64" fmla="*/ 1886494 h 3482342"/>
              <a:gd name="connsiteX65" fmla="*/ 6702779 w 12192000"/>
              <a:gd name="connsiteY65" fmla="*/ 1893601 h 3482342"/>
              <a:gd name="connsiteX66" fmla="*/ 6686657 w 12192000"/>
              <a:gd name="connsiteY66" fmla="*/ 1907344 h 3482342"/>
              <a:gd name="connsiteX67" fmla="*/ 6651330 w 12192000"/>
              <a:gd name="connsiteY67" fmla="*/ 1922921 h 3482342"/>
              <a:gd name="connsiteX68" fmla="*/ 6622958 w 12192000"/>
              <a:gd name="connsiteY68" fmla="*/ 1936255 h 3482342"/>
              <a:gd name="connsiteX69" fmla="*/ 6522602 w 12192000"/>
              <a:gd name="connsiteY69" fmla="*/ 1954133 h 3482342"/>
              <a:gd name="connsiteX70" fmla="*/ 6444344 w 12192000"/>
              <a:gd name="connsiteY70" fmla="*/ 1969663 h 3482342"/>
              <a:gd name="connsiteX71" fmla="*/ 6409626 w 12192000"/>
              <a:gd name="connsiteY71" fmla="*/ 1978846 h 3482342"/>
              <a:gd name="connsiteX72" fmla="*/ 6333446 w 12192000"/>
              <a:gd name="connsiteY72" fmla="*/ 1997163 h 3482342"/>
              <a:gd name="connsiteX73" fmla="*/ 6294933 w 12192000"/>
              <a:gd name="connsiteY73" fmla="*/ 2019412 h 3482342"/>
              <a:gd name="connsiteX74" fmla="*/ 6238719 w 12192000"/>
              <a:gd name="connsiteY74" fmla="*/ 2042547 h 3482342"/>
              <a:gd name="connsiteX75" fmla="*/ 6187205 w 12192000"/>
              <a:gd name="connsiteY75" fmla="*/ 2060048 h 3482342"/>
              <a:gd name="connsiteX76" fmla="*/ 6138780 w 12192000"/>
              <a:gd name="connsiteY76" fmla="*/ 2081918 h 3482342"/>
              <a:gd name="connsiteX77" fmla="*/ 6120125 w 12192000"/>
              <a:gd name="connsiteY77" fmla="*/ 2109475 h 3482342"/>
              <a:gd name="connsiteX78" fmla="*/ 6056576 w 12192000"/>
              <a:gd name="connsiteY78" fmla="*/ 2120066 h 3482342"/>
              <a:gd name="connsiteX79" fmla="*/ 5993794 w 12192000"/>
              <a:gd name="connsiteY79" fmla="*/ 2122569 h 3482342"/>
              <a:gd name="connsiteX80" fmla="*/ 5943601 w 12192000"/>
              <a:gd name="connsiteY80" fmla="*/ 2137719 h 3482342"/>
              <a:gd name="connsiteX81" fmla="*/ 5898141 w 12192000"/>
              <a:gd name="connsiteY81" fmla="*/ 2144806 h 3482342"/>
              <a:gd name="connsiteX82" fmla="*/ 5855337 w 12192000"/>
              <a:gd name="connsiteY82" fmla="*/ 2137719 h 3482342"/>
              <a:gd name="connsiteX83" fmla="*/ 5817682 w 12192000"/>
              <a:gd name="connsiteY83" fmla="*/ 2157358 h 3482342"/>
              <a:gd name="connsiteX84" fmla="*/ 5735300 w 12192000"/>
              <a:gd name="connsiteY84" fmla="*/ 2158902 h 3482342"/>
              <a:gd name="connsiteX85" fmla="*/ 5591469 w 12192000"/>
              <a:gd name="connsiteY85" fmla="*/ 2178389 h 3482342"/>
              <a:gd name="connsiteX86" fmla="*/ 5505818 w 12192000"/>
              <a:gd name="connsiteY86" fmla="*/ 2194207 h 3482342"/>
              <a:gd name="connsiteX87" fmla="*/ 5452860 w 12192000"/>
              <a:gd name="connsiteY87" fmla="*/ 2180085 h 3482342"/>
              <a:gd name="connsiteX88" fmla="*/ 5414282 w 12192000"/>
              <a:gd name="connsiteY88" fmla="*/ 2183070 h 3482342"/>
              <a:gd name="connsiteX89" fmla="*/ 5368369 w 12192000"/>
              <a:gd name="connsiteY89" fmla="*/ 2204272 h 3482342"/>
              <a:gd name="connsiteX90" fmla="*/ 5336354 w 12192000"/>
              <a:gd name="connsiteY90" fmla="*/ 2218920 h 3482342"/>
              <a:gd name="connsiteX91" fmla="*/ 5291263 w 12192000"/>
              <a:gd name="connsiteY91" fmla="*/ 2239182 h 3482342"/>
              <a:gd name="connsiteX92" fmla="*/ 5255152 w 12192000"/>
              <a:gd name="connsiteY92" fmla="*/ 2247164 h 3482342"/>
              <a:gd name="connsiteX93" fmla="*/ 5233796 w 12192000"/>
              <a:gd name="connsiteY93" fmla="*/ 2268260 h 3482342"/>
              <a:gd name="connsiteX94" fmla="*/ 5212786 w 12192000"/>
              <a:gd name="connsiteY94" fmla="*/ 2296592 h 3482342"/>
              <a:gd name="connsiteX95" fmla="*/ 5173523 w 12192000"/>
              <a:gd name="connsiteY95" fmla="*/ 2309057 h 3482342"/>
              <a:gd name="connsiteX96" fmla="*/ 5123830 w 12192000"/>
              <a:gd name="connsiteY96" fmla="*/ 2307070 h 3482342"/>
              <a:gd name="connsiteX97" fmla="*/ 5065426 w 12192000"/>
              <a:gd name="connsiteY97" fmla="*/ 2324076 h 3482342"/>
              <a:gd name="connsiteX98" fmla="*/ 4975908 w 12192000"/>
              <a:gd name="connsiteY98" fmla="*/ 2364128 h 3482342"/>
              <a:gd name="connsiteX99" fmla="*/ 4913723 w 12192000"/>
              <a:gd name="connsiteY99" fmla="*/ 2385265 h 3482342"/>
              <a:gd name="connsiteX100" fmla="*/ 4746485 w 12192000"/>
              <a:gd name="connsiteY100" fmla="*/ 2451769 h 3482342"/>
              <a:gd name="connsiteX101" fmla="*/ 4681588 w 12192000"/>
              <a:gd name="connsiteY101" fmla="*/ 2467494 h 3482342"/>
              <a:gd name="connsiteX102" fmla="*/ 1783655 w 12192000"/>
              <a:gd name="connsiteY102" fmla="*/ 3163860 h 3482342"/>
              <a:gd name="connsiteX103" fmla="*/ 1325955 w 12192000"/>
              <a:gd name="connsiteY103" fmla="*/ 3176692 h 3482342"/>
              <a:gd name="connsiteX104" fmla="*/ 1190384 w 12192000"/>
              <a:gd name="connsiteY104" fmla="*/ 3203504 h 3482342"/>
              <a:gd name="connsiteX105" fmla="*/ 1094537 w 12192000"/>
              <a:gd name="connsiteY105" fmla="*/ 3229469 h 3482342"/>
              <a:gd name="connsiteX106" fmla="*/ 779276 w 12192000"/>
              <a:gd name="connsiteY106" fmla="*/ 3327290 h 3482342"/>
              <a:gd name="connsiteX107" fmla="*/ 600378 w 12192000"/>
              <a:gd name="connsiteY107" fmla="*/ 3335250 h 3482342"/>
              <a:gd name="connsiteX108" fmla="*/ 493457 w 12192000"/>
              <a:gd name="connsiteY108" fmla="*/ 3365044 h 3482342"/>
              <a:gd name="connsiteX109" fmla="*/ 349402 w 12192000"/>
              <a:gd name="connsiteY109" fmla="*/ 3380897 h 3482342"/>
              <a:gd name="connsiteX110" fmla="*/ 192183 w 12192000"/>
              <a:gd name="connsiteY110" fmla="*/ 3460075 h 3482342"/>
              <a:gd name="connsiteX111" fmla="*/ 46713 w 12192000"/>
              <a:gd name="connsiteY111" fmla="*/ 3462986 h 3482342"/>
              <a:gd name="connsiteX112" fmla="*/ 2765 w 12192000"/>
              <a:gd name="connsiteY112" fmla="*/ 3480770 h 3482342"/>
              <a:gd name="connsiteX113" fmla="*/ 0 w 12192000"/>
              <a:gd name="connsiteY113" fmla="*/ 3482342 h 3482342"/>
              <a:gd name="connsiteX114" fmla="*/ 0 w 12192000"/>
              <a:gd name="connsiteY114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960443 w 12192000"/>
              <a:gd name="connsiteY21" fmla="*/ 1244502 h 3482342"/>
              <a:gd name="connsiteX22" fmla="*/ 10850998 w 12192000"/>
              <a:gd name="connsiteY22" fmla="*/ 1269215 h 3482342"/>
              <a:gd name="connsiteX23" fmla="*/ 10815658 w 12192000"/>
              <a:gd name="connsiteY23" fmla="*/ 1287849 h 3482342"/>
              <a:gd name="connsiteX24" fmla="*/ 10679906 w 12192000"/>
              <a:gd name="connsiteY24" fmla="*/ 1324988 h 3482342"/>
              <a:gd name="connsiteX25" fmla="*/ 10636304 w 12192000"/>
              <a:gd name="connsiteY25" fmla="*/ 1317928 h 3482342"/>
              <a:gd name="connsiteX26" fmla="*/ 10573203 w 12192000"/>
              <a:gd name="connsiteY26" fmla="*/ 1351996 h 3482342"/>
              <a:gd name="connsiteX27" fmla="*/ 10513263 w 12192000"/>
              <a:gd name="connsiteY27" fmla="*/ 1350756 h 3482342"/>
              <a:gd name="connsiteX28" fmla="*/ 10464012 w 12192000"/>
              <a:gd name="connsiteY28" fmla="*/ 1391778 h 3482342"/>
              <a:gd name="connsiteX29" fmla="*/ 10405409 w 12192000"/>
              <a:gd name="connsiteY29" fmla="*/ 1422789 h 3482342"/>
              <a:gd name="connsiteX30" fmla="*/ 10370530 w 12192000"/>
              <a:gd name="connsiteY30" fmla="*/ 1441596 h 3482342"/>
              <a:gd name="connsiteX31" fmla="*/ 10264922 w 12192000"/>
              <a:gd name="connsiteY31" fmla="*/ 1472107 h 3482342"/>
              <a:gd name="connsiteX32" fmla="*/ 10058690 w 12192000"/>
              <a:gd name="connsiteY32" fmla="*/ 1474888 h 3482342"/>
              <a:gd name="connsiteX33" fmla="*/ 10004424 w 12192000"/>
              <a:gd name="connsiteY33" fmla="*/ 1489801 h 3482342"/>
              <a:gd name="connsiteX34" fmla="*/ 9999951 w 12192000"/>
              <a:gd name="connsiteY34" fmla="*/ 1499127 h 3482342"/>
              <a:gd name="connsiteX35" fmla="*/ 9845462 w 12192000"/>
              <a:gd name="connsiteY35" fmla="*/ 1548192 h 3482342"/>
              <a:gd name="connsiteX36" fmla="*/ 9736156 w 12192000"/>
              <a:gd name="connsiteY36" fmla="*/ 1581928 h 3482342"/>
              <a:gd name="connsiteX37" fmla="*/ 9693355 w 12192000"/>
              <a:gd name="connsiteY37" fmla="*/ 1602632 h 3482342"/>
              <a:gd name="connsiteX38" fmla="*/ 9664242 w 12192000"/>
              <a:gd name="connsiteY38" fmla="*/ 1622075 h 3482342"/>
              <a:gd name="connsiteX39" fmla="*/ 9579195 w 12192000"/>
              <a:gd name="connsiteY39" fmla="*/ 1648017 h 3482342"/>
              <a:gd name="connsiteX40" fmla="*/ 9433652 w 12192000"/>
              <a:gd name="connsiteY40" fmla="*/ 1681174 h 3482342"/>
              <a:gd name="connsiteX41" fmla="*/ 9403775 w 12192000"/>
              <a:gd name="connsiteY41" fmla="*/ 1690403 h 3482342"/>
              <a:gd name="connsiteX42" fmla="*/ 9382503 w 12192000"/>
              <a:gd name="connsiteY42" fmla="*/ 1706957 h 3482342"/>
              <a:gd name="connsiteX43" fmla="*/ 9381410 w 12192000"/>
              <a:gd name="connsiteY43" fmla="*/ 1718312 h 3482342"/>
              <a:gd name="connsiteX44" fmla="*/ 9365685 w 12192000"/>
              <a:gd name="connsiteY44" fmla="*/ 1724772 h 3482342"/>
              <a:gd name="connsiteX45" fmla="*/ 9278020 w 12192000"/>
              <a:gd name="connsiteY45" fmla="*/ 1741161 h 3482342"/>
              <a:gd name="connsiteX46" fmla="*/ 9217145 w 12192000"/>
              <a:gd name="connsiteY46" fmla="*/ 1771195 h 3482342"/>
              <a:gd name="connsiteX47" fmla="*/ 8955875 w 12192000"/>
              <a:gd name="connsiteY47" fmla="*/ 1796806 h 3482342"/>
              <a:gd name="connsiteX48" fmla="*/ 8648415 w 12192000"/>
              <a:gd name="connsiteY48" fmla="*/ 1878623 h 3482342"/>
              <a:gd name="connsiteX49" fmla="*/ 8495949 w 12192000"/>
              <a:gd name="connsiteY49" fmla="*/ 1902425 h 3482342"/>
              <a:gd name="connsiteX50" fmla="*/ 8236214 w 12192000"/>
              <a:gd name="connsiteY50" fmla="*/ 1909725 h 3482342"/>
              <a:gd name="connsiteX51" fmla="*/ 8132104 w 12192000"/>
              <a:gd name="connsiteY51" fmla="*/ 1895727 h 3482342"/>
              <a:gd name="connsiteX52" fmla="*/ 7918078 w 12192000"/>
              <a:gd name="connsiteY52" fmla="*/ 1862668 h 3482342"/>
              <a:gd name="connsiteX53" fmla="*/ 7817899 w 12192000"/>
              <a:gd name="connsiteY53" fmla="*/ 1862176 h 3482342"/>
              <a:gd name="connsiteX54" fmla="*/ 7768994 w 12192000"/>
              <a:gd name="connsiteY54" fmla="*/ 1855721 h 3482342"/>
              <a:gd name="connsiteX55" fmla="*/ 7618027 w 12192000"/>
              <a:gd name="connsiteY55" fmla="*/ 1830959 h 3482342"/>
              <a:gd name="connsiteX56" fmla="*/ 7449425 w 12192000"/>
              <a:gd name="connsiteY56" fmla="*/ 1810910 h 3482342"/>
              <a:gd name="connsiteX57" fmla="*/ 7342915 w 12192000"/>
              <a:gd name="connsiteY57" fmla="*/ 1819827 h 3482342"/>
              <a:gd name="connsiteX58" fmla="*/ 7255191 w 12192000"/>
              <a:gd name="connsiteY58" fmla="*/ 1834354 h 3482342"/>
              <a:gd name="connsiteX59" fmla="*/ 7131205 w 12192000"/>
              <a:gd name="connsiteY59" fmla="*/ 1845557 h 3482342"/>
              <a:gd name="connsiteX60" fmla="*/ 6941837 w 12192000"/>
              <a:gd name="connsiteY60" fmla="*/ 1840640 h 3482342"/>
              <a:gd name="connsiteX61" fmla="*/ 6837145 w 12192000"/>
              <a:gd name="connsiteY61" fmla="*/ 1870724 h 3482342"/>
              <a:gd name="connsiteX62" fmla="*/ 6753991 w 12192000"/>
              <a:gd name="connsiteY62" fmla="*/ 1860969 h 3482342"/>
              <a:gd name="connsiteX63" fmla="*/ 6727754 w 12192000"/>
              <a:gd name="connsiteY63" fmla="*/ 1882372 h 3482342"/>
              <a:gd name="connsiteX64" fmla="*/ 6723371 w 12192000"/>
              <a:gd name="connsiteY64" fmla="*/ 1886494 h 3482342"/>
              <a:gd name="connsiteX65" fmla="*/ 6702779 w 12192000"/>
              <a:gd name="connsiteY65" fmla="*/ 1893601 h 3482342"/>
              <a:gd name="connsiteX66" fmla="*/ 6686657 w 12192000"/>
              <a:gd name="connsiteY66" fmla="*/ 1907344 h 3482342"/>
              <a:gd name="connsiteX67" fmla="*/ 6651330 w 12192000"/>
              <a:gd name="connsiteY67" fmla="*/ 1922921 h 3482342"/>
              <a:gd name="connsiteX68" fmla="*/ 6622958 w 12192000"/>
              <a:gd name="connsiteY68" fmla="*/ 1936255 h 3482342"/>
              <a:gd name="connsiteX69" fmla="*/ 6522602 w 12192000"/>
              <a:gd name="connsiteY69" fmla="*/ 1954133 h 3482342"/>
              <a:gd name="connsiteX70" fmla="*/ 6444344 w 12192000"/>
              <a:gd name="connsiteY70" fmla="*/ 1969663 h 3482342"/>
              <a:gd name="connsiteX71" fmla="*/ 6409626 w 12192000"/>
              <a:gd name="connsiteY71" fmla="*/ 1978846 h 3482342"/>
              <a:gd name="connsiteX72" fmla="*/ 6333446 w 12192000"/>
              <a:gd name="connsiteY72" fmla="*/ 1997163 h 3482342"/>
              <a:gd name="connsiteX73" fmla="*/ 6294933 w 12192000"/>
              <a:gd name="connsiteY73" fmla="*/ 2019412 h 3482342"/>
              <a:gd name="connsiteX74" fmla="*/ 6238719 w 12192000"/>
              <a:gd name="connsiteY74" fmla="*/ 2042547 h 3482342"/>
              <a:gd name="connsiteX75" fmla="*/ 6187205 w 12192000"/>
              <a:gd name="connsiteY75" fmla="*/ 2060048 h 3482342"/>
              <a:gd name="connsiteX76" fmla="*/ 6138780 w 12192000"/>
              <a:gd name="connsiteY76" fmla="*/ 2081918 h 3482342"/>
              <a:gd name="connsiteX77" fmla="*/ 6120125 w 12192000"/>
              <a:gd name="connsiteY77" fmla="*/ 2109475 h 3482342"/>
              <a:gd name="connsiteX78" fmla="*/ 6056576 w 12192000"/>
              <a:gd name="connsiteY78" fmla="*/ 2120066 h 3482342"/>
              <a:gd name="connsiteX79" fmla="*/ 5993794 w 12192000"/>
              <a:gd name="connsiteY79" fmla="*/ 2122569 h 3482342"/>
              <a:gd name="connsiteX80" fmla="*/ 5943601 w 12192000"/>
              <a:gd name="connsiteY80" fmla="*/ 2137719 h 3482342"/>
              <a:gd name="connsiteX81" fmla="*/ 5898141 w 12192000"/>
              <a:gd name="connsiteY81" fmla="*/ 2144806 h 3482342"/>
              <a:gd name="connsiteX82" fmla="*/ 5855337 w 12192000"/>
              <a:gd name="connsiteY82" fmla="*/ 2137719 h 3482342"/>
              <a:gd name="connsiteX83" fmla="*/ 5817682 w 12192000"/>
              <a:gd name="connsiteY83" fmla="*/ 2157358 h 3482342"/>
              <a:gd name="connsiteX84" fmla="*/ 5735300 w 12192000"/>
              <a:gd name="connsiteY84" fmla="*/ 2158902 h 3482342"/>
              <a:gd name="connsiteX85" fmla="*/ 5591469 w 12192000"/>
              <a:gd name="connsiteY85" fmla="*/ 2178389 h 3482342"/>
              <a:gd name="connsiteX86" fmla="*/ 5505818 w 12192000"/>
              <a:gd name="connsiteY86" fmla="*/ 2194207 h 3482342"/>
              <a:gd name="connsiteX87" fmla="*/ 5452860 w 12192000"/>
              <a:gd name="connsiteY87" fmla="*/ 2180085 h 3482342"/>
              <a:gd name="connsiteX88" fmla="*/ 5414282 w 12192000"/>
              <a:gd name="connsiteY88" fmla="*/ 2183070 h 3482342"/>
              <a:gd name="connsiteX89" fmla="*/ 5368369 w 12192000"/>
              <a:gd name="connsiteY89" fmla="*/ 2204272 h 3482342"/>
              <a:gd name="connsiteX90" fmla="*/ 5336354 w 12192000"/>
              <a:gd name="connsiteY90" fmla="*/ 2218920 h 3482342"/>
              <a:gd name="connsiteX91" fmla="*/ 5291263 w 12192000"/>
              <a:gd name="connsiteY91" fmla="*/ 2239182 h 3482342"/>
              <a:gd name="connsiteX92" fmla="*/ 5255152 w 12192000"/>
              <a:gd name="connsiteY92" fmla="*/ 2247164 h 3482342"/>
              <a:gd name="connsiteX93" fmla="*/ 5233796 w 12192000"/>
              <a:gd name="connsiteY93" fmla="*/ 2268260 h 3482342"/>
              <a:gd name="connsiteX94" fmla="*/ 5212786 w 12192000"/>
              <a:gd name="connsiteY94" fmla="*/ 2296592 h 3482342"/>
              <a:gd name="connsiteX95" fmla="*/ 5173523 w 12192000"/>
              <a:gd name="connsiteY95" fmla="*/ 2309057 h 3482342"/>
              <a:gd name="connsiteX96" fmla="*/ 5123830 w 12192000"/>
              <a:gd name="connsiteY96" fmla="*/ 2307070 h 3482342"/>
              <a:gd name="connsiteX97" fmla="*/ 5065426 w 12192000"/>
              <a:gd name="connsiteY97" fmla="*/ 2324076 h 3482342"/>
              <a:gd name="connsiteX98" fmla="*/ 4975908 w 12192000"/>
              <a:gd name="connsiteY98" fmla="*/ 2364128 h 3482342"/>
              <a:gd name="connsiteX99" fmla="*/ 4913723 w 12192000"/>
              <a:gd name="connsiteY99" fmla="*/ 2385265 h 3482342"/>
              <a:gd name="connsiteX100" fmla="*/ 4746485 w 12192000"/>
              <a:gd name="connsiteY100" fmla="*/ 2451769 h 3482342"/>
              <a:gd name="connsiteX101" fmla="*/ 4681588 w 12192000"/>
              <a:gd name="connsiteY101" fmla="*/ 2467494 h 3482342"/>
              <a:gd name="connsiteX102" fmla="*/ 1783655 w 12192000"/>
              <a:gd name="connsiteY102" fmla="*/ 3163860 h 3482342"/>
              <a:gd name="connsiteX103" fmla="*/ 1325955 w 12192000"/>
              <a:gd name="connsiteY103" fmla="*/ 3176692 h 3482342"/>
              <a:gd name="connsiteX104" fmla="*/ 1190384 w 12192000"/>
              <a:gd name="connsiteY104" fmla="*/ 3203504 h 3482342"/>
              <a:gd name="connsiteX105" fmla="*/ 1094537 w 12192000"/>
              <a:gd name="connsiteY105" fmla="*/ 3229469 h 3482342"/>
              <a:gd name="connsiteX106" fmla="*/ 779276 w 12192000"/>
              <a:gd name="connsiteY106" fmla="*/ 3327290 h 3482342"/>
              <a:gd name="connsiteX107" fmla="*/ 600378 w 12192000"/>
              <a:gd name="connsiteY107" fmla="*/ 3335250 h 3482342"/>
              <a:gd name="connsiteX108" fmla="*/ 493457 w 12192000"/>
              <a:gd name="connsiteY108" fmla="*/ 3365044 h 3482342"/>
              <a:gd name="connsiteX109" fmla="*/ 349402 w 12192000"/>
              <a:gd name="connsiteY109" fmla="*/ 3380897 h 3482342"/>
              <a:gd name="connsiteX110" fmla="*/ 192183 w 12192000"/>
              <a:gd name="connsiteY110" fmla="*/ 3460075 h 3482342"/>
              <a:gd name="connsiteX111" fmla="*/ 46713 w 12192000"/>
              <a:gd name="connsiteY111" fmla="*/ 3462986 h 3482342"/>
              <a:gd name="connsiteX112" fmla="*/ 2765 w 12192000"/>
              <a:gd name="connsiteY112" fmla="*/ 3480770 h 3482342"/>
              <a:gd name="connsiteX113" fmla="*/ 0 w 12192000"/>
              <a:gd name="connsiteY113" fmla="*/ 3482342 h 3482342"/>
              <a:gd name="connsiteX114" fmla="*/ 0 w 12192000"/>
              <a:gd name="connsiteY114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960443 w 12192000"/>
              <a:gd name="connsiteY21" fmla="*/ 1244502 h 3482342"/>
              <a:gd name="connsiteX22" fmla="*/ 10850998 w 12192000"/>
              <a:gd name="connsiteY22" fmla="*/ 1269215 h 3482342"/>
              <a:gd name="connsiteX23" fmla="*/ 10815658 w 12192000"/>
              <a:gd name="connsiteY23" fmla="*/ 1287849 h 3482342"/>
              <a:gd name="connsiteX24" fmla="*/ 10679906 w 12192000"/>
              <a:gd name="connsiteY24" fmla="*/ 1324988 h 3482342"/>
              <a:gd name="connsiteX25" fmla="*/ 10636304 w 12192000"/>
              <a:gd name="connsiteY25" fmla="*/ 1317928 h 3482342"/>
              <a:gd name="connsiteX26" fmla="*/ 10603863 w 12192000"/>
              <a:gd name="connsiteY26" fmla="*/ 1346886 h 3482342"/>
              <a:gd name="connsiteX27" fmla="*/ 10573203 w 12192000"/>
              <a:gd name="connsiteY27" fmla="*/ 1351996 h 3482342"/>
              <a:gd name="connsiteX28" fmla="*/ 10513263 w 12192000"/>
              <a:gd name="connsiteY28" fmla="*/ 1350756 h 3482342"/>
              <a:gd name="connsiteX29" fmla="*/ 10464012 w 12192000"/>
              <a:gd name="connsiteY29" fmla="*/ 1391778 h 3482342"/>
              <a:gd name="connsiteX30" fmla="*/ 10405409 w 12192000"/>
              <a:gd name="connsiteY30" fmla="*/ 1422789 h 3482342"/>
              <a:gd name="connsiteX31" fmla="*/ 10370530 w 12192000"/>
              <a:gd name="connsiteY31" fmla="*/ 1441596 h 3482342"/>
              <a:gd name="connsiteX32" fmla="*/ 10264922 w 12192000"/>
              <a:gd name="connsiteY32" fmla="*/ 1472107 h 3482342"/>
              <a:gd name="connsiteX33" fmla="*/ 10058690 w 12192000"/>
              <a:gd name="connsiteY33" fmla="*/ 1474888 h 3482342"/>
              <a:gd name="connsiteX34" fmla="*/ 10004424 w 12192000"/>
              <a:gd name="connsiteY34" fmla="*/ 1489801 h 3482342"/>
              <a:gd name="connsiteX35" fmla="*/ 9999951 w 12192000"/>
              <a:gd name="connsiteY35" fmla="*/ 1499127 h 3482342"/>
              <a:gd name="connsiteX36" fmla="*/ 9845462 w 12192000"/>
              <a:gd name="connsiteY36" fmla="*/ 1548192 h 3482342"/>
              <a:gd name="connsiteX37" fmla="*/ 9736156 w 12192000"/>
              <a:gd name="connsiteY37" fmla="*/ 1581928 h 3482342"/>
              <a:gd name="connsiteX38" fmla="*/ 9693355 w 12192000"/>
              <a:gd name="connsiteY38" fmla="*/ 1602632 h 3482342"/>
              <a:gd name="connsiteX39" fmla="*/ 9664242 w 12192000"/>
              <a:gd name="connsiteY39" fmla="*/ 1622075 h 3482342"/>
              <a:gd name="connsiteX40" fmla="*/ 9579195 w 12192000"/>
              <a:gd name="connsiteY40" fmla="*/ 1648017 h 3482342"/>
              <a:gd name="connsiteX41" fmla="*/ 9433652 w 12192000"/>
              <a:gd name="connsiteY41" fmla="*/ 1681174 h 3482342"/>
              <a:gd name="connsiteX42" fmla="*/ 9403775 w 12192000"/>
              <a:gd name="connsiteY42" fmla="*/ 1690403 h 3482342"/>
              <a:gd name="connsiteX43" fmla="*/ 9382503 w 12192000"/>
              <a:gd name="connsiteY43" fmla="*/ 1706957 h 3482342"/>
              <a:gd name="connsiteX44" fmla="*/ 9381410 w 12192000"/>
              <a:gd name="connsiteY44" fmla="*/ 1718312 h 3482342"/>
              <a:gd name="connsiteX45" fmla="*/ 9365685 w 12192000"/>
              <a:gd name="connsiteY45" fmla="*/ 1724772 h 3482342"/>
              <a:gd name="connsiteX46" fmla="*/ 9278020 w 12192000"/>
              <a:gd name="connsiteY46" fmla="*/ 1741161 h 3482342"/>
              <a:gd name="connsiteX47" fmla="*/ 9217145 w 12192000"/>
              <a:gd name="connsiteY47" fmla="*/ 1771195 h 3482342"/>
              <a:gd name="connsiteX48" fmla="*/ 8955875 w 12192000"/>
              <a:gd name="connsiteY48" fmla="*/ 1796806 h 3482342"/>
              <a:gd name="connsiteX49" fmla="*/ 8648415 w 12192000"/>
              <a:gd name="connsiteY49" fmla="*/ 1878623 h 3482342"/>
              <a:gd name="connsiteX50" fmla="*/ 8495949 w 12192000"/>
              <a:gd name="connsiteY50" fmla="*/ 1902425 h 3482342"/>
              <a:gd name="connsiteX51" fmla="*/ 8236214 w 12192000"/>
              <a:gd name="connsiteY51" fmla="*/ 1909725 h 3482342"/>
              <a:gd name="connsiteX52" fmla="*/ 8132104 w 12192000"/>
              <a:gd name="connsiteY52" fmla="*/ 1895727 h 3482342"/>
              <a:gd name="connsiteX53" fmla="*/ 7918078 w 12192000"/>
              <a:gd name="connsiteY53" fmla="*/ 1862668 h 3482342"/>
              <a:gd name="connsiteX54" fmla="*/ 7817899 w 12192000"/>
              <a:gd name="connsiteY54" fmla="*/ 1862176 h 3482342"/>
              <a:gd name="connsiteX55" fmla="*/ 7768994 w 12192000"/>
              <a:gd name="connsiteY55" fmla="*/ 1855721 h 3482342"/>
              <a:gd name="connsiteX56" fmla="*/ 7618027 w 12192000"/>
              <a:gd name="connsiteY56" fmla="*/ 1830959 h 3482342"/>
              <a:gd name="connsiteX57" fmla="*/ 7449425 w 12192000"/>
              <a:gd name="connsiteY57" fmla="*/ 1810910 h 3482342"/>
              <a:gd name="connsiteX58" fmla="*/ 7342915 w 12192000"/>
              <a:gd name="connsiteY58" fmla="*/ 1819827 h 3482342"/>
              <a:gd name="connsiteX59" fmla="*/ 7255191 w 12192000"/>
              <a:gd name="connsiteY59" fmla="*/ 1834354 h 3482342"/>
              <a:gd name="connsiteX60" fmla="*/ 7131205 w 12192000"/>
              <a:gd name="connsiteY60" fmla="*/ 1845557 h 3482342"/>
              <a:gd name="connsiteX61" fmla="*/ 6941837 w 12192000"/>
              <a:gd name="connsiteY61" fmla="*/ 1840640 h 3482342"/>
              <a:gd name="connsiteX62" fmla="*/ 6837145 w 12192000"/>
              <a:gd name="connsiteY62" fmla="*/ 1870724 h 3482342"/>
              <a:gd name="connsiteX63" fmla="*/ 6753991 w 12192000"/>
              <a:gd name="connsiteY63" fmla="*/ 1860969 h 3482342"/>
              <a:gd name="connsiteX64" fmla="*/ 6727754 w 12192000"/>
              <a:gd name="connsiteY64" fmla="*/ 1882372 h 3482342"/>
              <a:gd name="connsiteX65" fmla="*/ 6723371 w 12192000"/>
              <a:gd name="connsiteY65" fmla="*/ 1886494 h 3482342"/>
              <a:gd name="connsiteX66" fmla="*/ 6702779 w 12192000"/>
              <a:gd name="connsiteY66" fmla="*/ 1893601 h 3482342"/>
              <a:gd name="connsiteX67" fmla="*/ 6686657 w 12192000"/>
              <a:gd name="connsiteY67" fmla="*/ 1907344 h 3482342"/>
              <a:gd name="connsiteX68" fmla="*/ 6651330 w 12192000"/>
              <a:gd name="connsiteY68" fmla="*/ 1922921 h 3482342"/>
              <a:gd name="connsiteX69" fmla="*/ 6622958 w 12192000"/>
              <a:gd name="connsiteY69" fmla="*/ 1936255 h 3482342"/>
              <a:gd name="connsiteX70" fmla="*/ 6522602 w 12192000"/>
              <a:gd name="connsiteY70" fmla="*/ 1954133 h 3482342"/>
              <a:gd name="connsiteX71" fmla="*/ 6444344 w 12192000"/>
              <a:gd name="connsiteY71" fmla="*/ 1969663 h 3482342"/>
              <a:gd name="connsiteX72" fmla="*/ 6409626 w 12192000"/>
              <a:gd name="connsiteY72" fmla="*/ 1978846 h 3482342"/>
              <a:gd name="connsiteX73" fmla="*/ 6333446 w 12192000"/>
              <a:gd name="connsiteY73" fmla="*/ 1997163 h 3482342"/>
              <a:gd name="connsiteX74" fmla="*/ 6294933 w 12192000"/>
              <a:gd name="connsiteY74" fmla="*/ 2019412 h 3482342"/>
              <a:gd name="connsiteX75" fmla="*/ 6238719 w 12192000"/>
              <a:gd name="connsiteY75" fmla="*/ 2042547 h 3482342"/>
              <a:gd name="connsiteX76" fmla="*/ 6187205 w 12192000"/>
              <a:gd name="connsiteY76" fmla="*/ 2060048 h 3482342"/>
              <a:gd name="connsiteX77" fmla="*/ 6138780 w 12192000"/>
              <a:gd name="connsiteY77" fmla="*/ 2081918 h 3482342"/>
              <a:gd name="connsiteX78" fmla="*/ 6120125 w 12192000"/>
              <a:gd name="connsiteY78" fmla="*/ 2109475 h 3482342"/>
              <a:gd name="connsiteX79" fmla="*/ 6056576 w 12192000"/>
              <a:gd name="connsiteY79" fmla="*/ 2120066 h 3482342"/>
              <a:gd name="connsiteX80" fmla="*/ 5993794 w 12192000"/>
              <a:gd name="connsiteY80" fmla="*/ 2122569 h 3482342"/>
              <a:gd name="connsiteX81" fmla="*/ 5943601 w 12192000"/>
              <a:gd name="connsiteY81" fmla="*/ 2137719 h 3482342"/>
              <a:gd name="connsiteX82" fmla="*/ 5898141 w 12192000"/>
              <a:gd name="connsiteY82" fmla="*/ 2144806 h 3482342"/>
              <a:gd name="connsiteX83" fmla="*/ 5855337 w 12192000"/>
              <a:gd name="connsiteY83" fmla="*/ 2137719 h 3482342"/>
              <a:gd name="connsiteX84" fmla="*/ 5817682 w 12192000"/>
              <a:gd name="connsiteY84" fmla="*/ 2157358 h 3482342"/>
              <a:gd name="connsiteX85" fmla="*/ 5735300 w 12192000"/>
              <a:gd name="connsiteY85" fmla="*/ 2158902 h 3482342"/>
              <a:gd name="connsiteX86" fmla="*/ 5591469 w 12192000"/>
              <a:gd name="connsiteY86" fmla="*/ 2178389 h 3482342"/>
              <a:gd name="connsiteX87" fmla="*/ 5505818 w 12192000"/>
              <a:gd name="connsiteY87" fmla="*/ 2194207 h 3482342"/>
              <a:gd name="connsiteX88" fmla="*/ 5452860 w 12192000"/>
              <a:gd name="connsiteY88" fmla="*/ 2180085 h 3482342"/>
              <a:gd name="connsiteX89" fmla="*/ 5414282 w 12192000"/>
              <a:gd name="connsiteY89" fmla="*/ 2183070 h 3482342"/>
              <a:gd name="connsiteX90" fmla="*/ 5368369 w 12192000"/>
              <a:gd name="connsiteY90" fmla="*/ 2204272 h 3482342"/>
              <a:gd name="connsiteX91" fmla="*/ 5336354 w 12192000"/>
              <a:gd name="connsiteY91" fmla="*/ 2218920 h 3482342"/>
              <a:gd name="connsiteX92" fmla="*/ 5291263 w 12192000"/>
              <a:gd name="connsiteY92" fmla="*/ 2239182 h 3482342"/>
              <a:gd name="connsiteX93" fmla="*/ 5255152 w 12192000"/>
              <a:gd name="connsiteY93" fmla="*/ 2247164 h 3482342"/>
              <a:gd name="connsiteX94" fmla="*/ 5233796 w 12192000"/>
              <a:gd name="connsiteY94" fmla="*/ 2268260 h 3482342"/>
              <a:gd name="connsiteX95" fmla="*/ 5212786 w 12192000"/>
              <a:gd name="connsiteY95" fmla="*/ 2296592 h 3482342"/>
              <a:gd name="connsiteX96" fmla="*/ 5173523 w 12192000"/>
              <a:gd name="connsiteY96" fmla="*/ 2309057 h 3482342"/>
              <a:gd name="connsiteX97" fmla="*/ 5123830 w 12192000"/>
              <a:gd name="connsiteY97" fmla="*/ 2307070 h 3482342"/>
              <a:gd name="connsiteX98" fmla="*/ 5065426 w 12192000"/>
              <a:gd name="connsiteY98" fmla="*/ 2324076 h 3482342"/>
              <a:gd name="connsiteX99" fmla="*/ 4975908 w 12192000"/>
              <a:gd name="connsiteY99" fmla="*/ 2364128 h 3482342"/>
              <a:gd name="connsiteX100" fmla="*/ 4913723 w 12192000"/>
              <a:gd name="connsiteY100" fmla="*/ 2385265 h 3482342"/>
              <a:gd name="connsiteX101" fmla="*/ 4746485 w 12192000"/>
              <a:gd name="connsiteY101" fmla="*/ 2451769 h 3482342"/>
              <a:gd name="connsiteX102" fmla="*/ 4681588 w 12192000"/>
              <a:gd name="connsiteY102" fmla="*/ 2467494 h 3482342"/>
              <a:gd name="connsiteX103" fmla="*/ 1783655 w 12192000"/>
              <a:gd name="connsiteY103" fmla="*/ 3163860 h 3482342"/>
              <a:gd name="connsiteX104" fmla="*/ 1325955 w 12192000"/>
              <a:gd name="connsiteY104" fmla="*/ 3176692 h 3482342"/>
              <a:gd name="connsiteX105" fmla="*/ 1190384 w 12192000"/>
              <a:gd name="connsiteY105" fmla="*/ 3203504 h 3482342"/>
              <a:gd name="connsiteX106" fmla="*/ 1094537 w 12192000"/>
              <a:gd name="connsiteY106" fmla="*/ 3229469 h 3482342"/>
              <a:gd name="connsiteX107" fmla="*/ 779276 w 12192000"/>
              <a:gd name="connsiteY107" fmla="*/ 3327290 h 3482342"/>
              <a:gd name="connsiteX108" fmla="*/ 600378 w 12192000"/>
              <a:gd name="connsiteY108" fmla="*/ 3335250 h 3482342"/>
              <a:gd name="connsiteX109" fmla="*/ 493457 w 12192000"/>
              <a:gd name="connsiteY109" fmla="*/ 3365044 h 3482342"/>
              <a:gd name="connsiteX110" fmla="*/ 349402 w 12192000"/>
              <a:gd name="connsiteY110" fmla="*/ 3380897 h 3482342"/>
              <a:gd name="connsiteX111" fmla="*/ 192183 w 12192000"/>
              <a:gd name="connsiteY111" fmla="*/ 3460075 h 3482342"/>
              <a:gd name="connsiteX112" fmla="*/ 46713 w 12192000"/>
              <a:gd name="connsiteY112" fmla="*/ 3462986 h 3482342"/>
              <a:gd name="connsiteX113" fmla="*/ 2765 w 12192000"/>
              <a:gd name="connsiteY113" fmla="*/ 3480770 h 3482342"/>
              <a:gd name="connsiteX114" fmla="*/ 0 w 12192000"/>
              <a:gd name="connsiteY114" fmla="*/ 3482342 h 3482342"/>
              <a:gd name="connsiteX115" fmla="*/ 0 w 12192000"/>
              <a:gd name="connsiteY115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960443 w 12192000"/>
              <a:gd name="connsiteY21" fmla="*/ 1244502 h 3482342"/>
              <a:gd name="connsiteX22" fmla="*/ 10850998 w 12192000"/>
              <a:gd name="connsiteY22" fmla="*/ 1269215 h 3482342"/>
              <a:gd name="connsiteX23" fmla="*/ 10815658 w 12192000"/>
              <a:gd name="connsiteY23" fmla="*/ 1287849 h 3482342"/>
              <a:gd name="connsiteX24" fmla="*/ 10679906 w 12192000"/>
              <a:gd name="connsiteY24" fmla="*/ 1324988 h 3482342"/>
              <a:gd name="connsiteX25" fmla="*/ 10636304 w 12192000"/>
              <a:gd name="connsiteY25" fmla="*/ 1317928 h 3482342"/>
              <a:gd name="connsiteX26" fmla="*/ 10603863 w 12192000"/>
              <a:gd name="connsiteY26" fmla="*/ 1346886 h 3482342"/>
              <a:gd name="connsiteX27" fmla="*/ 10573203 w 12192000"/>
              <a:gd name="connsiteY27" fmla="*/ 1351996 h 3482342"/>
              <a:gd name="connsiteX28" fmla="*/ 10513263 w 12192000"/>
              <a:gd name="connsiteY28" fmla="*/ 1350756 h 3482342"/>
              <a:gd name="connsiteX29" fmla="*/ 10464012 w 12192000"/>
              <a:gd name="connsiteY29" fmla="*/ 1391778 h 3482342"/>
              <a:gd name="connsiteX30" fmla="*/ 10405409 w 12192000"/>
              <a:gd name="connsiteY30" fmla="*/ 1422789 h 3482342"/>
              <a:gd name="connsiteX31" fmla="*/ 10370530 w 12192000"/>
              <a:gd name="connsiteY31" fmla="*/ 1441596 h 3482342"/>
              <a:gd name="connsiteX32" fmla="*/ 10314361 w 12192000"/>
              <a:gd name="connsiteY32" fmla="*/ 1466924 h 3482342"/>
              <a:gd name="connsiteX33" fmla="*/ 10264922 w 12192000"/>
              <a:gd name="connsiteY33" fmla="*/ 1472107 h 3482342"/>
              <a:gd name="connsiteX34" fmla="*/ 10058690 w 12192000"/>
              <a:gd name="connsiteY34" fmla="*/ 1474888 h 3482342"/>
              <a:gd name="connsiteX35" fmla="*/ 10004424 w 12192000"/>
              <a:gd name="connsiteY35" fmla="*/ 1489801 h 3482342"/>
              <a:gd name="connsiteX36" fmla="*/ 9999951 w 12192000"/>
              <a:gd name="connsiteY36" fmla="*/ 1499127 h 3482342"/>
              <a:gd name="connsiteX37" fmla="*/ 9845462 w 12192000"/>
              <a:gd name="connsiteY37" fmla="*/ 1548192 h 3482342"/>
              <a:gd name="connsiteX38" fmla="*/ 9736156 w 12192000"/>
              <a:gd name="connsiteY38" fmla="*/ 1581928 h 3482342"/>
              <a:gd name="connsiteX39" fmla="*/ 9693355 w 12192000"/>
              <a:gd name="connsiteY39" fmla="*/ 1602632 h 3482342"/>
              <a:gd name="connsiteX40" fmla="*/ 9664242 w 12192000"/>
              <a:gd name="connsiteY40" fmla="*/ 1622075 h 3482342"/>
              <a:gd name="connsiteX41" fmla="*/ 9579195 w 12192000"/>
              <a:gd name="connsiteY41" fmla="*/ 1648017 h 3482342"/>
              <a:gd name="connsiteX42" fmla="*/ 9433652 w 12192000"/>
              <a:gd name="connsiteY42" fmla="*/ 1681174 h 3482342"/>
              <a:gd name="connsiteX43" fmla="*/ 9403775 w 12192000"/>
              <a:gd name="connsiteY43" fmla="*/ 1690403 h 3482342"/>
              <a:gd name="connsiteX44" fmla="*/ 9382503 w 12192000"/>
              <a:gd name="connsiteY44" fmla="*/ 1706957 h 3482342"/>
              <a:gd name="connsiteX45" fmla="*/ 9381410 w 12192000"/>
              <a:gd name="connsiteY45" fmla="*/ 1718312 h 3482342"/>
              <a:gd name="connsiteX46" fmla="*/ 9365685 w 12192000"/>
              <a:gd name="connsiteY46" fmla="*/ 1724772 h 3482342"/>
              <a:gd name="connsiteX47" fmla="*/ 9278020 w 12192000"/>
              <a:gd name="connsiteY47" fmla="*/ 1741161 h 3482342"/>
              <a:gd name="connsiteX48" fmla="*/ 9217145 w 12192000"/>
              <a:gd name="connsiteY48" fmla="*/ 1771195 h 3482342"/>
              <a:gd name="connsiteX49" fmla="*/ 8955875 w 12192000"/>
              <a:gd name="connsiteY49" fmla="*/ 1796806 h 3482342"/>
              <a:gd name="connsiteX50" fmla="*/ 8648415 w 12192000"/>
              <a:gd name="connsiteY50" fmla="*/ 1878623 h 3482342"/>
              <a:gd name="connsiteX51" fmla="*/ 8495949 w 12192000"/>
              <a:gd name="connsiteY51" fmla="*/ 1902425 h 3482342"/>
              <a:gd name="connsiteX52" fmla="*/ 8236214 w 12192000"/>
              <a:gd name="connsiteY52" fmla="*/ 1909725 h 3482342"/>
              <a:gd name="connsiteX53" fmla="*/ 8132104 w 12192000"/>
              <a:gd name="connsiteY53" fmla="*/ 1895727 h 3482342"/>
              <a:gd name="connsiteX54" fmla="*/ 7918078 w 12192000"/>
              <a:gd name="connsiteY54" fmla="*/ 1862668 h 3482342"/>
              <a:gd name="connsiteX55" fmla="*/ 7817899 w 12192000"/>
              <a:gd name="connsiteY55" fmla="*/ 1862176 h 3482342"/>
              <a:gd name="connsiteX56" fmla="*/ 7768994 w 12192000"/>
              <a:gd name="connsiteY56" fmla="*/ 1855721 h 3482342"/>
              <a:gd name="connsiteX57" fmla="*/ 7618027 w 12192000"/>
              <a:gd name="connsiteY57" fmla="*/ 1830959 h 3482342"/>
              <a:gd name="connsiteX58" fmla="*/ 7449425 w 12192000"/>
              <a:gd name="connsiteY58" fmla="*/ 1810910 h 3482342"/>
              <a:gd name="connsiteX59" fmla="*/ 7342915 w 12192000"/>
              <a:gd name="connsiteY59" fmla="*/ 1819827 h 3482342"/>
              <a:gd name="connsiteX60" fmla="*/ 7255191 w 12192000"/>
              <a:gd name="connsiteY60" fmla="*/ 1834354 h 3482342"/>
              <a:gd name="connsiteX61" fmla="*/ 7131205 w 12192000"/>
              <a:gd name="connsiteY61" fmla="*/ 1845557 h 3482342"/>
              <a:gd name="connsiteX62" fmla="*/ 6941837 w 12192000"/>
              <a:gd name="connsiteY62" fmla="*/ 1840640 h 3482342"/>
              <a:gd name="connsiteX63" fmla="*/ 6837145 w 12192000"/>
              <a:gd name="connsiteY63" fmla="*/ 1870724 h 3482342"/>
              <a:gd name="connsiteX64" fmla="*/ 6753991 w 12192000"/>
              <a:gd name="connsiteY64" fmla="*/ 1860969 h 3482342"/>
              <a:gd name="connsiteX65" fmla="*/ 6727754 w 12192000"/>
              <a:gd name="connsiteY65" fmla="*/ 1882372 h 3482342"/>
              <a:gd name="connsiteX66" fmla="*/ 6723371 w 12192000"/>
              <a:gd name="connsiteY66" fmla="*/ 1886494 h 3482342"/>
              <a:gd name="connsiteX67" fmla="*/ 6702779 w 12192000"/>
              <a:gd name="connsiteY67" fmla="*/ 1893601 h 3482342"/>
              <a:gd name="connsiteX68" fmla="*/ 6686657 w 12192000"/>
              <a:gd name="connsiteY68" fmla="*/ 1907344 h 3482342"/>
              <a:gd name="connsiteX69" fmla="*/ 6651330 w 12192000"/>
              <a:gd name="connsiteY69" fmla="*/ 1922921 h 3482342"/>
              <a:gd name="connsiteX70" fmla="*/ 6622958 w 12192000"/>
              <a:gd name="connsiteY70" fmla="*/ 1936255 h 3482342"/>
              <a:gd name="connsiteX71" fmla="*/ 6522602 w 12192000"/>
              <a:gd name="connsiteY71" fmla="*/ 1954133 h 3482342"/>
              <a:gd name="connsiteX72" fmla="*/ 6444344 w 12192000"/>
              <a:gd name="connsiteY72" fmla="*/ 1969663 h 3482342"/>
              <a:gd name="connsiteX73" fmla="*/ 6409626 w 12192000"/>
              <a:gd name="connsiteY73" fmla="*/ 1978846 h 3482342"/>
              <a:gd name="connsiteX74" fmla="*/ 6333446 w 12192000"/>
              <a:gd name="connsiteY74" fmla="*/ 1997163 h 3482342"/>
              <a:gd name="connsiteX75" fmla="*/ 6294933 w 12192000"/>
              <a:gd name="connsiteY75" fmla="*/ 2019412 h 3482342"/>
              <a:gd name="connsiteX76" fmla="*/ 6238719 w 12192000"/>
              <a:gd name="connsiteY76" fmla="*/ 2042547 h 3482342"/>
              <a:gd name="connsiteX77" fmla="*/ 6187205 w 12192000"/>
              <a:gd name="connsiteY77" fmla="*/ 2060048 h 3482342"/>
              <a:gd name="connsiteX78" fmla="*/ 6138780 w 12192000"/>
              <a:gd name="connsiteY78" fmla="*/ 2081918 h 3482342"/>
              <a:gd name="connsiteX79" fmla="*/ 6120125 w 12192000"/>
              <a:gd name="connsiteY79" fmla="*/ 2109475 h 3482342"/>
              <a:gd name="connsiteX80" fmla="*/ 6056576 w 12192000"/>
              <a:gd name="connsiteY80" fmla="*/ 2120066 h 3482342"/>
              <a:gd name="connsiteX81" fmla="*/ 5993794 w 12192000"/>
              <a:gd name="connsiteY81" fmla="*/ 2122569 h 3482342"/>
              <a:gd name="connsiteX82" fmla="*/ 5943601 w 12192000"/>
              <a:gd name="connsiteY82" fmla="*/ 2137719 h 3482342"/>
              <a:gd name="connsiteX83" fmla="*/ 5898141 w 12192000"/>
              <a:gd name="connsiteY83" fmla="*/ 2144806 h 3482342"/>
              <a:gd name="connsiteX84" fmla="*/ 5855337 w 12192000"/>
              <a:gd name="connsiteY84" fmla="*/ 2137719 h 3482342"/>
              <a:gd name="connsiteX85" fmla="*/ 5817682 w 12192000"/>
              <a:gd name="connsiteY85" fmla="*/ 2157358 h 3482342"/>
              <a:gd name="connsiteX86" fmla="*/ 5735300 w 12192000"/>
              <a:gd name="connsiteY86" fmla="*/ 2158902 h 3482342"/>
              <a:gd name="connsiteX87" fmla="*/ 5591469 w 12192000"/>
              <a:gd name="connsiteY87" fmla="*/ 2178389 h 3482342"/>
              <a:gd name="connsiteX88" fmla="*/ 5505818 w 12192000"/>
              <a:gd name="connsiteY88" fmla="*/ 2194207 h 3482342"/>
              <a:gd name="connsiteX89" fmla="*/ 5452860 w 12192000"/>
              <a:gd name="connsiteY89" fmla="*/ 2180085 h 3482342"/>
              <a:gd name="connsiteX90" fmla="*/ 5414282 w 12192000"/>
              <a:gd name="connsiteY90" fmla="*/ 2183070 h 3482342"/>
              <a:gd name="connsiteX91" fmla="*/ 5368369 w 12192000"/>
              <a:gd name="connsiteY91" fmla="*/ 2204272 h 3482342"/>
              <a:gd name="connsiteX92" fmla="*/ 5336354 w 12192000"/>
              <a:gd name="connsiteY92" fmla="*/ 2218920 h 3482342"/>
              <a:gd name="connsiteX93" fmla="*/ 5291263 w 12192000"/>
              <a:gd name="connsiteY93" fmla="*/ 2239182 h 3482342"/>
              <a:gd name="connsiteX94" fmla="*/ 5255152 w 12192000"/>
              <a:gd name="connsiteY94" fmla="*/ 2247164 h 3482342"/>
              <a:gd name="connsiteX95" fmla="*/ 5233796 w 12192000"/>
              <a:gd name="connsiteY95" fmla="*/ 2268260 h 3482342"/>
              <a:gd name="connsiteX96" fmla="*/ 5212786 w 12192000"/>
              <a:gd name="connsiteY96" fmla="*/ 2296592 h 3482342"/>
              <a:gd name="connsiteX97" fmla="*/ 5173523 w 12192000"/>
              <a:gd name="connsiteY97" fmla="*/ 2309057 h 3482342"/>
              <a:gd name="connsiteX98" fmla="*/ 5123830 w 12192000"/>
              <a:gd name="connsiteY98" fmla="*/ 2307070 h 3482342"/>
              <a:gd name="connsiteX99" fmla="*/ 5065426 w 12192000"/>
              <a:gd name="connsiteY99" fmla="*/ 2324076 h 3482342"/>
              <a:gd name="connsiteX100" fmla="*/ 4975908 w 12192000"/>
              <a:gd name="connsiteY100" fmla="*/ 2364128 h 3482342"/>
              <a:gd name="connsiteX101" fmla="*/ 4913723 w 12192000"/>
              <a:gd name="connsiteY101" fmla="*/ 2385265 h 3482342"/>
              <a:gd name="connsiteX102" fmla="*/ 4746485 w 12192000"/>
              <a:gd name="connsiteY102" fmla="*/ 2451769 h 3482342"/>
              <a:gd name="connsiteX103" fmla="*/ 4681588 w 12192000"/>
              <a:gd name="connsiteY103" fmla="*/ 2467494 h 3482342"/>
              <a:gd name="connsiteX104" fmla="*/ 1783655 w 12192000"/>
              <a:gd name="connsiteY104" fmla="*/ 3163860 h 3482342"/>
              <a:gd name="connsiteX105" fmla="*/ 1325955 w 12192000"/>
              <a:gd name="connsiteY105" fmla="*/ 3176692 h 3482342"/>
              <a:gd name="connsiteX106" fmla="*/ 1190384 w 12192000"/>
              <a:gd name="connsiteY106" fmla="*/ 3203504 h 3482342"/>
              <a:gd name="connsiteX107" fmla="*/ 1094537 w 12192000"/>
              <a:gd name="connsiteY107" fmla="*/ 3229469 h 3482342"/>
              <a:gd name="connsiteX108" fmla="*/ 779276 w 12192000"/>
              <a:gd name="connsiteY108" fmla="*/ 3327290 h 3482342"/>
              <a:gd name="connsiteX109" fmla="*/ 600378 w 12192000"/>
              <a:gd name="connsiteY109" fmla="*/ 3335250 h 3482342"/>
              <a:gd name="connsiteX110" fmla="*/ 493457 w 12192000"/>
              <a:gd name="connsiteY110" fmla="*/ 3365044 h 3482342"/>
              <a:gd name="connsiteX111" fmla="*/ 349402 w 12192000"/>
              <a:gd name="connsiteY111" fmla="*/ 3380897 h 3482342"/>
              <a:gd name="connsiteX112" fmla="*/ 192183 w 12192000"/>
              <a:gd name="connsiteY112" fmla="*/ 3460075 h 3482342"/>
              <a:gd name="connsiteX113" fmla="*/ 46713 w 12192000"/>
              <a:gd name="connsiteY113" fmla="*/ 3462986 h 3482342"/>
              <a:gd name="connsiteX114" fmla="*/ 2765 w 12192000"/>
              <a:gd name="connsiteY114" fmla="*/ 3480770 h 3482342"/>
              <a:gd name="connsiteX115" fmla="*/ 0 w 12192000"/>
              <a:gd name="connsiteY115" fmla="*/ 3482342 h 3482342"/>
              <a:gd name="connsiteX116" fmla="*/ 0 w 12192000"/>
              <a:gd name="connsiteY116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960443 w 12192000"/>
              <a:gd name="connsiteY21" fmla="*/ 1244502 h 3482342"/>
              <a:gd name="connsiteX22" fmla="*/ 10850998 w 12192000"/>
              <a:gd name="connsiteY22" fmla="*/ 1269215 h 3482342"/>
              <a:gd name="connsiteX23" fmla="*/ 10815658 w 12192000"/>
              <a:gd name="connsiteY23" fmla="*/ 1287849 h 3482342"/>
              <a:gd name="connsiteX24" fmla="*/ 10679906 w 12192000"/>
              <a:gd name="connsiteY24" fmla="*/ 1324988 h 3482342"/>
              <a:gd name="connsiteX25" fmla="*/ 10636304 w 12192000"/>
              <a:gd name="connsiteY25" fmla="*/ 1317928 h 3482342"/>
              <a:gd name="connsiteX26" fmla="*/ 10603863 w 12192000"/>
              <a:gd name="connsiteY26" fmla="*/ 1346886 h 3482342"/>
              <a:gd name="connsiteX27" fmla="*/ 10573203 w 12192000"/>
              <a:gd name="connsiteY27" fmla="*/ 1351996 h 3482342"/>
              <a:gd name="connsiteX28" fmla="*/ 10513263 w 12192000"/>
              <a:gd name="connsiteY28" fmla="*/ 1350756 h 3482342"/>
              <a:gd name="connsiteX29" fmla="*/ 10464012 w 12192000"/>
              <a:gd name="connsiteY29" fmla="*/ 1391778 h 3482342"/>
              <a:gd name="connsiteX30" fmla="*/ 10405409 w 12192000"/>
              <a:gd name="connsiteY30" fmla="*/ 1422789 h 3482342"/>
              <a:gd name="connsiteX31" fmla="*/ 10370530 w 12192000"/>
              <a:gd name="connsiteY31" fmla="*/ 1441596 h 3482342"/>
              <a:gd name="connsiteX32" fmla="*/ 10314361 w 12192000"/>
              <a:gd name="connsiteY32" fmla="*/ 1466924 h 3482342"/>
              <a:gd name="connsiteX33" fmla="*/ 10264922 w 12192000"/>
              <a:gd name="connsiteY33" fmla="*/ 1472107 h 3482342"/>
              <a:gd name="connsiteX34" fmla="*/ 10226099 w 12192000"/>
              <a:gd name="connsiteY34" fmla="*/ 1463393 h 3482342"/>
              <a:gd name="connsiteX35" fmla="*/ 10058690 w 12192000"/>
              <a:gd name="connsiteY35" fmla="*/ 1474888 h 3482342"/>
              <a:gd name="connsiteX36" fmla="*/ 10004424 w 12192000"/>
              <a:gd name="connsiteY36" fmla="*/ 1489801 h 3482342"/>
              <a:gd name="connsiteX37" fmla="*/ 9999951 w 12192000"/>
              <a:gd name="connsiteY37" fmla="*/ 1499127 h 3482342"/>
              <a:gd name="connsiteX38" fmla="*/ 9845462 w 12192000"/>
              <a:gd name="connsiteY38" fmla="*/ 1548192 h 3482342"/>
              <a:gd name="connsiteX39" fmla="*/ 9736156 w 12192000"/>
              <a:gd name="connsiteY39" fmla="*/ 1581928 h 3482342"/>
              <a:gd name="connsiteX40" fmla="*/ 9693355 w 12192000"/>
              <a:gd name="connsiteY40" fmla="*/ 1602632 h 3482342"/>
              <a:gd name="connsiteX41" fmla="*/ 9664242 w 12192000"/>
              <a:gd name="connsiteY41" fmla="*/ 1622075 h 3482342"/>
              <a:gd name="connsiteX42" fmla="*/ 9579195 w 12192000"/>
              <a:gd name="connsiteY42" fmla="*/ 1648017 h 3482342"/>
              <a:gd name="connsiteX43" fmla="*/ 9433652 w 12192000"/>
              <a:gd name="connsiteY43" fmla="*/ 1681174 h 3482342"/>
              <a:gd name="connsiteX44" fmla="*/ 9403775 w 12192000"/>
              <a:gd name="connsiteY44" fmla="*/ 1690403 h 3482342"/>
              <a:gd name="connsiteX45" fmla="*/ 9382503 w 12192000"/>
              <a:gd name="connsiteY45" fmla="*/ 1706957 h 3482342"/>
              <a:gd name="connsiteX46" fmla="*/ 9381410 w 12192000"/>
              <a:gd name="connsiteY46" fmla="*/ 1718312 h 3482342"/>
              <a:gd name="connsiteX47" fmla="*/ 9365685 w 12192000"/>
              <a:gd name="connsiteY47" fmla="*/ 1724772 h 3482342"/>
              <a:gd name="connsiteX48" fmla="*/ 9278020 w 12192000"/>
              <a:gd name="connsiteY48" fmla="*/ 1741161 h 3482342"/>
              <a:gd name="connsiteX49" fmla="*/ 9217145 w 12192000"/>
              <a:gd name="connsiteY49" fmla="*/ 1771195 h 3482342"/>
              <a:gd name="connsiteX50" fmla="*/ 8955875 w 12192000"/>
              <a:gd name="connsiteY50" fmla="*/ 1796806 h 3482342"/>
              <a:gd name="connsiteX51" fmla="*/ 8648415 w 12192000"/>
              <a:gd name="connsiteY51" fmla="*/ 1878623 h 3482342"/>
              <a:gd name="connsiteX52" fmla="*/ 8495949 w 12192000"/>
              <a:gd name="connsiteY52" fmla="*/ 1902425 h 3482342"/>
              <a:gd name="connsiteX53" fmla="*/ 8236214 w 12192000"/>
              <a:gd name="connsiteY53" fmla="*/ 1909725 h 3482342"/>
              <a:gd name="connsiteX54" fmla="*/ 8132104 w 12192000"/>
              <a:gd name="connsiteY54" fmla="*/ 1895727 h 3482342"/>
              <a:gd name="connsiteX55" fmla="*/ 7918078 w 12192000"/>
              <a:gd name="connsiteY55" fmla="*/ 1862668 h 3482342"/>
              <a:gd name="connsiteX56" fmla="*/ 7817899 w 12192000"/>
              <a:gd name="connsiteY56" fmla="*/ 1862176 h 3482342"/>
              <a:gd name="connsiteX57" fmla="*/ 7768994 w 12192000"/>
              <a:gd name="connsiteY57" fmla="*/ 1855721 h 3482342"/>
              <a:gd name="connsiteX58" fmla="*/ 7618027 w 12192000"/>
              <a:gd name="connsiteY58" fmla="*/ 1830959 h 3482342"/>
              <a:gd name="connsiteX59" fmla="*/ 7449425 w 12192000"/>
              <a:gd name="connsiteY59" fmla="*/ 1810910 h 3482342"/>
              <a:gd name="connsiteX60" fmla="*/ 7342915 w 12192000"/>
              <a:gd name="connsiteY60" fmla="*/ 1819827 h 3482342"/>
              <a:gd name="connsiteX61" fmla="*/ 7255191 w 12192000"/>
              <a:gd name="connsiteY61" fmla="*/ 1834354 h 3482342"/>
              <a:gd name="connsiteX62" fmla="*/ 7131205 w 12192000"/>
              <a:gd name="connsiteY62" fmla="*/ 1845557 h 3482342"/>
              <a:gd name="connsiteX63" fmla="*/ 6941837 w 12192000"/>
              <a:gd name="connsiteY63" fmla="*/ 1840640 h 3482342"/>
              <a:gd name="connsiteX64" fmla="*/ 6837145 w 12192000"/>
              <a:gd name="connsiteY64" fmla="*/ 1870724 h 3482342"/>
              <a:gd name="connsiteX65" fmla="*/ 6753991 w 12192000"/>
              <a:gd name="connsiteY65" fmla="*/ 1860969 h 3482342"/>
              <a:gd name="connsiteX66" fmla="*/ 6727754 w 12192000"/>
              <a:gd name="connsiteY66" fmla="*/ 1882372 h 3482342"/>
              <a:gd name="connsiteX67" fmla="*/ 6723371 w 12192000"/>
              <a:gd name="connsiteY67" fmla="*/ 1886494 h 3482342"/>
              <a:gd name="connsiteX68" fmla="*/ 6702779 w 12192000"/>
              <a:gd name="connsiteY68" fmla="*/ 1893601 h 3482342"/>
              <a:gd name="connsiteX69" fmla="*/ 6686657 w 12192000"/>
              <a:gd name="connsiteY69" fmla="*/ 1907344 h 3482342"/>
              <a:gd name="connsiteX70" fmla="*/ 6651330 w 12192000"/>
              <a:gd name="connsiteY70" fmla="*/ 1922921 h 3482342"/>
              <a:gd name="connsiteX71" fmla="*/ 6622958 w 12192000"/>
              <a:gd name="connsiteY71" fmla="*/ 1936255 h 3482342"/>
              <a:gd name="connsiteX72" fmla="*/ 6522602 w 12192000"/>
              <a:gd name="connsiteY72" fmla="*/ 1954133 h 3482342"/>
              <a:gd name="connsiteX73" fmla="*/ 6444344 w 12192000"/>
              <a:gd name="connsiteY73" fmla="*/ 1969663 h 3482342"/>
              <a:gd name="connsiteX74" fmla="*/ 6409626 w 12192000"/>
              <a:gd name="connsiteY74" fmla="*/ 1978846 h 3482342"/>
              <a:gd name="connsiteX75" fmla="*/ 6333446 w 12192000"/>
              <a:gd name="connsiteY75" fmla="*/ 1997163 h 3482342"/>
              <a:gd name="connsiteX76" fmla="*/ 6294933 w 12192000"/>
              <a:gd name="connsiteY76" fmla="*/ 2019412 h 3482342"/>
              <a:gd name="connsiteX77" fmla="*/ 6238719 w 12192000"/>
              <a:gd name="connsiteY77" fmla="*/ 2042547 h 3482342"/>
              <a:gd name="connsiteX78" fmla="*/ 6187205 w 12192000"/>
              <a:gd name="connsiteY78" fmla="*/ 2060048 h 3482342"/>
              <a:gd name="connsiteX79" fmla="*/ 6138780 w 12192000"/>
              <a:gd name="connsiteY79" fmla="*/ 2081918 h 3482342"/>
              <a:gd name="connsiteX80" fmla="*/ 6120125 w 12192000"/>
              <a:gd name="connsiteY80" fmla="*/ 2109475 h 3482342"/>
              <a:gd name="connsiteX81" fmla="*/ 6056576 w 12192000"/>
              <a:gd name="connsiteY81" fmla="*/ 2120066 h 3482342"/>
              <a:gd name="connsiteX82" fmla="*/ 5993794 w 12192000"/>
              <a:gd name="connsiteY82" fmla="*/ 2122569 h 3482342"/>
              <a:gd name="connsiteX83" fmla="*/ 5943601 w 12192000"/>
              <a:gd name="connsiteY83" fmla="*/ 2137719 h 3482342"/>
              <a:gd name="connsiteX84" fmla="*/ 5898141 w 12192000"/>
              <a:gd name="connsiteY84" fmla="*/ 2144806 h 3482342"/>
              <a:gd name="connsiteX85" fmla="*/ 5855337 w 12192000"/>
              <a:gd name="connsiteY85" fmla="*/ 2137719 h 3482342"/>
              <a:gd name="connsiteX86" fmla="*/ 5817682 w 12192000"/>
              <a:gd name="connsiteY86" fmla="*/ 2157358 h 3482342"/>
              <a:gd name="connsiteX87" fmla="*/ 5735300 w 12192000"/>
              <a:gd name="connsiteY87" fmla="*/ 2158902 h 3482342"/>
              <a:gd name="connsiteX88" fmla="*/ 5591469 w 12192000"/>
              <a:gd name="connsiteY88" fmla="*/ 2178389 h 3482342"/>
              <a:gd name="connsiteX89" fmla="*/ 5505818 w 12192000"/>
              <a:gd name="connsiteY89" fmla="*/ 2194207 h 3482342"/>
              <a:gd name="connsiteX90" fmla="*/ 5452860 w 12192000"/>
              <a:gd name="connsiteY90" fmla="*/ 2180085 h 3482342"/>
              <a:gd name="connsiteX91" fmla="*/ 5414282 w 12192000"/>
              <a:gd name="connsiteY91" fmla="*/ 2183070 h 3482342"/>
              <a:gd name="connsiteX92" fmla="*/ 5368369 w 12192000"/>
              <a:gd name="connsiteY92" fmla="*/ 2204272 h 3482342"/>
              <a:gd name="connsiteX93" fmla="*/ 5336354 w 12192000"/>
              <a:gd name="connsiteY93" fmla="*/ 2218920 h 3482342"/>
              <a:gd name="connsiteX94" fmla="*/ 5291263 w 12192000"/>
              <a:gd name="connsiteY94" fmla="*/ 2239182 h 3482342"/>
              <a:gd name="connsiteX95" fmla="*/ 5255152 w 12192000"/>
              <a:gd name="connsiteY95" fmla="*/ 2247164 h 3482342"/>
              <a:gd name="connsiteX96" fmla="*/ 5233796 w 12192000"/>
              <a:gd name="connsiteY96" fmla="*/ 2268260 h 3482342"/>
              <a:gd name="connsiteX97" fmla="*/ 5212786 w 12192000"/>
              <a:gd name="connsiteY97" fmla="*/ 2296592 h 3482342"/>
              <a:gd name="connsiteX98" fmla="*/ 5173523 w 12192000"/>
              <a:gd name="connsiteY98" fmla="*/ 2309057 h 3482342"/>
              <a:gd name="connsiteX99" fmla="*/ 5123830 w 12192000"/>
              <a:gd name="connsiteY99" fmla="*/ 2307070 h 3482342"/>
              <a:gd name="connsiteX100" fmla="*/ 5065426 w 12192000"/>
              <a:gd name="connsiteY100" fmla="*/ 2324076 h 3482342"/>
              <a:gd name="connsiteX101" fmla="*/ 4975908 w 12192000"/>
              <a:gd name="connsiteY101" fmla="*/ 2364128 h 3482342"/>
              <a:gd name="connsiteX102" fmla="*/ 4913723 w 12192000"/>
              <a:gd name="connsiteY102" fmla="*/ 2385265 h 3482342"/>
              <a:gd name="connsiteX103" fmla="*/ 4746485 w 12192000"/>
              <a:gd name="connsiteY103" fmla="*/ 2451769 h 3482342"/>
              <a:gd name="connsiteX104" fmla="*/ 4681588 w 12192000"/>
              <a:gd name="connsiteY104" fmla="*/ 2467494 h 3482342"/>
              <a:gd name="connsiteX105" fmla="*/ 1783655 w 12192000"/>
              <a:gd name="connsiteY105" fmla="*/ 3163860 h 3482342"/>
              <a:gd name="connsiteX106" fmla="*/ 1325955 w 12192000"/>
              <a:gd name="connsiteY106" fmla="*/ 3176692 h 3482342"/>
              <a:gd name="connsiteX107" fmla="*/ 1190384 w 12192000"/>
              <a:gd name="connsiteY107" fmla="*/ 3203504 h 3482342"/>
              <a:gd name="connsiteX108" fmla="*/ 1094537 w 12192000"/>
              <a:gd name="connsiteY108" fmla="*/ 3229469 h 3482342"/>
              <a:gd name="connsiteX109" fmla="*/ 779276 w 12192000"/>
              <a:gd name="connsiteY109" fmla="*/ 3327290 h 3482342"/>
              <a:gd name="connsiteX110" fmla="*/ 600378 w 12192000"/>
              <a:gd name="connsiteY110" fmla="*/ 3335250 h 3482342"/>
              <a:gd name="connsiteX111" fmla="*/ 493457 w 12192000"/>
              <a:gd name="connsiteY111" fmla="*/ 3365044 h 3482342"/>
              <a:gd name="connsiteX112" fmla="*/ 349402 w 12192000"/>
              <a:gd name="connsiteY112" fmla="*/ 3380897 h 3482342"/>
              <a:gd name="connsiteX113" fmla="*/ 192183 w 12192000"/>
              <a:gd name="connsiteY113" fmla="*/ 3460075 h 3482342"/>
              <a:gd name="connsiteX114" fmla="*/ 46713 w 12192000"/>
              <a:gd name="connsiteY114" fmla="*/ 3462986 h 3482342"/>
              <a:gd name="connsiteX115" fmla="*/ 2765 w 12192000"/>
              <a:gd name="connsiteY115" fmla="*/ 3480770 h 3482342"/>
              <a:gd name="connsiteX116" fmla="*/ 0 w 12192000"/>
              <a:gd name="connsiteY116" fmla="*/ 3482342 h 3482342"/>
              <a:gd name="connsiteX117" fmla="*/ 0 w 12192000"/>
              <a:gd name="connsiteY117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960443 w 12192000"/>
              <a:gd name="connsiteY21" fmla="*/ 1244502 h 3482342"/>
              <a:gd name="connsiteX22" fmla="*/ 10850998 w 12192000"/>
              <a:gd name="connsiteY22" fmla="*/ 1269215 h 3482342"/>
              <a:gd name="connsiteX23" fmla="*/ 10815658 w 12192000"/>
              <a:gd name="connsiteY23" fmla="*/ 1287849 h 3482342"/>
              <a:gd name="connsiteX24" fmla="*/ 10679906 w 12192000"/>
              <a:gd name="connsiteY24" fmla="*/ 1324988 h 3482342"/>
              <a:gd name="connsiteX25" fmla="*/ 10636304 w 12192000"/>
              <a:gd name="connsiteY25" fmla="*/ 1317928 h 3482342"/>
              <a:gd name="connsiteX26" fmla="*/ 10603863 w 12192000"/>
              <a:gd name="connsiteY26" fmla="*/ 1346886 h 3482342"/>
              <a:gd name="connsiteX27" fmla="*/ 10573203 w 12192000"/>
              <a:gd name="connsiteY27" fmla="*/ 1351996 h 3482342"/>
              <a:gd name="connsiteX28" fmla="*/ 10513263 w 12192000"/>
              <a:gd name="connsiteY28" fmla="*/ 1350756 h 3482342"/>
              <a:gd name="connsiteX29" fmla="*/ 10464012 w 12192000"/>
              <a:gd name="connsiteY29" fmla="*/ 1391778 h 3482342"/>
              <a:gd name="connsiteX30" fmla="*/ 10405409 w 12192000"/>
              <a:gd name="connsiteY30" fmla="*/ 1422789 h 3482342"/>
              <a:gd name="connsiteX31" fmla="*/ 10370530 w 12192000"/>
              <a:gd name="connsiteY31" fmla="*/ 1441596 h 3482342"/>
              <a:gd name="connsiteX32" fmla="*/ 10314361 w 12192000"/>
              <a:gd name="connsiteY32" fmla="*/ 1466924 h 3482342"/>
              <a:gd name="connsiteX33" fmla="*/ 10264922 w 12192000"/>
              <a:gd name="connsiteY33" fmla="*/ 1472107 h 3482342"/>
              <a:gd name="connsiteX34" fmla="*/ 10226099 w 12192000"/>
              <a:gd name="connsiteY34" fmla="*/ 1463393 h 3482342"/>
              <a:gd name="connsiteX35" fmla="*/ 10058690 w 12192000"/>
              <a:gd name="connsiteY35" fmla="*/ 1474888 h 3482342"/>
              <a:gd name="connsiteX36" fmla="*/ 10004424 w 12192000"/>
              <a:gd name="connsiteY36" fmla="*/ 1489801 h 3482342"/>
              <a:gd name="connsiteX37" fmla="*/ 9999951 w 12192000"/>
              <a:gd name="connsiteY37" fmla="*/ 1499127 h 3482342"/>
              <a:gd name="connsiteX38" fmla="*/ 9845462 w 12192000"/>
              <a:gd name="connsiteY38" fmla="*/ 1548192 h 3482342"/>
              <a:gd name="connsiteX39" fmla="*/ 9736156 w 12192000"/>
              <a:gd name="connsiteY39" fmla="*/ 1581928 h 3482342"/>
              <a:gd name="connsiteX40" fmla="*/ 9693355 w 12192000"/>
              <a:gd name="connsiteY40" fmla="*/ 1602632 h 3482342"/>
              <a:gd name="connsiteX41" fmla="*/ 9664242 w 12192000"/>
              <a:gd name="connsiteY41" fmla="*/ 1622075 h 3482342"/>
              <a:gd name="connsiteX42" fmla="*/ 9579195 w 12192000"/>
              <a:gd name="connsiteY42" fmla="*/ 1648017 h 3482342"/>
              <a:gd name="connsiteX43" fmla="*/ 9433652 w 12192000"/>
              <a:gd name="connsiteY43" fmla="*/ 1681174 h 3482342"/>
              <a:gd name="connsiteX44" fmla="*/ 9403775 w 12192000"/>
              <a:gd name="connsiteY44" fmla="*/ 1690403 h 3482342"/>
              <a:gd name="connsiteX45" fmla="*/ 9382503 w 12192000"/>
              <a:gd name="connsiteY45" fmla="*/ 1706957 h 3482342"/>
              <a:gd name="connsiteX46" fmla="*/ 9381410 w 12192000"/>
              <a:gd name="connsiteY46" fmla="*/ 1718312 h 3482342"/>
              <a:gd name="connsiteX47" fmla="*/ 9365685 w 12192000"/>
              <a:gd name="connsiteY47" fmla="*/ 1724772 h 3482342"/>
              <a:gd name="connsiteX48" fmla="*/ 9278020 w 12192000"/>
              <a:gd name="connsiteY48" fmla="*/ 1741161 h 3482342"/>
              <a:gd name="connsiteX49" fmla="*/ 9217145 w 12192000"/>
              <a:gd name="connsiteY49" fmla="*/ 1771195 h 3482342"/>
              <a:gd name="connsiteX50" fmla="*/ 8955875 w 12192000"/>
              <a:gd name="connsiteY50" fmla="*/ 1796806 h 3482342"/>
              <a:gd name="connsiteX51" fmla="*/ 8648415 w 12192000"/>
              <a:gd name="connsiteY51" fmla="*/ 1878623 h 3482342"/>
              <a:gd name="connsiteX52" fmla="*/ 8495949 w 12192000"/>
              <a:gd name="connsiteY52" fmla="*/ 1902425 h 3482342"/>
              <a:gd name="connsiteX53" fmla="*/ 8236214 w 12192000"/>
              <a:gd name="connsiteY53" fmla="*/ 1909725 h 3482342"/>
              <a:gd name="connsiteX54" fmla="*/ 8132104 w 12192000"/>
              <a:gd name="connsiteY54" fmla="*/ 1895727 h 3482342"/>
              <a:gd name="connsiteX55" fmla="*/ 7918078 w 12192000"/>
              <a:gd name="connsiteY55" fmla="*/ 1862668 h 3482342"/>
              <a:gd name="connsiteX56" fmla="*/ 7817899 w 12192000"/>
              <a:gd name="connsiteY56" fmla="*/ 1862176 h 3482342"/>
              <a:gd name="connsiteX57" fmla="*/ 7768994 w 12192000"/>
              <a:gd name="connsiteY57" fmla="*/ 1855721 h 3482342"/>
              <a:gd name="connsiteX58" fmla="*/ 7618027 w 12192000"/>
              <a:gd name="connsiteY58" fmla="*/ 1830959 h 3482342"/>
              <a:gd name="connsiteX59" fmla="*/ 7449425 w 12192000"/>
              <a:gd name="connsiteY59" fmla="*/ 1810910 h 3482342"/>
              <a:gd name="connsiteX60" fmla="*/ 7342915 w 12192000"/>
              <a:gd name="connsiteY60" fmla="*/ 1819827 h 3482342"/>
              <a:gd name="connsiteX61" fmla="*/ 7255191 w 12192000"/>
              <a:gd name="connsiteY61" fmla="*/ 1834354 h 3482342"/>
              <a:gd name="connsiteX62" fmla="*/ 7131205 w 12192000"/>
              <a:gd name="connsiteY62" fmla="*/ 1845557 h 3482342"/>
              <a:gd name="connsiteX63" fmla="*/ 6941837 w 12192000"/>
              <a:gd name="connsiteY63" fmla="*/ 1840640 h 3482342"/>
              <a:gd name="connsiteX64" fmla="*/ 6837145 w 12192000"/>
              <a:gd name="connsiteY64" fmla="*/ 1870724 h 3482342"/>
              <a:gd name="connsiteX65" fmla="*/ 6753991 w 12192000"/>
              <a:gd name="connsiteY65" fmla="*/ 1860969 h 3482342"/>
              <a:gd name="connsiteX66" fmla="*/ 6727754 w 12192000"/>
              <a:gd name="connsiteY66" fmla="*/ 1882372 h 3482342"/>
              <a:gd name="connsiteX67" fmla="*/ 6723371 w 12192000"/>
              <a:gd name="connsiteY67" fmla="*/ 1886494 h 3482342"/>
              <a:gd name="connsiteX68" fmla="*/ 6702779 w 12192000"/>
              <a:gd name="connsiteY68" fmla="*/ 1893601 h 3482342"/>
              <a:gd name="connsiteX69" fmla="*/ 6686657 w 12192000"/>
              <a:gd name="connsiteY69" fmla="*/ 1907344 h 3482342"/>
              <a:gd name="connsiteX70" fmla="*/ 6651330 w 12192000"/>
              <a:gd name="connsiteY70" fmla="*/ 1922921 h 3482342"/>
              <a:gd name="connsiteX71" fmla="*/ 6622958 w 12192000"/>
              <a:gd name="connsiteY71" fmla="*/ 1936255 h 3482342"/>
              <a:gd name="connsiteX72" fmla="*/ 6522602 w 12192000"/>
              <a:gd name="connsiteY72" fmla="*/ 1954133 h 3482342"/>
              <a:gd name="connsiteX73" fmla="*/ 6444344 w 12192000"/>
              <a:gd name="connsiteY73" fmla="*/ 1969663 h 3482342"/>
              <a:gd name="connsiteX74" fmla="*/ 6409626 w 12192000"/>
              <a:gd name="connsiteY74" fmla="*/ 1978846 h 3482342"/>
              <a:gd name="connsiteX75" fmla="*/ 6333446 w 12192000"/>
              <a:gd name="connsiteY75" fmla="*/ 1997163 h 3482342"/>
              <a:gd name="connsiteX76" fmla="*/ 6294933 w 12192000"/>
              <a:gd name="connsiteY76" fmla="*/ 2019412 h 3482342"/>
              <a:gd name="connsiteX77" fmla="*/ 6238719 w 12192000"/>
              <a:gd name="connsiteY77" fmla="*/ 2042547 h 3482342"/>
              <a:gd name="connsiteX78" fmla="*/ 6187205 w 12192000"/>
              <a:gd name="connsiteY78" fmla="*/ 2060048 h 3482342"/>
              <a:gd name="connsiteX79" fmla="*/ 6138780 w 12192000"/>
              <a:gd name="connsiteY79" fmla="*/ 2081918 h 3482342"/>
              <a:gd name="connsiteX80" fmla="*/ 6120125 w 12192000"/>
              <a:gd name="connsiteY80" fmla="*/ 2109475 h 3482342"/>
              <a:gd name="connsiteX81" fmla="*/ 6056576 w 12192000"/>
              <a:gd name="connsiteY81" fmla="*/ 2120066 h 3482342"/>
              <a:gd name="connsiteX82" fmla="*/ 5993794 w 12192000"/>
              <a:gd name="connsiteY82" fmla="*/ 2122569 h 3482342"/>
              <a:gd name="connsiteX83" fmla="*/ 5943601 w 12192000"/>
              <a:gd name="connsiteY83" fmla="*/ 2137719 h 3482342"/>
              <a:gd name="connsiteX84" fmla="*/ 5898141 w 12192000"/>
              <a:gd name="connsiteY84" fmla="*/ 2144806 h 3482342"/>
              <a:gd name="connsiteX85" fmla="*/ 5855337 w 12192000"/>
              <a:gd name="connsiteY85" fmla="*/ 2137719 h 3482342"/>
              <a:gd name="connsiteX86" fmla="*/ 5817682 w 12192000"/>
              <a:gd name="connsiteY86" fmla="*/ 2157358 h 3482342"/>
              <a:gd name="connsiteX87" fmla="*/ 5735300 w 12192000"/>
              <a:gd name="connsiteY87" fmla="*/ 2158902 h 3482342"/>
              <a:gd name="connsiteX88" fmla="*/ 5591469 w 12192000"/>
              <a:gd name="connsiteY88" fmla="*/ 2178389 h 3482342"/>
              <a:gd name="connsiteX89" fmla="*/ 5505818 w 12192000"/>
              <a:gd name="connsiteY89" fmla="*/ 2194207 h 3482342"/>
              <a:gd name="connsiteX90" fmla="*/ 5452860 w 12192000"/>
              <a:gd name="connsiteY90" fmla="*/ 2180085 h 3482342"/>
              <a:gd name="connsiteX91" fmla="*/ 5414282 w 12192000"/>
              <a:gd name="connsiteY91" fmla="*/ 2183070 h 3482342"/>
              <a:gd name="connsiteX92" fmla="*/ 5368369 w 12192000"/>
              <a:gd name="connsiteY92" fmla="*/ 2204272 h 3482342"/>
              <a:gd name="connsiteX93" fmla="*/ 5336354 w 12192000"/>
              <a:gd name="connsiteY93" fmla="*/ 2218920 h 3482342"/>
              <a:gd name="connsiteX94" fmla="*/ 5291263 w 12192000"/>
              <a:gd name="connsiteY94" fmla="*/ 2239182 h 3482342"/>
              <a:gd name="connsiteX95" fmla="*/ 5255152 w 12192000"/>
              <a:gd name="connsiteY95" fmla="*/ 2247164 h 3482342"/>
              <a:gd name="connsiteX96" fmla="*/ 5233796 w 12192000"/>
              <a:gd name="connsiteY96" fmla="*/ 2268260 h 3482342"/>
              <a:gd name="connsiteX97" fmla="*/ 5212786 w 12192000"/>
              <a:gd name="connsiteY97" fmla="*/ 2296592 h 3482342"/>
              <a:gd name="connsiteX98" fmla="*/ 5173523 w 12192000"/>
              <a:gd name="connsiteY98" fmla="*/ 2309057 h 3482342"/>
              <a:gd name="connsiteX99" fmla="*/ 5123830 w 12192000"/>
              <a:gd name="connsiteY99" fmla="*/ 2307070 h 3482342"/>
              <a:gd name="connsiteX100" fmla="*/ 5065426 w 12192000"/>
              <a:gd name="connsiteY100" fmla="*/ 2324076 h 3482342"/>
              <a:gd name="connsiteX101" fmla="*/ 4975908 w 12192000"/>
              <a:gd name="connsiteY101" fmla="*/ 2364128 h 3482342"/>
              <a:gd name="connsiteX102" fmla="*/ 4913723 w 12192000"/>
              <a:gd name="connsiteY102" fmla="*/ 2385265 h 3482342"/>
              <a:gd name="connsiteX103" fmla="*/ 4746485 w 12192000"/>
              <a:gd name="connsiteY103" fmla="*/ 2451769 h 3482342"/>
              <a:gd name="connsiteX104" fmla="*/ 4681588 w 12192000"/>
              <a:gd name="connsiteY104" fmla="*/ 2467494 h 3482342"/>
              <a:gd name="connsiteX105" fmla="*/ 1783655 w 12192000"/>
              <a:gd name="connsiteY105" fmla="*/ 3163860 h 3482342"/>
              <a:gd name="connsiteX106" fmla="*/ 1325955 w 12192000"/>
              <a:gd name="connsiteY106" fmla="*/ 3176692 h 3482342"/>
              <a:gd name="connsiteX107" fmla="*/ 1190384 w 12192000"/>
              <a:gd name="connsiteY107" fmla="*/ 3203504 h 3482342"/>
              <a:gd name="connsiteX108" fmla="*/ 1094537 w 12192000"/>
              <a:gd name="connsiteY108" fmla="*/ 3229469 h 3482342"/>
              <a:gd name="connsiteX109" fmla="*/ 779276 w 12192000"/>
              <a:gd name="connsiteY109" fmla="*/ 3327290 h 3482342"/>
              <a:gd name="connsiteX110" fmla="*/ 600378 w 12192000"/>
              <a:gd name="connsiteY110" fmla="*/ 3335250 h 3482342"/>
              <a:gd name="connsiteX111" fmla="*/ 493457 w 12192000"/>
              <a:gd name="connsiteY111" fmla="*/ 3365044 h 3482342"/>
              <a:gd name="connsiteX112" fmla="*/ 349402 w 12192000"/>
              <a:gd name="connsiteY112" fmla="*/ 3380897 h 3482342"/>
              <a:gd name="connsiteX113" fmla="*/ 192183 w 12192000"/>
              <a:gd name="connsiteY113" fmla="*/ 3460075 h 3482342"/>
              <a:gd name="connsiteX114" fmla="*/ 46713 w 12192000"/>
              <a:gd name="connsiteY114" fmla="*/ 3462986 h 3482342"/>
              <a:gd name="connsiteX115" fmla="*/ 2765 w 12192000"/>
              <a:gd name="connsiteY115" fmla="*/ 3480770 h 3482342"/>
              <a:gd name="connsiteX116" fmla="*/ 0 w 12192000"/>
              <a:gd name="connsiteY116" fmla="*/ 3482342 h 3482342"/>
              <a:gd name="connsiteX117" fmla="*/ 0 w 12192000"/>
              <a:gd name="connsiteY117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960443 w 12192000"/>
              <a:gd name="connsiteY21" fmla="*/ 1244502 h 3482342"/>
              <a:gd name="connsiteX22" fmla="*/ 10850998 w 12192000"/>
              <a:gd name="connsiteY22" fmla="*/ 1269215 h 3482342"/>
              <a:gd name="connsiteX23" fmla="*/ 10815658 w 12192000"/>
              <a:gd name="connsiteY23" fmla="*/ 1287849 h 3482342"/>
              <a:gd name="connsiteX24" fmla="*/ 10679906 w 12192000"/>
              <a:gd name="connsiteY24" fmla="*/ 1324988 h 3482342"/>
              <a:gd name="connsiteX25" fmla="*/ 10636304 w 12192000"/>
              <a:gd name="connsiteY25" fmla="*/ 1317928 h 3482342"/>
              <a:gd name="connsiteX26" fmla="*/ 10603863 w 12192000"/>
              <a:gd name="connsiteY26" fmla="*/ 1346886 h 3482342"/>
              <a:gd name="connsiteX27" fmla="*/ 10573203 w 12192000"/>
              <a:gd name="connsiteY27" fmla="*/ 1351996 h 3482342"/>
              <a:gd name="connsiteX28" fmla="*/ 10513263 w 12192000"/>
              <a:gd name="connsiteY28" fmla="*/ 1350756 h 3482342"/>
              <a:gd name="connsiteX29" fmla="*/ 10464012 w 12192000"/>
              <a:gd name="connsiteY29" fmla="*/ 1391778 h 3482342"/>
              <a:gd name="connsiteX30" fmla="*/ 10405409 w 12192000"/>
              <a:gd name="connsiteY30" fmla="*/ 1422789 h 3482342"/>
              <a:gd name="connsiteX31" fmla="*/ 10370530 w 12192000"/>
              <a:gd name="connsiteY31" fmla="*/ 1441596 h 3482342"/>
              <a:gd name="connsiteX32" fmla="*/ 10314361 w 12192000"/>
              <a:gd name="connsiteY32" fmla="*/ 1466924 h 3482342"/>
              <a:gd name="connsiteX33" fmla="*/ 10264922 w 12192000"/>
              <a:gd name="connsiteY33" fmla="*/ 1472107 h 3482342"/>
              <a:gd name="connsiteX34" fmla="*/ 10226099 w 12192000"/>
              <a:gd name="connsiteY34" fmla="*/ 1463393 h 3482342"/>
              <a:gd name="connsiteX35" fmla="*/ 10120184 w 12192000"/>
              <a:gd name="connsiteY35" fmla="*/ 1466924 h 3482342"/>
              <a:gd name="connsiteX36" fmla="*/ 10058690 w 12192000"/>
              <a:gd name="connsiteY36" fmla="*/ 1474888 h 3482342"/>
              <a:gd name="connsiteX37" fmla="*/ 10004424 w 12192000"/>
              <a:gd name="connsiteY37" fmla="*/ 1489801 h 3482342"/>
              <a:gd name="connsiteX38" fmla="*/ 9999951 w 12192000"/>
              <a:gd name="connsiteY38" fmla="*/ 1499127 h 3482342"/>
              <a:gd name="connsiteX39" fmla="*/ 9845462 w 12192000"/>
              <a:gd name="connsiteY39" fmla="*/ 1548192 h 3482342"/>
              <a:gd name="connsiteX40" fmla="*/ 9736156 w 12192000"/>
              <a:gd name="connsiteY40" fmla="*/ 1581928 h 3482342"/>
              <a:gd name="connsiteX41" fmla="*/ 9693355 w 12192000"/>
              <a:gd name="connsiteY41" fmla="*/ 1602632 h 3482342"/>
              <a:gd name="connsiteX42" fmla="*/ 9664242 w 12192000"/>
              <a:gd name="connsiteY42" fmla="*/ 1622075 h 3482342"/>
              <a:gd name="connsiteX43" fmla="*/ 9579195 w 12192000"/>
              <a:gd name="connsiteY43" fmla="*/ 1648017 h 3482342"/>
              <a:gd name="connsiteX44" fmla="*/ 9433652 w 12192000"/>
              <a:gd name="connsiteY44" fmla="*/ 1681174 h 3482342"/>
              <a:gd name="connsiteX45" fmla="*/ 9403775 w 12192000"/>
              <a:gd name="connsiteY45" fmla="*/ 1690403 h 3482342"/>
              <a:gd name="connsiteX46" fmla="*/ 9382503 w 12192000"/>
              <a:gd name="connsiteY46" fmla="*/ 1706957 h 3482342"/>
              <a:gd name="connsiteX47" fmla="*/ 9381410 w 12192000"/>
              <a:gd name="connsiteY47" fmla="*/ 1718312 h 3482342"/>
              <a:gd name="connsiteX48" fmla="*/ 9365685 w 12192000"/>
              <a:gd name="connsiteY48" fmla="*/ 1724772 h 3482342"/>
              <a:gd name="connsiteX49" fmla="*/ 9278020 w 12192000"/>
              <a:gd name="connsiteY49" fmla="*/ 1741161 h 3482342"/>
              <a:gd name="connsiteX50" fmla="*/ 9217145 w 12192000"/>
              <a:gd name="connsiteY50" fmla="*/ 1771195 h 3482342"/>
              <a:gd name="connsiteX51" fmla="*/ 8955875 w 12192000"/>
              <a:gd name="connsiteY51" fmla="*/ 1796806 h 3482342"/>
              <a:gd name="connsiteX52" fmla="*/ 8648415 w 12192000"/>
              <a:gd name="connsiteY52" fmla="*/ 1878623 h 3482342"/>
              <a:gd name="connsiteX53" fmla="*/ 8495949 w 12192000"/>
              <a:gd name="connsiteY53" fmla="*/ 1902425 h 3482342"/>
              <a:gd name="connsiteX54" fmla="*/ 8236214 w 12192000"/>
              <a:gd name="connsiteY54" fmla="*/ 1909725 h 3482342"/>
              <a:gd name="connsiteX55" fmla="*/ 8132104 w 12192000"/>
              <a:gd name="connsiteY55" fmla="*/ 1895727 h 3482342"/>
              <a:gd name="connsiteX56" fmla="*/ 7918078 w 12192000"/>
              <a:gd name="connsiteY56" fmla="*/ 1862668 h 3482342"/>
              <a:gd name="connsiteX57" fmla="*/ 7817899 w 12192000"/>
              <a:gd name="connsiteY57" fmla="*/ 1862176 h 3482342"/>
              <a:gd name="connsiteX58" fmla="*/ 7768994 w 12192000"/>
              <a:gd name="connsiteY58" fmla="*/ 1855721 h 3482342"/>
              <a:gd name="connsiteX59" fmla="*/ 7618027 w 12192000"/>
              <a:gd name="connsiteY59" fmla="*/ 1830959 h 3482342"/>
              <a:gd name="connsiteX60" fmla="*/ 7449425 w 12192000"/>
              <a:gd name="connsiteY60" fmla="*/ 1810910 h 3482342"/>
              <a:gd name="connsiteX61" fmla="*/ 7342915 w 12192000"/>
              <a:gd name="connsiteY61" fmla="*/ 1819827 h 3482342"/>
              <a:gd name="connsiteX62" fmla="*/ 7255191 w 12192000"/>
              <a:gd name="connsiteY62" fmla="*/ 1834354 h 3482342"/>
              <a:gd name="connsiteX63" fmla="*/ 7131205 w 12192000"/>
              <a:gd name="connsiteY63" fmla="*/ 1845557 h 3482342"/>
              <a:gd name="connsiteX64" fmla="*/ 6941837 w 12192000"/>
              <a:gd name="connsiteY64" fmla="*/ 1840640 h 3482342"/>
              <a:gd name="connsiteX65" fmla="*/ 6837145 w 12192000"/>
              <a:gd name="connsiteY65" fmla="*/ 1870724 h 3482342"/>
              <a:gd name="connsiteX66" fmla="*/ 6753991 w 12192000"/>
              <a:gd name="connsiteY66" fmla="*/ 1860969 h 3482342"/>
              <a:gd name="connsiteX67" fmla="*/ 6727754 w 12192000"/>
              <a:gd name="connsiteY67" fmla="*/ 1882372 h 3482342"/>
              <a:gd name="connsiteX68" fmla="*/ 6723371 w 12192000"/>
              <a:gd name="connsiteY68" fmla="*/ 1886494 h 3482342"/>
              <a:gd name="connsiteX69" fmla="*/ 6702779 w 12192000"/>
              <a:gd name="connsiteY69" fmla="*/ 1893601 h 3482342"/>
              <a:gd name="connsiteX70" fmla="*/ 6686657 w 12192000"/>
              <a:gd name="connsiteY70" fmla="*/ 1907344 h 3482342"/>
              <a:gd name="connsiteX71" fmla="*/ 6651330 w 12192000"/>
              <a:gd name="connsiteY71" fmla="*/ 1922921 h 3482342"/>
              <a:gd name="connsiteX72" fmla="*/ 6622958 w 12192000"/>
              <a:gd name="connsiteY72" fmla="*/ 1936255 h 3482342"/>
              <a:gd name="connsiteX73" fmla="*/ 6522602 w 12192000"/>
              <a:gd name="connsiteY73" fmla="*/ 1954133 h 3482342"/>
              <a:gd name="connsiteX74" fmla="*/ 6444344 w 12192000"/>
              <a:gd name="connsiteY74" fmla="*/ 1969663 h 3482342"/>
              <a:gd name="connsiteX75" fmla="*/ 6409626 w 12192000"/>
              <a:gd name="connsiteY75" fmla="*/ 1978846 h 3482342"/>
              <a:gd name="connsiteX76" fmla="*/ 6333446 w 12192000"/>
              <a:gd name="connsiteY76" fmla="*/ 1997163 h 3482342"/>
              <a:gd name="connsiteX77" fmla="*/ 6294933 w 12192000"/>
              <a:gd name="connsiteY77" fmla="*/ 2019412 h 3482342"/>
              <a:gd name="connsiteX78" fmla="*/ 6238719 w 12192000"/>
              <a:gd name="connsiteY78" fmla="*/ 2042547 h 3482342"/>
              <a:gd name="connsiteX79" fmla="*/ 6187205 w 12192000"/>
              <a:gd name="connsiteY79" fmla="*/ 2060048 h 3482342"/>
              <a:gd name="connsiteX80" fmla="*/ 6138780 w 12192000"/>
              <a:gd name="connsiteY80" fmla="*/ 2081918 h 3482342"/>
              <a:gd name="connsiteX81" fmla="*/ 6120125 w 12192000"/>
              <a:gd name="connsiteY81" fmla="*/ 2109475 h 3482342"/>
              <a:gd name="connsiteX82" fmla="*/ 6056576 w 12192000"/>
              <a:gd name="connsiteY82" fmla="*/ 2120066 h 3482342"/>
              <a:gd name="connsiteX83" fmla="*/ 5993794 w 12192000"/>
              <a:gd name="connsiteY83" fmla="*/ 2122569 h 3482342"/>
              <a:gd name="connsiteX84" fmla="*/ 5943601 w 12192000"/>
              <a:gd name="connsiteY84" fmla="*/ 2137719 h 3482342"/>
              <a:gd name="connsiteX85" fmla="*/ 5898141 w 12192000"/>
              <a:gd name="connsiteY85" fmla="*/ 2144806 h 3482342"/>
              <a:gd name="connsiteX86" fmla="*/ 5855337 w 12192000"/>
              <a:gd name="connsiteY86" fmla="*/ 2137719 h 3482342"/>
              <a:gd name="connsiteX87" fmla="*/ 5817682 w 12192000"/>
              <a:gd name="connsiteY87" fmla="*/ 2157358 h 3482342"/>
              <a:gd name="connsiteX88" fmla="*/ 5735300 w 12192000"/>
              <a:gd name="connsiteY88" fmla="*/ 2158902 h 3482342"/>
              <a:gd name="connsiteX89" fmla="*/ 5591469 w 12192000"/>
              <a:gd name="connsiteY89" fmla="*/ 2178389 h 3482342"/>
              <a:gd name="connsiteX90" fmla="*/ 5505818 w 12192000"/>
              <a:gd name="connsiteY90" fmla="*/ 2194207 h 3482342"/>
              <a:gd name="connsiteX91" fmla="*/ 5452860 w 12192000"/>
              <a:gd name="connsiteY91" fmla="*/ 2180085 h 3482342"/>
              <a:gd name="connsiteX92" fmla="*/ 5414282 w 12192000"/>
              <a:gd name="connsiteY92" fmla="*/ 2183070 h 3482342"/>
              <a:gd name="connsiteX93" fmla="*/ 5368369 w 12192000"/>
              <a:gd name="connsiteY93" fmla="*/ 2204272 h 3482342"/>
              <a:gd name="connsiteX94" fmla="*/ 5336354 w 12192000"/>
              <a:gd name="connsiteY94" fmla="*/ 2218920 h 3482342"/>
              <a:gd name="connsiteX95" fmla="*/ 5291263 w 12192000"/>
              <a:gd name="connsiteY95" fmla="*/ 2239182 h 3482342"/>
              <a:gd name="connsiteX96" fmla="*/ 5255152 w 12192000"/>
              <a:gd name="connsiteY96" fmla="*/ 2247164 h 3482342"/>
              <a:gd name="connsiteX97" fmla="*/ 5233796 w 12192000"/>
              <a:gd name="connsiteY97" fmla="*/ 2268260 h 3482342"/>
              <a:gd name="connsiteX98" fmla="*/ 5212786 w 12192000"/>
              <a:gd name="connsiteY98" fmla="*/ 2296592 h 3482342"/>
              <a:gd name="connsiteX99" fmla="*/ 5173523 w 12192000"/>
              <a:gd name="connsiteY99" fmla="*/ 2309057 h 3482342"/>
              <a:gd name="connsiteX100" fmla="*/ 5123830 w 12192000"/>
              <a:gd name="connsiteY100" fmla="*/ 2307070 h 3482342"/>
              <a:gd name="connsiteX101" fmla="*/ 5065426 w 12192000"/>
              <a:gd name="connsiteY101" fmla="*/ 2324076 h 3482342"/>
              <a:gd name="connsiteX102" fmla="*/ 4975908 w 12192000"/>
              <a:gd name="connsiteY102" fmla="*/ 2364128 h 3482342"/>
              <a:gd name="connsiteX103" fmla="*/ 4913723 w 12192000"/>
              <a:gd name="connsiteY103" fmla="*/ 2385265 h 3482342"/>
              <a:gd name="connsiteX104" fmla="*/ 4746485 w 12192000"/>
              <a:gd name="connsiteY104" fmla="*/ 2451769 h 3482342"/>
              <a:gd name="connsiteX105" fmla="*/ 4681588 w 12192000"/>
              <a:gd name="connsiteY105" fmla="*/ 2467494 h 3482342"/>
              <a:gd name="connsiteX106" fmla="*/ 1783655 w 12192000"/>
              <a:gd name="connsiteY106" fmla="*/ 3163860 h 3482342"/>
              <a:gd name="connsiteX107" fmla="*/ 1325955 w 12192000"/>
              <a:gd name="connsiteY107" fmla="*/ 3176692 h 3482342"/>
              <a:gd name="connsiteX108" fmla="*/ 1190384 w 12192000"/>
              <a:gd name="connsiteY108" fmla="*/ 3203504 h 3482342"/>
              <a:gd name="connsiteX109" fmla="*/ 1094537 w 12192000"/>
              <a:gd name="connsiteY109" fmla="*/ 3229469 h 3482342"/>
              <a:gd name="connsiteX110" fmla="*/ 779276 w 12192000"/>
              <a:gd name="connsiteY110" fmla="*/ 3327290 h 3482342"/>
              <a:gd name="connsiteX111" fmla="*/ 600378 w 12192000"/>
              <a:gd name="connsiteY111" fmla="*/ 3335250 h 3482342"/>
              <a:gd name="connsiteX112" fmla="*/ 493457 w 12192000"/>
              <a:gd name="connsiteY112" fmla="*/ 3365044 h 3482342"/>
              <a:gd name="connsiteX113" fmla="*/ 349402 w 12192000"/>
              <a:gd name="connsiteY113" fmla="*/ 3380897 h 3482342"/>
              <a:gd name="connsiteX114" fmla="*/ 192183 w 12192000"/>
              <a:gd name="connsiteY114" fmla="*/ 3460075 h 3482342"/>
              <a:gd name="connsiteX115" fmla="*/ 46713 w 12192000"/>
              <a:gd name="connsiteY115" fmla="*/ 3462986 h 3482342"/>
              <a:gd name="connsiteX116" fmla="*/ 2765 w 12192000"/>
              <a:gd name="connsiteY116" fmla="*/ 3480770 h 3482342"/>
              <a:gd name="connsiteX117" fmla="*/ 0 w 12192000"/>
              <a:gd name="connsiteY117" fmla="*/ 3482342 h 3482342"/>
              <a:gd name="connsiteX118" fmla="*/ 0 w 12192000"/>
              <a:gd name="connsiteY118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960443 w 12192000"/>
              <a:gd name="connsiteY21" fmla="*/ 1244502 h 3482342"/>
              <a:gd name="connsiteX22" fmla="*/ 10850998 w 12192000"/>
              <a:gd name="connsiteY22" fmla="*/ 1269215 h 3482342"/>
              <a:gd name="connsiteX23" fmla="*/ 10815658 w 12192000"/>
              <a:gd name="connsiteY23" fmla="*/ 1287849 h 3482342"/>
              <a:gd name="connsiteX24" fmla="*/ 10679906 w 12192000"/>
              <a:gd name="connsiteY24" fmla="*/ 1324988 h 3482342"/>
              <a:gd name="connsiteX25" fmla="*/ 10636304 w 12192000"/>
              <a:gd name="connsiteY25" fmla="*/ 1317928 h 3482342"/>
              <a:gd name="connsiteX26" fmla="*/ 10603863 w 12192000"/>
              <a:gd name="connsiteY26" fmla="*/ 1346886 h 3482342"/>
              <a:gd name="connsiteX27" fmla="*/ 10573203 w 12192000"/>
              <a:gd name="connsiteY27" fmla="*/ 1351996 h 3482342"/>
              <a:gd name="connsiteX28" fmla="*/ 10513263 w 12192000"/>
              <a:gd name="connsiteY28" fmla="*/ 1350756 h 3482342"/>
              <a:gd name="connsiteX29" fmla="*/ 10464012 w 12192000"/>
              <a:gd name="connsiteY29" fmla="*/ 1391778 h 3482342"/>
              <a:gd name="connsiteX30" fmla="*/ 10405409 w 12192000"/>
              <a:gd name="connsiteY30" fmla="*/ 1422789 h 3482342"/>
              <a:gd name="connsiteX31" fmla="*/ 10370530 w 12192000"/>
              <a:gd name="connsiteY31" fmla="*/ 1441596 h 3482342"/>
              <a:gd name="connsiteX32" fmla="*/ 10314361 w 12192000"/>
              <a:gd name="connsiteY32" fmla="*/ 1466924 h 3482342"/>
              <a:gd name="connsiteX33" fmla="*/ 10264922 w 12192000"/>
              <a:gd name="connsiteY33" fmla="*/ 1472107 h 3482342"/>
              <a:gd name="connsiteX34" fmla="*/ 10226099 w 12192000"/>
              <a:gd name="connsiteY34" fmla="*/ 1463393 h 3482342"/>
              <a:gd name="connsiteX35" fmla="*/ 10120184 w 12192000"/>
              <a:gd name="connsiteY35" fmla="*/ 1466924 h 3482342"/>
              <a:gd name="connsiteX36" fmla="*/ 10058690 w 12192000"/>
              <a:gd name="connsiteY36" fmla="*/ 1474888 h 3482342"/>
              <a:gd name="connsiteX37" fmla="*/ 10004424 w 12192000"/>
              <a:gd name="connsiteY37" fmla="*/ 1489801 h 3482342"/>
              <a:gd name="connsiteX38" fmla="*/ 9999951 w 12192000"/>
              <a:gd name="connsiteY38" fmla="*/ 1499127 h 3482342"/>
              <a:gd name="connsiteX39" fmla="*/ 9845462 w 12192000"/>
              <a:gd name="connsiteY39" fmla="*/ 1548192 h 3482342"/>
              <a:gd name="connsiteX40" fmla="*/ 9736156 w 12192000"/>
              <a:gd name="connsiteY40" fmla="*/ 1581928 h 3482342"/>
              <a:gd name="connsiteX41" fmla="*/ 9693355 w 12192000"/>
              <a:gd name="connsiteY41" fmla="*/ 1602632 h 3482342"/>
              <a:gd name="connsiteX42" fmla="*/ 9664242 w 12192000"/>
              <a:gd name="connsiteY42" fmla="*/ 1622075 h 3482342"/>
              <a:gd name="connsiteX43" fmla="*/ 9579195 w 12192000"/>
              <a:gd name="connsiteY43" fmla="*/ 1648017 h 3482342"/>
              <a:gd name="connsiteX44" fmla="*/ 9433652 w 12192000"/>
              <a:gd name="connsiteY44" fmla="*/ 1681174 h 3482342"/>
              <a:gd name="connsiteX45" fmla="*/ 9403775 w 12192000"/>
              <a:gd name="connsiteY45" fmla="*/ 1690403 h 3482342"/>
              <a:gd name="connsiteX46" fmla="*/ 9382503 w 12192000"/>
              <a:gd name="connsiteY46" fmla="*/ 1706957 h 3482342"/>
              <a:gd name="connsiteX47" fmla="*/ 9381410 w 12192000"/>
              <a:gd name="connsiteY47" fmla="*/ 1718312 h 3482342"/>
              <a:gd name="connsiteX48" fmla="*/ 9365685 w 12192000"/>
              <a:gd name="connsiteY48" fmla="*/ 1724772 h 3482342"/>
              <a:gd name="connsiteX49" fmla="*/ 9278020 w 12192000"/>
              <a:gd name="connsiteY49" fmla="*/ 1741161 h 3482342"/>
              <a:gd name="connsiteX50" fmla="*/ 9217145 w 12192000"/>
              <a:gd name="connsiteY50" fmla="*/ 1771195 h 3482342"/>
              <a:gd name="connsiteX51" fmla="*/ 8955875 w 12192000"/>
              <a:gd name="connsiteY51" fmla="*/ 1796806 h 3482342"/>
              <a:gd name="connsiteX52" fmla="*/ 8648415 w 12192000"/>
              <a:gd name="connsiteY52" fmla="*/ 1878623 h 3482342"/>
              <a:gd name="connsiteX53" fmla="*/ 8495949 w 12192000"/>
              <a:gd name="connsiteY53" fmla="*/ 1902425 h 3482342"/>
              <a:gd name="connsiteX54" fmla="*/ 8236214 w 12192000"/>
              <a:gd name="connsiteY54" fmla="*/ 1909725 h 3482342"/>
              <a:gd name="connsiteX55" fmla="*/ 8132104 w 12192000"/>
              <a:gd name="connsiteY55" fmla="*/ 1895727 h 3482342"/>
              <a:gd name="connsiteX56" fmla="*/ 7918078 w 12192000"/>
              <a:gd name="connsiteY56" fmla="*/ 1862668 h 3482342"/>
              <a:gd name="connsiteX57" fmla="*/ 7817899 w 12192000"/>
              <a:gd name="connsiteY57" fmla="*/ 1862176 h 3482342"/>
              <a:gd name="connsiteX58" fmla="*/ 7768994 w 12192000"/>
              <a:gd name="connsiteY58" fmla="*/ 1855721 h 3482342"/>
              <a:gd name="connsiteX59" fmla="*/ 7618027 w 12192000"/>
              <a:gd name="connsiteY59" fmla="*/ 1830959 h 3482342"/>
              <a:gd name="connsiteX60" fmla="*/ 7449425 w 12192000"/>
              <a:gd name="connsiteY60" fmla="*/ 1810910 h 3482342"/>
              <a:gd name="connsiteX61" fmla="*/ 7342915 w 12192000"/>
              <a:gd name="connsiteY61" fmla="*/ 1819827 h 3482342"/>
              <a:gd name="connsiteX62" fmla="*/ 7255191 w 12192000"/>
              <a:gd name="connsiteY62" fmla="*/ 1834354 h 3482342"/>
              <a:gd name="connsiteX63" fmla="*/ 7131205 w 12192000"/>
              <a:gd name="connsiteY63" fmla="*/ 1845557 h 3482342"/>
              <a:gd name="connsiteX64" fmla="*/ 6941837 w 12192000"/>
              <a:gd name="connsiteY64" fmla="*/ 1840640 h 3482342"/>
              <a:gd name="connsiteX65" fmla="*/ 6837145 w 12192000"/>
              <a:gd name="connsiteY65" fmla="*/ 1870724 h 3482342"/>
              <a:gd name="connsiteX66" fmla="*/ 6753991 w 12192000"/>
              <a:gd name="connsiteY66" fmla="*/ 1860969 h 3482342"/>
              <a:gd name="connsiteX67" fmla="*/ 6727754 w 12192000"/>
              <a:gd name="connsiteY67" fmla="*/ 1882372 h 3482342"/>
              <a:gd name="connsiteX68" fmla="*/ 6723371 w 12192000"/>
              <a:gd name="connsiteY68" fmla="*/ 1886494 h 3482342"/>
              <a:gd name="connsiteX69" fmla="*/ 6702779 w 12192000"/>
              <a:gd name="connsiteY69" fmla="*/ 1893601 h 3482342"/>
              <a:gd name="connsiteX70" fmla="*/ 6686657 w 12192000"/>
              <a:gd name="connsiteY70" fmla="*/ 1907344 h 3482342"/>
              <a:gd name="connsiteX71" fmla="*/ 6651330 w 12192000"/>
              <a:gd name="connsiteY71" fmla="*/ 1922921 h 3482342"/>
              <a:gd name="connsiteX72" fmla="*/ 6622958 w 12192000"/>
              <a:gd name="connsiteY72" fmla="*/ 1936255 h 3482342"/>
              <a:gd name="connsiteX73" fmla="*/ 6522602 w 12192000"/>
              <a:gd name="connsiteY73" fmla="*/ 1954133 h 3482342"/>
              <a:gd name="connsiteX74" fmla="*/ 6444344 w 12192000"/>
              <a:gd name="connsiteY74" fmla="*/ 1969663 h 3482342"/>
              <a:gd name="connsiteX75" fmla="*/ 6409626 w 12192000"/>
              <a:gd name="connsiteY75" fmla="*/ 1978846 h 3482342"/>
              <a:gd name="connsiteX76" fmla="*/ 6333446 w 12192000"/>
              <a:gd name="connsiteY76" fmla="*/ 1997163 h 3482342"/>
              <a:gd name="connsiteX77" fmla="*/ 6294933 w 12192000"/>
              <a:gd name="connsiteY77" fmla="*/ 2019412 h 3482342"/>
              <a:gd name="connsiteX78" fmla="*/ 6238719 w 12192000"/>
              <a:gd name="connsiteY78" fmla="*/ 2042547 h 3482342"/>
              <a:gd name="connsiteX79" fmla="*/ 6187205 w 12192000"/>
              <a:gd name="connsiteY79" fmla="*/ 2060048 h 3482342"/>
              <a:gd name="connsiteX80" fmla="*/ 6138780 w 12192000"/>
              <a:gd name="connsiteY80" fmla="*/ 2081918 h 3482342"/>
              <a:gd name="connsiteX81" fmla="*/ 6120125 w 12192000"/>
              <a:gd name="connsiteY81" fmla="*/ 2109475 h 3482342"/>
              <a:gd name="connsiteX82" fmla="*/ 6056576 w 12192000"/>
              <a:gd name="connsiteY82" fmla="*/ 2120066 h 3482342"/>
              <a:gd name="connsiteX83" fmla="*/ 5993794 w 12192000"/>
              <a:gd name="connsiteY83" fmla="*/ 2122569 h 3482342"/>
              <a:gd name="connsiteX84" fmla="*/ 5943601 w 12192000"/>
              <a:gd name="connsiteY84" fmla="*/ 2137719 h 3482342"/>
              <a:gd name="connsiteX85" fmla="*/ 5898141 w 12192000"/>
              <a:gd name="connsiteY85" fmla="*/ 2144806 h 3482342"/>
              <a:gd name="connsiteX86" fmla="*/ 5855337 w 12192000"/>
              <a:gd name="connsiteY86" fmla="*/ 2137719 h 3482342"/>
              <a:gd name="connsiteX87" fmla="*/ 5817682 w 12192000"/>
              <a:gd name="connsiteY87" fmla="*/ 2157358 h 3482342"/>
              <a:gd name="connsiteX88" fmla="*/ 5735300 w 12192000"/>
              <a:gd name="connsiteY88" fmla="*/ 2158902 h 3482342"/>
              <a:gd name="connsiteX89" fmla="*/ 5591469 w 12192000"/>
              <a:gd name="connsiteY89" fmla="*/ 2178389 h 3482342"/>
              <a:gd name="connsiteX90" fmla="*/ 5505818 w 12192000"/>
              <a:gd name="connsiteY90" fmla="*/ 2194207 h 3482342"/>
              <a:gd name="connsiteX91" fmla="*/ 5452860 w 12192000"/>
              <a:gd name="connsiteY91" fmla="*/ 2180085 h 3482342"/>
              <a:gd name="connsiteX92" fmla="*/ 5414282 w 12192000"/>
              <a:gd name="connsiteY92" fmla="*/ 2183070 h 3482342"/>
              <a:gd name="connsiteX93" fmla="*/ 5368369 w 12192000"/>
              <a:gd name="connsiteY93" fmla="*/ 2204272 h 3482342"/>
              <a:gd name="connsiteX94" fmla="*/ 5336354 w 12192000"/>
              <a:gd name="connsiteY94" fmla="*/ 2218920 h 3482342"/>
              <a:gd name="connsiteX95" fmla="*/ 5291263 w 12192000"/>
              <a:gd name="connsiteY95" fmla="*/ 2239182 h 3482342"/>
              <a:gd name="connsiteX96" fmla="*/ 5255152 w 12192000"/>
              <a:gd name="connsiteY96" fmla="*/ 2247164 h 3482342"/>
              <a:gd name="connsiteX97" fmla="*/ 5233796 w 12192000"/>
              <a:gd name="connsiteY97" fmla="*/ 2268260 h 3482342"/>
              <a:gd name="connsiteX98" fmla="*/ 5212786 w 12192000"/>
              <a:gd name="connsiteY98" fmla="*/ 2296592 h 3482342"/>
              <a:gd name="connsiteX99" fmla="*/ 5173523 w 12192000"/>
              <a:gd name="connsiteY99" fmla="*/ 2309057 h 3482342"/>
              <a:gd name="connsiteX100" fmla="*/ 5123830 w 12192000"/>
              <a:gd name="connsiteY100" fmla="*/ 2307070 h 3482342"/>
              <a:gd name="connsiteX101" fmla="*/ 5065426 w 12192000"/>
              <a:gd name="connsiteY101" fmla="*/ 2324076 h 3482342"/>
              <a:gd name="connsiteX102" fmla="*/ 4975908 w 12192000"/>
              <a:gd name="connsiteY102" fmla="*/ 2364128 h 3482342"/>
              <a:gd name="connsiteX103" fmla="*/ 4913723 w 12192000"/>
              <a:gd name="connsiteY103" fmla="*/ 2385265 h 3482342"/>
              <a:gd name="connsiteX104" fmla="*/ 4746485 w 12192000"/>
              <a:gd name="connsiteY104" fmla="*/ 2451769 h 3482342"/>
              <a:gd name="connsiteX105" fmla="*/ 4681588 w 12192000"/>
              <a:gd name="connsiteY105" fmla="*/ 2467494 h 3482342"/>
              <a:gd name="connsiteX106" fmla="*/ 1783655 w 12192000"/>
              <a:gd name="connsiteY106" fmla="*/ 3163860 h 3482342"/>
              <a:gd name="connsiteX107" fmla="*/ 1325955 w 12192000"/>
              <a:gd name="connsiteY107" fmla="*/ 3176692 h 3482342"/>
              <a:gd name="connsiteX108" fmla="*/ 1190384 w 12192000"/>
              <a:gd name="connsiteY108" fmla="*/ 3203504 h 3482342"/>
              <a:gd name="connsiteX109" fmla="*/ 1094537 w 12192000"/>
              <a:gd name="connsiteY109" fmla="*/ 3229469 h 3482342"/>
              <a:gd name="connsiteX110" fmla="*/ 779276 w 12192000"/>
              <a:gd name="connsiteY110" fmla="*/ 3327290 h 3482342"/>
              <a:gd name="connsiteX111" fmla="*/ 600378 w 12192000"/>
              <a:gd name="connsiteY111" fmla="*/ 3335250 h 3482342"/>
              <a:gd name="connsiteX112" fmla="*/ 493457 w 12192000"/>
              <a:gd name="connsiteY112" fmla="*/ 3365044 h 3482342"/>
              <a:gd name="connsiteX113" fmla="*/ 349402 w 12192000"/>
              <a:gd name="connsiteY113" fmla="*/ 3380897 h 3482342"/>
              <a:gd name="connsiteX114" fmla="*/ 192183 w 12192000"/>
              <a:gd name="connsiteY114" fmla="*/ 3460075 h 3482342"/>
              <a:gd name="connsiteX115" fmla="*/ 46713 w 12192000"/>
              <a:gd name="connsiteY115" fmla="*/ 3462986 h 3482342"/>
              <a:gd name="connsiteX116" fmla="*/ 2765 w 12192000"/>
              <a:gd name="connsiteY116" fmla="*/ 3480770 h 3482342"/>
              <a:gd name="connsiteX117" fmla="*/ 0 w 12192000"/>
              <a:gd name="connsiteY117" fmla="*/ 3482342 h 3482342"/>
              <a:gd name="connsiteX118" fmla="*/ 0 w 12192000"/>
              <a:gd name="connsiteY118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20819 w 12192000"/>
              <a:gd name="connsiteY19" fmla="*/ 1126133 h 3482342"/>
              <a:gd name="connsiteX20" fmla="*/ 11028687 w 12192000"/>
              <a:gd name="connsiteY20" fmla="*/ 1199018 h 3482342"/>
              <a:gd name="connsiteX21" fmla="*/ 10960443 w 12192000"/>
              <a:gd name="connsiteY21" fmla="*/ 1244502 h 3482342"/>
              <a:gd name="connsiteX22" fmla="*/ 10850998 w 12192000"/>
              <a:gd name="connsiteY22" fmla="*/ 1269215 h 3482342"/>
              <a:gd name="connsiteX23" fmla="*/ 10815658 w 12192000"/>
              <a:gd name="connsiteY23" fmla="*/ 1287849 h 3482342"/>
              <a:gd name="connsiteX24" fmla="*/ 10679906 w 12192000"/>
              <a:gd name="connsiteY24" fmla="*/ 1324988 h 3482342"/>
              <a:gd name="connsiteX25" fmla="*/ 10636304 w 12192000"/>
              <a:gd name="connsiteY25" fmla="*/ 1317928 h 3482342"/>
              <a:gd name="connsiteX26" fmla="*/ 10603863 w 12192000"/>
              <a:gd name="connsiteY26" fmla="*/ 1346886 h 3482342"/>
              <a:gd name="connsiteX27" fmla="*/ 10573203 w 12192000"/>
              <a:gd name="connsiteY27" fmla="*/ 1351996 h 3482342"/>
              <a:gd name="connsiteX28" fmla="*/ 10513263 w 12192000"/>
              <a:gd name="connsiteY28" fmla="*/ 1350756 h 3482342"/>
              <a:gd name="connsiteX29" fmla="*/ 10464012 w 12192000"/>
              <a:gd name="connsiteY29" fmla="*/ 1391778 h 3482342"/>
              <a:gd name="connsiteX30" fmla="*/ 10405409 w 12192000"/>
              <a:gd name="connsiteY30" fmla="*/ 1422789 h 3482342"/>
              <a:gd name="connsiteX31" fmla="*/ 10370530 w 12192000"/>
              <a:gd name="connsiteY31" fmla="*/ 1441596 h 3482342"/>
              <a:gd name="connsiteX32" fmla="*/ 10314361 w 12192000"/>
              <a:gd name="connsiteY32" fmla="*/ 1466924 h 3482342"/>
              <a:gd name="connsiteX33" fmla="*/ 10264922 w 12192000"/>
              <a:gd name="connsiteY33" fmla="*/ 1472107 h 3482342"/>
              <a:gd name="connsiteX34" fmla="*/ 10201385 w 12192000"/>
              <a:gd name="connsiteY34" fmla="*/ 1477515 h 3482342"/>
              <a:gd name="connsiteX35" fmla="*/ 10120184 w 12192000"/>
              <a:gd name="connsiteY35" fmla="*/ 1466924 h 3482342"/>
              <a:gd name="connsiteX36" fmla="*/ 10058690 w 12192000"/>
              <a:gd name="connsiteY36" fmla="*/ 1474888 h 3482342"/>
              <a:gd name="connsiteX37" fmla="*/ 10004424 w 12192000"/>
              <a:gd name="connsiteY37" fmla="*/ 1489801 h 3482342"/>
              <a:gd name="connsiteX38" fmla="*/ 9999951 w 12192000"/>
              <a:gd name="connsiteY38" fmla="*/ 1499127 h 3482342"/>
              <a:gd name="connsiteX39" fmla="*/ 9845462 w 12192000"/>
              <a:gd name="connsiteY39" fmla="*/ 1548192 h 3482342"/>
              <a:gd name="connsiteX40" fmla="*/ 9736156 w 12192000"/>
              <a:gd name="connsiteY40" fmla="*/ 1581928 h 3482342"/>
              <a:gd name="connsiteX41" fmla="*/ 9693355 w 12192000"/>
              <a:gd name="connsiteY41" fmla="*/ 1602632 h 3482342"/>
              <a:gd name="connsiteX42" fmla="*/ 9664242 w 12192000"/>
              <a:gd name="connsiteY42" fmla="*/ 1622075 h 3482342"/>
              <a:gd name="connsiteX43" fmla="*/ 9579195 w 12192000"/>
              <a:gd name="connsiteY43" fmla="*/ 1648017 h 3482342"/>
              <a:gd name="connsiteX44" fmla="*/ 9433652 w 12192000"/>
              <a:gd name="connsiteY44" fmla="*/ 1681174 h 3482342"/>
              <a:gd name="connsiteX45" fmla="*/ 9403775 w 12192000"/>
              <a:gd name="connsiteY45" fmla="*/ 1690403 h 3482342"/>
              <a:gd name="connsiteX46" fmla="*/ 9382503 w 12192000"/>
              <a:gd name="connsiteY46" fmla="*/ 1706957 h 3482342"/>
              <a:gd name="connsiteX47" fmla="*/ 9381410 w 12192000"/>
              <a:gd name="connsiteY47" fmla="*/ 1718312 h 3482342"/>
              <a:gd name="connsiteX48" fmla="*/ 9365685 w 12192000"/>
              <a:gd name="connsiteY48" fmla="*/ 1724772 h 3482342"/>
              <a:gd name="connsiteX49" fmla="*/ 9278020 w 12192000"/>
              <a:gd name="connsiteY49" fmla="*/ 1741161 h 3482342"/>
              <a:gd name="connsiteX50" fmla="*/ 9217145 w 12192000"/>
              <a:gd name="connsiteY50" fmla="*/ 1771195 h 3482342"/>
              <a:gd name="connsiteX51" fmla="*/ 8955875 w 12192000"/>
              <a:gd name="connsiteY51" fmla="*/ 1796806 h 3482342"/>
              <a:gd name="connsiteX52" fmla="*/ 8648415 w 12192000"/>
              <a:gd name="connsiteY52" fmla="*/ 1878623 h 3482342"/>
              <a:gd name="connsiteX53" fmla="*/ 8495949 w 12192000"/>
              <a:gd name="connsiteY53" fmla="*/ 1902425 h 3482342"/>
              <a:gd name="connsiteX54" fmla="*/ 8236214 w 12192000"/>
              <a:gd name="connsiteY54" fmla="*/ 1909725 h 3482342"/>
              <a:gd name="connsiteX55" fmla="*/ 8132104 w 12192000"/>
              <a:gd name="connsiteY55" fmla="*/ 1895727 h 3482342"/>
              <a:gd name="connsiteX56" fmla="*/ 7918078 w 12192000"/>
              <a:gd name="connsiteY56" fmla="*/ 1862668 h 3482342"/>
              <a:gd name="connsiteX57" fmla="*/ 7817899 w 12192000"/>
              <a:gd name="connsiteY57" fmla="*/ 1862176 h 3482342"/>
              <a:gd name="connsiteX58" fmla="*/ 7768994 w 12192000"/>
              <a:gd name="connsiteY58" fmla="*/ 1855721 h 3482342"/>
              <a:gd name="connsiteX59" fmla="*/ 7618027 w 12192000"/>
              <a:gd name="connsiteY59" fmla="*/ 1830959 h 3482342"/>
              <a:gd name="connsiteX60" fmla="*/ 7449425 w 12192000"/>
              <a:gd name="connsiteY60" fmla="*/ 1810910 h 3482342"/>
              <a:gd name="connsiteX61" fmla="*/ 7342915 w 12192000"/>
              <a:gd name="connsiteY61" fmla="*/ 1819827 h 3482342"/>
              <a:gd name="connsiteX62" fmla="*/ 7255191 w 12192000"/>
              <a:gd name="connsiteY62" fmla="*/ 1834354 h 3482342"/>
              <a:gd name="connsiteX63" fmla="*/ 7131205 w 12192000"/>
              <a:gd name="connsiteY63" fmla="*/ 1845557 h 3482342"/>
              <a:gd name="connsiteX64" fmla="*/ 6941837 w 12192000"/>
              <a:gd name="connsiteY64" fmla="*/ 1840640 h 3482342"/>
              <a:gd name="connsiteX65" fmla="*/ 6837145 w 12192000"/>
              <a:gd name="connsiteY65" fmla="*/ 1870724 h 3482342"/>
              <a:gd name="connsiteX66" fmla="*/ 6753991 w 12192000"/>
              <a:gd name="connsiteY66" fmla="*/ 1860969 h 3482342"/>
              <a:gd name="connsiteX67" fmla="*/ 6727754 w 12192000"/>
              <a:gd name="connsiteY67" fmla="*/ 1882372 h 3482342"/>
              <a:gd name="connsiteX68" fmla="*/ 6723371 w 12192000"/>
              <a:gd name="connsiteY68" fmla="*/ 1886494 h 3482342"/>
              <a:gd name="connsiteX69" fmla="*/ 6702779 w 12192000"/>
              <a:gd name="connsiteY69" fmla="*/ 1893601 h 3482342"/>
              <a:gd name="connsiteX70" fmla="*/ 6686657 w 12192000"/>
              <a:gd name="connsiteY70" fmla="*/ 1907344 h 3482342"/>
              <a:gd name="connsiteX71" fmla="*/ 6651330 w 12192000"/>
              <a:gd name="connsiteY71" fmla="*/ 1922921 h 3482342"/>
              <a:gd name="connsiteX72" fmla="*/ 6622958 w 12192000"/>
              <a:gd name="connsiteY72" fmla="*/ 1936255 h 3482342"/>
              <a:gd name="connsiteX73" fmla="*/ 6522602 w 12192000"/>
              <a:gd name="connsiteY73" fmla="*/ 1954133 h 3482342"/>
              <a:gd name="connsiteX74" fmla="*/ 6444344 w 12192000"/>
              <a:gd name="connsiteY74" fmla="*/ 1969663 h 3482342"/>
              <a:gd name="connsiteX75" fmla="*/ 6409626 w 12192000"/>
              <a:gd name="connsiteY75" fmla="*/ 1978846 h 3482342"/>
              <a:gd name="connsiteX76" fmla="*/ 6333446 w 12192000"/>
              <a:gd name="connsiteY76" fmla="*/ 1997163 h 3482342"/>
              <a:gd name="connsiteX77" fmla="*/ 6294933 w 12192000"/>
              <a:gd name="connsiteY77" fmla="*/ 2019412 h 3482342"/>
              <a:gd name="connsiteX78" fmla="*/ 6238719 w 12192000"/>
              <a:gd name="connsiteY78" fmla="*/ 2042547 h 3482342"/>
              <a:gd name="connsiteX79" fmla="*/ 6187205 w 12192000"/>
              <a:gd name="connsiteY79" fmla="*/ 2060048 h 3482342"/>
              <a:gd name="connsiteX80" fmla="*/ 6138780 w 12192000"/>
              <a:gd name="connsiteY80" fmla="*/ 2081918 h 3482342"/>
              <a:gd name="connsiteX81" fmla="*/ 6120125 w 12192000"/>
              <a:gd name="connsiteY81" fmla="*/ 2109475 h 3482342"/>
              <a:gd name="connsiteX82" fmla="*/ 6056576 w 12192000"/>
              <a:gd name="connsiteY82" fmla="*/ 2120066 h 3482342"/>
              <a:gd name="connsiteX83" fmla="*/ 5993794 w 12192000"/>
              <a:gd name="connsiteY83" fmla="*/ 2122569 h 3482342"/>
              <a:gd name="connsiteX84" fmla="*/ 5943601 w 12192000"/>
              <a:gd name="connsiteY84" fmla="*/ 2137719 h 3482342"/>
              <a:gd name="connsiteX85" fmla="*/ 5898141 w 12192000"/>
              <a:gd name="connsiteY85" fmla="*/ 2144806 h 3482342"/>
              <a:gd name="connsiteX86" fmla="*/ 5855337 w 12192000"/>
              <a:gd name="connsiteY86" fmla="*/ 2137719 h 3482342"/>
              <a:gd name="connsiteX87" fmla="*/ 5817682 w 12192000"/>
              <a:gd name="connsiteY87" fmla="*/ 2157358 h 3482342"/>
              <a:gd name="connsiteX88" fmla="*/ 5735300 w 12192000"/>
              <a:gd name="connsiteY88" fmla="*/ 2158902 h 3482342"/>
              <a:gd name="connsiteX89" fmla="*/ 5591469 w 12192000"/>
              <a:gd name="connsiteY89" fmla="*/ 2178389 h 3482342"/>
              <a:gd name="connsiteX90" fmla="*/ 5505818 w 12192000"/>
              <a:gd name="connsiteY90" fmla="*/ 2194207 h 3482342"/>
              <a:gd name="connsiteX91" fmla="*/ 5452860 w 12192000"/>
              <a:gd name="connsiteY91" fmla="*/ 2180085 h 3482342"/>
              <a:gd name="connsiteX92" fmla="*/ 5414282 w 12192000"/>
              <a:gd name="connsiteY92" fmla="*/ 2183070 h 3482342"/>
              <a:gd name="connsiteX93" fmla="*/ 5368369 w 12192000"/>
              <a:gd name="connsiteY93" fmla="*/ 2204272 h 3482342"/>
              <a:gd name="connsiteX94" fmla="*/ 5336354 w 12192000"/>
              <a:gd name="connsiteY94" fmla="*/ 2218920 h 3482342"/>
              <a:gd name="connsiteX95" fmla="*/ 5291263 w 12192000"/>
              <a:gd name="connsiteY95" fmla="*/ 2239182 h 3482342"/>
              <a:gd name="connsiteX96" fmla="*/ 5255152 w 12192000"/>
              <a:gd name="connsiteY96" fmla="*/ 2247164 h 3482342"/>
              <a:gd name="connsiteX97" fmla="*/ 5233796 w 12192000"/>
              <a:gd name="connsiteY97" fmla="*/ 2268260 h 3482342"/>
              <a:gd name="connsiteX98" fmla="*/ 5212786 w 12192000"/>
              <a:gd name="connsiteY98" fmla="*/ 2296592 h 3482342"/>
              <a:gd name="connsiteX99" fmla="*/ 5173523 w 12192000"/>
              <a:gd name="connsiteY99" fmla="*/ 2309057 h 3482342"/>
              <a:gd name="connsiteX100" fmla="*/ 5123830 w 12192000"/>
              <a:gd name="connsiteY100" fmla="*/ 2307070 h 3482342"/>
              <a:gd name="connsiteX101" fmla="*/ 5065426 w 12192000"/>
              <a:gd name="connsiteY101" fmla="*/ 2324076 h 3482342"/>
              <a:gd name="connsiteX102" fmla="*/ 4975908 w 12192000"/>
              <a:gd name="connsiteY102" fmla="*/ 2364128 h 3482342"/>
              <a:gd name="connsiteX103" fmla="*/ 4913723 w 12192000"/>
              <a:gd name="connsiteY103" fmla="*/ 2385265 h 3482342"/>
              <a:gd name="connsiteX104" fmla="*/ 4746485 w 12192000"/>
              <a:gd name="connsiteY104" fmla="*/ 2451769 h 3482342"/>
              <a:gd name="connsiteX105" fmla="*/ 4681588 w 12192000"/>
              <a:gd name="connsiteY105" fmla="*/ 2467494 h 3482342"/>
              <a:gd name="connsiteX106" fmla="*/ 1783655 w 12192000"/>
              <a:gd name="connsiteY106" fmla="*/ 3163860 h 3482342"/>
              <a:gd name="connsiteX107" fmla="*/ 1325955 w 12192000"/>
              <a:gd name="connsiteY107" fmla="*/ 3176692 h 3482342"/>
              <a:gd name="connsiteX108" fmla="*/ 1190384 w 12192000"/>
              <a:gd name="connsiteY108" fmla="*/ 3203504 h 3482342"/>
              <a:gd name="connsiteX109" fmla="*/ 1094537 w 12192000"/>
              <a:gd name="connsiteY109" fmla="*/ 3229469 h 3482342"/>
              <a:gd name="connsiteX110" fmla="*/ 779276 w 12192000"/>
              <a:gd name="connsiteY110" fmla="*/ 3327290 h 3482342"/>
              <a:gd name="connsiteX111" fmla="*/ 600378 w 12192000"/>
              <a:gd name="connsiteY111" fmla="*/ 3335250 h 3482342"/>
              <a:gd name="connsiteX112" fmla="*/ 493457 w 12192000"/>
              <a:gd name="connsiteY112" fmla="*/ 3365044 h 3482342"/>
              <a:gd name="connsiteX113" fmla="*/ 349402 w 12192000"/>
              <a:gd name="connsiteY113" fmla="*/ 3380897 h 3482342"/>
              <a:gd name="connsiteX114" fmla="*/ 192183 w 12192000"/>
              <a:gd name="connsiteY114" fmla="*/ 3460075 h 3482342"/>
              <a:gd name="connsiteX115" fmla="*/ 46713 w 12192000"/>
              <a:gd name="connsiteY115" fmla="*/ 3462986 h 3482342"/>
              <a:gd name="connsiteX116" fmla="*/ 2765 w 12192000"/>
              <a:gd name="connsiteY116" fmla="*/ 3480770 h 3482342"/>
              <a:gd name="connsiteX117" fmla="*/ 0 w 12192000"/>
              <a:gd name="connsiteY117" fmla="*/ 3482342 h 3482342"/>
              <a:gd name="connsiteX118" fmla="*/ 0 w 12192000"/>
              <a:gd name="connsiteY118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3568 w 12192000"/>
              <a:gd name="connsiteY18" fmla="*/ 1039464 h 3482342"/>
              <a:gd name="connsiteX19" fmla="*/ 11175804 w 12192000"/>
              <a:gd name="connsiteY19" fmla="*/ 1067977 h 3482342"/>
              <a:gd name="connsiteX20" fmla="*/ 11120819 w 12192000"/>
              <a:gd name="connsiteY20" fmla="*/ 1126133 h 3482342"/>
              <a:gd name="connsiteX21" fmla="*/ 11028687 w 12192000"/>
              <a:gd name="connsiteY21" fmla="*/ 1199018 h 3482342"/>
              <a:gd name="connsiteX22" fmla="*/ 10960443 w 12192000"/>
              <a:gd name="connsiteY22" fmla="*/ 1244502 h 3482342"/>
              <a:gd name="connsiteX23" fmla="*/ 10850998 w 12192000"/>
              <a:gd name="connsiteY23" fmla="*/ 1269215 h 3482342"/>
              <a:gd name="connsiteX24" fmla="*/ 10815658 w 12192000"/>
              <a:gd name="connsiteY24" fmla="*/ 1287849 h 3482342"/>
              <a:gd name="connsiteX25" fmla="*/ 10679906 w 12192000"/>
              <a:gd name="connsiteY25" fmla="*/ 1324988 h 3482342"/>
              <a:gd name="connsiteX26" fmla="*/ 10636304 w 12192000"/>
              <a:gd name="connsiteY26" fmla="*/ 1317928 h 3482342"/>
              <a:gd name="connsiteX27" fmla="*/ 10603863 w 12192000"/>
              <a:gd name="connsiteY27" fmla="*/ 1346886 h 3482342"/>
              <a:gd name="connsiteX28" fmla="*/ 10573203 w 12192000"/>
              <a:gd name="connsiteY28" fmla="*/ 1351996 h 3482342"/>
              <a:gd name="connsiteX29" fmla="*/ 10513263 w 12192000"/>
              <a:gd name="connsiteY29" fmla="*/ 1350756 h 3482342"/>
              <a:gd name="connsiteX30" fmla="*/ 10464012 w 12192000"/>
              <a:gd name="connsiteY30" fmla="*/ 1391778 h 3482342"/>
              <a:gd name="connsiteX31" fmla="*/ 10405409 w 12192000"/>
              <a:gd name="connsiteY31" fmla="*/ 1422789 h 3482342"/>
              <a:gd name="connsiteX32" fmla="*/ 10370530 w 12192000"/>
              <a:gd name="connsiteY32" fmla="*/ 1441596 h 3482342"/>
              <a:gd name="connsiteX33" fmla="*/ 10314361 w 12192000"/>
              <a:gd name="connsiteY33" fmla="*/ 1466924 h 3482342"/>
              <a:gd name="connsiteX34" fmla="*/ 10264922 w 12192000"/>
              <a:gd name="connsiteY34" fmla="*/ 1472107 h 3482342"/>
              <a:gd name="connsiteX35" fmla="*/ 10201385 w 12192000"/>
              <a:gd name="connsiteY35" fmla="*/ 1477515 h 3482342"/>
              <a:gd name="connsiteX36" fmla="*/ 10120184 w 12192000"/>
              <a:gd name="connsiteY36" fmla="*/ 1466924 h 3482342"/>
              <a:gd name="connsiteX37" fmla="*/ 10058690 w 12192000"/>
              <a:gd name="connsiteY37" fmla="*/ 1474888 h 3482342"/>
              <a:gd name="connsiteX38" fmla="*/ 10004424 w 12192000"/>
              <a:gd name="connsiteY38" fmla="*/ 1489801 h 3482342"/>
              <a:gd name="connsiteX39" fmla="*/ 9999951 w 12192000"/>
              <a:gd name="connsiteY39" fmla="*/ 1499127 h 3482342"/>
              <a:gd name="connsiteX40" fmla="*/ 9845462 w 12192000"/>
              <a:gd name="connsiteY40" fmla="*/ 1548192 h 3482342"/>
              <a:gd name="connsiteX41" fmla="*/ 9736156 w 12192000"/>
              <a:gd name="connsiteY41" fmla="*/ 1581928 h 3482342"/>
              <a:gd name="connsiteX42" fmla="*/ 9693355 w 12192000"/>
              <a:gd name="connsiteY42" fmla="*/ 1602632 h 3482342"/>
              <a:gd name="connsiteX43" fmla="*/ 9664242 w 12192000"/>
              <a:gd name="connsiteY43" fmla="*/ 1622075 h 3482342"/>
              <a:gd name="connsiteX44" fmla="*/ 9579195 w 12192000"/>
              <a:gd name="connsiteY44" fmla="*/ 1648017 h 3482342"/>
              <a:gd name="connsiteX45" fmla="*/ 9433652 w 12192000"/>
              <a:gd name="connsiteY45" fmla="*/ 1681174 h 3482342"/>
              <a:gd name="connsiteX46" fmla="*/ 9403775 w 12192000"/>
              <a:gd name="connsiteY46" fmla="*/ 1690403 h 3482342"/>
              <a:gd name="connsiteX47" fmla="*/ 9382503 w 12192000"/>
              <a:gd name="connsiteY47" fmla="*/ 1706957 h 3482342"/>
              <a:gd name="connsiteX48" fmla="*/ 9381410 w 12192000"/>
              <a:gd name="connsiteY48" fmla="*/ 1718312 h 3482342"/>
              <a:gd name="connsiteX49" fmla="*/ 9365685 w 12192000"/>
              <a:gd name="connsiteY49" fmla="*/ 1724772 h 3482342"/>
              <a:gd name="connsiteX50" fmla="*/ 9278020 w 12192000"/>
              <a:gd name="connsiteY50" fmla="*/ 1741161 h 3482342"/>
              <a:gd name="connsiteX51" fmla="*/ 9217145 w 12192000"/>
              <a:gd name="connsiteY51" fmla="*/ 1771195 h 3482342"/>
              <a:gd name="connsiteX52" fmla="*/ 8955875 w 12192000"/>
              <a:gd name="connsiteY52" fmla="*/ 1796806 h 3482342"/>
              <a:gd name="connsiteX53" fmla="*/ 8648415 w 12192000"/>
              <a:gd name="connsiteY53" fmla="*/ 1878623 h 3482342"/>
              <a:gd name="connsiteX54" fmla="*/ 8495949 w 12192000"/>
              <a:gd name="connsiteY54" fmla="*/ 1902425 h 3482342"/>
              <a:gd name="connsiteX55" fmla="*/ 8236214 w 12192000"/>
              <a:gd name="connsiteY55" fmla="*/ 1909725 h 3482342"/>
              <a:gd name="connsiteX56" fmla="*/ 8132104 w 12192000"/>
              <a:gd name="connsiteY56" fmla="*/ 1895727 h 3482342"/>
              <a:gd name="connsiteX57" fmla="*/ 7918078 w 12192000"/>
              <a:gd name="connsiteY57" fmla="*/ 1862668 h 3482342"/>
              <a:gd name="connsiteX58" fmla="*/ 7817899 w 12192000"/>
              <a:gd name="connsiteY58" fmla="*/ 1862176 h 3482342"/>
              <a:gd name="connsiteX59" fmla="*/ 7768994 w 12192000"/>
              <a:gd name="connsiteY59" fmla="*/ 1855721 h 3482342"/>
              <a:gd name="connsiteX60" fmla="*/ 7618027 w 12192000"/>
              <a:gd name="connsiteY60" fmla="*/ 1830959 h 3482342"/>
              <a:gd name="connsiteX61" fmla="*/ 7449425 w 12192000"/>
              <a:gd name="connsiteY61" fmla="*/ 1810910 h 3482342"/>
              <a:gd name="connsiteX62" fmla="*/ 7342915 w 12192000"/>
              <a:gd name="connsiteY62" fmla="*/ 1819827 h 3482342"/>
              <a:gd name="connsiteX63" fmla="*/ 7255191 w 12192000"/>
              <a:gd name="connsiteY63" fmla="*/ 1834354 h 3482342"/>
              <a:gd name="connsiteX64" fmla="*/ 7131205 w 12192000"/>
              <a:gd name="connsiteY64" fmla="*/ 1845557 h 3482342"/>
              <a:gd name="connsiteX65" fmla="*/ 6941837 w 12192000"/>
              <a:gd name="connsiteY65" fmla="*/ 1840640 h 3482342"/>
              <a:gd name="connsiteX66" fmla="*/ 6837145 w 12192000"/>
              <a:gd name="connsiteY66" fmla="*/ 1870724 h 3482342"/>
              <a:gd name="connsiteX67" fmla="*/ 6753991 w 12192000"/>
              <a:gd name="connsiteY67" fmla="*/ 1860969 h 3482342"/>
              <a:gd name="connsiteX68" fmla="*/ 6727754 w 12192000"/>
              <a:gd name="connsiteY68" fmla="*/ 1882372 h 3482342"/>
              <a:gd name="connsiteX69" fmla="*/ 6723371 w 12192000"/>
              <a:gd name="connsiteY69" fmla="*/ 1886494 h 3482342"/>
              <a:gd name="connsiteX70" fmla="*/ 6702779 w 12192000"/>
              <a:gd name="connsiteY70" fmla="*/ 1893601 h 3482342"/>
              <a:gd name="connsiteX71" fmla="*/ 6686657 w 12192000"/>
              <a:gd name="connsiteY71" fmla="*/ 1907344 h 3482342"/>
              <a:gd name="connsiteX72" fmla="*/ 6651330 w 12192000"/>
              <a:gd name="connsiteY72" fmla="*/ 1922921 h 3482342"/>
              <a:gd name="connsiteX73" fmla="*/ 6622958 w 12192000"/>
              <a:gd name="connsiteY73" fmla="*/ 1936255 h 3482342"/>
              <a:gd name="connsiteX74" fmla="*/ 6522602 w 12192000"/>
              <a:gd name="connsiteY74" fmla="*/ 1954133 h 3482342"/>
              <a:gd name="connsiteX75" fmla="*/ 6444344 w 12192000"/>
              <a:gd name="connsiteY75" fmla="*/ 1969663 h 3482342"/>
              <a:gd name="connsiteX76" fmla="*/ 6409626 w 12192000"/>
              <a:gd name="connsiteY76" fmla="*/ 1978846 h 3482342"/>
              <a:gd name="connsiteX77" fmla="*/ 6333446 w 12192000"/>
              <a:gd name="connsiteY77" fmla="*/ 1997163 h 3482342"/>
              <a:gd name="connsiteX78" fmla="*/ 6294933 w 12192000"/>
              <a:gd name="connsiteY78" fmla="*/ 2019412 h 3482342"/>
              <a:gd name="connsiteX79" fmla="*/ 6238719 w 12192000"/>
              <a:gd name="connsiteY79" fmla="*/ 2042547 h 3482342"/>
              <a:gd name="connsiteX80" fmla="*/ 6187205 w 12192000"/>
              <a:gd name="connsiteY80" fmla="*/ 2060048 h 3482342"/>
              <a:gd name="connsiteX81" fmla="*/ 6138780 w 12192000"/>
              <a:gd name="connsiteY81" fmla="*/ 2081918 h 3482342"/>
              <a:gd name="connsiteX82" fmla="*/ 6120125 w 12192000"/>
              <a:gd name="connsiteY82" fmla="*/ 2109475 h 3482342"/>
              <a:gd name="connsiteX83" fmla="*/ 6056576 w 12192000"/>
              <a:gd name="connsiteY83" fmla="*/ 2120066 h 3482342"/>
              <a:gd name="connsiteX84" fmla="*/ 5993794 w 12192000"/>
              <a:gd name="connsiteY84" fmla="*/ 2122569 h 3482342"/>
              <a:gd name="connsiteX85" fmla="*/ 5943601 w 12192000"/>
              <a:gd name="connsiteY85" fmla="*/ 2137719 h 3482342"/>
              <a:gd name="connsiteX86" fmla="*/ 5898141 w 12192000"/>
              <a:gd name="connsiteY86" fmla="*/ 2144806 h 3482342"/>
              <a:gd name="connsiteX87" fmla="*/ 5855337 w 12192000"/>
              <a:gd name="connsiteY87" fmla="*/ 2137719 h 3482342"/>
              <a:gd name="connsiteX88" fmla="*/ 5817682 w 12192000"/>
              <a:gd name="connsiteY88" fmla="*/ 2157358 h 3482342"/>
              <a:gd name="connsiteX89" fmla="*/ 5735300 w 12192000"/>
              <a:gd name="connsiteY89" fmla="*/ 2158902 h 3482342"/>
              <a:gd name="connsiteX90" fmla="*/ 5591469 w 12192000"/>
              <a:gd name="connsiteY90" fmla="*/ 2178389 h 3482342"/>
              <a:gd name="connsiteX91" fmla="*/ 5505818 w 12192000"/>
              <a:gd name="connsiteY91" fmla="*/ 2194207 h 3482342"/>
              <a:gd name="connsiteX92" fmla="*/ 5452860 w 12192000"/>
              <a:gd name="connsiteY92" fmla="*/ 2180085 h 3482342"/>
              <a:gd name="connsiteX93" fmla="*/ 5414282 w 12192000"/>
              <a:gd name="connsiteY93" fmla="*/ 2183070 h 3482342"/>
              <a:gd name="connsiteX94" fmla="*/ 5368369 w 12192000"/>
              <a:gd name="connsiteY94" fmla="*/ 2204272 h 3482342"/>
              <a:gd name="connsiteX95" fmla="*/ 5336354 w 12192000"/>
              <a:gd name="connsiteY95" fmla="*/ 2218920 h 3482342"/>
              <a:gd name="connsiteX96" fmla="*/ 5291263 w 12192000"/>
              <a:gd name="connsiteY96" fmla="*/ 2239182 h 3482342"/>
              <a:gd name="connsiteX97" fmla="*/ 5255152 w 12192000"/>
              <a:gd name="connsiteY97" fmla="*/ 2247164 h 3482342"/>
              <a:gd name="connsiteX98" fmla="*/ 5233796 w 12192000"/>
              <a:gd name="connsiteY98" fmla="*/ 2268260 h 3482342"/>
              <a:gd name="connsiteX99" fmla="*/ 5212786 w 12192000"/>
              <a:gd name="connsiteY99" fmla="*/ 2296592 h 3482342"/>
              <a:gd name="connsiteX100" fmla="*/ 5173523 w 12192000"/>
              <a:gd name="connsiteY100" fmla="*/ 2309057 h 3482342"/>
              <a:gd name="connsiteX101" fmla="*/ 5123830 w 12192000"/>
              <a:gd name="connsiteY101" fmla="*/ 2307070 h 3482342"/>
              <a:gd name="connsiteX102" fmla="*/ 5065426 w 12192000"/>
              <a:gd name="connsiteY102" fmla="*/ 2324076 h 3482342"/>
              <a:gd name="connsiteX103" fmla="*/ 4975908 w 12192000"/>
              <a:gd name="connsiteY103" fmla="*/ 2364128 h 3482342"/>
              <a:gd name="connsiteX104" fmla="*/ 4913723 w 12192000"/>
              <a:gd name="connsiteY104" fmla="*/ 2385265 h 3482342"/>
              <a:gd name="connsiteX105" fmla="*/ 4746485 w 12192000"/>
              <a:gd name="connsiteY105" fmla="*/ 2451769 h 3482342"/>
              <a:gd name="connsiteX106" fmla="*/ 4681588 w 12192000"/>
              <a:gd name="connsiteY106" fmla="*/ 2467494 h 3482342"/>
              <a:gd name="connsiteX107" fmla="*/ 1783655 w 12192000"/>
              <a:gd name="connsiteY107" fmla="*/ 3163860 h 3482342"/>
              <a:gd name="connsiteX108" fmla="*/ 1325955 w 12192000"/>
              <a:gd name="connsiteY108" fmla="*/ 3176692 h 3482342"/>
              <a:gd name="connsiteX109" fmla="*/ 1190384 w 12192000"/>
              <a:gd name="connsiteY109" fmla="*/ 3203504 h 3482342"/>
              <a:gd name="connsiteX110" fmla="*/ 1094537 w 12192000"/>
              <a:gd name="connsiteY110" fmla="*/ 3229469 h 3482342"/>
              <a:gd name="connsiteX111" fmla="*/ 779276 w 12192000"/>
              <a:gd name="connsiteY111" fmla="*/ 3327290 h 3482342"/>
              <a:gd name="connsiteX112" fmla="*/ 600378 w 12192000"/>
              <a:gd name="connsiteY112" fmla="*/ 3335250 h 3482342"/>
              <a:gd name="connsiteX113" fmla="*/ 493457 w 12192000"/>
              <a:gd name="connsiteY113" fmla="*/ 3365044 h 3482342"/>
              <a:gd name="connsiteX114" fmla="*/ 349402 w 12192000"/>
              <a:gd name="connsiteY114" fmla="*/ 3380897 h 3482342"/>
              <a:gd name="connsiteX115" fmla="*/ 192183 w 12192000"/>
              <a:gd name="connsiteY115" fmla="*/ 3460075 h 3482342"/>
              <a:gd name="connsiteX116" fmla="*/ 46713 w 12192000"/>
              <a:gd name="connsiteY116" fmla="*/ 3462986 h 3482342"/>
              <a:gd name="connsiteX117" fmla="*/ 2765 w 12192000"/>
              <a:gd name="connsiteY117" fmla="*/ 3480770 h 3482342"/>
              <a:gd name="connsiteX118" fmla="*/ 0 w 12192000"/>
              <a:gd name="connsiteY118" fmla="*/ 3482342 h 3482342"/>
              <a:gd name="connsiteX119" fmla="*/ 0 w 12192000"/>
              <a:gd name="connsiteY119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228040 w 12192000"/>
              <a:gd name="connsiteY17" fmla="*/ 958953 h 3482342"/>
              <a:gd name="connsiteX18" fmla="*/ 11196987 w 12192000"/>
              <a:gd name="connsiteY18" fmla="*/ 1000897 h 3482342"/>
              <a:gd name="connsiteX19" fmla="*/ 11193568 w 12192000"/>
              <a:gd name="connsiteY19" fmla="*/ 1039464 h 3482342"/>
              <a:gd name="connsiteX20" fmla="*/ 11175804 w 12192000"/>
              <a:gd name="connsiteY20" fmla="*/ 1067977 h 3482342"/>
              <a:gd name="connsiteX21" fmla="*/ 11120819 w 12192000"/>
              <a:gd name="connsiteY21" fmla="*/ 1126133 h 3482342"/>
              <a:gd name="connsiteX22" fmla="*/ 11028687 w 12192000"/>
              <a:gd name="connsiteY22" fmla="*/ 1199018 h 3482342"/>
              <a:gd name="connsiteX23" fmla="*/ 10960443 w 12192000"/>
              <a:gd name="connsiteY23" fmla="*/ 1244502 h 3482342"/>
              <a:gd name="connsiteX24" fmla="*/ 10850998 w 12192000"/>
              <a:gd name="connsiteY24" fmla="*/ 1269215 h 3482342"/>
              <a:gd name="connsiteX25" fmla="*/ 10815658 w 12192000"/>
              <a:gd name="connsiteY25" fmla="*/ 1287849 h 3482342"/>
              <a:gd name="connsiteX26" fmla="*/ 10679906 w 12192000"/>
              <a:gd name="connsiteY26" fmla="*/ 1324988 h 3482342"/>
              <a:gd name="connsiteX27" fmla="*/ 10636304 w 12192000"/>
              <a:gd name="connsiteY27" fmla="*/ 1317928 h 3482342"/>
              <a:gd name="connsiteX28" fmla="*/ 10603863 w 12192000"/>
              <a:gd name="connsiteY28" fmla="*/ 1346886 h 3482342"/>
              <a:gd name="connsiteX29" fmla="*/ 10573203 w 12192000"/>
              <a:gd name="connsiteY29" fmla="*/ 1351996 h 3482342"/>
              <a:gd name="connsiteX30" fmla="*/ 10513263 w 12192000"/>
              <a:gd name="connsiteY30" fmla="*/ 1350756 h 3482342"/>
              <a:gd name="connsiteX31" fmla="*/ 10464012 w 12192000"/>
              <a:gd name="connsiteY31" fmla="*/ 1391778 h 3482342"/>
              <a:gd name="connsiteX32" fmla="*/ 10405409 w 12192000"/>
              <a:gd name="connsiteY32" fmla="*/ 1422789 h 3482342"/>
              <a:gd name="connsiteX33" fmla="*/ 10370530 w 12192000"/>
              <a:gd name="connsiteY33" fmla="*/ 1441596 h 3482342"/>
              <a:gd name="connsiteX34" fmla="*/ 10314361 w 12192000"/>
              <a:gd name="connsiteY34" fmla="*/ 1466924 h 3482342"/>
              <a:gd name="connsiteX35" fmla="*/ 10264922 w 12192000"/>
              <a:gd name="connsiteY35" fmla="*/ 1472107 h 3482342"/>
              <a:gd name="connsiteX36" fmla="*/ 10201385 w 12192000"/>
              <a:gd name="connsiteY36" fmla="*/ 1477515 h 3482342"/>
              <a:gd name="connsiteX37" fmla="*/ 10120184 w 12192000"/>
              <a:gd name="connsiteY37" fmla="*/ 1466924 h 3482342"/>
              <a:gd name="connsiteX38" fmla="*/ 10058690 w 12192000"/>
              <a:gd name="connsiteY38" fmla="*/ 1474888 h 3482342"/>
              <a:gd name="connsiteX39" fmla="*/ 10004424 w 12192000"/>
              <a:gd name="connsiteY39" fmla="*/ 1489801 h 3482342"/>
              <a:gd name="connsiteX40" fmla="*/ 9999951 w 12192000"/>
              <a:gd name="connsiteY40" fmla="*/ 1499127 h 3482342"/>
              <a:gd name="connsiteX41" fmla="*/ 9845462 w 12192000"/>
              <a:gd name="connsiteY41" fmla="*/ 1548192 h 3482342"/>
              <a:gd name="connsiteX42" fmla="*/ 9736156 w 12192000"/>
              <a:gd name="connsiteY42" fmla="*/ 1581928 h 3482342"/>
              <a:gd name="connsiteX43" fmla="*/ 9693355 w 12192000"/>
              <a:gd name="connsiteY43" fmla="*/ 1602632 h 3482342"/>
              <a:gd name="connsiteX44" fmla="*/ 9664242 w 12192000"/>
              <a:gd name="connsiteY44" fmla="*/ 1622075 h 3482342"/>
              <a:gd name="connsiteX45" fmla="*/ 9579195 w 12192000"/>
              <a:gd name="connsiteY45" fmla="*/ 1648017 h 3482342"/>
              <a:gd name="connsiteX46" fmla="*/ 9433652 w 12192000"/>
              <a:gd name="connsiteY46" fmla="*/ 1681174 h 3482342"/>
              <a:gd name="connsiteX47" fmla="*/ 9403775 w 12192000"/>
              <a:gd name="connsiteY47" fmla="*/ 1690403 h 3482342"/>
              <a:gd name="connsiteX48" fmla="*/ 9382503 w 12192000"/>
              <a:gd name="connsiteY48" fmla="*/ 1706957 h 3482342"/>
              <a:gd name="connsiteX49" fmla="*/ 9381410 w 12192000"/>
              <a:gd name="connsiteY49" fmla="*/ 1718312 h 3482342"/>
              <a:gd name="connsiteX50" fmla="*/ 9365685 w 12192000"/>
              <a:gd name="connsiteY50" fmla="*/ 1724772 h 3482342"/>
              <a:gd name="connsiteX51" fmla="*/ 9278020 w 12192000"/>
              <a:gd name="connsiteY51" fmla="*/ 1741161 h 3482342"/>
              <a:gd name="connsiteX52" fmla="*/ 9217145 w 12192000"/>
              <a:gd name="connsiteY52" fmla="*/ 1771195 h 3482342"/>
              <a:gd name="connsiteX53" fmla="*/ 8955875 w 12192000"/>
              <a:gd name="connsiteY53" fmla="*/ 1796806 h 3482342"/>
              <a:gd name="connsiteX54" fmla="*/ 8648415 w 12192000"/>
              <a:gd name="connsiteY54" fmla="*/ 1878623 h 3482342"/>
              <a:gd name="connsiteX55" fmla="*/ 8495949 w 12192000"/>
              <a:gd name="connsiteY55" fmla="*/ 1902425 h 3482342"/>
              <a:gd name="connsiteX56" fmla="*/ 8236214 w 12192000"/>
              <a:gd name="connsiteY56" fmla="*/ 1909725 h 3482342"/>
              <a:gd name="connsiteX57" fmla="*/ 8132104 w 12192000"/>
              <a:gd name="connsiteY57" fmla="*/ 1895727 h 3482342"/>
              <a:gd name="connsiteX58" fmla="*/ 7918078 w 12192000"/>
              <a:gd name="connsiteY58" fmla="*/ 1862668 h 3482342"/>
              <a:gd name="connsiteX59" fmla="*/ 7817899 w 12192000"/>
              <a:gd name="connsiteY59" fmla="*/ 1862176 h 3482342"/>
              <a:gd name="connsiteX60" fmla="*/ 7768994 w 12192000"/>
              <a:gd name="connsiteY60" fmla="*/ 1855721 h 3482342"/>
              <a:gd name="connsiteX61" fmla="*/ 7618027 w 12192000"/>
              <a:gd name="connsiteY61" fmla="*/ 1830959 h 3482342"/>
              <a:gd name="connsiteX62" fmla="*/ 7449425 w 12192000"/>
              <a:gd name="connsiteY62" fmla="*/ 1810910 h 3482342"/>
              <a:gd name="connsiteX63" fmla="*/ 7342915 w 12192000"/>
              <a:gd name="connsiteY63" fmla="*/ 1819827 h 3482342"/>
              <a:gd name="connsiteX64" fmla="*/ 7255191 w 12192000"/>
              <a:gd name="connsiteY64" fmla="*/ 1834354 h 3482342"/>
              <a:gd name="connsiteX65" fmla="*/ 7131205 w 12192000"/>
              <a:gd name="connsiteY65" fmla="*/ 1845557 h 3482342"/>
              <a:gd name="connsiteX66" fmla="*/ 6941837 w 12192000"/>
              <a:gd name="connsiteY66" fmla="*/ 1840640 h 3482342"/>
              <a:gd name="connsiteX67" fmla="*/ 6837145 w 12192000"/>
              <a:gd name="connsiteY67" fmla="*/ 1870724 h 3482342"/>
              <a:gd name="connsiteX68" fmla="*/ 6753991 w 12192000"/>
              <a:gd name="connsiteY68" fmla="*/ 1860969 h 3482342"/>
              <a:gd name="connsiteX69" fmla="*/ 6727754 w 12192000"/>
              <a:gd name="connsiteY69" fmla="*/ 1882372 h 3482342"/>
              <a:gd name="connsiteX70" fmla="*/ 6723371 w 12192000"/>
              <a:gd name="connsiteY70" fmla="*/ 1886494 h 3482342"/>
              <a:gd name="connsiteX71" fmla="*/ 6702779 w 12192000"/>
              <a:gd name="connsiteY71" fmla="*/ 1893601 h 3482342"/>
              <a:gd name="connsiteX72" fmla="*/ 6686657 w 12192000"/>
              <a:gd name="connsiteY72" fmla="*/ 1907344 h 3482342"/>
              <a:gd name="connsiteX73" fmla="*/ 6651330 w 12192000"/>
              <a:gd name="connsiteY73" fmla="*/ 1922921 h 3482342"/>
              <a:gd name="connsiteX74" fmla="*/ 6622958 w 12192000"/>
              <a:gd name="connsiteY74" fmla="*/ 1936255 h 3482342"/>
              <a:gd name="connsiteX75" fmla="*/ 6522602 w 12192000"/>
              <a:gd name="connsiteY75" fmla="*/ 1954133 h 3482342"/>
              <a:gd name="connsiteX76" fmla="*/ 6444344 w 12192000"/>
              <a:gd name="connsiteY76" fmla="*/ 1969663 h 3482342"/>
              <a:gd name="connsiteX77" fmla="*/ 6409626 w 12192000"/>
              <a:gd name="connsiteY77" fmla="*/ 1978846 h 3482342"/>
              <a:gd name="connsiteX78" fmla="*/ 6333446 w 12192000"/>
              <a:gd name="connsiteY78" fmla="*/ 1997163 h 3482342"/>
              <a:gd name="connsiteX79" fmla="*/ 6294933 w 12192000"/>
              <a:gd name="connsiteY79" fmla="*/ 2019412 h 3482342"/>
              <a:gd name="connsiteX80" fmla="*/ 6238719 w 12192000"/>
              <a:gd name="connsiteY80" fmla="*/ 2042547 h 3482342"/>
              <a:gd name="connsiteX81" fmla="*/ 6187205 w 12192000"/>
              <a:gd name="connsiteY81" fmla="*/ 2060048 h 3482342"/>
              <a:gd name="connsiteX82" fmla="*/ 6138780 w 12192000"/>
              <a:gd name="connsiteY82" fmla="*/ 2081918 h 3482342"/>
              <a:gd name="connsiteX83" fmla="*/ 6120125 w 12192000"/>
              <a:gd name="connsiteY83" fmla="*/ 2109475 h 3482342"/>
              <a:gd name="connsiteX84" fmla="*/ 6056576 w 12192000"/>
              <a:gd name="connsiteY84" fmla="*/ 2120066 h 3482342"/>
              <a:gd name="connsiteX85" fmla="*/ 5993794 w 12192000"/>
              <a:gd name="connsiteY85" fmla="*/ 2122569 h 3482342"/>
              <a:gd name="connsiteX86" fmla="*/ 5943601 w 12192000"/>
              <a:gd name="connsiteY86" fmla="*/ 2137719 h 3482342"/>
              <a:gd name="connsiteX87" fmla="*/ 5898141 w 12192000"/>
              <a:gd name="connsiteY87" fmla="*/ 2144806 h 3482342"/>
              <a:gd name="connsiteX88" fmla="*/ 5855337 w 12192000"/>
              <a:gd name="connsiteY88" fmla="*/ 2137719 h 3482342"/>
              <a:gd name="connsiteX89" fmla="*/ 5817682 w 12192000"/>
              <a:gd name="connsiteY89" fmla="*/ 2157358 h 3482342"/>
              <a:gd name="connsiteX90" fmla="*/ 5735300 w 12192000"/>
              <a:gd name="connsiteY90" fmla="*/ 2158902 h 3482342"/>
              <a:gd name="connsiteX91" fmla="*/ 5591469 w 12192000"/>
              <a:gd name="connsiteY91" fmla="*/ 2178389 h 3482342"/>
              <a:gd name="connsiteX92" fmla="*/ 5505818 w 12192000"/>
              <a:gd name="connsiteY92" fmla="*/ 2194207 h 3482342"/>
              <a:gd name="connsiteX93" fmla="*/ 5452860 w 12192000"/>
              <a:gd name="connsiteY93" fmla="*/ 2180085 h 3482342"/>
              <a:gd name="connsiteX94" fmla="*/ 5414282 w 12192000"/>
              <a:gd name="connsiteY94" fmla="*/ 2183070 h 3482342"/>
              <a:gd name="connsiteX95" fmla="*/ 5368369 w 12192000"/>
              <a:gd name="connsiteY95" fmla="*/ 2204272 h 3482342"/>
              <a:gd name="connsiteX96" fmla="*/ 5336354 w 12192000"/>
              <a:gd name="connsiteY96" fmla="*/ 2218920 h 3482342"/>
              <a:gd name="connsiteX97" fmla="*/ 5291263 w 12192000"/>
              <a:gd name="connsiteY97" fmla="*/ 2239182 h 3482342"/>
              <a:gd name="connsiteX98" fmla="*/ 5255152 w 12192000"/>
              <a:gd name="connsiteY98" fmla="*/ 2247164 h 3482342"/>
              <a:gd name="connsiteX99" fmla="*/ 5233796 w 12192000"/>
              <a:gd name="connsiteY99" fmla="*/ 2268260 h 3482342"/>
              <a:gd name="connsiteX100" fmla="*/ 5212786 w 12192000"/>
              <a:gd name="connsiteY100" fmla="*/ 2296592 h 3482342"/>
              <a:gd name="connsiteX101" fmla="*/ 5173523 w 12192000"/>
              <a:gd name="connsiteY101" fmla="*/ 2309057 h 3482342"/>
              <a:gd name="connsiteX102" fmla="*/ 5123830 w 12192000"/>
              <a:gd name="connsiteY102" fmla="*/ 2307070 h 3482342"/>
              <a:gd name="connsiteX103" fmla="*/ 5065426 w 12192000"/>
              <a:gd name="connsiteY103" fmla="*/ 2324076 h 3482342"/>
              <a:gd name="connsiteX104" fmla="*/ 4975908 w 12192000"/>
              <a:gd name="connsiteY104" fmla="*/ 2364128 h 3482342"/>
              <a:gd name="connsiteX105" fmla="*/ 4913723 w 12192000"/>
              <a:gd name="connsiteY105" fmla="*/ 2385265 h 3482342"/>
              <a:gd name="connsiteX106" fmla="*/ 4746485 w 12192000"/>
              <a:gd name="connsiteY106" fmla="*/ 2451769 h 3482342"/>
              <a:gd name="connsiteX107" fmla="*/ 4681588 w 12192000"/>
              <a:gd name="connsiteY107" fmla="*/ 2467494 h 3482342"/>
              <a:gd name="connsiteX108" fmla="*/ 1783655 w 12192000"/>
              <a:gd name="connsiteY108" fmla="*/ 3163860 h 3482342"/>
              <a:gd name="connsiteX109" fmla="*/ 1325955 w 12192000"/>
              <a:gd name="connsiteY109" fmla="*/ 3176692 h 3482342"/>
              <a:gd name="connsiteX110" fmla="*/ 1190384 w 12192000"/>
              <a:gd name="connsiteY110" fmla="*/ 3203504 h 3482342"/>
              <a:gd name="connsiteX111" fmla="*/ 1094537 w 12192000"/>
              <a:gd name="connsiteY111" fmla="*/ 3229469 h 3482342"/>
              <a:gd name="connsiteX112" fmla="*/ 779276 w 12192000"/>
              <a:gd name="connsiteY112" fmla="*/ 3327290 h 3482342"/>
              <a:gd name="connsiteX113" fmla="*/ 600378 w 12192000"/>
              <a:gd name="connsiteY113" fmla="*/ 3335250 h 3482342"/>
              <a:gd name="connsiteX114" fmla="*/ 493457 w 12192000"/>
              <a:gd name="connsiteY114" fmla="*/ 3365044 h 3482342"/>
              <a:gd name="connsiteX115" fmla="*/ 349402 w 12192000"/>
              <a:gd name="connsiteY115" fmla="*/ 3380897 h 3482342"/>
              <a:gd name="connsiteX116" fmla="*/ 192183 w 12192000"/>
              <a:gd name="connsiteY116" fmla="*/ 3460075 h 3482342"/>
              <a:gd name="connsiteX117" fmla="*/ 46713 w 12192000"/>
              <a:gd name="connsiteY117" fmla="*/ 3462986 h 3482342"/>
              <a:gd name="connsiteX118" fmla="*/ 2765 w 12192000"/>
              <a:gd name="connsiteY118" fmla="*/ 3480770 h 3482342"/>
              <a:gd name="connsiteX119" fmla="*/ 0 w 12192000"/>
              <a:gd name="connsiteY119" fmla="*/ 3482342 h 3482342"/>
              <a:gd name="connsiteX120" fmla="*/ 0 w 12192000"/>
              <a:gd name="connsiteY120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313493 w 12192000"/>
              <a:gd name="connsiteY17" fmla="*/ 880860 h 3482342"/>
              <a:gd name="connsiteX18" fmla="*/ 11228040 w 12192000"/>
              <a:gd name="connsiteY18" fmla="*/ 958953 h 3482342"/>
              <a:gd name="connsiteX19" fmla="*/ 11196987 w 12192000"/>
              <a:gd name="connsiteY19" fmla="*/ 1000897 h 3482342"/>
              <a:gd name="connsiteX20" fmla="*/ 11193568 w 12192000"/>
              <a:gd name="connsiteY20" fmla="*/ 1039464 h 3482342"/>
              <a:gd name="connsiteX21" fmla="*/ 11175804 w 12192000"/>
              <a:gd name="connsiteY21" fmla="*/ 1067977 h 3482342"/>
              <a:gd name="connsiteX22" fmla="*/ 11120819 w 12192000"/>
              <a:gd name="connsiteY22" fmla="*/ 1126133 h 3482342"/>
              <a:gd name="connsiteX23" fmla="*/ 11028687 w 12192000"/>
              <a:gd name="connsiteY23" fmla="*/ 1199018 h 3482342"/>
              <a:gd name="connsiteX24" fmla="*/ 10960443 w 12192000"/>
              <a:gd name="connsiteY24" fmla="*/ 1244502 h 3482342"/>
              <a:gd name="connsiteX25" fmla="*/ 10850998 w 12192000"/>
              <a:gd name="connsiteY25" fmla="*/ 1269215 h 3482342"/>
              <a:gd name="connsiteX26" fmla="*/ 10815658 w 12192000"/>
              <a:gd name="connsiteY26" fmla="*/ 1287849 h 3482342"/>
              <a:gd name="connsiteX27" fmla="*/ 10679906 w 12192000"/>
              <a:gd name="connsiteY27" fmla="*/ 1324988 h 3482342"/>
              <a:gd name="connsiteX28" fmla="*/ 10636304 w 12192000"/>
              <a:gd name="connsiteY28" fmla="*/ 1317928 h 3482342"/>
              <a:gd name="connsiteX29" fmla="*/ 10603863 w 12192000"/>
              <a:gd name="connsiteY29" fmla="*/ 1346886 h 3482342"/>
              <a:gd name="connsiteX30" fmla="*/ 10573203 w 12192000"/>
              <a:gd name="connsiteY30" fmla="*/ 1351996 h 3482342"/>
              <a:gd name="connsiteX31" fmla="*/ 10513263 w 12192000"/>
              <a:gd name="connsiteY31" fmla="*/ 1350756 h 3482342"/>
              <a:gd name="connsiteX32" fmla="*/ 10464012 w 12192000"/>
              <a:gd name="connsiteY32" fmla="*/ 1391778 h 3482342"/>
              <a:gd name="connsiteX33" fmla="*/ 10405409 w 12192000"/>
              <a:gd name="connsiteY33" fmla="*/ 1422789 h 3482342"/>
              <a:gd name="connsiteX34" fmla="*/ 10370530 w 12192000"/>
              <a:gd name="connsiteY34" fmla="*/ 1441596 h 3482342"/>
              <a:gd name="connsiteX35" fmla="*/ 10314361 w 12192000"/>
              <a:gd name="connsiteY35" fmla="*/ 1466924 h 3482342"/>
              <a:gd name="connsiteX36" fmla="*/ 10264922 w 12192000"/>
              <a:gd name="connsiteY36" fmla="*/ 1472107 h 3482342"/>
              <a:gd name="connsiteX37" fmla="*/ 10201385 w 12192000"/>
              <a:gd name="connsiteY37" fmla="*/ 1477515 h 3482342"/>
              <a:gd name="connsiteX38" fmla="*/ 10120184 w 12192000"/>
              <a:gd name="connsiteY38" fmla="*/ 1466924 h 3482342"/>
              <a:gd name="connsiteX39" fmla="*/ 10058690 w 12192000"/>
              <a:gd name="connsiteY39" fmla="*/ 1474888 h 3482342"/>
              <a:gd name="connsiteX40" fmla="*/ 10004424 w 12192000"/>
              <a:gd name="connsiteY40" fmla="*/ 1489801 h 3482342"/>
              <a:gd name="connsiteX41" fmla="*/ 9999951 w 12192000"/>
              <a:gd name="connsiteY41" fmla="*/ 1499127 h 3482342"/>
              <a:gd name="connsiteX42" fmla="*/ 9845462 w 12192000"/>
              <a:gd name="connsiteY42" fmla="*/ 1548192 h 3482342"/>
              <a:gd name="connsiteX43" fmla="*/ 9736156 w 12192000"/>
              <a:gd name="connsiteY43" fmla="*/ 1581928 h 3482342"/>
              <a:gd name="connsiteX44" fmla="*/ 9693355 w 12192000"/>
              <a:gd name="connsiteY44" fmla="*/ 1602632 h 3482342"/>
              <a:gd name="connsiteX45" fmla="*/ 9664242 w 12192000"/>
              <a:gd name="connsiteY45" fmla="*/ 1622075 h 3482342"/>
              <a:gd name="connsiteX46" fmla="*/ 9579195 w 12192000"/>
              <a:gd name="connsiteY46" fmla="*/ 1648017 h 3482342"/>
              <a:gd name="connsiteX47" fmla="*/ 9433652 w 12192000"/>
              <a:gd name="connsiteY47" fmla="*/ 1681174 h 3482342"/>
              <a:gd name="connsiteX48" fmla="*/ 9403775 w 12192000"/>
              <a:gd name="connsiteY48" fmla="*/ 1690403 h 3482342"/>
              <a:gd name="connsiteX49" fmla="*/ 9382503 w 12192000"/>
              <a:gd name="connsiteY49" fmla="*/ 1706957 h 3482342"/>
              <a:gd name="connsiteX50" fmla="*/ 9381410 w 12192000"/>
              <a:gd name="connsiteY50" fmla="*/ 1718312 h 3482342"/>
              <a:gd name="connsiteX51" fmla="*/ 9365685 w 12192000"/>
              <a:gd name="connsiteY51" fmla="*/ 1724772 h 3482342"/>
              <a:gd name="connsiteX52" fmla="*/ 9278020 w 12192000"/>
              <a:gd name="connsiteY52" fmla="*/ 1741161 h 3482342"/>
              <a:gd name="connsiteX53" fmla="*/ 9217145 w 12192000"/>
              <a:gd name="connsiteY53" fmla="*/ 1771195 h 3482342"/>
              <a:gd name="connsiteX54" fmla="*/ 8955875 w 12192000"/>
              <a:gd name="connsiteY54" fmla="*/ 1796806 h 3482342"/>
              <a:gd name="connsiteX55" fmla="*/ 8648415 w 12192000"/>
              <a:gd name="connsiteY55" fmla="*/ 1878623 h 3482342"/>
              <a:gd name="connsiteX56" fmla="*/ 8495949 w 12192000"/>
              <a:gd name="connsiteY56" fmla="*/ 1902425 h 3482342"/>
              <a:gd name="connsiteX57" fmla="*/ 8236214 w 12192000"/>
              <a:gd name="connsiteY57" fmla="*/ 1909725 h 3482342"/>
              <a:gd name="connsiteX58" fmla="*/ 8132104 w 12192000"/>
              <a:gd name="connsiteY58" fmla="*/ 1895727 h 3482342"/>
              <a:gd name="connsiteX59" fmla="*/ 7918078 w 12192000"/>
              <a:gd name="connsiteY59" fmla="*/ 1862668 h 3482342"/>
              <a:gd name="connsiteX60" fmla="*/ 7817899 w 12192000"/>
              <a:gd name="connsiteY60" fmla="*/ 1862176 h 3482342"/>
              <a:gd name="connsiteX61" fmla="*/ 7768994 w 12192000"/>
              <a:gd name="connsiteY61" fmla="*/ 1855721 h 3482342"/>
              <a:gd name="connsiteX62" fmla="*/ 7618027 w 12192000"/>
              <a:gd name="connsiteY62" fmla="*/ 1830959 h 3482342"/>
              <a:gd name="connsiteX63" fmla="*/ 7449425 w 12192000"/>
              <a:gd name="connsiteY63" fmla="*/ 1810910 h 3482342"/>
              <a:gd name="connsiteX64" fmla="*/ 7342915 w 12192000"/>
              <a:gd name="connsiteY64" fmla="*/ 1819827 h 3482342"/>
              <a:gd name="connsiteX65" fmla="*/ 7255191 w 12192000"/>
              <a:gd name="connsiteY65" fmla="*/ 1834354 h 3482342"/>
              <a:gd name="connsiteX66" fmla="*/ 7131205 w 12192000"/>
              <a:gd name="connsiteY66" fmla="*/ 1845557 h 3482342"/>
              <a:gd name="connsiteX67" fmla="*/ 6941837 w 12192000"/>
              <a:gd name="connsiteY67" fmla="*/ 1840640 h 3482342"/>
              <a:gd name="connsiteX68" fmla="*/ 6837145 w 12192000"/>
              <a:gd name="connsiteY68" fmla="*/ 1870724 h 3482342"/>
              <a:gd name="connsiteX69" fmla="*/ 6753991 w 12192000"/>
              <a:gd name="connsiteY69" fmla="*/ 1860969 h 3482342"/>
              <a:gd name="connsiteX70" fmla="*/ 6727754 w 12192000"/>
              <a:gd name="connsiteY70" fmla="*/ 1882372 h 3482342"/>
              <a:gd name="connsiteX71" fmla="*/ 6723371 w 12192000"/>
              <a:gd name="connsiteY71" fmla="*/ 1886494 h 3482342"/>
              <a:gd name="connsiteX72" fmla="*/ 6702779 w 12192000"/>
              <a:gd name="connsiteY72" fmla="*/ 1893601 h 3482342"/>
              <a:gd name="connsiteX73" fmla="*/ 6686657 w 12192000"/>
              <a:gd name="connsiteY73" fmla="*/ 1907344 h 3482342"/>
              <a:gd name="connsiteX74" fmla="*/ 6651330 w 12192000"/>
              <a:gd name="connsiteY74" fmla="*/ 1922921 h 3482342"/>
              <a:gd name="connsiteX75" fmla="*/ 6622958 w 12192000"/>
              <a:gd name="connsiteY75" fmla="*/ 1936255 h 3482342"/>
              <a:gd name="connsiteX76" fmla="*/ 6522602 w 12192000"/>
              <a:gd name="connsiteY76" fmla="*/ 1954133 h 3482342"/>
              <a:gd name="connsiteX77" fmla="*/ 6444344 w 12192000"/>
              <a:gd name="connsiteY77" fmla="*/ 1969663 h 3482342"/>
              <a:gd name="connsiteX78" fmla="*/ 6409626 w 12192000"/>
              <a:gd name="connsiteY78" fmla="*/ 1978846 h 3482342"/>
              <a:gd name="connsiteX79" fmla="*/ 6333446 w 12192000"/>
              <a:gd name="connsiteY79" fmla="*/ 1997163 h 3482342"/>
              <a:gd name="connsiteX80" fmla="*/ 6294933 w 12192000"/>
              <a:gd name="connsiteY80" fmla="*/ 2019412 h 3482342"/>
              <a:gd name="connsiteX81" fmla="*/ 6238719 w 12192000"/>
              <a:gd name="connsiteY81" fmla="*/ 2042547 h 3482342"/>
              <a:gd name="connsiteX82" fmla="*/ 6187205 w 12192000"/>
              <a:gd name="connsiteY82" fmla="*/ 2060048 h 3482342"/>
              <a:gd name="connsiteX83" fmla="*/ 6138780 w 12192000"/>
              <a:gd name="connsiteY83" fmla="*/ 2081918 h 3482342"/>
              <a:gd name="connsiteX84" fmla="*/ 6120125 w 12192000"/>
              <a:gd name="connsiteY84" fmla="*/ 2109475 h 3482342"/>
              <a:gd name="connsiteX85" fmla="*/ 6056576 w 12192000"/>
              <a:gd name="connsiteY85" fmla="*/ 2120066 h 3482342"/>
              <a:gd name="connsiteX86" fmla="*/ 5993794 w 12192000"/>
              <a:gd name="connsiteY86" fmla="*/ 2122569 h 3482342"/>
              <a:gd name="connsiteX87" fmla="*/ 5943601 w 12192000"/>
              <a:gd name="connsiteY87" fmla="*/ 2137719 h 3482342"/>
              <a:gd name="connsiteX88" fmla="*/ 5898141 w 12192000"/>
              <a:gd name="connsiteY88" fmla="*/ 2144806 h 3482342"/>
              <a:gd name="connsiteX89" fmla="*/ 5855337 w 12192000"/>
              <a:gd name="connsiteY89" fmla="*/ 2137719 h 3482342"/>
              <a:gd name="connsiteX90" fmla="*/ 5817682 w 12192000"/>
              <a:gd name="connsiteY90" fmla="*/ 2157358 h 3482342"/>
              <a:gd name="connsiteX91" fmla="*/ 5735300 w 12192000"/>
              <a:gd name="connsiteY91" fmla="*/ 2158902 h 3482342"/>
              <a:gd name="connsiteX92" fmla="*/ 5591469 w 12192000"/>
              <a:gd name="connsiteY92" fmla="*/ 2178389 h 3482342"/>
              <a:gd name="connsiteX93" fmla="*/ 5505818 w 12192000"/>
              <a:gd name="connsiteY93" fmla="*/ 2194207 h 3482342"/>
              <a:gd name="connsiteX94" fmla="*/ 5452860 w 12192000"/>
              <a:gd name="connsiteY94" fmla="*/ 2180085 h 3482342"/>
              <a:gd name="connsiteX95" fmla="*/ 5414282 w 12192000"/>
              <a:gd name="connsiteY95" fmla="*/ 2183070 h 3482342"/>
              <a:gd name="connsiteX96" fmla="*/ 5368369 w 12192000"/>
              <a:gd name="connsiteY96" fmla="*/ 2204272 h 3482342"/>
              <a:gd name="connsiteX97" fmla="*/ 5336354 w 12192000"/>
              <a:gd name="connsiteY97" fmla="*/ 2218920 h 3482342"/>
              <a:gd name="connsiteX98" fmla="*/ 5291263 w 12192000"/>
              <a:gd name="connsiteY98" fmla="*/ 2239182 h 3482342"/>
              <a:gd name="connsiteX99" fmla="*/ 5255152 w 12192000"/>
              <a:gd name="connsiteY99" fmla="*/ 2247164 h 3482342"/>
              <a:gd name="connsiteX100" fmla="*/ 5233796 w 12192000"/>
              <a:gd name="connsiteY100" fmla="*/ 2268260 h 3482342"/>
              <a:gd name="connsiteX101" fmla="*/ 5212786 w 12192000"/>
              <a:gd name="connsiteY101" fmla="*/ 2296592 h 3482342"/>
              <a:gd name="connsiteX102" fmla="*/ 5173523 w 12192000"/>
              <a:gd name="connsiteY102" fmla="*/ 2309057 h 3482342"/>
              <a:gd name="connsiteX103" fmla="*/ 5123830 w 12192000"/>
              <a:gd name="connsiteY103" fmla="*/ 2307070 h 3482342"/>
              <a:gd name="connsiteX104" fmla="*/ 5065426 w 12192000"/>
              <a:gd name="connsiteY104" fmla="*/ 2324076 h 3482342"/>
              <a:gd name="connsiteX105" fmla="*/ 4975908 w 12192000"/>
              <a:gd name="connsiteY105" fmla="*/ 2364128 h 3482342"/>
              <a:gd name="connsiteX106" fmla="*/ 4913723 w 12192000"/>
              <a:gd name="connsiteY106" fmla="*/ 2385265 h 3482342"/>
              <a:gd name="connsiteX107" fmla="*/ 4746485 w 12192000"/>
              <a:gd name="connsiteY107" fmla="*/ 2451769 h 3482342"/>
              <a:gd name="connsiteX108" fmla="*/ 4681588 w 12192000"/>
              <a:gd name="connsiteY108" fmla="*/ 2467494 h 3482342"/>
              <a:gd name="connsiteX109" fmla="*/ 1783655 w 12192000"/>
              <a:gd name="connsiteY109" fmla="*/ 3163860 h 3482342"/>
              <a:gd name="connsiteX110" fmla="*/ 1325955 w 12192000"/>
              <a:gd name="connsiteY110" fmla="*/ 3176692 h 3482342"/>
              <a:gd name="connsiteX111" fmla="*/ 1190384 w 12192000"/>
              <a:gd name="connsiteY111" fmla="*/ 3203504 h 3482342"/>
              <a:gd name="connsiteX112" fmla="*/ 1094537 w 12192000"/>
              <a:gd name="connsiteY112" fmla="*/ 3229469 h 3482342"/>
              <a:gd name="connsiteX113" fmla="*/ 779276 w 12192000"/>
              <a:gd name="connsiteY113" fmla="*/ 3327290 h 3482342"/>
              <a:gd name="connsiteX114" fmla="*/ 600378 w 12192000"/>
              <a:gd name="connsiteY114" fmla="*/ 3335250 h 3482342"/>
              <a:gd name="connsiteX115" fmla="*/ 493457 w 12192000"/>
              <a:gd name="connsiteY115" fmla="*/ 3365044 h 3482342"/>
              <a:gd name="connsiteX116" fmla="*/ 349402 w 12192000"/>
              <a:gd name="connsiteY116" fmla="*/ 3380897 h 3482342"/>
              <a:gd name="connsiteX117" fmla="*/ 192183 w 12192000"/>
              <a:gd name="connsiteY117" fmla="*/ 3460075 h 3482342"/>
              <a:gd name="connsiteX118" fmla="*/ 46713 w 12192000"/>
              <a:gd name="connsiteY118" fmla="*/ 3462986 h 3482342"/>
              <a:gd name="connsiteX119" fmla="*/ 2765 w 12192000"/>
              <a:gd name="connsiteY119" fmla="*/ 3480770 h 3482342"/>
              <a:gd name="connsiteX120" fmla="*/ 0 w 12192000"/>
              <a:gd name="connsiteY120" fmla="*/ 3482342 h 3482342"/>
              <a:gd name="connsiteX121" fmla="*/ 0 w 12192000"/>
              <a:gd name="connsiteY121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338523 w 12192000"/>
              <a:gd name="connsiteY16" fmla="*/ 852810 h 3482342"/>
              <a:gd name="connsiteX17" fmla="*/ 11313493 w 12192000"/>
              <a:gd name="connsiteY17" fmla="*/ 880860 h 3482342"/>
              <a:gd name="connsiteX18" fmla="*/ 11228040 w 12192000"/>
              <a:gd name="connsiteY18" fmla="*/ 958953 h 3482342"/>
              <a:gd name="connsiteX19" fmla="*/ 11196987 w 12192000"/>
              <a:gd name="connsiteY19" fmla="*/ 1000897 h 3482342"/>
              <a:gd name="connsiteX20" fmla="*/ 11193568 w 12192000"/>
              <a:gd name="connsiteY20" fmla="*/ 1039464 h 3482342"/>
              <a:gd name="connsiteX21" fmla="*/ 11175804 w 12192000"/>
              <a:gd name="connsiteY21" fmla="*/ 1067977 h 3482342"/>
              <a:gd name="connsiteX22" fmla="*/ 11120819 w 12192000"/>
              <a:gd name="connsiteY22" fmla="*/ 1126133 h 3482342"/>
              <a:gd name="connsiteX23" fmla="*/ 11028687 w 12192000"/>
              <a:gd name="connsiteY23" fmla="*/ 1199018 h 3482342"/>
              <a:gd name="connsiteX24" fmla="*/ 10960443 w 12192000"/>
              <a:gd name="connsiteY24" fmla="*/ 1244502 h 3482342"/>
              <a:gd name="connsiteX25" fmla="*/ 10850998 w 12192000"/>
              <a:gd name="connsiteY25" fmla="*/ 1269215 h 3482342"/>
              <a:gd name="connsiteX26" fmla="*/ 10815658 w 12192000"/>
              <a:gd name="connsiteY26" fmla="*/ 1287849 h 3482342"/>
              <a:gd name="connsiteX27" fmla="*/ 10679906 w 12192000"/>
              <a:gd name="connsiteY27" fmla="*/ 1324988 h 3482342"/>
              <a:gd name="connsiteX28" fmla="*/ 10636304 w 12192000"/>
              <a:gd name="connsiteY28" fmla="*/ 1317928 h 3482342"/>
              <a:gd name="connsiteX29" fmla="*/ 10603863 w 12192000"/>
              <a:gd name="connsiteY29" fmla="*/ 1346886 h 3482342"/>
              <a:gd name="connsiteX30" fmla="*/ 10573203 w 12192000"/>
              <a:gd name="connsiteY30" fmla="*/ 1351996 h 3482342"/>
              <a:gd name="connsiteX31" fmla="*/ 10513263 w 12192000"/>
              <a:gd name="connsiteY31" fmla="*/ 1350756 h 3482342"/>
              <a:gd name="connsiteX32" fmla="*/ 10464012 w 12192000"/>
              <a:gd name="connsiteY32" fmla="*/ 1391778 h 3482342"/>
              <a:gd name="connsiteX33" fmla="*/ 10405409 w 12192000"/>
              <a:gd name="connsiteY33" fmla="*/ 1422789 h 3482342"/>
              <a:gd name="connsiteX34" fmla="*/ 10370530 w 12192000"/>
              <a:gd name="connsiteY34" fmla="*/ 1441596 h 3482342"/>
              <a:gd name="connsiteX35" fmla="*/ 10314361 w 12192000"/>
              <a:gd name="connsiteY35" fmla="*/ 1466924 h 3482342"/>
              <a:gd name="connsiteX36" fmla="*/ 10264922 w 12192000"/>
              <a:gd name="connsiteY36" fmla="*/ 1472107 h 3482342"/>
              <a:gd name="connsiteX37" fmla="*/ 10201385 w 12192000"/>
              <a:gd name="connsiteY37" fmla="*/ 1477515 h 3482342"/>
              <a:gd name="connsiteX38" fmla="*/ 10120184 w 12192000"/>
              <a:gd name="connsiteY38" fmla="*/ 1466924 h 3482342"/>
              <a:gd name="connsiteX39" fmla="*/ 10058690 w 12192000"/>
              <a:gd name="connsiteY39" fmla="*/ 1474888 h 3482342"/>
              <a:gd name="connsiteX40" fmla="*/ 10004424 w 12192000"/>
              <a:gd name="connsiteY40" fmla="*/ 1489801 h 3482342"/>
              <a:gd name="connsiteX41" fmla="*/ 9999951 w 12192000"/>
              <a:gd name="connsiteY41" fmla="*/ 1499127 h 3482342"/>
              <a:gd name="connsiteX42" fmla="*/ 9845462 w 12192000"/>
              <a:gd name="connsiteY42" fmla="*/ 1548192 h 3482342"/>
              <a:gd name="connsiteX43" fmla="*/ 9736156 w 12192000"/>
              <a:gd name="connsiteY43" fmla="*/ 1581928 h 3482342"/>
              <a:gd name="connsiteX44" fmla="*/ 9693355 w 12192000"/>
              <a:gd name="connsiteY44" fmla="*/ 1602632 h 3482342"/>
              <a:gd name="connsiteX45" fmla="*/ 9664242 w 12192000"/>
              <a:gd name="connsiteY45" fmla="*/ 1622075 h 3482342"/>
              <a:gd name="connsiteX46" fmla="*/ 9579195 w 12192000"/>
              <a:gd name="connsiteY46" fmla="*/ 1648017 h 3482342"/>
              <a:gd name="connsiteX47" fmla="*/ 9433652 w 12192000"/>
              <a:gd name="connsiteY47" fmla="*/ 1681174 h 3482342"/>
              <a:gd name="connsiteX48" fmla="*/ 9403775 w 12192000"/>
              <a:gd name="connsiteY48" fmla="*/ 1690403 h 3482342"/>
              <a:gd name="connsiteX49" fmla="*/ 9382503 w 12192000"/>
              <a:gd name="connsiteY49" fmla="*/ 1706957 h 3482342"/>
              <a:gd name="connsiteX50" fmla="*/ 9381410 w 12192000"/>
              <a:gd name="connsiteY50" fmla="*/ 1718312 h 3482342"/>
              <a:gd name="connsiteX51" fmla="*/ 9365685 w 12192000"/>
              <a:gd name="connsiteY51" fmla="*/ 1724772 h 3482342"/>
              <a:gd name="connsiteX52" fmla="*/ 9278020 w 12192000"/>
              <a:gd name="connsiteY52" fmla="*/ 1741161 h 3482342"/>
              <a:gd name="connsiteX53" fmla="*/ 9217145 w 12192000"/>
              <a:gd name="connsiteY53" fmla="*/ 1771195 h 3482342"/>
              <a:gd name="connsiteX54" fmla="*/ 8955875 w 12192000"/>
              <a:gd name="connsiteY54" fmla="*/ 1796806 h 3482342"/>
              <a:gd name="connsiteX55" fmla="*/ 8648415 w 12192000"/>
              <a:gd name="connsiteY55" fmla="*/ 1878623 h 3482342"/>
              <a:gd name="connsiteX56" fmla="*/ 8495949 w 12192000"/>
              <a:gd name="connsiteY56" fmla="*/ 1902425 h 3482342"/>
              <a:gd name="connsiteX57" fmla="*/ 8236214 w 12192000"/>
              <a:gd name="connsiteY57" fmla="*/ 1909725 h 3482342"/>
              <a:gd name="connsiteX58" fmla="*/ 8132104 w 12192000"/>
              <a:gd name="connsiteY58" fmla="*/ 1895727 h 3482342"/>
              <a:gd name="connsiteX59" fmla="*/ 7918078 w 12192000"/>
              <a:gd name="connsiteY59" fmla="*/ 1862668 h 3482342"/>
              <a:gd name="connsiteX60" fmla="*/ 7817899 w 12192000"/>
              <a:gd name="connsiteY60" fmla="*/ 1862176 h 3482342"/>
              <a:gd name="connsiteX61" fmla="*/ 7768994 w 12192000"/>
              <a:gd name="connsiteY61" fmla="*/ 1855721 h 3482342"/>
              <a:gd name="connsiteX62" fmla="*/ 7618027 w 12192000"/>
              <a:gd name="connsiteY62" fmla="*/ 1830959 h 3482342"/>
              <a:gd name="connsiteX63" fmla="*/ 7449425 w 12192000"/>
              <a:gd name="connsiteY63" fmla="*/ 1810910 h 3482342"/>
              <a:gd name="connsiteX64" fmla="*/ 7342915 w 12192000"/>
              <a:gd name="connsiteY64" fmla="*/ 1819827 h 3482342"/>
              <a:gd name="connsiteX65" fmla="*/ 7255191 w 12192000"/>
              <a:gd name="connsiteY65" fmla="*/ 1834354 h 3482342"/>
              <a:gd name="connsiteX66" fmla="*/ 7131205 w 12192000"/>
              <a:gd name="connsiteY66" fmla="*/ 1845557 h 3482342"/>
              <a:gd name="connsiteX67" fmla="*/ 6941837 w 12192000"/>
              <a:gd name="connsiteY67" fmla="*/ 1840640 h 3482342"/>
              <a:gd name="connsiteX68" fmla="*/ 6837145 w 12192000"/>
              <a:gd name="connsiteY68" fmla="*/ 1870724 h 3482342"/>
              <a:gd name="connsiteX69" fmla="*/ 6753991 w 12192000"/>
              <a:gd name="connsiteY69" fmla="*/ 1860969 h 3482342"/>
              <a:gd name="connsiteX70" fmla="*/ 6727754 w 12192000"/>
              <a:gd name="connsiteY70" fmla="*/ 1882372 h 3482342"/>
              <a:gd name="connsiteX71" fmla="*/ 6723371 w 12192000"/>
              <a:gd name="connsiteY71" fmla="*/ 1886494 h 3482342"/>
              <a:gd name="connsiteX72" fmla="*/ 6702779 w 12192000"/>
              <a:gd name="connsiteY72" fmla="*/ 1893601 h 3482342"/>
              <a:gd name="connsiteX73" fmla="*/ 6686657 w 12192000"/>
              <a:gd name="connsiteY73" fmla="*/ 1907344 h 3482342"/>
              <a:gd name="connsiteX74" fmla="*/ 6651330 w 12192000"/>
              <a:gd name="connsiteY74" fmla="*/ 1922921 h 3482342"/>
              <a:gd name="connsiteX75" fmla="*/ 6622958 w 12192000"/>
              <a:gd name="connsiteY75" fmla="*/ 1936255 h 3482342"/>
              <a:gd name="connsiteX76" fmla="*/ 6522602 w 12192000"/>
              <a:gd name="connsiteY76" fmla="*/ 1954133 h 3482342"/>
              <a:gd name="connsiteX77" fmla="*/ 6444344 w 12192000"/>
              <a:gd name="connsiteY77" fmla="*/ 1969663 h 3482342"/>
              <a:gd name="connsiteX78" fmla="*/ 6409626 w 12192000"/>
              <a:gd name="connsiteY78" fmla="*/ 1978846 h 3482342"/>
              <a:gd name="connsiteX79" fmla="*/ 6333446 w 12192000"/>
              <a:gd name="connsiteY79" fmla="*/ 1997163 h 3482342"/>
              <a:gd name="connsiteX80" fmla="*/ 6294933 w 12192000"/>
              <a:gd name="connsiteY80" fmla="*/ 2019412 h 3482342"/>
              <a:gd name="connsiteX81" fmla="*/ 6238719 w 12192000"/>
              <a:gd name="connsiteY81" fmla="*/ 2042547 h 3482342"/>
              <a:gd name="connsiteX82" fmla="*/ 6187205 w 12192000"/>
              <a:gd name="connsiteY82" fmla="*/ 2060048 h 3482342"/>
              <a:gd name="connsiteX83" fmla="*/ 6138780 w 12192000"/>
              <a:gd name="connsiteY83" fmla="*/ 2081918 h 3482342"/>
              <a:gd name="connsiteX84" fmla="*/ 6120125 w 12192000"/>
              <a:gd name="connsiteY84" fmla="*/ 2109475 h 3482342"/>
              <a:gd name="connsiteX85" fmla="*/ 6056576 w 12192000"/>
              <a:gd name="connsiteY85" fmla="*/ 2120066 h 3482342"/>
              <a:gd name="connsiteX86" fmla="*/ 5993794 w 12192000"/>
              <a:gd name="connsiteY86" fmla="*/ 2122569 h 3482342"/>
              <a:gd name="connsiteX87" fmla="*/ 5943601 w 12192000"/>
              <a:gd name="connsiteY87" fmla="*/ 2137719 h 3482342"/>
              <a:gd name="connsiteX88" fmla="*/ 5898141 w 12192000"/>
              <a:gd name="connsiteY88" fmla="*/ 2144806 h 3482342"/>
              <a:gd name="connsiteX89" fmla="*/ 5855337 w 12192000"/>
              <a:gd name="connsiteY89" fmla="*/ 2137719 h 3482342"/>
              <a:gd name="connsiteX90" fmla="*/ 5817682 w 12192000"/>
              <a:gd name="connsiteY90" fmla="*/ 2157358 h 3482342"/>
              <a:gd name="connsiteX91" fmla="*/ 5735300 w 12192000"/>
              <a:gd name="connsiteY91" fmla="*/ 2158902 h 3482342"/>
              <a:gd name="connsiteX92" fmla="*/ 5591469 w 12192000"/>
              <a:gd name="connsiteY92" fmla="*/ 2178389 h 3482342"/>
              <a:gd name="connsiteX93" fmla="*/ 5505818 w 12192000"/>
              <a:gd name="connsiteY93" fmla="*/ 2194207 h 3482342"/>
              <a:gd name="connsiteX94" fmla="*/ 5452860 w 12192000"/>
              <a:gd name="connsiteY94" fmla="*/ 2180085 h 3482342"/>
              <a:gd name="connsiteX95" fmla="*/ 5414282 w 12192000"/>
              <a:gd name="connsiteY95" fmla="*/ 2183070 h 3482342"/>
              <a:gd name="connsiteX96" fmla="*/ 5368369 w 12192000"/>
              <a:gd name="connsiteY96" fmla="*/ 2204272 h 3482342"/>
              <a:gd name="connsiteX97" fmla="*/ 5336354 w 12192000"/>
              <a:gd name="connsiteY97" fmla="*/ 2218920 h 3482342"/>
              <a:gd name="connsiteX98" fmla="*/ 5291263 w 12192000"/>
              <a:gd name="connsiteY98" fmla="*/ 2239182 h 3482342"/>
              <a:gd name="connsiteX99" fmla="*/ 5255152 w 12192000"/>
              <a:gd name="connsiteY99" fmla="*/ 2247164 h 3482342"/>
              <a:gd name="connsiteX100" fmla="*/ 5233796 w 12192000"/>
              <a:gd name="connsiteY100" fmla="*/ 2268260 h 3482342"/>
              <a:gd name="connsiteX101" fmla="*/ 5212786 w 12192000"/>
              <a:gd name="connsiteY101" fmla="*/ 2296592 h 3482342"/>
              <a:gd name="connsiteX102" fmla="*/ 5173523 w 12192000"/>
              <a:gd name="connsiteY102" fmla="*/ 2309057 h 3482342"/>
              <a:gd name="connsiteX103" fmla="*/ 5123830 w 12192000"/>
              <a:gd name="connsiteY103" fmla="*/ 2307070 h 3482342"/>
              <a:gd name="connsiteX104" fmla="*/ 5065426 w 12192000"/>
              <a:gd name="connsiteY104" fmla="*/ 2324076 h 3482342"/>
              <a:gd name="connsiteX105" fmla="*/ 4975908 w 12192000"/>
              <a:gd name="connsiteY105" fmla="*/ 2364128 h 3482342"/>
              <a:gd name="connsiteX106" fmla="*/ 4913723 w 12192000"/>
              <a:gd name="connsiteY106" fmla="*/ 2385265 h 3482342"/>
              <a:gd name="connsiteX107" fmla="*/ 4746485 w 12192000"/>
              <a:gd name="connsiteY107" fmla="*/ 2451769 h 3482342"/>
              <a:gd name="connsiteX108" fmla="*/ 4681588 w 12192000"/>
              <a:gd name="connsiteY108" fmla="*/ 2467494 h 3482342"/>
              <a:gd name="connsiteX109" fmla="*/ 1783655 w 12192000"/>
              <a:gd name="connsiteY109" fmla="*/ 3163860 h 3482342"/>
              <a:gd name="connsiteX110" fmla="*/ 1325955 w 12192000"/>
              <a:gd name="connsiteY110" fmla="*/ 3176692 h 3482342"/>
              <a:gd name="connsiteX111" fmla="*/ 1190384 w 12192000"/>
              <a:gd name="connsiteY111" fmla="*/ 3203504 h 3482342"/>
              <a:gd name="connsiteX112" fmla="*/ 1094537 w 12192000"/>
              <a:gd name="connsiteY112" fmla="*/ 3229469 h 3482342"/>
              <a:gd name="connsiteX113" fmla="*/ 779276 w 12192000"/>
              <a:gd name="connsiteY113" fmla="*/ 3327290 h 3482342"/>
              <a:gd name="connsiteX114" fmla="*/ 600378 w 12192000"/>
              <a:gd name="connsiteY114" fmla="*/ 3335250 h 3482342"/>
              <a:gd name="connsiteX115" fmla="*/ 493457 w 12192000"/>
              <a:gd name="connsiteY115" fmla="*/ 3365044 h 3482342"/>
              <a:gd name="connsiteX116" fmla="*/ 349402 w 12192000"/>
              <a:gd name="connsiteY116" fmla="*/ 3380897 h 3482342"/>
              <a:gd name="connsiteX117" fmla="*/ 192183 w 12192000"/>
              <a:gd name="connsiteY117" fmla="*/ 3460075 h 3482342"/>
              <a:gd name="connsiteX118" fmla="*/ 46713 w 12192000"/>
              <a:gd name="connsiteY118" fmla="*/ 3462986 h 3482342"/>
              <a:gd name="connsiteX119" fmla="*/ 2765 w 12192000"/>
              <a:gd name="connsiteY119" fmla="*/ 3480770 h 3482342"/>
              <a:gd name="connsiteX120" fmla="*/ 0 w 12192000"/>
              <a:gd name="connsiteY120" fmla="*/ 3482342 h 3482342"/>
              <a:gd name="connsiteX121" fmla="*/ 0 w 12192000"/>
              <a:gd name="connsiteY121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405286 w 12192000"/>
              <a:gd name="connsiteY16" fmla="*/ 849086 h 3482342"/>
              <a:gd name="connsiteX17" fmla="*/ 11338523 w 12192000"/>
              <a:gd name="connsiteY17" fmla="*/ 852810 h 3482342"/>
              <a:gd name="connsiteX18" fmla="*/ 11313493 w 12192000"/>
              <a:gd name="connsiteY18" fmla="*/ 880860 h 3482342"/>
              <a:gd name="connsiteX19" fmla="*/ 11228040 w 12192000"/>
              <a:gd name="connsiteY19" fmla="*/ 958953 h 3482342"/>
              <a:gd name="connsiteX20" fmla="*/ 11196987 w 12192000"/>
              <a:gd name="connsiteY20" fmla="*/ 1000897 h 3482342"/>
              <a:gd name="connsiteX21" fmla="*/ 11193568 w 12192000"/>
              <a:gd name="connsiteY21" fmla="*/ 1039464 h 3482342"/>
              <a:gd name="connsiteX22" fmla="*/ 11175804 w 12192000"/>
              <a:gd name="connsiteY22" fmla="*/ 1067977 h 3482342"/>
              <a:gd name="connsiteX23" fmla="*/ 11120819 w 12192000"/>
              <a:gd name="connsiteY23" fmla="*/ 1126133 h 3482342"/>
              <a:gd name="connsiteX24" fmla="*/ 11028687 w 12192000"/>
              <a:gd name="connsiteY24" fmla="*/ 1199018 h 3482342"/>
              <a:gd name="connsiteX25" fmla="*/ 10960443 w 12192000"/>
              <a:gd name="connsiteY25" fmla="*/ 1244502 h 3482342"/>
              <a:gd name="connsiteX26" fmla="*/ 10850998 w 12192000"/>
              <a:gd name="connsiteY26" fmla="*/ 1269215 h 3482342"/>
              <a:gd name="connsiteX27" fmla="*/ 10815658 w 12192000"/>
              <a:gd name="connsiteY27" fmla="*/ 1287849 h 3482342"/>
              <a:gd name="connsiteX28" fmla="*/ 10679906 w 12192000"/>
              <a:gd name="connsiteY28" fmla="*/ 1324988 h 3482342"/>
              <a:gd name="connsiteX29" fmla="*/ 10636304 w 12192000"/>
              <a:gd name="connsiteY29" fmla="*/ 1317928 h 3482342"/>
              <a:gd name="connsiteX30" fmla="*/ 10603863 w 12192000"/>
              <a:gd name="connsiteY30" fmla="*/ 1346886 h 3482342"/>
              <a:gd name="connsiteX31" fmla="*/ 10573203 w 12192000"/>
              <a:gd name="connsiteY31" fmla="*/ 1351996 h 3482342"/>
              <a:gd name="connsiteX32" fmla="*/ 10513263 w 12192000"/>
              <a:gd name="connsiteY32" fmla="*/ 1350756 h 3482342"/>
              <a:gd name="connsiteX33" fmla="*/ 10464012 w 12192000"/>
              <a:gd name="connsiteY33" fmla="*/ 1391778 h 3482342"/>
              <a:gd name="connsiteX34" fmla="*/ 10405409 w 12192000"/>
              <a:gd name="connsiteY34" fmla="*/ 1422789 h 3482342"/>
              <a:gd name="connsiteX35" fmla="*/ 10370530 w 12192000"/>
              <a:gd name="connsiteY35" fmla="*/ 1441596 h 3482342"/>
              <a:gd name="connsiteX36" fmla="*/ 10314361 w 12192000"/>
              <a:gd name="connsiteY36" fmla="*/ 1466924 h 3482342"/>
              <a:gd name="connsiteX37" fmla="*/ 10264922 w 12192000"/>
              <a:gd name="connsiteY37" fmla="*/ 1472107 h 3482342"/>
              <a:gd name="connsiteX38" fmla="*/ 10201385 w 12192000"/>
              <a:gd name="connsiteY38" fmla="*/ 1477515 h 3482342"/>
              <a:gd name="connsiteX39" fmla="*/ 10120184 w 12192000"/>
              <a:gd name="connsiteY39" fmla="*/ 1466924 h 3482342"/>
              <a:gd name="connsiteX40" fmla="*/ 10058690 w 12192000"/>
              <a:gd name="connsiteY40" fmla="*/ 1474888 h 3482342"/>
              <a:gd name="connsiteX41" fmla="*/ 10004424 w 12192000"/>
              <a:gd name="connsiteY41" fmla="*/ 1489801 h 3482342"/>
              <a:gd name="connsiteX42" fmla="*/ 9999951 w 12192000"/>
              <a:gd name="connsiteY42" fmla="*/ 1499127 h 3482342"/>
              <a:gd name="connsiteX43" fmla="*/ 9845462 w 12192000"/>
              <a:gd name="connsiteY43" fmla="*/ 1548192 h 3482342"/>
              <a:gd name="connsiteX44" fmla="*/ 9736156 w 12192000"/>
              <a:gd name="connsiteY44" fmla="*/ 1581928 h 3482342"/>
              <a:gd name="connsiteX45" fmla="*/ 9693355 w 12192000"/>
              <a:gd name="connsiteY45" fmla="*/ 1602632 h 3482342"/>
              <a:gd name="connsiteX46" fmla="*/ 9664242 w 12192000"/>
              <a:gd name="connsiteY46" fmla="*/ 1622075 h 3482342"/>
              <a:gd name="connsiteX47" fmla="*/ 9579195 w 12192000"/>
              <a:gd name="connsiteY47" fmla="*/ 1648017 h 3482342"/>
              <a:gd name="connsiteX48" fmla="*/ 9433652 w 12192000"/>
              <a:gd name="connsiteY48" fmla="*/ 1681174 h 3482342"/>
              <a:gd name="connsiteX49" fmla="*/ 9403775 w 12192000"/>
              <a:gd name="connsiteY49" fmla="*/ 1690403 h 3482342"/>
              <a:gd name="connsiteX50" fmla="*/ 9382503 w 12192000"/>
              <a:gd name="connsiteY50" fmla="*/ 1706957 h 3482342"/>
              <a:gd name="connsiteX51" fmla="*/ 9381410 w 12192000"/>
              <a:gd name="connsiteY51" fmla="*/ 1718312 h 3482342"/>
              <a:gd name="connsiteX52" fmla="*/ 9365685 w 12192000"/>
              <a:gd name="connsiteY52" fmla="*/ 1724772 h 3482342"/>
              <a:gd name="connsiteX53" fmla="*/ 9278020 w 12192000"/>
              <a:gd name="connsiteY53" fmla="*/ 1741161 h 3482342"/>
              <a:gd name="connsiteX54" fmla="*/ 9217145 w 12192000"/>
              <a:gd name="connsiteY54" fmla="*/ 1771195 h 3482342"/>
              <a:gd name="connsiteX55" fmla="*/ 8955875 w 12192000"/>
              <a:gd name="connsiteY55" fmla="*/ 1796806 h 3482342"/>
              <a:gd name="connsiteX56" fmla="*/ 8648415 w 12192000"/>
              <a:gd name="connsiteY56" fmla="*/ 1878623 h 3482342"/>
              <a:gd name="connsiteX57" fmla="*/ 8495949 w 12192000"/>
              <a:gd name="connsiteY57" fmla="*/ 1902425 h 3482342"/>
              <a:gd name="connsiteX58" fmla="*/ 8236214 w 12192000"/>
              <a:gd name="connsiteY58" fmla="*/ 1909725 h 3482342"/>
              <a:gd name="connsiteX59" fmla="*/ 8132104 w 12192000"/>
              <a:gd name="connsiteY59" fmla="*/ 1895727 h 3482342"/>
              <a:gd name="connsiteX60" fmla="*/ 7918078 w 12192000"/>
              <a:gd name="connsiteY60" fmla="*/ 1862668 h 3482342"/>
              <a:gd name="connsiteX61" fmla="*/ 7817899 w 12192000"/>
              <a:gd name="connsiteY61" fmla="*/ 1862176 h 3482342"/>
              <a:gd name="connsiteX62" fmla="*/ 7768994 w 12192000"/>
              <a:gd name="connsiteY62" fmla="*/ 1855721 h 3482342"/>
              <a:gd name="connsiteX63" fmla="*/ 7618027 w 12192000"/>
              <a:gd name="connsiteY63" fmla="*/ 1830959 h 3482342"/>
              <a:gd name="connsiteX64" fmla="*/ 7449425 w 12192000"/>
              <a:gd name="connsiteY64" fmla="*/ 1810910 h 3482342"/>
              <a:gd name="connsiteX65" fmla="*/ 7342915 w 12192000"/>
              <a:gd name="connsiteY65" fmla="*/ 1819827 h 3482342"/>
              <a:gd name="connsiteX66" fmla="*/ 7255191 w 12192000"/>
              <a:gd name="connsiteY66" fmla="*/ 1834354 h 3482342"/>
              <a:gd name="connsiteX67" fmla="*/ 7131205 w 12192000"/>
              <a:gd name="connsiteY67" fmla="*/ 1845557 h 3482342"/>
              <a:gd name="connsiteX68" fmla="*/ 6941837 w 12192000"/>
              <a:gd name="connsiteY68" fmla="*/ 1840640 h 3482342"/>
              <a:gd name="connsiteX69" fmla="*/ 6837145 w 12192000"/>
              <a:gd name="connsiteY69" fmla="*/ 1870724 h 3482342"/>
              <a:gd name="connsiteX70" fmla="*/ 6753991 w 12192000"/>
              <a:gd name="connsiteY70" fmla="*/ 1860969 h 3482342"/>
              <a:gd name="connsiteX71" fmla="*/ 6727754 w 12192000"/>
              <a:gd name="connsiteY71" fmla="*/ 1882372 h 3482342"/>
              <a:gd name="connsiteX72" fmla="*/ 6723371 w 12192000"/>
              <a:gd name="connsiteY72" fmla="*/ 1886494 h 3482342"/>
              <a:gd name="connsiteX73" fmla="*/ 6702779 w 12192000"/>
              <a:gd name="connsiteY73" fmla="*/ 1893601 h 3482342"/>
              <a:gd name="connsiteX74" fmla="*/ 6686657 w 12192000"/>
              <a:gd name="connsiteY74" fmla="*/ 1907344 h 3482342"/>
              <a:gd name="connsiteX75" fmla="*/ 6651330 w 12192000"/>
              <a:gd name="connsiteY75" fmla="*/ 1922921 h 3482342"/>
              <a:gd name="connsiteX76" fmla="*/ 6622958 w 12192000"/>
              <a:gd name="connsiteY76" fmla="*/ 1936255 h 3482342"/>
              <a:gd name="connsiteX77" fmla="*/ 6522602 w 12192000"/>
              <a:gd name="connsiteY77" fmla="*/ 1954133 h 3482342"/>
              <a:gd name="connsiteX78" fmla="*/ 6444344 w 12192000"/>
              <a:gd name="connsiteY78" fmla="*/ 1969663 h 3482342"/>
              <a:gd name="connsiteX79" fmla="*/ 6409626 w 12192000"/>
              <a:gd name="connsiteY79" fmla="*/ 1978846 h 3482342"/>
              <a:gd name="connsiteX80" fmla="*/ 6333446 w 12192000"/>
              <a:gd name="connsiteY80" fmla="*/ 1997163 h 3482342"/>
              <a:gd name="connsiteX81" fmla="*/ 6294933 w 12192000"/>
              <a:gd name="connsiteY81" fmla="*/ 2019412 h 3482342"/>
              <a:gd name="connsiteX82" fmla="*/ 6238719 w 12192000"/>
              <a:gd name="connsiteY82" fmla="*/ 2042547 h 3482342"/>
              <a:gd name="connsiteX83" fmla="*/ 6187205 w 12192000"/>
              <a:gd name="connsiteY83" fmla="*/ 2060048 h 3482342"/>
              <a:gd name="connsiteX84" fmla="*/ 6138780 w 12192000"/>
              <a:gd name="connsiteY84" fmla="*/ 2081918 h 3482342"/>
              <a:gd name="connsiteX85" fmla="*/ 6120125 w 12192000"/>
              <a:gd name="connsiteY85" fmla="*/ 2109475 h 3482342"/>
              <a:gd name="connsiteX86" fmla="*/ 6056576 w 12192000"/>
              <a:gd name="connsiteY86" fmla="*/ 2120066 h 3482342"/>
              <a:gd name="connsiteX87" fmla="*/ 5993794 w 12192000"/>
              <a:gd name="connsiteY87" fmla="*/ 2122569 h 3482342"/>
              <a:gd name="connsiteX88" fmla="*/ 5943601 w 12192000"/>
              <a:gd name="connsiteY88" fmla="*/ 2137719 h 3482342"/>
              <a:gd name="connsiteX89" fmla="*/ 5898141 w 12192000"/>
              <a:gd name="connsiteY89" fmla="*/ 2144806 h 3482342"/>
              <a:gd name="connsiteX90" fmla="*/ 5855337 w 12192000"/>
              <a:gd name="connsiteY90" fmla="*/ 2137719 h 3482342"/>
              <a:gd name="connsiteX91" fmla="*/ 5817682 w 12192000"/>
              <a:gd name="connsiteY91" fmla="*/ 2157358 h 3482342"/>
              <a:gd name="connsiteX92" fmla="*/ 5735300 w 12192000"/>
              <a:gd name="connsiteY92" fmla="*/ 2158902 h 3482342"/>
              <a:gd name="connsiteX93" fmla="*/ 5591469 w 12192000"/>
              <a:gd name="connsiteY93" fmla="*/ 2178389 h 3482342"/>
              <a:gd name="connsiteX94" fmla="*/ 5505818 w 12192000"/>
              <a:gd name="connsiteY94" fmla="*/ 2194207 h 3482342"/>
              <a:gd name="connsiteX95" fmla="*/ 5452860 w 12192000"/>
              <a:gd name="connsiteY95" fmla="*/ 2180085 h 3482342"/>
              <a:gd name="connsiteX96" fmla="*/ 5414282 w 12192000"/>
              <a:gd name="connsiteY96" fmla="*/ 2183070 h 3482342"/>
              <a:gd name="connsiteX97" fmla="*/ 5368369 w 12192000"/>
              <a:gd name="connsiteY97" fmla="*/ 2204272 h 3482342"/>
              <a:gd name="connsiteX98" fmla="*/ 5336354 w 12192000"/>
              <a:gd name="connsiteY98" fmla="*/ 2218920 h 3482342"/>
              <a:gd name="connsiteX99" fmla="*/ 5291263 w 12192000"/>
              <a:gd name="connsiteY99" fmla="*/ 2239182 h 3482342"/>
              <a:gd name="connsiteX100" fmla="*/ 5255152 w 12192000"/>
              <a:gd name="connsiteY100" fmla="*/ 2247164 h 3482342"/>
              <a:gd name="connsiteX101" fmla="*/ 5233796 w 12192000"/>
              <a:gd name="connsiteY101" fmla="*/ 2268260 h 3482342"/>
              <a:gd name="connsiteX102" fmla="*/ 5212786 w 12192000"/>
              <a:gd name="connsiteY102" fmla="*/ 2296592 h 3482342"/>
              <a:gd name="connsiteX103" fmla="*/ 5173523 w 12192000"/>
              <a:gd name="connsiteY103" fmla="*/ 2309057 h 3482342"/>
              <a:gd name="connsiteX104" fmla="*/ 5123830 w 12192000"/>
              <a:gd name="connsiteY104" fmla="*/ 2307070 h 3482342"/>
              <a:gd name="connsiteX105" fmla="*/ 5065426 w 12192000"/>
              <a:gd name="connsiteY105" fmla="*/ 2324076 h 3482342"/>
              <a:gd name="connsiteX106" fmla="*/ 4975908 w 12192000"/>
              <a:gd name="connsiteY106" fmla="*/ 2364128 h 3482342"/>
              <a:gd name="connsiteX107" fmla="*/ 4913723 w 12192000"/>
              <a:gd name="connsiteY107" fmla="*/ 2385265 h 3482342"/>
              <a:gd name="connsiteX108" fmla="*/ 4746485 w 12192000"/>
              <a:gd name="connsiteY108" fmla="*/ 2451769 h 3482342"/>
              <a:gd name="connsiteX109" fmla="*/ 4681588 w 12192000"/>
              <a:gd name="connsiteY109" fmla="*/ 2467494 h 3482342"/>
              <a:gd name="connsiteX110" fmla="*/ 1783655 w 12192000"/>
              <a:gd name="connsiteY110" fmla="*/ 3163860 h 3482342"/>
              <a:gd name="connsiteX111" fmla="*/ 1325955 w 12192000"/>
              <a:gd name="connsiteY111" fmla="*/ 3176692 h 3482342"/>
              <a:gd name="connsiteX112" fmla="*/ 1190384 w 12192000"/>
              <a:gd name="connsiteY112" fmla="*/ 3203504 h 3482342"/>
              <a:gd name="connsiteX113" fmla="*/ 1094537 w 12192000"/>
              <a:gd name="connsiteY113" fmla="*/ 3229469 h 3482342"/>
              <a:gd name="connsiteX114" fmla="*/ 779276 w 12192000"/>
              <a:gd name="connsiteY114" fmla="*/ 3327290 h 3482342"/>
              <a:gd name="connsiteX115" fmla="*/ 600378 w 12192000"/>
              <a:gd name="connsiteY115" fmla="*/ 3335250 h 3482342"/>
              <a:gd name="connsiteX116" fmla="*/ 493457 w 12192000"/>
              <a:gd name="connsiteY116" fmla="*/ 3365044 h 3482342"/>
              <a:gd name="connsiteX117" fmla="*/ 349402 w 12192000"/>
              <a:gd name="connsiteY117" fmla="*/ 3380897 h 3482342"/>
              <a:gd name="connsiteX118" fmla="*/ 192183 w 12192000"/>
              <a:gd name="connsiteY118" fmla="*/ 3460075 h 3482342"/>
              <a:gd name="connsiteX119" fmla="*/ 46713 w 12192000"/>
              <a:gd name="connsiteY119" fmla="*/ 3462986 h 3482342"/>
              <a:gd name="connsiteX120" fmla="*/ 2765 w 12192000"/>
              <a:gd name="connsiteY120" fmla="*/ 3480770 h 3482342"/>
              <a:gd name="connsiteX121" fmla="*/ 0 w 12192000"/>
              <a:gd name="connsiteY121" fmla="*/ 3482342 h 3482342"/>
              <a:gd name="connsiteX122" fmla="*/ 0 w 12192000"/>
              <a:gd name="connsiteY122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405286 w 12192000"/>
              <a:gd name="connsiteY16" fmla="*/ 849086 h 3482342"/>
              <a:gd name="connsiteX17" fmla="*/ 11338523 w 12192000"/>
              <a:gd name="connsiteY17" fmla="*/ 852810 h 3482342"/>
              <a:gd name="connsiteX18" fmla="*/ 11313493 w 12192000"/>
              <a:gd name="connsiteY18" fmla="*/ 880860 h 3482342"/>
              <a:gd name="connsiteX19" fmla="*/ 11228040 w 12192000"/>
              <a:gd name="connsiteY19" fmla="*/ 958953 h 3482342"/>
              <a:gd name="connsiteX20" fmla="*/ 11196987 w 12192000"/>
              <a:gd name="connsiteY20" fmla="*/ 1000897 h 3482342"/>
              <a:gd name="connsiteX21" fmla="*/ 11193568 w 12192000"/>
              <a:gd name="connsiteY21" fmla="*/ 1039464 h 3482342"/>
              <a:gd name="connsiteX22" fmla="*/ 11175804 w 12192000"/>
              <a:gd name="connsiteY22" fmla="*/ 1067977 h 3482342"/>
              <a:gd name="connsiteX23" fmla="*/ 11120819 w 12192000"/>
              <a:gd name="connsiteY23" fmla="*/ 1126133 h 3482342"/>
              <a:gd name="connsiteX24" fmla="*/ 11028687 w 12192000"/>
              <a:gd name="connsiteY24" fmla="*/ 1199018 h 3482342"/>
              <a:gd name="connsiteX25" fmla="*/ 10960443 w 12192000"/>
              <a:gd name="connsiteY25" fmla="*/ 1244502 h 3482342"/>
              <a:gd name="connsiteX26" fmla="*/ 10850998 w 12192000"/>
              <a:gd name="connsiteY26" fmla="*/ 1269215 h 3482342"/>
              <a:gd name="connsiteX27" fmla="*/ 10815658 w 12192000"/>
              <a:gd name="connsiteY27" fmla="*/ 1287849 h 3482342"/>
              <a:gd name="connsiteX28" fmla="*/ 10679906 w 12192000"/>
              <a:gd name="connsiteY28" fmla="*/ 1324988 h 3482342"/>
              <a:gd name="connsiteX29" fmla="*/ 10636304 w 12192000"/>
              <a:gd name="connsiteY29" fmla="*/ 1317928 h 3482342"/>
              <a:gd name="connsiteX30" fmla="*/ 10603863 w 12192000"/>
              <a:gd name="connsiteY30" fmla="*/ 1346886 h 3482342"/>
              <a:gd name="connsiteX31" fmla="*/ 10573203 w 12192000"/>
              <a:gd name="connsiteY31" fmla="*/ 1351996 h 3482342"/>
              <a:gd name="connsiteX32" fmla="*/ 10513263 w 12192000"/>
              <a:gd name="connsiteY32" fmla="*/ 1350756 h 3482342"/>
              <a:gd name="connsiteX33" fmla="*/ 10464012 w 12192000"/>
              <a:gd name="connsiteY33" fmla="*/ 1391778 h 3482342"/>
              <a:gd name="connsiteX34" fmla="*/ 10405409 w 12192000"/>
              <a:gd name="connsiteY34" fmla="*/ 1422789 h 3482342"/>
              <a:gd name="connsiteX35" fmla="*/ 10370530 w 12192000"/>
              <a:gd name="connsiteY35" fmla="*/ 1441596 h 3482342"/>
              <a:gd name="connsiteX36" fmla="*/ 10314361 w 12192000"/>
              <a:gd name="connsiteY36" fmla="*/ 1466924 h 3482342"/>
              <a:gd name="connsiteX37" fmla="*/ 10264922 w 12192000"/>
              <a:gd name="connsiteY37" fmla="*/ 1472107 h 3482342"/>
              <a:gd name="connsiteX38" fmla="*/ 10201385 w 12192000"/>
              <a:gd name="connsiteY38" fmla="*/ 1477515 h 3482342"/>
              <a:gd name="connsiteX39" fmla="*/ 10120184 w 12192000"/>
              <a:gd name="connsiteY39" fmla="*/ 1466924 h 3482342"/>
              <a:gd name="connsiteX40" fmla="*/ 10058690 w 12192000"/>
              <a:gd name="connsiteY40" fmla="*/ 1474888 h 3482342"/>
              <a:gd name="connsiteX41" fmla="*/ 10004424 w 12192000"/>
              <a:gd name="connsiteY41" fmla="*/ 1489801 h 3482342"/>
              <a:gd name="connsiteX42" fmla="*/ 9999951 w 12192000"/>
              <a:gd name="connsiteY42" fmla="*/ 1499127 h 3482342"/>
              <a:gd name="connsiteX43" fmla="*/ 9845462 w 12192000"/>
              <a:gd name="connsiteY43" fmla="*/ 1548192 h 3482342"/>
              <a:gd name="connsiteX44" fmla="*/ 9736156 w 12192000"/>
              <a:gd name="connsiteY44" fmla="*/ 1581928 h 3482342"/>
              <a:gd name="connsiteX45" fmla="*/ 9693355 w 12192000"/>
              <a:gd name="connsiteY45" fmla="*/ 1602632 h 3482342"/>
              <a:gd name="connsiteX46" fmla="*/ 9664242 w 12192000"/>
              <a:gd name="connsiteY46" fmla="*/ 1622075 h 3482342"/>
              <a:gd name="connsiteX47" fmla="*/ 9579195 w 12192000"/>
              <a:gd name="connsiteY47" fmla="*/ 1648017 h 3482342"/>
              <a:gd name="connsiteX48" fmla="*/ 9433652 w 12192000"/>
              <a:gd name="connsiteY48" fmla="*/ 1681174 h 3482342"/>
              <a:gd name="connsiteX49" fmla="*/ 9403775 w 12192000"/>
              <a:gd name="connsiteY49" fmla="*/ 1690403 h 3482342"/>
              <a:gd name="connsiteX50" fmla="*/ 9382503 w 12192000"/>
              <a:gd name="connsiteY50" fmla="*/ 1706957 h 3482342"/>
              <a:gd name="connsiteX51" fmla="*/ 9381410 w 12192000"/>
              <a:gd name="connsiteY51" fmla="*/ 1718312 h 3482342"/>
              <a:gd name="connsiteX52" fmla="*/ 9365685 w 12192000"/>
              <a:gd name="connsiteY52" fmla="*/ 1724772 h 3482342"/>
              <a:gd name="connsiteX53" fmla="*/ 9278020 w 12192000"/>
              <a:gd name="connsiteY53" fmla="*/ 1741161 h 3482342"/>
              <a:gd name="connsiteX54" fmla="*/ 9217145 w 12192000"/>
              <a:gd name="connsiteY54" fmla="*/ 1771195 h 3482342"/>
              <a:gd name="connsiteX55" fmla="*/ 8955875 w 12192000"/>
              <a:gd name="connsiteY55" fmla="*/ 1796806 h 3482342"/>
              <a:gd name="connsiteX56" fmla="*/ 8648415 w 12192000"/>
              <a:gd name="connsiteY56" fmla="*/ 1878623 h 3482342"/>
              <a:gd name="connsiteX57" fmla="*/ 8495949 w 12192000"/>
              <a:gd name="connsiteY57" fmla="*/ 1902425 h 3482342"/>
              <a:gd name="connsiteX58" fmla="*/ 8236214 w 12192000"/>
              <a:gd name="connsiteY58" fmla="*/ 1909725 h 3482342"/>
              <a:gd name="connsiteX59" fmla="*/ 8132104 w 12192000"/>
              <a:gd name="connsiteY59" fmla="*/ 1895727 h 3482342"/>
              <a:gd name="connsiteX60" fmla="*/ 7918078 w 12192000"/>
              <a:gd name="connsiteY60" fmla="*/ 1862668 h 3482342"/>
              <a:gd name="connsiteX61" fmla="*/ 7817899 w 12192000"/>
              <a:gd name="connsiteY61" fmla="*/ 1862176 h 3482342"/>
              <a:gd name="connsiteX62" fmla="*/ 7768994 w 12192000"/>
              <a:gd name="connsiteY62" fmla="*/ 1855721 h 3482342"/>
              <a:gd name="connsiteX63" fmla="*/ 7618027 w 12192000"/>
              <a:gd name="connsiteY63" fmla="*/ 1830959 h 3482342"/>
              <a:gd name="connsiteX64" fmla="*/ 7449425 w 12192000"/>
              <a:gd name="connsiteY64" fmla="*/ 1810910 h 3482342"/>
              <a:gd name="connsiteX65" fmla="*/ 7342915 w 12192000"/>
              <a:gd name="connsiteY65" fmla="*/ 1819827 h 3482342"/>
              <a:gd name="connsiteX66" fmla="*/ 7255191 w 12192000"/>
              <a:gd name="connsiteY66" fmla="*/ 1834354 h 3482342"/>
              <a:gd name="connsiteX67" fmla="*/ 7131205 w 12192000"/>
              <a:gd name="connsiteY67" fmla="*/ 1845557 h 3482342"/>
              <a:gd name="connsiteX68" fmla="*/ 6941837 w 12192000"/>
              <a:gd name="connsiteY68" fmla="*/ 1840640 h 3482342"/>
              <a:gd name="connsiteX69" fmla="*/ 6837145 w 12192000"/>
              <a:gd name="connsiteY69" fmla="*/ 1870724 h 3482342"/>
              <a:gd name="connsiteX70" fmla="*/ 6753991 w 12192000"/>
              <a:gd name="connsiteY70" fmla="*/ 1860969 h 3482342"/>
              <a:gd name="connsiteX71" fmla="*/ 6727754 w 12192000"/>
              <a:gd name="connsiteY71" fmla="*/ 1882372 h 3482342"/>
              <a:gd name="connsiteX72" fmla="*/ 6723371 w 12192000"/>
              <a:gd name="connsiteY72" fmla="*/ 1886494 h 3482342"/>
              <a:gd name="connsiteX73" fmla="*/ 6702779 w 12192000"/>
              <a:gd name="connsiteY73" fmla="*/ 1893601 h 3482342"/>
              <a:gd name="connsiteX74" fmla="*/ 6686657 w 12192000"/>
              <a:gd name="connsiteY74" fmla="*/ 1907344 h 3482342"/>
              <a:gd name="connsiteX75" fmla="*/ 6651330 w 12192000"/>
              <a:gd name="connsiteY75" fmla="*/ 1922921 h 3482342"/>
              <a:gd name="connsiteX76" fmla="*/ 6622958 w 12192000"/>
              <a:gd name="connsiteY76" fmla="*/ 1936255 h 3482342"/>
              <a:gd name="connsiteX77" fmla="*/ 6522602 w 12192000"/>
              <a:gd name="connsiteY77" fmla="*/ 1954133 h 3482342"/>
              <a:gd name="connsiteX78" fmla="*/ 6444344 w 12192000"/>
              <a:gd name="connsiteY78" fmla="*/ 1969663 h 3482342"/>
              <a:gd name="connsiteX79" fmla="*/ 6409626 w 12192000"/>
              <a:gd name="connsiteY79" fmla="*/ 1978846 h 3482342"/>
              <a:gd name="connsiteX80" fmla="*/ 6333446 w 12192000"/>
              <a:gd name="connsiteY80" fmla="*/ 1997163 h 3482342"/>
              <a:gd name="connsiteX81" fmla="*/ 6294933 w 12192000"/>
              <a:gd name="connsiteY81" fmla="*/ 2019412 h 3482342"/>
              <a:gd name="connsiteX82" fmla="*/ 6238719 w 12192000"/>
              <a:gd name="connsiteY82" fmla="*/ 2042547 h 3482342"/>
              <a:gd name="connsiteX83" fmla="*/ 6187205 w 12192000"/>
              <a:gd name="connsiteY83" fmla="*/ 2060048 h 3482342"/>
              <a:gd name="connsiteX84" fmla="*/ 6138780 w 12192000"/>
              <a:gd name="connsiteY84" fmla="*/ 2081918 h 3482342"/>
              <a:gd name="connsiteX85" fmla="*/ 6120125 w 12192000"/>
              <a:gd name="connsiteY85" fmla="*/ 2109475 h 3482342"/>
              <a:gd name="connsiteX86" fmla="*/ 6056576 w 12192000"/>
              <a:gd name="connsiteY86" fmla="*/ 2120066 h 3482342"/>
              <a:gd name="connsiteX87" fmla="*/ 5993794 w 12192000"/>
              <a:gd name="connsiteY87" fmla="*/ 2122569 h 3482342"/>
              <a:gd name="connsiteX88" fmla="*/ 5943601 w 12192000"/>
              <a:gd name="connsiteY88" fmla="*/ 2137719 h 3482342"/>
              <a:gd name="connsiteX89" fmla="*/ 5898141 w 12192000"/>
              <a:gd name="connsiteY89" fmla="*/ 2144806 h 3482342"/>
              <a:gd name="connsiteX90" fmla="*/ 5855337 w 12192000"/>
              <a:gd name="connsiteY90" fmla="*/ 2137719 h 3482342"/>
              <a:gd name="connsiteX91" fmla="*/ 5817682 w 12192000"/>
              <a:gd name="connsiteY91" fmla="*/ 2157358 h 3482342"/>
              <a:gd name="connsiteX92" fmla="*/ 5735300 w 12192000"/>
              <a:gd name="connsiteY92" fmla="*/ 2158902 h 3482342"/>
              <a:gd name="connsiteX93" fmla="*/ 5591469 w 12192000"/>
              <a:gd name="connsiteY93" fmla="*/ 2178389 h 3482342"/>
              <a:gd name="connsiteX94" fmla="*/ 5505818 w 12192000"/>
              <a:gd name="connsiteY94" fmla="*/ 2194207 h 3482342"/>
              <a:gd name="connsiteX95" fmla="*/ 5452860 w 12192000"/>
              <a:gd name="connsiteY95" fmla="*/ 2180085 h 3482342"/>
              <a:gd name="connsiteX96" fmla="*/ 5414282 w 12192000"/>
              <a:gd name="connsiteY96" fmla="*/ 2183070 h 3482342"/>
              <a:gd name="connsiteX97" fmla="*/ 5368369 w 12192000"/>
              <a:gd name="connsiteY97" fmla="*/ 2204272 h 3482342"/>
              <a:gd name="connsiteX98" fmla="*/ 5336354 w 12192000"/>
              <a:gd name="connsiteY98" fmla="*/ 2218920 h 3482342"/>
              <a:gd name="connsiteX99" fmla="*/ 5291263 w 12192000"/>
              <a:gd name="connsiteY99" fmla="*/ 2239182 h 3482342"/>
              <a:gd name="connsiteX100" fmla="*/ 5255152 w 12192000"/>
              <a:gd name="connsiteY100" fmla="*/ 2247164 h 3482342"/>
              <a:gd name="connsiteX101" fmla="*/ 5233796 w 12192000"/>
              <a:gd name="connsiteY101" fmla="*/ 2268260 h 3482342"/>
              <a:gd name="connsiteX102" fmla="*/ 5212786 w 12192000"/>
              <a:gd name="connsiteY102" fmla="*/ 2296592 h 3482342"/>
              <a:gd name="connsiteX103" fmla="*/ 5173523 w 12192000"/>
              <a:gd name="connsiteY103" fmla="*/ 2309057 h 3482342"/>
              <a:gd name="connsiteX104" fmla="*/ 5123830 w 12192000"/>
              <a:gd name="connsiteY104" fmla="*/ 2307070 h 3482342"/>
              <a:gd name="connsiteX105" fmla="*/ 5065426 w 12192000"/>
              <a:gd name="connsiteY105" fmla="*/ 2324076 h 3482342"/>
              <a:gd name="connsiteX106" fmla="*/ 4975908 w 12192000"/>
              <a:gd name="connsiteY106" fmla="*/ 2364128 h 3482342"/>
              <a:gd name="connsiteX107" fmla="*/ 4913723 w 12192000"/>
              <a:gd name="connsiteY107" fmla="*/ 2385265 h 3482342"/>
              <a:gd name="connsiteX108" fmla="*/ 4746485 w 12192000"/>
              <a:gd name="connsiteY108" fmla="*/ 2451769 h 3482342"/>
              <a:gd name="connsiteX109" fmla="*/ 4681588 w 12192000"/>
              <a:gd name="connsiteY109" fmla="*/ 2467494 h 3482342"/>
              <a:gd name="connsiteX110" fmla="*/ 1783655 w 12192000"/>
              <a:gd name="connsiteY110" fmla="*/ 3163860 h 3482342"/>
              <a:gd name="connsiteX111" fmla="*/ 1325955 w 12192000"/>
              <a:gd name="connsiteY111" fmla="*/ 3176692 h 3482342"/>
              <a:gd name="connsiteX112" fmla="*/ 1190384 w 12192000"/>
              <a:gd name="connsiteY112" fmla="*/ 3203504 h 3482342"/>
              <a:gd name="connsiteX113" fmla="*/ 1094537 w 12192000"/>
              <a:gd name="connsiteY113" fmla="*/ 3229469 h 3482342"/>
              <a:gd name="connsiteX114" fmla="*/ 779276 w 12192000"/>
              <a:gd name="connsiteY114" fmla="*/ 3327290 h 3482342"/>
              <a:gd name="connsiteX115" fmla="*/ 600378 w 12192000"/>
              <a:gd name="connsiteY115" fmla="*/ 3335250 h 3482342"/>
              <a:gd name="connsiteX116" fmla="*/ 493457 w 12192000"/>
              <a:gd name="connsiteY116" fmla="*/ 3365044 h 3482342"/>
              <a:gd name="connsiteX117" fmla="*/ 349402 w 12192000"/>
              <a:gd name="connsiteY117" fmla="*/ 3380897 h 3482342"/>
              <a:gd name="connsiteX118" fmla="*/ 192183 w 12192000"/>
              <a:gd name="connsiteY118" fmla="*/ 3460075 h 3482342"/>
              <a:gd name="connsiteX119" fmla="*/ 46713 w 12192000"/>
              <a:gd name="connsiteY119" fmla="*/ 3462986 h 3482342"/>
              <a:gd name="connsiteX120" fmla="*/ 2765 w 12192000"/>
              <a:gd name="connsiteY120" fmla="*/ 3480770 h 3482342"/>
              <a:gd name="connsiteX121" fmla="*/ 0 w 12192000"/>
              <a:gd name="connsiteY121" fmla="*/ 3482342 h 3482342"/>
              <a:gd name="connsiteX122" fmla="*/ 0 w 12192000"/>
              <a:gd name="connsiteY122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405286 w 12192000"/>
              <a:gd name="connsiteY16" fmla="*/ 849086 h 3482342"/>
              <a:gd name="connsiteX17" fmla="*/ 11338523 w 12192000"/>
              <a:gd name="connsiteY17" fmla="*/ 852810 h 3482342"/>
              <a:gd name="connsiteX18" fmla="*/ 11313493 w 12192000"/>
              <a:gd name="connsiteY18" fmla="*/ 880860 h 3482342"/>
              <a:gd name="connsiteX19" fmla="*/ 11228040 w 12192000"/>
              <a:gd name="connsiteY19" fmla="*/ 958953 h 3482342"/>
              <a:gd name="connsiteX20" fmla="*/ 11196987 w 12192000"/>
              <a:gd name="connsiteY20" fmla="*/ 1000897 h 3482342"/>
              <a:gd name="connsiteX21" fmla="*/ 11193568 w 12192000"/>
              <a:gd name="connsiteY21" fmla="*/ 1039464 h 3482342"/>
              <a:gd name="connsiteX22" fmla="*/ 11175804 w 12192000"/>
              <a:gd name="connsiteY22" fmla="*/ 1067977 h 3482342"/>
              <a:gd name="connsiteX23" fmla="*/ 11133438 w 12192000"/>
              <a:gd name="connsiteY23" fmla="*/ 1106812 h 3482342"/>
              <a:gd name="connsiteX24" fmla="*/ 11120819 w 12192000"/>
              <a:gd name="connsiteY24" fmla="*/ 1126133 h 3482342"/>
              <a:gd name="connsiteX25" fmla="*/ 11028687 w 12192000"/>
              <a:gd name="connsiteY25" fmla="*/ 1199018 h 3482342"/>
              <a:gd name="connsiteX26" fmla="*/ 10960443 w 12192000"/>
              <a:gd name="connsiteY26" fmla="*/ 1244502 h 3482342"/>
              <a:gd name="connsiteX27" fmla="*/ 10850998 w 12192000"/>
              <a:gd name="connsiteY27" fmla="*/ 1269215 h 3482342"/>
              <a:gd name="connsiteX28" fmla="*/ 10815658 w 12192000"/>
              <a:gd name="connsiteY28" fmla="*/ 1287849 h 3482342"/>
              <a:gd name="connsiteX29" fmla="*/ 10679906 w 12192000"/>
              <a:gd name="connsiteY29" fmla="*/ 1324988 h 3482342"/>
              <a:gd name="connsiteX30" fmla="*/ 10636304 w 12192000"/>
              <a:gd name="connsiteY30" fmla="*/ 1317928 h 3482342"/>
              <a:gd name="connsiteX31" fmla="*/ 10603863 w 12192000"/>
              <a:gd name="connsiteY31" fmla="*/ 1346886 h 3482342"/>
              <a:gd name="connsiteX32" fmla="*/ 10573203 w 12192000"/>
              <a:gd name="connsiteY32" fmla="*/ 1351996 h 3482342"/>
              <a:gd name="connsiteX33" fmla="*/ 10513263 w 12192000"/>
              <a:gd name="connsiteY33" fmla="*/ 1350756 h 3482342"/>
              <a:gd name="connsiteX34" fmla="*/ 10464012 w 12192000"/>
              <a:gd name="connsiteY34" fmla="*/ 1391778 h 3482342"/>
              <a:gd name="connsiteX35" fmla="*/ 10405409 w 12192000"/>
              <a:gd name="connsiteY35" fmla="*/ 1422789 h 3482342"/>
              <a:gd name="connsiteX36" fmla="*/ 10370530 w 12192000"/>
              <a:gd name="connsiteY36" fmla="*/ 1441596 h 3482342"/>
              <a:gd name="connsiteX37" fmla="*/ 10314361 w 12192000"/>
              <a:gd name="connsiteY37" fmla="*/ 1466924 h 3482342"/>
              <a:gd name="connsiteX38" fmla="*/ 10264922 w 12192000"/>
              <a:gd name="connsiteY38" fmla="*/ 1472107 h 3482342"/>
              <a:gd name="connsiteX39" fmla="*/ 10201385 w 12192000"/>
              <a:gd name="connsiteY39" fmla="*/ 1477515 h 3482342"/>
              <a:gd name="connsiteX40" fmla="*/ 10120184 w 12192000"/>
              <a:gd name="connsiteY40" fmla="*/ 1466924 h 3482342"/>
              <a:gd name="connsiteX41" fmla="*/ 10058690 w 12192000"/>
              <a:gd name="connsiteY41" fmla="*/ 1474888 h 3482342"/>
              <a:gd name="connsiteX42" fmla="*/ 10004424 w 12192000"/>
              <a:gd name="connsiteY42" fmla="*/ 1489801 h 3482342"/>
              <a:gd name="connsiteX43" fmla="*/ 9999951 w 12192000"/>
              <a:gd name="connsiteY43" fmla="*/ 1499127 h 3482342"/>
              <a:gd name="connsiteX44" fmla="*/ 9845462 w 12192000"/>
              <a:gd name="connsiteY44" fmla="*/ 1548192 h 3482342"/>
              <a:gd name="connsiteX45" fmla="*/ 9736156 w 12192000"/>
              <a:gd name="connsiteY45" fmla="*/ 1581928 h 3482342"/>
              <a:gd name="connsiteX46" fmla="*/ 9693355 w 12192000"/>
              <a:gd name="connsiteY46" fmla="*/ 1602632 h 3482342"/>
              <a:gd name="connsiteX47" fmla="*/ 9664242 w 12192000"/>
              <a:gd name="connsiteY47" fmla="*/ 1622075 h 3482342"/>
              <a:gd name="connsiteX48" fmla="*/ 9579195 w 12192000"/>
              <a:gd name="connsiteY48" fmla="*/ 1648017 h 3482342"/>
              <a:gd name="connsiteX49" fmla="*/ 9433652 w 12192000"/>
              <a:gd name="connsiteY49" fmla="*/ 1681174 h 3482342"/>
              <a:gd name="connsiteX50" fmla="*/ 9403775 w 12192000"/>
              <a:gd name="connsiteY50" fmla="*/ 1690403 h 3482342"/>
              <a:gd name="connsiteX51" fmla="*/ 9382503 w 12192000"/>
              <a:gd name="connsiteY51" fmla="*/ 1706957 h 3482342"/>
              <a:gd name="connsiteX52" fmla="*/ 9381410 w 12192000"/>
              <a:gd name="connsiteY52" fmla="*/ 1718312 h 3482342"/>
              <a:gd name="connsiteX53" fmla="*/ 9365685 w 12192000"/>
              <a:gd name="connsiteY53" fmla="*/ 1724772 h 3482342"/>
              <a:gd name="connsiteX54" fmla="*/ 9278020 w 12192000"/>
              <a:gd name="connsiteY54" fmla="*/ 1741161 h 3482342"/>
              <a:gd name="connsiteX55" fmla="*/ 9217145 w 12192000"/>
              <a:gd name="connsiteY55" fmla="*/ 1771195 h 3482342"/>
              <a:gd name="connsiteX56" fmla="*/ 8955875 w 12192000"/>
              <a:gd name="connsiteY56" fmla="*/ 1796806 h 3482342"/>
              <a:gd name="connsiteX57" fmla="*/ 8648415 w 12192000"/>
              <a:gd name="connsiteY57" fmla="*/ 1878623 h 3482342"/>
              <a:gd name="connsiteX58" fmla="*/ 8495949 w 12192000"/>
              <a:gd name="connsiteY58" fmla="*/ 1902425 h 3482342"/>
              <a:gd name="connsiteX59" fmla="*/ 8236214 w 12192000"/>
              <a:gd name="connsiteY59" fmla="*/ 1909725 h 3482342"/>
              <a:gd name="connsiteX60" fmla="*/ 8132104 w 12192000"/>
              <a:gd name="connsiteY60" fmla="*/ 1895727 h 3482342"/>
              <a:gd name="connsiteX61" fmla="*/ 7918078 w 12192000"/>
              <a:gd name="connsiteY61" fmla="*/ 1862668 h 3482342"/>
              <a:gd name="connsiteX62" fmla="*/ 7817899 w 12192000"/>
              <a:gd name="connsiteY62" fmla="*/ 1862176 h 3482342"/>
              <a:gd name="connsiteX63" fmla="*/ 7768994 w 12192000"/>
              <a:gd name="connsiteY63" fmla="*/ 1855721 h 3482342"/>
              <a:gd name="connsiteX64" fmla="*/ 7618027 w 12192000"/>
              <a:gd name="connsiteY64" fmla="*/ 1830959 h 3482342"/>
              <a:gd name="connsiteX65" fmla="*/ 7449425 w 12192000"/>
              <a:gd name="connsiteY65" fmla="*/ 1810910 h 3482342"/>
              <a:gd name="connsiteX66" fmla="*/ 7342915 w 12192000"/>
              <a:gd name="connsiteY66" fmla="*/ 1819827 h 3482342"/>
              <a:gd name="connsiteX67" fmla="*/ 7255191 w 12192000"/>
              <a:gd name="connsiteY67" fmla="*/ 1834354 h 3482342"/>
              <a:gd name="connsiteX68" fmla="*/ 7131205 w 12192000"/>
              <a:gd name="connsiteY68" fmla="*/ 1845557 h 3482342"/>
              <a:gd name="connsiteX69" fmla="*/ 6941837 w 12192000"/>
              <a:gd name="connsiteY69" fmla="*/ 1840640 h 3482342"/>
              <a:gd name="connsiteX70" fmla="*/ 6837145 w 12192000"/>
              <a:gd name="connsiteY70" fmla="*/ 1870724 h 3482342"/>
              <a:gd name="connsiteX71" fmla="*/ 6753991 w 12192000"/>
              <a:gd name="connsiteY71" fmla="*/ 1860969 h 3482342"/>
              <a:gd name="connsiteX72" fmla="*/ 6727754 w 12192000"/>
              <a:gd name="connsiteY72" fmla="*/ 1882372 h 3482342"/>
              <a:gd name="connsiteX73" fmla="*/ 6723371 w 12192000"/>
              <a:gd name="connsiteY73" fmla="*/ 1886494 h 3482342"/>
              <a:gd name="connsiteX74" fmla="*/ 6702779 w 12192000"/>
              <a:gd name="connsiteY74" fmla="*/ 1893601 h 3482342"/>
              <a:gd name="connsiteX75" fmla="*/ 6686657 w 12192000"/>
              <a:gd name="connsiteY75" fmla="*/ 1907344 h 3482342"/>
              <a:gd name="connsiteX76" fmla="*/ 6651330 w 12192000"/>
              <a:gd name="connsiteY76" fmla="*/ 1922921 h 3482342"/>
              <a:gd name="connsiteX77" fmla="*/ 6622958 w 12192000"/>
              <a:gd name="connsiteY77" fmla="*/ 1936255 h 3482342"/>
              <a:gd name="connsiteX78" fmla="*/ 6522602 w 12192000"/>
              <a:gd name="connsiteY78" fmla="*/ 1954133 h 3482342"/>
              <a:gd name="connsiteX79" fmla="*/ 6444344 w 12192000"/>
              <a:gd name="connsiteY79" fmla="*/ 1969663 h 3482342"/>
              <a:gd name="connsiteX80" fmla="*/ 6409626 w 12192000"/>
              <a:gd name="connsiteY80" fmla="*/ 1978846 h 3482342"/>
              <a:gd name="connsiteX81" fmla="*/ 6333446 w 12192000"/>
              <a:gd name="connsiteY81" fmla="*/ 1997163 h 3482342"/>
              <a:gd name="connsiteX82" fmla="*/ 6294933 w 12192000"/>
              <a:gd name="connsiteY82" fmla="*/ 2019412 h 3482342"/>
              <a:gd name="connsiteX83" fmla="*/ 6238719 w 12192000"/>
              <a:gd name="connsiteY83" fmla="*/ 2042547 h 3482342"/>
              <a:gd name="connsiteX84" fmla="*/ 6187205 w 12192000"/>
              <a:gd name="connsiteY84" fmla="*/ 2060048 h 3482342"/>
              <a:gd name="connsiteX85" fmla="*/ 6138780 w 12192000"/>
              <a:gd name="connsiteY85" fmla="*/ 2081918 h 3482342"/>
              <a:gd name="connsiteX86" fmla="*/ 6120125 w 12192000"/>
              <a:gd name="connsiteY86" fmla="*/ 2109475 h 3482342"/>
              <a:gd name="connsiteX87" fmla="*/ 6056576 w 12192000"/>
              <a:gd name="connsiteY87" fmla="*/ 2120066 h 3482342"/>
              <a:gd name="connsiteX88" fmla="*/ 5993794 w 12192000"/>
              <a:gd name="connsiteY88" fmla="*/ 2122569 h 3482342"/>
              <a:gd name="connsiteX89" fmla="*/ 5943601 w 12192000"/>
              <a:gd name="connsiteY89" fmla="*/ 2137719 h 3482342"/>
              <a:gd name="connsiteX90" fmla="*/ 5898141 w 12192000"/>
              <a:gd name="connsiteY90" fmla="*/ 2144806 h 3482342"/>
              <a:gd name="connsiteX91" fmla="*/ 5855337 w 12192000"/>
              <a:gd name="connsiteY91" fmla="*/ 2137719 h 3482342"/>
              <a:gd name="connsiteX92" fmla="*/ 5817682 w 12192000"/>
              <a:gd name="connsiteY92" fmla="*/ 2157358 h 3482342"/>
              <a:gd name="connsiteX93" fmla="*/ 5735300 w 12192000"/>
              <a:gd name="connsiteY93" fmla="*/ 2158902 h 3482342"/>
              <a:gd name="connsiteX94" fmla="*/ 5591469 w 12192000"/>
              <a:gd name="connsiteY94" fmla="*/ 2178389 h 3482342"/>
              <a:gd name="connsiteX95" fmla="*/ 5505818 w 12192000"/>
              <a:gd name="connsiteY95" fmla="*/ 2194207 h 3482342"/>
              <a:gd name="connsiteX96" fmla="*/ 5452860 w 12192000"/>
              <a:gd name="connsiteY96" fmla="*/ 2180085 h 3482342"/>
              <a:gd name="connsiteX97" fmla="*/ 5414282 w 12192000"/>
              <a:gd name="connsiteY97" fmla="*/ 2183070 h 3482342"/>
              <a:gd name="connsiteX98" fmla="*/ 5368369 w 12192000"/>
              <a:gd name="connsiteY98" fmla="*/ 2204272 h 3482342"/>
              <a:gd name="connsiteX99" fmla="*/ 5336354 w 12192000"/>
              <a:gd name="connsiteY99" fmla="*/ 2218920 h 3482342"/>
              <a:gd name="connsiteX100" fmla="*/ 5291263 w 12192000"/>
              <a:gd name="connsiteY100" fmla="*/ 2239182 h 3482342"/>
              <a:gd name="connsiteX101" fmla="*/ 5255152 w 12192000"/>
              <a:gd name="connsiteY101" fmla="*/ 2247164 h 3482342"/>
              <a:gd name="connsiteX102" fmla="*/ 5233796 w 12192000"/>
              <a:gd name="connsiteY102" fmla="*/ 2268260 h 3482342"/>
              <a:gd name="connsiteX103" fmla="*/ 5212786 w 12192000"/>
              <a:gd name="connsiteY103" fmla="*/ 2296592 h 3482342"/>
              <a:gd name="connsiteX104" fmla="*/ 5173523 w 12192000"/>
              <a:gd name="connsiteY104" fmla="*/ 2309057 h 3482342"/>
              <a:gd name="connsiteX105" fmla="*/ 5123830 w 12192000"/>
              <a:gd name="connsiteY105" fmla="*/ 2307070 h 3482342"/>
              <a:gd name="connsiteX106" fmla="*/ 5065426 w 12192000"/>
              <a:gd name="connsiteY106" fmla="*/ 2324076 h 3482342"/>
              <a:gd name="connsiteX107" fmla="*/ 4975908 w 12192000"/>
              <a:gd name="connsiteY107" fmla="*/ 2364128 h 3482342"/>
              <a:gd name="connsiteX108" fmla="*/ 4913723 w 12192000"/>
              <a:gd name="connsiteY108" fmla="*/ 2385265 h 3482342"/>
              <a:gd name="connsiteX109" fmla="*/ 4746485 w 12192000"/>
              <a:gd name="connsiteY109" fmla="*/ 2451769 h 3482342"/>
              <a:gd name="connsiteX110" fmla="*/ 4681588 w 12192000"/>
              <a:gd name="connsiteY110" fmla="*/ 2467494 h 3482342"/>
              <a:gd name="connsiteX111" fmla="*/ 1783655 w 12192000"/>
              <a:gd name="connsiteY111" fmla="*/ 3163860 h 3482342"/>
              <a:gd name="connsiteX112" fmla="*/ 1325955 w 12192000"/>
              <a:gd name="connsiteY112" fmla="*/ 3176692 h 3482342"/>
              <a:gd name="connsiteX113" fmla="*/ 1190384 w 12192000"/>
              <a:gd name="connsiteY113" fmla="*/ 3203504 h 3482342"/>
              <a:gd name="connsiteX114" fmla="*/ 1094537 w 12192000"/>
              <a:gd name="connsiteY114" fmla="*/ 3229469 h 3482342"/>
              <a:gd name="connsiteX115" fmla="*/ 779276 w 12192000"/>
              <a:gd name="connsiteY115" fmla="*/ 3327290 h 3482342"/>
              <a:gd name="connsiteX116" fmla="*/ 600378 w 12192000"/>
              <a:gd name="connsiteY116" fmla="*/ 3335250 h 3482342"/>
              <a:gd name="connsiteX117" fmla="*/ 493457 w 12192000"/>
              <a:gd name="connsiteY117" fmla="*/ 3365044 h 3482342"/>
              <a:gd name="connsiteX118" fmla="*/ 349402 w 12192000"/>
              <a:gd name="connsiteY118" fmla="*/ 3380897 h 3482342"/>
              <a:gd name="connsiteX119" fmla="*/ 192183 w 12192000"/>
              <a:gd name="connsiteY119" fmla="*/ 3460075 h 3482342"/>
              <a:gd name="connsiteX120" fmla="*/ 46713 w 12192000"/>
              <a:gd name="connsiteY120" fmla="*/ 3462986 h 3482342"/>
              <a:gd name="connsiteX121" fmla="*/ 2765 w 12192000"/>
              <a:gd name="connsiteY121" fmla="*/ 3480770 h 3482342"/>
              <a:gd name="connsiteX122" fmla="*/ 0 w 12192000"/>
              <a:gd name="connsiteY122" fmla="*/ 3482342 h 3482342"/>
              <a:gd name="connsiteX123" fmla="*/ 0 w 12192000"/>
              <a:gd name="connsiteY123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405286 w 12192000"/>
              <a:gd name="connsiteY16" fmla="*/ 849086 h 3482342"/>
              <a:gd name="connsiteX17" fmla="*/ 11338523 w 12192000"/>
              <a:gd name="connsiteY17" fmla="*/ 852810 h 3482342"/>
              <a:gd name="connsiteX18" fmla="*/ 11313493 w 12192000"/>
              <a:gd name="connsiteY18" fmla="*/ 880860 h 3482342"/>
              <a:gd name="connsiteX19" fmla="*/ 11228040 w 12192000"/>
              <a:gd name="connsiteY19" fmla="*/ 958953 h 3482342"/>
              <a:gd name="connsiteX20" fmla="*/ 11196987 w 12192000"/>
              <a:gd name="connsiteY20" fmla="*/ 1000897 h 3482342"/>
              <a:gd name="connsiteX21" fmla="*/ 11193568 w 12192000"/>
              <a:gd name="connsiteY21" fmla="*/ 1039464 h 3482342"/>
              <a:gd name="connsiteX22" fmla="*/ 11175804 w 12192000"/>
              <a:gd name="connsiteY22" fmla="*/ 1067977 h 3482342"/>
              <a:gd name="connsiteX23" fmla="*/ 11133438 w 12192000"/>
              <a:gd name="connsiteY23" fmla="*/ 1106812 h 3482342"/>
              <a:gd name="connsiteX24" fmla="*/ 11120819 w 12192000"/>
              <a:gd name="connsiteY24" fmla="*/ 1126133 h 3482342"/>
              <a:gd name="connsiteX25" fmla="*/ 11028687 w 12192000"/>
              <a:gd name="connsiteY25" fmla="*/ 1199018 h 3482342"/>
              <a:gd name="connsiteX26" fmla="*/ 10960443 w 12192000"/>
              <a:gd name="connsiteY26" fmla="*/ 1244502 h 3482342"/>
              <a:gd name="connsiteX27" fmla="*/ 10850998 w 12192000"/>
              <a:gd name="connsiteY27" fmla="*/ 1269215 h 3482342"/>
              <a:gd name="connsiteX28" fmla="*/ 10815658 w 12192000"/>
              <a:gd name="connsiteY28" fmla="*/ 1287849 h 3482342"/>
              <a:gd name="connsiteX29" fmla="*/ 10679906 w 12192000"/>
              <a:gd name="connsiteY29" fmla="*/ 1332049 h 3482342"/>
              <a:gd name="connsiteX30" fmla="*/ 10636304 w 12192000"/>
              <a:gd name="connsiteY30" fmla="*/ 1317928 h 3482342"/>
              <a:gd name="connsiteX31" fmla="*/ 10603863 w 12192000"/>
              <a:gd name="connsiteY31" fmla="*/ 1346886 h 3482342"/>
              <a:gd name="connsiteX32" fmla="*/ 10573203 w 12192000"/>
              <a:gd name="connsiteY32" fmla="*/ 1351996 h 3482342"/>
              <a:gd name="connsiteX33" fmla="*/ 10513263 w 12192000"/>
              <a:gd name="connsiteY33" fmla="*/ 1350756 h 3482342"/>
              <a:gd name="connsiteX34" fmla="*/ 10464012 w 12192000"/>
              <a:gd name="connsiteY34" fmla="*/ 1391778 h 3482342"/>
              <a:gd name="connsiteX35" fmla="*/ 10405409 w 12192000"/>
              <a:gd name="connsiteY35" fmla="*/ 1422789 h 3482342"/>
              <a:gd name="connsiteX36" fmla="*/ 10370530 w 12192000"/>
              <a:gd name="connsiteY36" fmla="*/ 1441596 h 3482342"/>
              <a:gd name="connsiteX37" fmla="*/ 10314361 w 12192000"/>
              <a:gd name="connsiteY37" fmla="*/ 1466924 h 3482342"/>
              <a:gd name="connsiteX38" fmla="*/ 10264922 w 12192000"/>
              <a:gd name="connsiteY38" fmla="*/ 1472107 h 3482342"/>
              <a:gd name="connsiteX39" fmla="*/ 10201385 w 12192000"/>
              <a:gd name="connsiteY39" fmla="*/ 1477515 h 3482342"/>
              <a:gd name="connsiteX40" fmla="*/ 10120184 w 12192000"/>
              <a:gd name="connsiteY40" fmla="*/ 1466924 h 3482342"/>
              <a:gd name="connsiteX41" fmla="*/ 10058690 w 12192000"/>
              <a:gd name="connsiteY41" fmla="*/ 1474888 h 3482342"/>
              <a:gd name="connsiteX42" fmla="*/ 10004424 w 12192000"/>
              <a:gd name="connsiteY42" fmla="*/ 1489801 h 3482342"/>
              <a:gd name="connsiteX43" fmla="*/ 9999951 w 12192000"/>
              <a:gd name="connsiteY43" fmla="*/ 1499127 h 3482342"/>
              <a:gd name="connsiteX44" fmla="*/ 9845462 w 12192000"/>
              <a:gd name="connsiteY44" fmla="*/ 1548192 h 3482342"/>
              <a:gd name="connsiteX45" fmla="*/ 9736156 w 12192000"/>
              <a:gd name="connsiteY45" fmla="*/ 1581928 h 3482342"/>
              <a:gd name="connsiteX46" fmla="*/ 9693355 w 12192000"/>
              <a:gd name="connsiteY46" fmla="*/ 1602632 h 3482342"/>
              <a:gd name="connsiteX47" fmla="*/ 9664242 w 12192000"/>
              <a:gd name="connsiteY47" fmla="*/ 1622075 h 3482342"/>
              <a:gd name="connsiteX48" fmla="*/ 9579195 w 12192000"/>
              <a:gd name="connsiteY48" fmla="*/ 1648017 h 3482342"/>
              <a:gd name="connsiteX49" fmla="*/ 9433652 w 12192000"/>
              <a:gd name="connsiteY49" fmla="*/ 1681174 h 3482342"/>
              <a:gd name="connsiteX50" fmla="*/ 9403775 w 12192000"/>
              <a:gd name="connsiteY50" fmla="*/ 1690403 h 3482342"/>
              <a:gd name="connsiteX51" fmla="*/ 9382503 w 12192000"/>
              <a:gd name="connsiteY51" fmla="*/ 1706957 h 3482342"/>
              <a:gd name="connsiteX52" fmla="*/ 9381410 w 12192000"/>
              <a:gd name="connsiteY52" fmla="*/ 1718312 h 3482342"/>
              <a:gd name="connsiteX53" fmla="*/ 9365685 w 12192000"/>
              <a:gd name="connsiteY53" fmla="*/ 1724772 h 3482342"/>
              <a:gd name="connsiteX54" fmla="*/ 9278020 w 12192000"/>
              <a:gd name="connsiteY54" fmla="*/ 1741161 h 3482342"/>
              <a:gd name="connsiteX55" fmla="*/ 9217145 w 12192000"/>
              <a:gd name="connsiteY55" fmla="*/ 1771195 h 3482342"/>
              <a:gd name="connsiteX56" fmla="*/ 8955875 w 12192000"/>
              <a:gd name="connsiteY56" fmla="*/ 1796806 h 3482342"/>
              <a:gd name="connsiteX57" fmla="*/ 8648415 w 12192000"/>
              <a:gd name="connsiteY57" fmla="*/ 1878623 h 3482342"/>
              <a:gd name="connsiteX58" fmla="*/ 8495949 w 12192000"/>
              <a:gd name="connsiteY58" fmla="*/ 1902425 h 3482342"/>
              <a:gd name="connsiteX59" fmla="*/ 8236214 w 12192000"/>
              <a:gd name="connsiteY59" fmla="*/ 1909725 h 3482342"/>
              <a:gd name="connsiteX60" fmla="*/ 8132104 w 12192000"/>
              <a:gd name="connsiteY60" fmla="*/ 1895727 h 3482342"/>
              <a:gd name="connsiteX61" fmla="*/ 7918078 w 12192000"/>
              <a:gd name="connsiteY61" fmla="*/ 1862668 h 3482342"/>
              <a:gd name="connsiteX62" fmla="*/ 7817899 w 12192000"/>
              <a:gd name="connsiteY62" fmla="*/ 1862176 h 3482342"/>
              <a:gd name="connsiteX63" fmla="*/ 7768994 w 12192000"/>
              <a:gd name="connsiteY63" fmla="*/ 1855721 h 3482342"/>
              <a:gd name="connsiteX64" fmla="*/ 7618027 w 12192000"/>
              <a:gd name="connsiteY64" fmla="*/ 1830959 h 3482342"/>
              <a:gd name="connsiteX65" fmla="*/ 7449425 w 12192000"/>
              <a:gd name="connsiteY65" fmla="*/ 1810910 h 3482342"/>
              <a:gd name="connsiteX66" fmla="*/ 7342915 w 12192000"/>
              <a:gd name="connsiteY66" fmla="*/ 1819827 h 3482342"/>
              <a:gd name="connsiteX67" fmla="*/ 7255191 w 12192000"/>
              <a:gd name="connsiteY67" fmla="*/ 1834354 h 3482342"/>
              <a:gd name="connsiteX68" fmla="*/ 7131205 w 12192000"/>
              <a:gd name="connsiteY68" fmla="*/ 1845557 h 3482342"/>
              <a:gd name="connsiteX69" fmla="*/ 6941837 w 12192000"/>
              <a:gd name="connsiteY69" fmla="*/ 1840640 h 3482342"/>
              <a:gd name="connsiteX70" fmla="*/ 6837145 w 12192000"/>
              <a:gd name="connsiteY70" fmla="*/ 1870724 h 3482342"/>
              <a:gd name="connsiteX71" fmla="*/ 6753991 w 12192000"/>
              <a:gd name="connsiteY71" fmla="*/ 1860969 h 3482342"/>
              <a:gd name="connsiteX72" fmla="*/ 6727754 w 12192000"/>
              <a:gd name="connsiteY72" fmla="*/ 1882372 h 3482342"/>
              <a:gd name="connsiteX73" fmla="*/ 6723371 w 12192000"/>
              <a:gd name="connsiteY73" fmla="*/ 1886494 h 3482342"/>
              <a:gd name="connsiteX74" fmla="*/ 6702779 w 12192000"/>
              <a:gd name="connsiteY74" fmla="*/ 1893601 h 3482342"/>
              <a:gd name="connsiteX75" fmla="*/ 6686657 w 12192000"/>
              <a:gd name="connsiteY75" fmla="*/ 1907344 h 3482342"/>
              <a:gd name="connsiteX76" fmla="*/ 6651330 w 12192000"/>
              <a:gd name="connsiteY76" fmla="*/ 1922921 h 3482342"/>
              <a:gd name="connsiteX77" fmla="*/ 6622958 w 12192000"/>
              <a:gd name="connsiteY77" fmla="*/ 1936255 h 3482342"/>
              <a:gd name="connsiteX78" fmla="*/ 6522602 w 12192000"/>
              <a:gd name="connsiteY78" fmla="*/ 1954133 h 3482342"/>
              <a:gd name="connsiteX79" fmla="*/ 6444344 w 12192000"/>
              <a:gd name="connsiteY79" fmla="*/ 1969663 h 3482342"/>
              <a:gd name="connsiteX80" fmla="*/ 6409626 w 12192000"/>
              <a:gd name="connsiteY80" fmla="*/ 1978846 h 3482342"/>
              <a:gd name="connsiteX81" fmla="*/ 6333446 w 12192000"/>
              <a:gd name="connsiteY81" fmla="*/ 1997163 h 3482342"/>
              <a:gd name="connsiteX82" fmla="*/ 6294933 w 12192000"/>
              <a:gd name="connsiteY82" fmla="*/ 2019412 h 3482342"/>
              <a:gd name="connsiteX83" fmla="*/ 6238719 w 12192000"/>
              <a:gd name="connsiteY83" fmla="*/ 2042547 h 3482342"/>
              <a:gd name="connsiteX84" fmla="*/ 6187205 w 12192000"/>
              <a:gd name="connsiteY84" fmla="*/ 2060048 h 3482342"/>
              <a:gd name="connsiteX85" fmla="*/ 6138780 w 12192000"/>
              <a:gd name="connsiteY85" fmla="*/ 2081918 h 3482342"/>
              <a:gd name="connsiteX86" fmla="*/ 6120125 w 12192000"/>
              <a:gd name="connsiteY86" fmla="*/ 2109475 h 3482342"/>
              <a:gd name="connsiteX87" fmla="*/ 6056576 w 12192000"/>
              <a:gd name="connsiteY87" fmla="*/ 2120066 h 3482342"/>
              <a:gd name="connsiteX88" fmla="*/ 5993794 w 12192000"/>
              <a:gd name="connsiteY88" fmla="*/ 2122569 h 3482342"/>
              <a:gd name="connsiteX89" fmla="*/ 5943601 w 12192000"/>
              <a:gd name="connsiteY89" fmla="*/ 2137719 h 3482342"/>
              <a:gd name="connsiteX90" fmla="*/ 5898141 w 12192000"/>
              <a:gd name="connsiteY90" fmla="*/ 2144806 h 3482342"/>
              <a:gd name="connsiteX91" fmla="*/ 5855337 w 12192000"/>
              <a:gd name="connsiteY91" fmla="*/ 2137719 h 3482342"/>
              <a:gd name="connsiteX92" fmla="*/ 5817682 w 12192000"/>
              <a:gd name="connsiteY92" fmla="*/ 2157358 h 3482342"/>
              <a:gd name="connsiteX93" fmla="*/ 5735300 w 12192000"/>
              <a:gd name="connsiteY93" fmla="*/ 2158902 h 3482342"/>
              <a:gd name="connsiteX94" fmla="*/ 5591469 w 12192000"/>
              <a:gd name="connsiteY94" fmla="*/ 2178389 h 3482342"/>
              <a:gd name="connsiteX95" fmla="*/ 5505818 w 12192000"/>
              <a:gd name="connsiteY95" fmla="*/ 2194207 h 3482342"/>
              <a:gd name="connsiteX96" fmla="*/ 5452860 w 12192000"/>
              <a:gd name="connsiteY96" fmla="*/ 2180085 h 3482342"/>
              <a:gd name="connsiteX97" fmla="*/ 5414282 w 12192000"/>
              <a:gd name="connsiteY97" fmla="*/ 2183070 h 3482342"/>
              <a:gd name="connsiteX98" fmla="*/ 5368369 w 12192000"/>
              <a:gd name="connsiteY98" fmla="*/ 2204272 h 3482342"/>
              <a:gd name="connsiteX99" fmla="*/ 5336354 w 12192000"/>
              <a:gd name="connsiteY99" fmla="*/ 2218920 h 3482342"/>
              <a:gd name="connsiteX100" fmla="*/ 5291263 w 12192000"/>
              <a:gd name="connsiteY100" fmla="*/ 2239182 h 3482342"/>
              <a:gd name="connsiteX101" fmla="*/ 5255152 w 12192000"/>
              <a:gd name="connsiteY101" fmla="*/ 2247164 h 3482342"/>
              <a:gd name="connsiteX102" fmla="*/ 5233796 w 12192000"/>
              <a:gd name="connsiteY102" fmla="*/ 2268260 h 3482342"/>
              <a:gd name="connsiteX103" fmla="*/ 5212786 w 12192000"/>
              <a:gd name="connsiteY103" fmla="*/ 2296592 h 3482342"/>
              <a:gd name="connsiteX104" fmla="*/ 5173523 w 12192000"/>
              <a:gd name="connsiteY104" fmla="*/ 2309057 h 3482342"/>
              <a:gd name="connsiteX105" fmla="*/ 5123830 w 12192000"/>
              <a:gd name="connsiteY105" fmla="*/ 2307070 h 3482342"/>
              <a:gd name="connsiteX106" fmla="*/ 5065426 w 12192000"/>
              <a:gd name="connsiteY106" fmla="*/ 2324076 h 3482342"/>
              <a:gd name="connsiteX107" fmla="*/ 4975908 w 12192000"/>
              <a:gd name="connsiteY107" fmla="*/ 2364128 h 3482342"/>
              <a:gd name="connsiteX108" fmla="*/ 4913723 w 12192000"/>
              <a:gd name="connsiteY108" fmla="*/ 2385265 h 3482342"/>
              <a:gd name="connsiteX109" fmla="*/ 4746485 w 12192000"/>
              <a:gd name="connsiteY109" fmla="*/ 2451769 h 3482342"/>
              <a:gd name="connsiteX110" fmla="*/ 4681588 w 12192000"/>
              <a:gd name="connsiteY110" fmla="*/ 2467494 h 3482342"/>
              <a:gd name="connsiteX111" fmla="*/ 1783655 w 12192000"/>
              <a:gd name="connsiteY111" fmla="*/ 3163860 h 3482342"/>
              <a:gd name="connsiteX112" fmla="*/ 1325955 w 12192000"/>
              <a:gd name="connsiteY112" fmla="*/ 3176692 h 3482342"/>
              <a:gd name="connsiteX113" fmla="*/ 1190384 w 12192000"/>
              <a:gd name="connsiteY113" fmla="*/ 3203504 h 3482342"/>
              <a:gd name="connsiteX114" fmla="*/ 1094537 w 12192000"/>
              <a:gd name="connsiteY114" fmla="*/ 3229469 h 3482342"/>
              <a:gd name="connsiteX115" fmla="*/ 779276 w 12192000"/>
              <a:gd name="connsiteY115" fmla="*/ 3327290 h 3482342"/>
              <a:gd name="connsiteX116" fmla="*/ 600378 w 12192000"/>
              <a:gd name="connsiteY116" fmla="*/ 3335250 h 3482342"/>
              <a:gd name="connsiteX117" fmla="*/ 493457 w 12192000"/>
              <a:gd name="connsiteY117" fmla="*/ 3365044 h 3482342"/>
              <a:gd name="connsiteX118" fmla="*/ 349402 w 12192000"/>
              <a:gd name="connsiteY118" fmla="*/ 3380897 h 3482342"/>
              <a:gd name="connsiteX119" fmla="*/ 192183 w 12192000"/>
              <a:gd name="connsiteY119" fmla="*/ 3460075 h 3482342"/>
              <a:gd name="connsiteX120" fmla="*/ 46713 w 12192000"/>
              <a:gd name="connsiteY120" fmla="*/ 3462986 h 3482342"/>
              <a:gd name="connsiteX121" fmla="*/ 2765 w 12192000"/>
              <a:gd name="connsiteY121" fmla="*/ 3480770 h 3482342"/>
              <a:gd name="connsiteX122" fmla="*/ 0 w 12192000"/>
              <a:gd name="connsiteY122" fmla="*/ 3482342 h 3482342"/>
              <a:gd name="connsiteX123" fmla="*/ 0 w 12192000"/>
              <a:gd name="connsiteY123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405286 w 12192000"/>
              <a:gd name="connsiteY16" fmla="*/ 849086 h 3482342"/>
              <a:gd name="connsiteX17" fmla="*/ 11338523 w 12192000"/>
              <a:gd name="connsiteY17" fmla="*/ 852810 h 3482342"/>
              <a:gd name="connsiteX18" fmla="*/ 11313493 w 12192000"/>
              <a:gd name="connsiteY18" fmla="*/ 880860 h 3482342"/>
              <a:gd name="connsiteX19" fmla="*/ 11228040 w 12192000"/>
              <a:gd name="connsiteY19" fmla="*/ 958953 h 3482342"/>
              <a:gd name="connsiteX20" fmla="*/ 11196987 w 12192000"/>
              <a:gd name="connsiteY20" fmla="*/ 1000897 h 3482342"/>
              <a:gd name="connsiteX21" fmla="*/ 11193568 w 12192000"/>
              <a:gd name="connsiteY21" fmla="*/ 1039464 h 3482342"/>
              <a:gd name="connsiteX22" fmla="*/ 11175804 w 12192000"/>
              <a:gd name="connsiteY22" fmla="*/ 1067977 h 3482342"/>
              <a:gd name="connsiteX23" fmla="*/ 11133438 w 12192000"/>
              <a:gd name="connsiteY23" fmla="*/ 1106812 h 3482342"/>
              <a:gd name="connsiteX24" fmla="*/ 11120819 w 12192000"/>
              <a:gd name="connsiteY24" fmla="*/ 1126133 h 3482342"/>
              <a:gd name="connsiteX25" fmla="*/ 11028687 w 12192000"/>
              <a:gd name="connsiteY25" fmla="*/ 1199018 h 3482342"/>
              <a:gd name="connsiteX26" fmla="*/ 10960443 w 12192000"/>
              <a:gd name="connsiteY26" fmla="*/ 1244502 h 3482342"/>
              <a:gd name="connsiteX27" fmla="*/ 10850998 w 12192000"/>
              <a:gd name="connsiteY27" fmla="*/ 1269215 h 3482342"/>
              <a:gd name="connsiteX28" fmla="*/ 10815658 w 12192000"/>
              <a:gd name="connsiteY28" fmla="*/ 1287849 h 3482342"/>
              <a:gd name="connsiteX29" fmla="*/ 10679906 w 12192000"/>
              <a:gd name="connsiteY29" fmla="*/ 1332049 h 3482342"/>
              <a:gd name="connsiteX30" fmla="*/ 10639834 w 12192000"/>
              <a:gd name="connsiteY30" fmla="*/ 1324989 h 3482342"/>
              <a:gd name="connsiteX31" fmla="*/ 10603863 w 12192000"/>
              <a:gd name="connsiteY31" fmla="*/ 1346886 h 3482342"/>
              <a:gd name="connsiteX32" fmla="*/ 10573203 w 12192000"/>
              <a:gd name="connsiteY32" fmla="*/ 1351996 h 3482342"/>
              <a:gd name="connsiteX33" fmla="*/ 10513263 w 12192000"/>
              <a:gd name="connsiteY33" fmla="*/ 1350756 h 3482342"/>
              <a:gd name="connsiteX34" fmla="*/ 10464012 w 12192000"/>
              <a:gd name="connsiteY34" fmla="*/ 1391778 h 3482342"/>
              <a:gd name="connsiteX35" fmla="*/ 10405409 w 12192000"/>
              <a:gd name="connsiteY35" fmla="*/ 1422789 h 3482342"/>
              <a:gd name="connsiteX36" fmla="*/ 10370530 w 12192000"/>
              <a:gd name="connsiteY36" fmla="*/ 1441596 h 3482342"/>
              <a:gd name="connsiteX37" fmla="*/ 10314361 w 12192000"/>
              <a:gd name="connsiteY37" fmla="*/ 1466924 h 3482342"/>
              <a:gd name="connsiteX38" fmla="*/ 10264922 w 12192000"/>
              <a:gd name="connsiteY38" fmla="*/ 1472107 h 3482342"/>
              <a:gd name="connsiteX39" fmla="*/ 10201385 w 12192000"/>
              <a:gd name="connsiteY39" fmla="*/ 1477515 h 3482342"/>
              <a:gd name="connsiteX40" fmla="*/ 10120184 w 12192000"/>
              <a:gd name="connsiteY40" fmla="*/ 1466924 h 3482342"/>
              <a:gd name="connsiteX41" fmla="*/ 10058690 w 12192000"/>
              <a:gd name="connsiteY41" fmla="*/ 1474888 h 3482342"/>
              <a:gd name="connsiteX42" fmla="*/ 10004424 w 12192000"/>
              <a:gd name="connsiteY42" fmla="*/ 1489801 h 3482342"/>
              <a:gd name="connsiteX43" fmla="*/ 9999951 w 12192000"/>
              <a:gd name="connsiteY43" fmla="*/ 1499127 h 3482342"/>
              <a:gd name="connsiteX44" fmla="*/ 9845462 w 12192000"/>
              <a:gd name="connsiteY44" fmla="*/ 1548192 h 3482342"/>
              <a:gd name="connsiteX45" fmla="*/ 9736156 w 12192000"/>
              <a:gd name="connsiteY45" fmla="*/ 1581928 h 3482342"/>
              <a:gd name="connsiteX46" fmla="*/ 9693355 w 12192000"/>
              <a:gd name="connsiteY46" fmla="*/ 1602632 h 3482342"/>
              <a:gd name="connsiteX47" fmla="*/ 9664242 w 12192000"/>
              <a:gd name="connsiteY47" fmla="*/ 1622075 h 3482342"/>
              <a:gd name="connsiteX48" fmla="*/ 9579195 w 12192000"/>
              <a:gd name="connsiteY48" fmla="*/ 1648017 h 3482342"/>
              <a:gd name="connsiteX49" fmla="*/ 9433652 w 12192000"/>
              <a:gd name="connsiteY49" fmla="*/ 1681174 h 3482342"/>
              <a:gd name="connsiteX50" fmla="*/ 9403775 w 12192000"/>
              <a:gd name="connsiteY50" fmla="*/ 1690403 h 3482342"/>
              <a:gd name="connsiteX51" fmla="*/ 9382503 w 12192000"/>
              <a:gd name="connsiteY51" fmla="*/ 1706957 h 3482342"/>
              <a:gd name="connsiteX52" fmla="*/ 9381410 w 12192000"/>
              <a:gd name="connsiteY52" fmla="*/ 1718312 h 3482342"/>
              <a:gd name="connsiteX53" fmla="*/ 9365685 w 12192000"/>
              <a:gd name="connsiteY53" fmla="*/ 1724772 h 3482342"/>
              <a:gd name="connsiteX54" fmla="*/ 9278020 w 12192000"/>
              <a:gd name="connsiteY54" fmla="*/ 1741161 h 3482342"/>
              <a:gd name="connsiteX55" fmla="*/ 9217145 w 12192000"/>
              <a:gd name="connsiteY55" fmla="*/ 1771195 h 3482342"/>
              <a:gd name="connsiteX56" fmla="*/ 8955875 w 12192000"/>
              <a:gd name="connsiteY56" fmla="*/ 1796806 h 3482342"/>
              <a:gd name="connsiteX57" fmla="*/ 8648415 w 12192000"/>
              <a:gd name="connsiteY57" fmla="*/ 1878623 h 3482342"/>
              <a:gd name="connsiteX58" fmla="*/ 8495949 w 12192000"/>
              <a:gd name="connsiteY58" fmla="*/ 1902425 h 3482342"/>
              <a:gd name="connsiteX59" fmla="*/ 8236214 w 12192000"/>
              <a:gd name="connsiteY59" fmla="*/ 1909725 h 3482342"/>
              <a:gd name="connsiteX60" fmla="*/ 8132104 w 12192000"/>
              <a:gd name="connsiteY60" fmla="*/ 1895727 h 3482342"/>
              <a:gd name="connsiteX61" fmla="*/ 7918078 w 12192000"/>
              <a:gd name="connsiteY61" fmla="*/ 1862668 h 3482342"/>
              <a:gd name="connsiteX62" fmla="*/ 7817899 w 12192000"/>
              <a:gd name="connsiteY62" fmla="*/ 1862176 h 3482342"/>
              <a:gd name="connsiteX63" fmla="*/ 7768994 w 12192000"/>
              <a:gd name="connsiteY63" fmla="*/ 1855721 h 3482342"/>
              <a:gd name="connsiteX64" fmla="*/ 7618027 w 12192000"/>
              <a:gd name="connsiteY64" fmla="*/ 1830959 h 3482342"/>
              <a:gd name="connsiteX65" fmla="*/ 7449425 w 12192000"/>
              <a:gd name="connsiteY65" fmla="*/ 1810910 h 3482342"/>
              <a:gd name="connsiteX66" fmla="*/ 7342915 w 12192000"/>
              <a:gd name="connsiteY66" fmla="*/ 1819827 h 3482342"/>
              <a:gd name="connsiteX67" fmla="*/ 7255191 w 12192000"/>
              <a:gd name="connsiteY67" fmla="*/ 1834354 h 3482342"/>
              <a:gd name="connsiteX68" fmla="*/ 7131205 w 12192000"/>
              <a:gd name="connsiteY68" fmla="*/ 1845557 h 3482342"/>
              <a:gd name="connsiteX69" fmla="*/ 6941837 w 12192000"/>
              <a:gd name="connsiteY69" fmla="*/ 1840640 h 3482342"/>
              <a:gd name="connsiteX70" fmla="*/ 6837145 w 12192000"/>
              <a:gd name="connsiteY70" fmla="*/ 1870724 h 3482342"/>
              <a:gd name="connsiteX71" fmla="*/ 6753991 w 12192000"/>
              <a:gd name="connsiteY71" fmla="*/ 1860969 h 3482342"/>
              <a:gd name="connsiteX72" fmla="*/ 6727754 w 12192000"/>
              <a:gd name="connsiteY72" fmla="*/ 1882372 h 3482342"/>
              <a:gd name="connsiteX73" fmla="*/ 6723371 w 12192000"/>
              <a:gd name="connsiteY73" fmla="*/ 1886494 h 3482342"/>
              <a:gd name="connsiteX74" fmla="*/ 6702779 w 12192000"/>
              <a:gd name="connsiteY74" fmla="*/ 1893601 h 3482342"/>
              <a:gd name="connsiteX75" fmla="*/ 6686657 w 12192000"/>
              <a:gd name="connsiteY75" fmla="*/ 1907344 h 3482342"/>
              <a:gd name="connsiteX76" fmla="*/ 6651330 w 12192000"/>
              <a:gd name="connsiteY76" fmla="*/ 1922921 h 3482342"/>
              <a:gd name="connsiteX77" fmla="*/ 6622958 w 12192000"/>
              <a:gd name="connsiteY77" fmla="*/ 1936255 h 3482342"/>
              <a:gd name="connsiteX78" fmla="*/ 6522602 w 12192000"/>
              <a:gd name="connsiteY78" fmla="*/ 1954133 h 3482342"/>
              <a:gd name="connsiteX79" fmla="*/ 6444344 w 12192000"/>
              <a:gd name="connsiteY79" fmla="*/ 1969663 h 3482342"/>
              <a:gd name="connsiteX80" fmla="*/ 6409626 w 12192000"/>
              <a:gd name="connsiteY80" fmla="*/ 1978846 h 3482342"/>
              <a:gd name="connsiteX81" fmla="*/ 6333446 w 12192000"/>
              <a:gd name="connsiteY81" fmla="*/ 1997163 h 3482342"/>
              <a:gd name="connsiteX82" fmla="*/ 6294933 w 12192000"/>
              <a:gd name="connsiteY82" fmla="*/ 2019412 h 3482342"/>
              <a:gd name="connsiteX83" fmla="*/ 6238719 w 12192000"/>
              <a:gd name="connsiteY83" fmla="*/ 2042547 h 3482342"/>
              <a:gd name="connsiteX84" fmla="*/ 6187205 w 12192000"/>
              <a:gd name="connsiteY84" fmla="*/ 2060048 h 3482342"/>
              <a:gd name="connsiteX85" fmla="*/ 6138780 w 12192000"/>
              <a:gd name="connsiteY85" fmla="*/ 2081918 h 3482342"/>
              <a:gd name="connsiteX86" fmla="*/ 6120125 w 12192000"/>
              <a:gd name="connsiteY86" fmla="*/ 2109475 h 3482342"/>
              <a:gd name="connsiteX87" fmla="*/ 6056576 w 12192000"/>
              <a:gd name="connsiteY87" fmla="*/ 2120066 h 3482342"/>
              <a:gd name="connsiteX88" fmla="*/ 5993794 w 12192000"/>
              <a:gd name="connsiteY88" fmla="*/ 2122569 h 3482342"/>
              <a:gd name="connsiteX89" fmla="*/ 5943601 w 12192000"/>
              <a:gd name="connsiteY89" fmla="*/ 2137719 h 3482342"/>
              <a:gd name="connsiteX90" fmla="*/ 5898141 w 12192000"/>
              <a:gd name="connsiteY90" fmla="*/ 2144806 h 3482342"/>
              <a:gd name="connsiteX91" fmla="*/ 5855337 w 12192000"/>
              <a:gd name="connsiteY91" fmla="*/ 2137719 h 3482342"/>
              <a:gd name="connsiteX92" fmla="*/ 5817682 w 12192000"/>
              <a:gd name="connsiteY92" fmla="*/ 2157358 h 3482342"/>
              <a:gd name="connsiteX93" fmla="*/ 5735300 w 12192000"/>
              <a:gd name="connsiteY93" fmla="*/ 2158902 h 3482342"/>
              <a:gd name="connsiteX94" fmla="*/ 5591469 w 12192000"/>
              <a:gd name="connsiteY94" fmla="*/ 2178389 h 3482342"/>
              <a:gd name="connsiteX95" fmla="*/ 5505818 w 12192000"/>
              <a:gd name="connsiteY95" fmla="*/ 2194207 h 3482342"/>
              <a:gd name="connsiteX96" fmla="*/ 5452860 w 12192000"/>
              <a:gd name="connsiteY96" fmla="*/ 2180085 h 3482342"/>
              <a:gd name="connsiteX97" fmla="*/ 5414282 w 12192000"/>
              <a:gd name="connsiteY97" fmla="*/ 2183070 h 3482342"/>
              <a:gd name="connsiteX98" fmla="*/ 5368369 w 12192000"/>
              <a:gd name="connsiteY98" fmla="*/ 2204272 h 3482342"/>
              <a:gd name="connsiteX99" fmla="*/ 5336354 w 12192000"/>
              <a:gd name="connsiteY99" fmla="*/ 2218920 h 3482342"/>
              <a:gd name="connsiteX100" fmla="*/ 5291263 w 12192000"/>
              <a:gd name="connsiteY100" fmla="*/ 2239182 h 3482342"/>
              <a:gd name="connsiteX101" fmla="*/ 5255152 w 12192000"/>
              <a:gd name="connsiteY101" fmla="*/ 2247164 h 3482342"/>
              <a:gd name="connsiteX102" fmla="*/ 5233796 w 12192000"/>
              <a:gd name="connsiteY102" fmla="*/ 2268260 h 3482342"/>
              <a:gd name="connsiteX103" fmla="*/ 5212786 w 12192000"/>
              <a:gd name="connsiteY103" fmla="*/ 2296592 h 3482342"/>
              <a:gd name="connsiteX104" fmla="*/ 5173523 w 12192000"/>
              <a:gd name="connsiteY104" fmla="*/ 2309057 h 3482342"/>
              <a:gd name="connsiteX105" fmla="*/ 5123830 w 12192000"/>
              <a:gd name="connsiteY105" fmla="*/ 2307070 h 3482342"/>
              <a:gd name="connsiteX106" fmla="*/ 5065426 w 12192000"/>
              <a:gd name="connsiteY106" fmla="*/ 2324076 h 3482342"/>
              <a:gd name="connsiteX107" fmla="*/ 4975908 w 12192000"/>
              <a:gd name="connsiteY107" fmla="*/ 2364128 h 3482342"/>
              <a:gd name="connsiteX108" fmla="*/ 4913723 w 12192000"/>
              <a:gd name="connsiteY108" fmla="*/ 2385265 h 3482342"/>
              <a:gd name="connsiteX109" fmla="*/ 4746485 w 12192000"/>
              <a:gd name="connsiteY109" fmla="*/ 2451769 h 3482342"/>
              <a:gd name="connsiteX110" fmla="*/ 4681588 w 12192000"/>
              <a:gd name="connsiteY110" fmla="*/ 2467494 h 3482342"/>
              <a:gd name="connsiteX111" fmla="*/ 1783655 w 12192000"/>
              <a:gd name="connsiteY111" fmla="*/ 3163860 h 3482342"/>
              <a:gd name="connsiteX112" fmla="*/ 1325955 w 12192000"/>
              <a:gd name="connsiteY112" fmla="*/ 3176692 h 3482342"/>
              <a:gd name="connsiteX113" fmla="*/ 1190384 w 12192000"/>
              <a:gd name="connsiteY113" fmla="*/ 3203504 h 3482342"/>
              <a:gd name="connsiteX114" fmla="*/ 1094537 w 12192000"/>
              <a:gd name="connsiteY114" fmla="*/ 3229469 h 3482342"/>
              <a:gd name="connsiteX115" fmla="*/ 779276 w 12192000"/>
              <a:gd name="connsiteY115" fmla="*/ 3327290 h 3482342"/>
              <a:gd name="connsiteX116" fmla="*/ 600378 w 12192000"/>
              <a:gd name="connsiteY116" fmla="*/ 3335250 h 3482342"/>
              <a:gd name="connsiteX117" fmla="*/ 493457 w 12192000"/>
              <a:gd name="connsiteY117" fmla="*/ 3365044 h 3482342"/>
              <a:gd name="connsiteX118" fmla="*/ 349402 w 12192000"/>
              <a:gd name="connsiteY118" fmla="*/ 3380897 h 3482342"/>
              <a:gd name="connsiteX119" fmla="*/ 192183 w 12192000"/>
              <a:gd name="connsiteY119" fmla="*/ 3460075 h 3482342"/>
              <a:gd name="connsiteX120" fmla="*/ 46713 w 12192000"/>
              <a:gd name="connsiteY120" fmla="*/ 3462986 h 3482342"/>
              <a:gd name="connsiteX121" fmla="*/ 2765 w 12192000"/>
              <a:gd name="connsiteY121" fmla="*/ 3480770 h 3482342"/>
              <a:gd name="connsiteX122" fmla="*/ 0 w 12192000"/>
              <a:gd name="connsiteY122" fmla="*/ 3482342 h 3482342"/>
              <a:gd name="connsiteX123" fmla="*/ 0 w 12192000"/>
              <a:gd name="connsiteY123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405286 w 12192000"/>
              <a:gd name="connsiteY16" fmla="*/ 849086 h 3482342"/>
              <a:gd name="connsiteX17" fmla="*/ 11338523 w 12192000"/>
              <a:gd name="connsiteY17" fmla="*/ 852810 h 3482342"/>
              <a:gd name="connsiteX18" fmla="*/ 11313493 w 12192000"/>
              <a:gd name="connsiteY18" fmla="*/ 880860 h 3482342"/>
              <a:gd name="connsiteX19" fmla="*/ 11228040 w 12192000"/>
              <a:gd name="connsiteY19" fmla="*/ 958953 h 3482342"/>
              <a:gd name="connsiteX20" fmla="*/ 11196987 w 12192000"/>
              <a:gd name="connsiteY20" fmla="*/ 1000897 h 3482342"/>
              <a:gd name="connsiteX21" fmla="*/ 11193568 w 12192000"/>
              <a:gd name="connsiteY21" fmla="*/ 1039464 h 3482342"/>
              <a:gd name="connsiteX22" fmla="*/ 11175804 w 12192000"/>
              <a:gd name="connsiteY22" fmla="*/ 1067977 h 3482342"/>
              <a:gd name="connsiteX23" fmla="*/ 11133438 w 12192000"/>
              <a:gd name="connsiteY23" fmla="*/ 1106812 h 3482342"/>
              <a:gd name="connsiteX24" fmla="*/ 11120819 w 12192000"/>
              <a:gd name="connsiteY24" fmla="*/ 1126133 h 3482342"/>
              <a:gd name="connsiteX25" fmla="*/ 11028687 w 12192000"/>
              <a:gd name="connsiteY25" fmla="*/ 1199018 h 3482342"/>
              <a:gd name="connsiteX26" fmla="*/ 10960443 w 12192000"/>
              <a:gd name="connsiteY26" fmla="*/ 1244502 h 3482342"/>
              <a:gd name="connsiteX27" fmla="*/ 10850998 w 12192000"/>
              <a:gd name="connsiteY27" fmla="*/ 1269215 h 3482342"/>
              <a:gd name="connsiteX28" fmla="*/ 10815658 w 12192000"/>
              <a:gd name="connsiteY28" fmla="*/ 1287849 h 3482342"/>
              <a:gd name="connsiteX29" fmla="*/ 10723900 w 12192000"/>
              <a:gd name="connsiteY29" fmla="*/ 1318642 h 3482342"/>
              <a:gd name="connsiteX30" fmla="*/ 10679906 w 12192000"/>
              <a:gd name="connsiteY30" fmla="*/ 1332049 h 3482342"/>
              <a:gd name="connsiteX31" fmla="*/ 10639834 w 12192000"/>
              <a:gd name="connsiteY31" fmla="*/ 1324989 h 3482342"/>
              <a:gd name="connsiteX32" fmla="*/ 10603863 w 12192000"/>
              <a:gd name="connsiteY32" fmla="*/ 1346886 h 3482342"/>
              <a:gd name="connsiteX33" fmla="*/ 10573203 w 12192000"/>
              <a:gd name="connsiteY33" fmla="*/ 1351996 h 3482342"/>
              <a:gd name="connsiteX34" fmla="*/ 10513263 w 12192000"/>
              <a:gd name="connsiteY34" fmla="*/ 1350756 h 3482342"/>
              <a:gd name="connsiteX35" fmla="*/ 10464012 w 12192000"/>
              <a:gd name="connsiteY35" fmla="*/ 1391778 h 3482342"/>
              <a:gd name="connsiteX36" fmla="*/ 10405409 w 12192000"/>
              <a:gd name="connsiteY36" fmla="*/ 1422789 h 3482342"/>
              <a:gd name="connsiteX37" fmla="*/ 10370530 w 12192000"/>
              <a:gd name="connsiteY37" fmla="*/ 1441596 h 3482342"/>
              <a:gd name="connsiteX38" fmla="*/ 10314361 w 12192000"/>
              <a:gd name="connsiteY38" fmla="*/ 1466924 h 3482342"/>
              <a:gd name="connsiteX39" fmla="*/ 10264922 w 12192000"/>
              <a:gd name="connsiteY39" fmla="*/ 1472107 h 3482342"/>
              <a:gd name="connsiteX40" fmla="*/ 10201385 w 12192000"/>
              <a:gd name="connsiteY40" fmla="*/ 1477515 h 3482342"/>
              <a:gd name="connsiteX41" fmla="*/ 10120184 w 12192000"/>
              <a:gd name="connsiteY41" fmla="*/ 1466924 h 3482342"/>
              <a:gd name="connsiteX42" fmla="*/ 10058690 w 12192000"/>
              <a:gd name="connsiteY42" fmla="*/ 1474888 h 3482342"/>
              <a:gd name="connsiteX43" fmla="*/ 10004424 w 12192000"/>
              <a:gd name="connsiteY43" fmla="*/ 1489801 h 3482342"/>
              <a:gd name="connsiteX44" fmla="*/ 9999951 w 12192000"/>
              <a:gd name="connsiteY44" fmla="*/ 1499127 h 3482342"/>
              <a:gd name="connsiteX45" fmla="*/ 9845462 w 12192000"/>
              <a:gd name="connsiteY45" fmla="*/ 1548192 h 3482342"/>
              <a:gd name="connsiteX46" fmla="*/ 9736156 w 12192000"/>
              <a:gd name="connsiteY46" fmla="*/ 1581928 h 3482342"/>
              <a:gd name="connsiteX47" fmla="*/ 9693355 w 12192000"/>
              <a:gd name="connsiteY47" fmla="*/ 1602632 h 3482342"/>
              <a:gd name="connsiteX48" fmla="*/ 9664242 w 12192000"/>
              <a:gd name="connsiteY48" fmla="*/ 1622075 h 3482342"/>
              <a:gd name="connsiteX49" fmla="*/ 9579195 w 12192000"/>
              <a:gd name="connsiteY49" fmla="*/ 1648017 h 3482342"/>
              <a:gd name="connsiteX50" fmla="*/ 9433652 w 12192000"/>
              <a:gd name="connsiteY50" fmla="*/ 1681174 h 3482342"/>
              <a:gd name="connsiteX51" fmla="*/ 9403775 w 12192000"/>
              <a:gd name="connsiteY51" fmla="*/ 1690403 h 3482342"/>
              <a:gd name="connsiteX52" fmla="*/ 9382503 w 12192000"/>
              <a:gd name="connsiteY52" fmla="*/ 1706957 h 3482342"/>
              <a:gd name="connsiteX53" fmla="*/ 9381410 w 12192000"/>
              <a:gd name="connsiteY53" fmla="*/ 1718312 h 3482342"/>
              <a:gd name="connsiteX54" fmla="*/ 9365685 w 12192000"/>
              <a:gd name="connsiteY54" fmla="*/ 1724772 h 3482342"/>
              <a:gd name="connsiteX55" fmla="*/ 9278020 w 12192000"/>
              <a:gd name="connsiteY55" fmla="*/ 1741161 h 3482342"/>
              <a:gd name="connsiteX56" fmla="*/ 9217145 w 12192000"/>
              <a:gd name="connsiteY56" fmla="*/ 1771195 h 3482342"/>
              <a:gd name="connsiteX57" fmla="*/ 8955875 w 12192000"/>
              <a:gd name="connsiteY57" fmla="*/ 1796806 h 3482342"/>
              <a:gd name="connsiteX58" fmla="*/ 8648415 w 12192000"/>
              <a:gd name="connsiteY58" fmla="*/ 1878623 h 3482342"/>
              <a:gd name="connsiteX59" fmla="*/ 8495949 w 12192000"/>
              <a:gd name="connsiteY59" fmla="*/ 1902425 h 3482342"/>
              <a:gd name="connsiteX60" fmla="*/ 8236214 w 12192000"/>
              <a:gd name="connsiteY60" fmla="*/ 1909725 h 3482342"/>
              <a:gd name="connsiteX61" fmla="*/ 8132104 w 12192000"/>
              <a:gd name="connsiteY61" fmla="*/ 1895727 h 3482342"/>
              <a:gd name="connsiteX62" fmla="*/ 7918078 w 12192000"/>
              <a:gd name="connsiteY62" fmla="*/ 1862668 h 3482342"/>
              <a:gd name="connsiteX63" fmla="*/ 7817899 w 12192000"/>
              <a:gd name="connsiteY63" fmla="*/ 1862176 h 3482342"/>
              <a:gd name="connsiteX64" fmla="*/ 7768994 w 12192000"/>
              <a:gd name="connsiteY64" fmla="*/ 1855721 h 3482342"/>
              <a:gd name="connsiteX65" fmla="*/ 7618027 w 12192000"/>
              <a:gd name="connsiteY65" fmla="*/ 1830959 h 3482342"/>
              <a:gd name="connsiteX66" fmla="*/ 7449425 w 12192000"/>
              <a:gd name="connsiteY66" fmla="*/ 1810910 h 3482342"/>
              <a:gd name="connsiteX67" fmla="*/ 7342915 w 12192000"/>
              <a:gd name="connsiteY67" fmla="*/ 1819827 h 3482342"/>
              <a:gd name="connsiteX68" fmla="*/ 7255191 w 12192000"/>
              <a:gd name="connsiteY68" fmla="*/ 1834354 h 3482342"/>
              <a:gd name="connsiteX69" fmla="*/ 7131205 w 12192000"/>
              <a:gd name="connsiteY69" fmla="*/ 1845557 h 3482342"/>
              <a:gd name="connsiteX70" fmla="*/ 6941837 w 12192000"/>
              <a:gd name="connsiteY70" fmla="*/ 1840640 h 3482342"/>
              <a:gd name="connsiteX71" fmla="*/ 6837145 w 12192000"/>
              <a:gd name="connsiteY71" fmla="*/ 1870724 h 3482342"/>
              <a:gd name="connsiteX72" fmla="*/ 6753991 w 12192000"/>
              <a:gd name="connsiteY72" fmla="*/ 1860969 h 3482342"/>
              <a:gd name="connsiteX73" fmla="*/ 6727754 w 12192000"/>
              <a:gd name="connsiteY73" fmla="*/ 1882372 h 3482342"/>
              <a:gd name="connsiteX74" fmla="*/ 6723371 w 12192000"/>
              <a:gd name="connsiteY74" fmla="*/ 1886494 h 3482342"/>
              <a:gd name="connsiteX75" fmla="*/ 6702779 w 12192000"/>
              <a:gd name="connsiteY75" fmla="*/ 1893601 h 3482342"/>
              <a:gd name="connsiteX76" fmla="*/ 6686657 w 12192000"/>
              <a:gd name="connsiteY76" fmla="*/ 1907344 h 3482342"/>
              <a:gd name="connsiteX77" fmla="*/ 6651330 w 12192000"/>
              <a:gd name="connsiteY77" fmla="*/ 1922921 h 3482342"/>
              <a:gd name="connsiteX78" fmla="*/ 6622958 w 12192000"/>
              <a:gd name="connsiteY78" fmla="*/ 1936255 h 3482342"/>
              <a:gd name="connsiteX79" fmla="*/ 6522602 w 12192000"/>
              <a:gd name="connsiteY79" fmla="*/ 1954133 h 3482342"/>
              <a:gd name="connsiteX80" fmla="*/ 6444344 w 12192000"/>
              <a:gd name="connsiteY80" fmla="*/ 1969663 h 3482342"/>
              <a:gd name="connsiteX81" fmla="*/ 6409626 w 12192000"/>
              <a:gd name="connsiteY81" fmla="*/ 1978846 h 3482342"/>
              <a:gd name="connsiteX82" fmla="*/ 6333446 w 12192000"/>
              <a:gd name="connsiteY82" fmla="*/ 1997163 h 3482342"/>
              <a:gd name="connsiteX83" fmla="*/ 6294933 w 12192000"/>
              <a:gd name="connsiteY83" fmla="*/ 2019412 h 3482342"/>
              <a:gd name="connsiteX84" fmla="*/ 6238719 w 12192000"/>
              <a:gd name="connsiteY84" fmla="*/ 2042547 h 3482342"/>
              <a:gd name="connsiteX85" fmla="*/ 6187205 w 12192000"/>
              <a:gd name="connsiteY85" fmla="*/ 2060048 h 3482342"/>
              <a:gd name="connsiteX86" fmla="*/ 6138780 w 12192000"/>
              <a:gd name="connsiteY86" fmla="*/ 2081918 h 3482342"/>
              <a:gd name="connsiteX87" fmla="*/ 6120125 w 12192000"/>
              <a:gd name="connsiteY87" fmla="*/ 2109475 h 3482342"/>
              <a:gd name="connsiteX88" fmla="*/ 6056576 w 12192000"/>
              <a:gd name="connsiteY88" fmla="*/ 2120066 h 3482342"/>
              <a:gd name="connsiteX89" fmla="*/ 5993794 w 12192000"/>
              <a:gd name="connsiteY89" fmla="*/ 2122569 h 3482342"/>
              <a:gd name="connsiteX90" fmla="*/ 5943601 w 12192000"/>
              <a:gd name="connsiteY90" fmla="*/ 2137719 h 3482342"/>
              <a:gd name="connsiteX91" fmla="*/ 5898141 w 12192000"/>
              <a:gd name="connsiteY91" fmla="*/ 2144806 h 3482342"/>
              <a:gd name="connsiteX92" fmla="*/ 5855337 w 12192000"/>
              <a:gd name="connsiteY92" fmla="*/ 2137719 h 3482342"/>
              <a:gd name="connsiteX93" fmla="*/ 5817682 w 12192000"/>
              <a:gd name="connsiteY93" fmla="*/ 2157358 h 3482342"/>
              <a:gd name="connsiteX94" fmla="*/ 5735300 w 12192000"/>
              <a:gd name="connsiteY94" fmla="*/ 2158902 h 3482342"/>
              <a:gd name="connsiteX95" fmla="*/ 5591469 w 12192000"/>
              <a:gd name="connsiteY95" fmla="*/ 2178389 h 3482342"/>
              <a:gd name="connsiteX96" fmla="*/ 5505818 w 12192000"/>
              <a:gd name="connsiteY96" fmla="*/ 2194207 h 3482342"/>
              <a:gd name="connsiteX97" fmla="*/ 5452860 w 12192000"/>
              <a:gd name="connsiteY97" fmla="*/ 2180085 h 3482342"/>
              <a:gd name="connsiteX98" fmla="*/ 5414282 w 12192000"/>
              <a:gd name="connsiteY98" fmla="*/ 2183070 h 3482342"/>
              <a:gd name="connsiteX99" fmla="*/ 5368369 w 12192000"/>
              <a:gd name="connsiteY99" fmla="*/ 2204272 h 3482342"/>
              <a:gd name="connsiteX100" fmla="*/ 5336354 w 12192000"/>
              <a:gd name="connsiteY100" fmla="*/ 2218920 h 3482342"/>
              <a:gd name="connsiteX101" fmla="*/ 5291263 w 12192000"/>
              <a:gd name="connsiteY101" fmla="*/ 2239182 h 3482342"/>
              <a:gd name="connsiteX102" fmla="*/ 5255152 w 12192000"/>
              <a:gd name="connsiteY102" fmla="*/ 2247164 h 3482342"/>
              <a:gd name="connsiteX103" fmla="*/ 5233796 w 12192000"/>
              <a:gd name="connsiteY103" fmla="*/ 2268260 h 3482342"/>
              <a:gd name="connsiteX104" fmla="*/ 5212786 w 12192000"/>
              <a:gd name="connsiteY104" fmla="*/ 2296592 h 3482342"/>
              <a:gd name="connsiteX105" fmla="*/ 5173523 w 12192000"/>
              <a:gd name="connsiteY105" fmla="*/ 2309057 h 3482342"/>
              <a:gd name="connsiteX106" fmla="*/ 5123830 w 12192000"/>
              <a:gd name="connsiteY106" fmla="*/ 2307070 h 3482342"/>
              <a:gd name="connsiteX107" fmla="*/ 5065426 w 12192000"/>
              <a:gd name="connsiteY107" fmla="*/ 2324076 h 3482342"/>
              <a:gd name="connsiteX108" fmla="*/ 4975908 w 12192000"/>
              <a:gd name="connsiteY108" fmla="*/ 2364128 h 3482342"/>
              <a:gd name="connsiteX109" fmla="*/ 4913723 w 12192000"/>
              <a:gd name="connsiteY109" fmla="*/ 2385265 h 3482342"/>
              <a:gd name="connsiteX110" fmla="*/ 4746485 w 12192000"/>
              <a:gd name="connsiteY110" fmla="*/ 2451769 h 3482342"/>
              <a:gd name="connsiteX111" fmla="*/ 4681588 w 12192000"/>
              <a:gd name="connsiteY111" fmla="*/ 2467494 h 3482342"/>
              <a:gd name="connsiteX112" fmla="*/ 1783655 w 12192000"/>
              <a:gd name="connsiteY112" fmla="*/ 3163860 h 3482342"/>
              <a:gd name="connsiteX113" fmla="*/ 1325955 w 12192000"/>
              <a:gd name="connsiteY113" fmla="*/ 3176692 h 3482342"/>
              <a:gd name="connsiteX114" fmla="*/ 1190384 w 12192000"/>
              <a:gd name="connsiteY114" fmla="*/ 3203504 h 3482342"/>
              <a:gd name="connsiteX115" fmla="*/ 1094537 w 12192000"/>
              <a:gd name="connsiteY115" fmla="*/ 3229469 h 3482342"/>
              <a:gd name="connsiteX116" fmla="*/ 779276 w 12192000"/>
              <a:gd name="connsiteY116" fmla="*/ 3327290 h 3482342"/>
              <a:gd name="connsiteX117" fmla="*/ 600378 w 12192000"/>
              <a:gd name="connsiteY117" fmla="*/ 3335250 h 3482342"/>
              <a:gd name="connsiteX118" fmla="*/ 493457 w 12192000"/>
              <a:gd name="connsiteY118" fmla="*/ 3365044 h 3482342"/>
              <a:gd name="connsiteX119" fmla="*/ 349402 w 12192000"/>
              <a:gd name="connsiteY119" fmla="*/ 3380897 h 3482342"/>
              <a:gd name="connsiteX120" fmla="*/ 192183 w 12192000"/>
              <a:gd name="connsiteY120" fmla="*/ 3460075 h 3482342"/>
              <a:gd name="connsiteX121" fmla="*/ 46713 w 12192000"/>
              <a:gd name="connsiteY121" fmla="*/ 3462986 h 3482342"/>
              <a:gd name="connsiteX122" fmla="*/ 2765 w 12192000"/>
              <a:gd name="connsiteY122" fmla="*/ 3480770 h 3482342"/>
              <a:gd name="connsiteX123" fmla="*/ 0 w 12192000"/>
              <a:gd name="connsiteY123" fmla="*/ 3482342 h 3482342"/>
              <a:gd name="connsiteX124" fmla="*/ 0 w 12192000"/>
              <a:gd name="connsiteY124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405286 w 12192000"/>
              <a:gd name="connsiteY16" fmla="*/ 849086 h 3482342"/>
              <a:gd name="connsiteX17" fmla="*/ 11338523 w 12192000"/>
              <a:gd name="connsiteY17" fmla="*/ 852810 h 3482342"/>
              <a:gd name="connsiteX18" fmla="*/ 11313493 w 12192000"/>
              <a:gd name="connsiteY18" fmla="*/ 880860 h 3482342"/>
              <a:gd name="connsiteX19" fmla="*/ 11228040 w 12192000"/>
              <a:gd name="connsiteY19" fmla="*/ 958953 h 3482342"/>
              <a:gd name="connsiteX20" fmla="*/ 11196987 w 12192000"/>
              <a:gd name="connsiteY20" fmla="*/ 1000897 h 3482342"/>
              <a:gd name="connsiteX21" fmla="*/ 11193568 w 12192000"/>
              <a:gd name="connsiteY21" fmla="*/ 1039464 h 3482342"/>
              <a:gd name="connsiteX22" fmla="*/ 11175804 w 12192000"/>
              <a:gd name="connsiteY22" fmla="*/ 1067977 h 3482342"/>
              <a:gd name="connsiteX23" fmla="*/ 11133438 w 12192000"/>
              <a:gd name="connsiteY23" fmla="*/ 1106812 h 3482342"/>
              <a:gd name="connsiteX24" fmla="*/ 11120819 w 12192000"/>
              <a:gd name="connsiteY24" fmla="*/ 1126133 h 3482342"/>
              <a:gd name="connsiteX25" fmla="*/ 11028687 w 12192000"/>
              <a:gd name="connsiteY25" fmla="*/ 1199018 h 3482342"/>
              <a:gd name="connsiteX26" fmla="*/ 10960443 w 12192000"/>
              <a:gd name="connsiteY26" fmla="*/ 1244502 h 3482342"/>
              <a:gd name="connsiteX27" fmla="*/ 10879242 w 12192000"/>
              <a:gd name="connsiteY27" fmla="*/ 1269215 h 3482342"/>
              <a:gd name="connsiteX28" fmla="*/ 10850998 w 12192000"/>
              <a:gd name="connsiteY28" fmla="*/ 1269215 h 3482342"/>
              <a:gd name="connsiteX29" fmla="*/ 10815658 w 12192000"/>
              <a:gd name="connsiteY29" fmla="*/ 1287849 h 3482342"/>
              <a:gd name="connsiteX30" fmla="*/ 10723900 w 12192000"/>
              <a:gd name="connsiteY30" fmla="*/ 1318642 h 3482342"/>
              <a:gd name="connsiteX31" fmla="*/ 10679906 w 12192000"/>
              <a:gd name="connsiteY31" fmla="*/ 1332049 h 3482342"/>
              <a:gd name="connsiteX32" fmla="*/ 10639834 w 12192000"/>
              <a:gd name="connsiteY32" fmla="*/ 1324989 h 3482342"/>
              <a:gd name="connsiteX33" fmla="*/ 10603863 w 12192000"/>
              <a:gd name="connsiteY33" fmla="*/ 1346886 h 3482342"/>
              <a:gd name="connsiteX34" fmla="*/ 10573203 w 12192000"/>
              <a:gd name="connsiteY34" fmla="*/ 1351996 h 3482342"/>
              <a:gd name="connsiteX35" fmla="*/ 10513263 w 12192000"/>
              <a:gd name="connsiteY35" fmla="*/ 1350756 h 3482342"/>
              <a:gd name="connsiteX36" fmla="*/ 10464012 w 12192000"/>
              <a:gd name="connsiteY36" fmla="*/ 1391778 h 3482342"/>
              <a:gd name="connsiteX37" fmla="*/ 10405409 w 12192000"/>
              <a:gd name="connsiteY37" fmla="*/ 1422789 h 3482342"/>
              <a:gd name="connsiteX38" fmla="*/ 10370530 w 12192000"/>
              <a:gd name="connsiteY38" fmla="*/ 1441596 h 3482342"/>
              <a:gd name="connsiteX39" fmla="*/ 10314361 w 12192000"/>
              <a:gd name="connsiteY39" fmla="*/ 1466924 h 3482342"/>
              <a:gd name="connsiteX40" fmla="*/ 10264922 w 12192000"/>
              <a:gd name="connsiteY40" fmla="*/ 1472107 h 3482342"/>
              <a:gd name="connsiteX41" fmla="*/ 10201385 w 12192000"/>
              <a:gd name="connsiteY41" fmla="*/ 1477515 h 3482342"/>
              <a:gd name="connsiteX42" fmla="*/ 10120184 w 12192000"/>
              <a:gd name="connsiteY42" fmla="*/ 1466924 h 3482342"/>
              <a:gd name="connsiteX43" fmla="*/ 10058690 w 12192000"/>
              <a:gd name="connsiteY43" fmla="*/ 1474888 h 3482342"/>
              <a:gd name="connsiteX44" fmla="*/ 10004424 w 12192000"/>
              <a:gd name="connsiteY44" fmla="*/ 1489801 h 3482342"/>
              <a:gd name="connsiteX45" fmla="*/ 9999951 w 12192000"/>
              <a:gd name="connsiteY45" fmla="*/ 1499127 h 3482342"/>
              <a:gd name="connsiteX46" fmla="*/ 9845462 w 12192000"/>
              <a:gd name="connsiteY46" fmla="*/ 1548192 h 3482342"/>
              <a:gd name="connsiteX47" fmla="*/ 9736156 w 12192000"/>
              <a:gd name="connsiteY47" fmla="*/ 1581928 h 3482342"/>
              <a:gd name="connsiteX48" fmla="*/ 9693355 w 12192000"/>
              <a:gd name="connsiteY48" fmla="*/ 1602632 h 3482342"/>
              <a:gd name="connsiteX49" fmla="*/ 9664242 w 12192000"/>
              <a:gd name="connsiteY49" fmla="*/ 1622075 h 3482342"/>
              <a:gd name="connsiteX50" fmla="*/ 9579195 w 12192000"/>
              <a:gd name="connsiteY50" fmla="*/ 1648017 h 3482342"/>
              <a:gd name="connsiteX51" fmla="*/ 9433652 w 12192000"/>
              <a:gd name="connsiteY51" fmla="*/ 1681174 h 3482342"/>
              <a:gd name="connsiteX52" fmla="*/ 9403775 w 12192000"/>
              <a:gd name="connsiteY52" fmla="*/ 1690403 h 3482342"/>
              <a:gd name="connsiteX53" fmla="*/ 9382503 w 12192000"/>
              <a:gd name="connsiteY53" fmla="*/ 1706957 h 3482342"/>
              <a:gd name="connsiteX54" fmla="*/ 9381410 w 12192000"/>
              <a:gd name="connsiteY54" fmla="*/ 1718312 h 3482342"/>
              <a:gd name="connsiteX55" fmla="*/ 9365685 w 12192000"/>
              <a:gd name="connsiteY55" fmla="*/ 1724772 h 3482342"/>
              <a:gd name="connsiteX56" fmla="*/ 9278020 w 12192000"/>
              <a:gd name="connsiteY56" fmla="*/ 1741161 h 3482342"/>
              <a:gd name="connsiteX57" fmla="*/ 9217145 w 12192000"/>
              <a:gd name="connsiteY57" fmla="*/ 1771195 h 3482342"/>
              <a:gd name="connsiteX58" fmla="*/ 8955875 w 12192000"/>
              <a:gd name="connsiteY58" fmla="*/ 1796806 h 3482342"/>
              <a:gd name="connsiteX59" fmla="*/ 8648415 w 12192000"/>
              <a:gd name="connsiteY59" fmla="*/ 1878623 h 3482342"/>
              <a:gd name="connsiteX60" fmla="*/ 8495949 w 12192000"/>
              <a:gd name="connsiteY60" fmla="*/ 1902425 h 3482342"/>
              <a:gd name="connsiteX61" fmla="*/ 8236214 w 12192000"/>
              <a:gd name="connsiteY61" fmla="*/ 1909725 h 3482342"/>
              <a:gd name="connsiteX62" fmla="*/ 8132104 w 12192000"/>
              <a:gd name="connsiteY62" fmla="*/ 1895727 h 3482342"/>
              <a:gd name="connsiteX63" fmla="*/ 7918078 w 12192000"/>
              <a:gd name="connsiteY63" fmla="*/ 1862668 h 3482342"/>
              <a:gd name="connsiteX64" fmla="*/ 7817899 w 12192000"/>
              <a:gd name="connsiteY64" fmla="*/ 1862176 h 3482342"/>
              <a:gd name="connsiteX65" fmla="*/ 7768994 w 12192000"/>
              <a:gd name="connsiteY65" fmla="*/ 1855721 h 3482342"/>
              <a:gd name="connsiteX66" fmla="*/ 7618027 w 12192000"/>
              <a:gd name="connsiteY66" fmla="*/ 1830959 h 3482342"/>
              <a:gd name="connsiteX67" fmla="*/ 7449425 w 12192000"/>
              <a:gd name="connsiteY67" fmla="*/ 1810910 h 3482342"/>
              <a:gd name="connsiteX68" fmla="*/ 7342915 w 12192000"/>
              <a:gd name="connsiteY68" fmla="*/ 1819827 h 3482342"/>
              <a:gd name="connsiteX69" fmla="*/ 7255191 w 12192000"/>
              <a:gd name="connsiteY69" fmla="*/ 1834354 h 3482342"/>
              <a:gd name="connsiteX70" fmla="*/ 7131205 w 12192000"/>
              <a:gd name="connsiteY70" fmla="*/ 1845557 h 3482342"/>
              <a:gd name="connsiteX71" fmla="*/ 6941837 w 12192000"/>
              <a:gd name="connsiteY71" fmla="*/ 1840640 h 3482342"/>
              <a:gd name="connsiteX72" fmla="*/ 6837145 w 12192000"/>
              <a:gd name="connsiteY72" fmla="*/ 1870724 h 3482342"/>
              <a:gd name="connsiteX73" fmla="*/ 6753991 w 12192000"/>
              <a:gd name="connsiteY73" fmla="*/ 1860969 h 3482342"/>
              <a:gd name="connsiteX74" fmla="*/ 6727754 w 12192000"/>
              <a:gd name="connsiteY74" fmla="*/ 1882372 h 3482342"/>
              <a:gd name="connsiteX75" fmla="*/ 6723371 w 12192000"/>
              <a:gd name="connsiteY75" fmla="*/ 1886494 h 3482342"/>
              <a:gd name="connsiteX76" fmla="*/ 6702779 w 12192000"/>
              <a:gd name="connsiteY76" fmla="*/ 1893601 h 3482342"/>
              <a:gd name="connsiteX77" fmla="*/ 6686657 w 12192000"/>
              <a:gd name="connsiteY77" fmla="*/ 1907344 h 3482342"/>
              <a:gd name="connsiteX78" fmla="*/ 6651330 w 12192000"/>
              <a:gd name="connsiteY78" fmla="*/ 1922921 h 3482342"/>
              <a:gd name="connsiteX79" fmla="*/ 6622958 w 12192000"/>
              <a:gd name="connsiteY79" fmla="*/ 1936255 h 3482342"/>
              <a:gd name="connsiteX80" fmla="*/ 6522602 w 12192000"/>
              <a:gd name="connsiteY80" fmla="*/ 1954133 h 3482342"/>
              <a:gd name="connsiteX81" fmla="*/ 6444344 w 12192000"/>
              <a:gd name="connsiteY81" fmla="*/ 1969663 h 3482342"/>
              <a:gd name="connsiteX82" fmla="*/ 6409626 w 12192000"/>
              <a:gd name="connsiteY82" fmla="*/ 1978846 h 3482342"/>
              <a:gd name="connsiteX83" fmla="*/ 6333446 w 12192000"/>
              <a:gd name="connsiteY83" fmla="*/ 1997163 h 3482342"/>
              <a:gd name="connsiteX84" fmla="*/ 6294933 w 12192000"/>
              <a:gd name="connsiteY84" fmla="*/ 2019412 h 3482342"/>
              <a:gd name="connsiteX85" fmla="*/ 6238719 w 12192000"/>
              <a:gd name="connsiteY85" fmla="*/ 2042547 h 3482342"/>
              <a:gd name="connsiteX86" fmla="*/ 6187205 w 12192000"/>
              <a:gd name="connsiteY86" fmla="*/ 2060048 h 3482342"/>
              <a:gd name="connsiteX87" fmla="*/ 6138780 w 12192000"/>
              <a:gd name="connsiteY87" fmla="*/ 2081918 h 3482342"/>
              <a:gd name="connsiteX88" fmla="*/ 6120125 w 12192000"/>
              <a:gd name="connsiteY88" fmla="*/ 2109475 h 3482342"/>
              <a:gd name="connsiteX89" fmla="*/ 6056576 w 12192000"/>
              <a:gd name="connsiteY89" fmla="*/ 2120066 h 3482342"/>
              <a:gd name="connsiteX90" fmla="*/ 5993794 w 12192000"/>
              <a:gd name="connsiteY90" fmla="*/ 2122569 h 3482342"/>
              <a:gd name="connsiteX91" fmla="*/ 5943601 w 12192000"/>
              <a:gd name="connsiteY91" fmla="*/ 2137719 h 3482342"/>
              <a:gd name="connsiteX92" fmla="*/ 5898141 w 12192000"/>
              <a:gd name="connsiteY92" fmla="*/ 2144806 h 3482342"/>
              <a:gd name="connsiteX93" fmla="*/ 5855337 w 12192000"/>
              <a:gd name="connsiteY93" fmla="*/ 2137719 h 3482342"/>
              <a:gd name="connsiteX94" fmla="*/ 5817682 w 12192000"/>
              <a:gd name="connsiteY94" fmla="*/ 2157358 h 3482342"/>
              <a:gd name="connsiteX95" fmla="*/ 5735300 w 12192000"/>
              <a:gd name="connsiteY95" fmla="*/ 2158902 h 3482342"/>
              <a:gd name="connsiteX96" fmla="*/ 5591469 w 12192000"/>
              <a:gd name="connsiteY96" fmla="*/ 2178389 h 3482342"/>
              <a:gd name="connsiteX97" fmla="*/ 5505818 w 12192000"/>
              <a:gd name="connsiteY97" fmla="*/ 2194207 h 3482342"/>
              <a:gd name="connsiteX98" fmla="*/ 5452860 w 12192000"/>
              <a:gd name="connsiteY98" fmla="*/ 2180085 h 3482342"/>
              <a:gd name="connsiteX99" fmla="*/ 5414282 w 12192000"/>
              <a:gd name="connsiteY99" fmla="*/ 2183070 h 3482342"/>
              <a:gd name="connsiteX100" fmla="*/ 5368369 w 12192000"/>
              <a:gd name="connsiteY100" fmla="*/ 2204272 h 3482342"/>
              <a:gd name="connsiteX101" fmla="*/ 5336354 w 12192000"/>
              <a:gd name="connsiteY101" fmla="*/ 2218920 h 3482342"/>
              <a:gd name="connsiteX102" fmla="*/ 5291263 w 12192000"/>
              <a:gd name="connsiteY102" fmla="*/ 2239182 h 3482342"/>
              <a:gd name="connsiteX103" fmla="*/ 5255152 w 12192000"/>
              <a:gd name="connsiteY103" fmla="*/ 2247164 h 3482342"/>
              <a:gd name="connsiteX104" fmla="*/ 5233796 w 12192000"/>
              <a:gd name="connsiteY104" fmla="*/ 2268260 h 3482342"/>
              <a:gd name="connsiteX105" fmla="*/ 5212786 w 12192000"/>
              <a:gd name="connsiteY105" fmla="*/ 2296592 h 3482342"/>
              <a:gd name="connsiteX106" fmla="*/ 5173523 w 12192000"/>
              <a:gd name="connsiteY106" fmla="*/ 2309057 h 3482342"/>
              <a:gd name="connsiteX107" fmla="*/ 5123830 w 12192000"/>
              <a:gd name="connsiteY107" fmla="*/ 2307070 h 3482342"/>
              <a:gd name="connsiteX108" fmla="*/ 5065426 w 12192000"/>
              <a:gd name="connsiteY108" fmla="*/ 2324076 h 3482342"/>
              <a:gd name="connsiteX109" fmla="*/ 4975908 w 12192000"/>
              <a:gd name="connsiteY109" fmla="*/ 2364128 h 3482342"/>
              <a:gd name="connsiteX110" fmla="*/ 4913723 w 12192000"/>
              <a:gd name="connsiteY110" fmla="*/ 2385265 h 3482342"/>
              <a:gd name="connsiteX111" fmla="*/ 4746485 w 12192000"/>
              <a:gd name="connsiteY111" fmla="*/ 2451769 h 3482342"/>
              <a:gd name="connsiteX112" fmla="*/ 4681588 w 12192000"/>
              <a:gd name="connsiteY112" fmla="*/ 2467494 h 3482342"/>
              <a:gd name="connsiteX113" fmla="*/ 1783655 w 12192000"/>
              <a:gd name="connsiteY113" fmla="*/ 3163860 h 3482342"/>
              <a:gd name="connsiteX114" fmla="*/ 1325955 w 12192000"/>
              <a:gd name="connsiteY114" fmla="*/ 3176692 h 3482342"/>
              <a:gd name="connsiteX115" fmla="*/ 1190384 w 12192000"/>
              <a:gd name="connsiteY115" fmla="*/ 3203504 h 3482342"/>
              <a:gd name="connsiteX116" fmla="*/ 1094537 w 12192000"/>
              <a:gd name="connsiteY116" fmla="*/ 3229469 h 3482342"/>
              <a:gd name="connsiteX117" fmla="*/ 779276 w 12192000"/>
              <a:gd name="connsiteY117" fmla="*/ 3327290 h 3482342"/>
              <a:gd name="connsiteX118" fmla="*/ 600378 w 12192000"/>
              <a:gd name="connsiteY118" fmla="*/ 3335250 h 3482342"/>
              <a:gd name="connsiteX119" fmla="*/ 493457 w 12192000"/>
              <a:gd name="connsiteY119" fmla="*/ 3365044 h 3482342"/>
              <a:gd name="connsiteX120" fmla="*/ 349402 w 12192000"/>
              <a:gd name="connsiteY120" fmla="*/ 3380897 h 3482342"/>
              <a:gd name="connsiteX121" fmla="*/ 192183 w 12192000"/>
              <a:gd name="connsiteY121" fmla="*/ 3460075 h 3482342"/>
              <a:gd name="connsiteX122" fmla="*/ 46713 w 12192000"/>
              <a:gd name="connsiteY122" fmla="*/ 3462986 h 3482342"/>
              <a:gd name="connsiteX123" fmla="*/ 2765 w 12192000"/>
              <a:gd name="connsiteY123" fmla="*/ 3480770 h 3482342"/>
              <a:gd name="connsiteX124" fmla="*/ 0 w 12192000"/>
              <a:gd name="connsiteY124" fmla="*/ 3482342 h 3482342"/>
              <a:gd name="connsiteX125" fmla="*/ 0 w 12192000"/>
              <a:gd name="connsiteY125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405286 w 12192000"/>
              <a:gd name="connsiteY16" fmla="*/ 849086 h 3482342"/>
              <a:gd name="connsiteX17" fmla="*/ 11338523 w 12192000"/>
              <a:gd name="connsiteY17" fmla="*/ 852810 h 3482342"/>
              <a:gd name="connsiteX18" fmla="*/ 11313493 w 12192000"/>
              <a:gd name="connsiteY18" fmla="*/ 880860 h 3482342"/>
              <a:gd name="connsiteX19" fmla="*/ 11228040 w 12192000"/>
              <a:gd name="connsiteY19" fmla="*/ 958953 h 3482342"/>
              <a:gd name="connsiteX20" fmla="*/ 11196987 w 12192000"/>
              <a:gd name="connsiteY20" fmla="*/ 1000897 h 3482342"/>
              <a:gd name="connsiteX21" fmla="*/ 11193568 w 12192000"/>
              <a:gd name="connsiteY21" fmla="*/ 1039464 h 3482342"/>
              <a:gd name="connsiteX22" fmla="*/ 11175804 w 12192000"/>
              <a:gd name="connsiteY22" fmla="*/ 1067977 h 3482342"/>
              <a:gd name="connsiteX23" fmla="*/ 11133438 w 12192000"/>
              <a:gd name="connsiteY23" fmla="*/ 1106812 h 3482342"/>
              <a:gd name="connsiteX24" fmla="*/ 11120819 w 12192000"/>
              <a:gd name="connsiteY24" fmla="*/ 1126133 h 3482342"/>
              <a:gd name="connsiteX25" fmla="*/ 11028687 w 12192000"/>
              <a:gd name="connsiteY25" fmla="*/ 1199018 h 3482342"/>
              <a:gd name="connsiteX26" fmla="*/ 10974565 w 12192000"/>
              <a:gd name="connsiteY26" fmla="*/ 1226849 h 3482342"/>
              <a:gd name="connsiteX27" fmla="*/ 10960443 w 12192000"/>
              <a:gd name="connsiteY27" fmla="*/ 1244502 h 3482342"/>
              <a:gd name="connsiteX28" fmla="*/ 10879242 w 12192000"/>
              <a:gd name="connsiteY28" fmla="*/ 1269215 h 3482342"/>
              <a:gd name="connsiteX29" fmla="*/ 10850998 w 12192000"/>
              <a:gd name="connsiteY29" fmla="*/ 1269215 h 3482342"/>
              <a:gd name="connsiteX30" fmla="*/ 10815658 w 12192000"/>
              <a:gd name="connsiteY30" fmla="*/ 1287849 h 3482342"/>
              <a:gd name="connsiteX31" fmla="*/ 10723900 w 12192000"/>
              <a:gd name="connsiteY31" fmla="*/ 1318642 h 3482342"/>
              <a:gd name="connsiteX32" fmla="*/ 10679906 w 12192000"/>
              <a:gd name="connsiteY32" fmla="*/ 1332049 h 3482342"/>
              <a:gd name="connsiteX33" fmla="*/ 10639834 w 12192000"/>
              <a:gd name="connsiteY33" fmla="*/ 1324989 h 3482342"/>
              <a:gd name="connsiteX34" fmla="*/ 10603863 w 12192000"/>
              <a:gd name="connsiteY34" fmla="*/ 1346886 h 3482342"/>
              <a:gd name="connsiteX35" fmla="*/ 10573203 w 12192000"/>
              <a:gd name="connsiteY35" fmla="*/ 1351996 h 3482342"/>
              <a:gd name="connsiteX36" fmla="*/ 10513263 w 12192000"/>
              <a:gd name="connsiteY36" fmla="*/ 1350756 h 3482342"/>
              <a:gd name="connsiteX37" fmla="*/ 10464012 w 12192000"/>
              <a:gd name="connsiteY37" fmla="*/ 1391778 h 3482342"/>
              <a:gd name="connsiteX38" fmla="*/ 10405409 w 12192000"/>
              <a:gd name="connsiteY38" fmla="*/ 1422789 h 3482342"/>
              <a:gd name="connsiteX39" fmla="*/ 10370530 w 12192000"/>
              <a:gd name="connsiteY39" fmla="*/ 1441596 h 3482342"/>
              <a:gd name="connsiteX40" fmla="*/ 10314361 w 12192000"/>
              <a:gd name="connsiteY40" fmla="*/ 1466924 h 3482342"/>
              <a:gd name="connsiteX41" fmla="*/ 10264922 w 12192000"/>
              <a:gd name="connsiteY41" fmla="*/ 1472107 h 3482342"/>
              <a:gd name="connsiteX42" fmla="*/ 10201385 w 12192000"/>
              <a:gd name="connsiteY42" fmla="*/ 1477515 h 3482342"/>
              <a:gd name="connsiteX43" fmla="*/ 10120184 w 12192000"/>
              <a:gd name="connsiteY43" fmla="*/ 1466924 h 3482342"/>
              <a:gd name="connsiteX44" fmla="*/ 10058690 w 12192000"/>
              <a:gd name="connsiteY44" fmla="*/ 1474888 h 3482342"/>
              <a:gd name="connsiteX45" fmla="*/ 10004424 w 12192000"/>
              <a:gd name="connsiteY45" fmla="*/ 1489801 h 3482342"/>
              <a:gd name="connsiteX46" fmla="*/ 9999951 w 12192000"/>
              <a:gd name="connsiteY46" fmla="*/ 1499127 h 3482342"/>
              <a:gd name="connsiteX47" fmla="*/ 9845462 w 12192000"/>
              <a:gd name="connsiteY47" fmla="*/ 1548192 h 3482342"/>
              <a:gd name="connsiteX48" fmla="*/ 9736156 w 12192000"/>
              <a:gd name="connsiteY48" fmla="*/ 1581928 h 3482342"/>
              <a:gd name="connsiteX49" fmla="*/ 9693355 w 12192000"/>
              <a:gd name="connsiteY49" fmla="*/ 1602632 h 3482342"/>
              <a:gd name="connsiteX50" fmla="*/ 9664242 w 12192000"/>
              <a:gd name="connsiteY50" fmla="*/ 1622075 h 3482342"/>
              <a:gd name="connsiteX51" fmla="*/ 9579195 w 12192000"/>
              <a:gd name="connsiteY51" fmla="*/ 1648017 h 3482342"/>
              <a:gd name="connsiteX52" fmla="*/ 9433652 w 12192000"/>
              <a:gd name="connsiteY52" fmla="*/ 1681174 h 3482342"/>
              <a:gd name="connsiteX53" fmla="*/ 9403775 w 12192000"/>
              <a:gd name="connsiteY53" fmla="*/ 1690403 h 3482342"/>
              <a:gd name="connsiteX54" fmla="*/ 9382503 w 12192000"/>
              <a:gd name="connsiteY54" fmla="*/ 1706957 h 3482342"/>
              <a:gd name="connsiteX55" fmla="*/ 9381410 w 12192000"/>
              <a:gd name="connsiteY55" fmla="*/ 1718312 h 3482342"/>
              <a:gd name="connsiteX56" fmla="*/ 9365685 w 12192000"/>
              <a:gd name="connsiteY56" fmla="*/ 1724772 h 3482342"/>
              <a:gd name="connsiteX57" fmla="*/ 9278020 w 12192000"/>
              <a:gd name="connsiteY57" fmla="*/ 1741161 h 3482342"/>
              <a:gd name="connsiteX58" fmla="*/ 9217145 w 12192000"/>
              <a:gd name="connsiteY58" fmla="*/ 1771195 h 3482342"/>
              <a:gd name="connsiteX59" fmla="*/ 8955875 w 12192000"/>
              <a:gd name="connsiteY59" fmla="*/ 1796806 h 3482342"/>
              <a:gd name="connsiteX60" fmla="*/ 8648415 w 12192000"/>
              <a:gd name="connsiteY60" fmla="*/ 1878623 h 3482342"/>
              <a:gd name="connsiteX61" fmla="*/ 8495949 w 12192000"/>
              <a:gd name="connsiteY61" fmla="*/ 1902425 h 3482342"/>
              <a:gd name="connsiteX62" fmla="*/ 8236214 w 12192000"/>
              <a:gd name="connsiteY62" fmla="*/ 1909725 h 3482342"/>
              <a:gd name="connsiteX63" fmla="*/ 8132104 w 12192000"/>
              <a:gd name="connsiteY63" fmla="*/ 1895727 h 3482342"/>
              <a:gd name="connsiteX64" fmla="*/ 7918078 w 12192000"/>
              <a:gd name="connsiteY64" fmla="*/ 1862668 h 3482342"/>
              <a:gd name="connsiteX65" fmla="*/ 7817899 w 12192000"/>
              <a:gd name="connsiteY65" fmla="*/ 1862176 h 3482342"/>
              <a:gd name="connsiteX66" fmla="*/ 7768994 w 12192000"/>
              <a:gd name="connsiteY66" fmla="*/ 1855721 h 3482342"/>
              <a:gd name="connsiteX67" fmla="*/ 7618027 w 12192000"/>
              <a:gd name="connsiteY67" fmla="*/ 1830959 h 3482342"/>
              <a:gd name="connsiteX68" fmla="*/ 7449425 w 12192000"/>
              <a:gd name="connsiteY68" fmla="*/ 1810910 h 3482342"/>
              <a:gd name="connsiteX69" fmla="*/ 7342915 w 12192000"/>
              <a:gd name="connsiteY69" fmla="*/ 1819827 h 3482342"/>
              <a:gd name="connsiteX70" fmla="*/ 7255191 w 12192000"/>
              <a:gd name="connsiteY70" fmla="*/ 1834354 h 3482342"/>
              <a:gd name="connsiteX71" fmla="*/ 7131205 w 12192000"/>
              <a:gd name="connsiteY71" fmla="*/ 1845557 h 3482342"/>
              <a:gd name="connsiteX72" fmla="*/ 6941837 w 12192000"/>
              <a:gd name="connsiteY72" fmla="*/ 1840640 h 3482342"/>
              <a:gd name="connsiteX73" fmla="*/ 6837145 w 12192000"/>
              <a:gd name="connsiteY73" fmla="*/ 1870724 h 3482342"/>
              <a:gd name="connsiteX74" fmla="*/ 6753991 w 12192000"/>
              <a:gd name="connsiteY74" fmla="*/ 1860969 h 3482342"/>
              <a:gd name="connsiteX75" fmla="*/ 6727754 w 12192000"/>
              <a:gd name="connsiteY75" fmla="*/ 1882372 h 3482342"/>
              <a:gd name="connsiteX76" fmla="*/ 6723371 w 12192000"/>
              <a:gd name="connsiteY76" fmla="*/ 1886494 h 3482342"/>
              <a:gd name="connsiteX77" fmla="*/ 6702779 w 12192000"/>
              <a:gd name="connsiteY77" fmla="*/ 1893601 h 3482342"/>
              <a:gd name="connsiteX78" fmla="*/ 6686657 w 12192000"/>
              <a:gd name="connsiteY78" fmla="*/ 1907344 h 3482342"/>
              <a:gd name="connsiteX79" fmla="*/ 6651330 w 12192000"/>
              <a:gd name="connsiteY79" fmla="*/ 1922921 h 3482342"/>
              <a:gd name="connsiteX80" fmla="*/ 6622958 w 12192000"/>
              <a:gd name="connsiteY80" fmla="*/ 1936255 h 3482342"/>
              <a:gd name="connsiteX81" fmla="*/ 6522602 w 12192000"/>
              <a:gd name="connsiteY81" fmla="*/ 1954133 h 3482342"/>
              <a:gd name="connsiteX82" fmla="*/ 6444344 w 12192000"/>
              <a:gd name="connsiteY82" fmla="*/ 1969663 h 3482342"/>
              <a:gd name="connsiteX83" fmla="*/ 6409626 w 12192000"/>
              <a:gd name="connsiteY83" fmla="*/ 1978846 h 3482342"/>
              <a:gd name="connsiteX84" fmla="*/ 6333446 w 12192000"/>
              <a:gd name="connsiteY84" fmla="*/ 1997163 h 3482342"/>
              <a:gd name="connsiteX85" fmla="*/ 6294933 w 12192000"/>
              <a:gd name="connsiteY85" fmla="*/ 2019412 h 3482342"/>
              <a:gd name="connsiteX86" fmla="*/ 6238719 w 12192000"/>
              <a:gd name="connsiteY86" fmla="*/ 2042547 h 3482342"/>
              <a:gd name="connsiteX87" fmla="*/ 6187205 w 12192000"/>
              <a:gd name="connsiteY87" fmla="*/ 2060048 h 3482342"/>
              <a:gd name="connsiteX88" fmla="*/ 6138780 w 12192000"/>
              <a:gd name="connsiteY88" fmla="*/ 2081918 h 3482342"/>
              <a:gd name="connsiteX89" fmla="*/ 6120125 w 12192000"/>
              <a:gd name="connsiteY89" fmla="*/ 2109475 h 3482342"/>
              <a:gd name="connsiteX90" fmla="*/ 6056576 w 12192000"/>
              <a:gd name="connsiteY90" fmla="*/ 2120066 h 3482342"/>
              <a:gd name="connsiteX91" fmla="*/ 5993794 w 12192000"/>
              <a:gd name="connsiteY91" fmla="*/ 2122569 h 3482342"/>
              <a:gd name="connsiteX92" fmla="*/ 5943601 w 12192000"/>
              <a:gd name="connsiteY92" fmla="*/ 2137719 h 3482342"/>
              <a:gd name="connsiteX93" fmla="*/ 5898141 w 12192000"/>
              <a:gd name="connsiteY93" fmla="*/ 2144806 h 3482342"/>
              <a:gd name="connsiteX94" fmla="*/ 5855337 w 12192000"/>
              <a:gd name="connsiteY94" fmla="*/ 2137719 h 3482342"/>
              <a:gd name="connsiteX95" fmla="*/ 5817682 w 12192000"/>
              <a:gd name="connsiteY95" fmla="*/ 2157358 h 3482342"/>
              <a:gd name="connsiteX96" fmla="*/ 5735300 w 12192000"/>
              <a:gd name="connsiteY96" fmla="*/ 2158902 h 3482342"/>
              <a:gd name="connsiteX97" fmla="*/ 5591469 w 12192000"/>
              <a:gd name="connsiteY97" fmla="*/ 2178389 h 3482342"/>
              <a:gd name="connsiteX98" fmla="*/ 5505818 w 12192000"/>
              <a:gd name="connsiteY98" fmla="*/ 2194207 h 3482342"/>
              <a:gd name="connsiteX99" fmla="*/ 5452860 w 12192000"/>
              <a:gd name="connsiteY99" fmla="*/ 2180085 h 3482342"/>
              <a:gd name="connsiteX100" fmla="*/ 5414282 w 12192000"/>
              <a:gd name="connsiteY100" fmla="*/ 2183070 h 3482342"/>
              <a:gd name="connsiteX101" fmla="*/ 5368369 w 12192000"/>
              <a:gd name="connsiteY101" fmla="*/ 2204272 h 3482342"/>
              <a:gd name="connsiteX102" fmla="*/ 5336354 w 12192000"/>
              <a:gd name="connsiteY102" fmla="*/ 2218920 h 3482342"/>
              <a:gd name="connsiteX103" fmla="*/ 5291263 w 12192000"/>
              <a:gd name="connsiteY103" fmla="*/ 2239182 h 3482342"/>
              <a:gd name="connsiteX104" fmla="*/ 5255152 w 12192000"/>
              <a:gd name="connsiteY104" fmla="*/ 2247164 h 3482342"/>
              <a:gd name="connsiteX105" fmla="*/ 5233796 w 12192000"/>
              <a:gd name="connsiteY105" fmla="*/ 2268260 h 3482342"/>
              <a:gd name="connsiteX106" fmla="*/ 5212786 w 12192000"/>
              <a:gd name="connsiteY106" fmla="*/ 2296592 h 3482342"/>
              <a:gd name="connsiteX107" fmla="*/ 5173523 w 12192000"/>
              <a:gd name="connsiteY107" fmla="*/ 2309057 h 3482342"/>
              <a:gd name="connsiteX108" fmla="*/ 5123830 w 12192000"/>
              <a:gd name="connsiteY108" fmla="*/ 2307070 h 3482342"/>
              <a:gd name="connsiteX109" fmla="*/ 5065426 w 12192000"/>
              <a:gd name="connsiteY109" fmla="*/ 2324076 h 3482342"/>
              <a:gd name="connsiteX110" fmla="*/ 4975908 w 12192000"/>
              <a:gd name="connsiteY110" fmla="*/ 2364128 h 3482342"/>
              <a:gd name="connsiteX111" fmla="*/ 4913723 w 12192000"/>
              <a:gd name="connsiteY111" fmla="*/ 2385265 h 3482342"/>
              <a:gd name="connsiteX112" fmla="*/ 4746485 w 12192000"/>
              <a:gd name="connsiteY112" fmla="*/ 2451769 h 3482342"/>
              <a:gd name="connsiteX113" fmla="*/ 4681588 w 12192000"/>
              <a:gd name="connsiteY113" fmla="*/ 2467494 h 3482342"/>
              <a:gd name="connsiteX114" fmla="*/ 1783655 w 12192000"/>
              <a:gd name="connsiteY114" fmla="*/ 3163860 h 3482342"/>
              <a:gd name="connsiteX115" fmla="*/ 1325955 w 12192000"/>
              <a:gd name="connsiteY115" fmla="*/ 3176692 h 3482342"/>
              <a:gd name="connsiteX116" fmla="*/ 1190384 w 12192000"/>
              <a:gd name="connsiteY116" fmla="*/ 3203504 h 3482342"/>
              <a:gd name="connsiteX117" fmla="*/ 1094537 w 12192000"/>
              <a:gd name="connsiteY117" fmla="*/ 3229469 h 3482342"/>
              <a:gd name="connsiteX118" fmla="*/ 779276 w 12192000"/>
              <a:gd name="connsiteY118" fmla="*/ 3327290 h 3482342"/>
              <a:gd name="connsiteX119" fmla="*/ 600378 w 12192000"/>
              <a:gd name="connsiteY119" fmla="*/ 3335250 h 3482342"/>
              <a:gd name="connsiteX120" fmla="*/ 493457 w 12192000"/>
              <a:gd name="connsiteY120" fmla="*/ 3365044 h 3482342"/>
              <a:gd name="connsiteX121" fmla="*/ 349402 w 12192000"/>
              <a:gd name="connsiteY121" fmla="*/ 3380897 h 3482342"/>
              <a:gd name="connsiteX122" fmla="*/ 192183 w 12192000"/>
              <a:gd name="connsiteY122" fmla="*/ 3460075 h 3482342"/>
              <a:gd name="connsiteX123" fmla="*/ 46713 w 12192000"/>
              <a:gd name="connsiteY123" fmla="*/ 3462986 h 3482342"/>
              <a:gd name="connsiteX124" fmla="*/ 2765 w 12192000"/>
              <a:gd name="connsiteY124" fmla="*/ 3480770 h 3482342"/>
              <a:gd name="connsiteX125" fmla="*/ 0 w 12192000"/>
              <a:gd name="connsiteY125" fmla="*/ 3482342 h 3482342"/>
              <a:gd name="connsiteX126" fmla="*/ 0 w 12192000"/>
              <a:gd name="connsiteY126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405286 w 12192000"/>
              <a:gd name="connsiteY16" fmla="*/ 849086 h 3482342"/>
              <a:gd name="connsiteX17" fmla="*/ 11338523 w 12192000"/>
              <a:gd name="connsiteY17" fmla="*/ 852810 h 3482342"/>
              <a:gd name="connsiteX18" fmla="*/ 11313493 w 12192000"/>
              <a:gd name="connsiteY18" fmla="*/ 880860 h 3482342"/>
              <a:gd name="connsiteX19" fmla="*/ 11228040 w 12192000"/>
              <a:gd name="connsiteY19" fmla="*/ 958953 h 3482342"/>
              <a:gd name="connsiteX20" fmla="*/ 11196987 w 12192000"/>
              <a:gd name="connsiteY20" fmla="*/ 1000897 h 3482342"/>
              <a:gd name="connsiteX21" fmla="*/ 11193568 w 12192000"/>
              <a:gd name="connsiteY21" fmla="*/ 1039464 h 3482342"/>
              <a:gd name="connsiteX22" fmla="*/ 11175804 w 12192000"/>
              <a:gd name="connsiteY22" fmla="*/ 1067977 h 3482342"/>
              <a:gd name="connsiteX23" fmla="*/ 11133438 w 12192000"/>
              <a:gd name="connsiteY23" fmla="*/ 1106812 h 3482342"/>
              <a:gd name="connsiteX24" fmla="*/ 11120819 w 12192000"/>
              <a:gd name="connsiteY24" fmla="*/ 1126133 h 3482342"/>
              <a:gd name="connsiteX25" fmla="*/ 11028687 w 12192000"/>
              <a:gd name="connsiteY25" fmla="*/ 1199018 h 3482342"/>
              <a:gd name="connsiteX26" fmla="*/ 10974565 w 12192000"/>
              <a:gd name="connsiteY26" fmla="*/ 1226849 h 3482342"/>
              <a:gd name="connsiteX27" fmla="*/ 10960443 w 12192000"/>
              <a:gd name="connsiteY27" fmla="*/ 1244502 h 3482342"/>
              <a:gd name="connsiteX28" fmla="*/ 10879242 w 12192000"/>
              <a:gd name="connsiteY28" fmla="*/ 1269215 h 3482342"/>
              <a:gd name="connsiteX29" fmla="*/ 10850998 w 12192000"/>
              <a:gd name="connsiteY29" fmla="*/ 1269215 h 3482342"/>
              <a:gd name="connsiteX30" fmla="*/ 10815658 w 12192000"/>
              <a:gd name="connsiteY30" fmla="*/ 1287849 h 3482342"/>
              <a:gd name="connsiteX31" fmla="*/ 10723900 w 12192000"/>
              <a:gd name="connsiteY31" fmla="*/ 1318642 h 3482342"/>
              <a:gd name="connsiteX32" fmla="*/ 10679906 w 12192000"/>
              <a:gd name="connsiteY32" fmla="*/ 1332049 h 3482342"/>
              <a:gd name="connsiteX33" fmla="*/ 10639834 w 12192000"/>
              <a:gd name="connsiteY33" fmla="*/ 1324989 h 3482342"/>
              <a:gd name="connsiteX34" fmla="*/ 10603863 w 12192000"/>
              <a:gd name="connsiteY34" fmla="*/ 1346886 h 3482342"/>
              <a:gd name="connsiteX35" fmla="*/ 10573203 w 12192000"/>
              <a:gd name="connsiteY35" fmla="*/ 1351996 h 3482342"/>
              <a:gd name="connsiteX36" fmla="*/ 10513263 w 12192000"/>
              <a:gd name="connsiteY36" fmla="*/ 1350756 h 3482342"/>
              <a:gd name="connsiteX37" fmla="*/ 10464012 w 12192000"/>
              <a:gd name="connsiteY37" fmla="*/ 1391778 h 3482342"/>
              <a:gd name="connsiteX38" fmla="*/ 10405409 w 12192000"/>
              <a:gd name="connsiteY38" fmla="*/ 1422789 h 3482342"/>
              <a:gd name="connsiteX39" fmla="*/ 10370530 w 12192000"/>
              <a:gd name="connsiteY39" fmla="*/ 1441596 h 3482342"/>
              <a:gd name="connsiteX40" fmla="*/ 10300239 w 12192000"/>
              <a:gd name="connsiteY40" fmla="*/ 1456332 h 3482342"/>
              <a:gd name="connsiteX41" fmla="*/ 10264922 w 12192000"/>
              <a:gd name="connsiteY41" fmla="*/ 1472107 h 3482342"/>
              <a:gd name="connsiteX42" fmla="*/ 10201385 w 12192000"/>
              <a:gd name="connsiteY42" fmla="*/ 1477515 h 3482342"/>
              <a:gd name="connsiteX43" fmla="*/ 10120184 w 12192000"/>
              <a:gd name="connsiteY43" fmla="*/ 1466924 h 3482342"/>
              <a:gd name="connsiteX44" fmla="*/ 10058690 w 12192000"/>
              <a:gd name="connsiteY44" fmla="*/ 1474888 h 3482342"/>
              <a:gd name="connsiteX45" fmla="*/ 10004424 w 12192000"/>
              <a:gd name="connsiteY45" fmla="*/ 1489801 h 3482342"/>
              <a:gd name="connsiteX46" fmla="*/ 9999951 w 12192000"/>
              <a:gd name="connsiteY46" fmla="*/ 1499127 h 3482342"/>
              <a:gd name="connsiteX47" fmla="*/ 9845462 w 12192000"/>
              <a:gd name="connsiteY47" fmla="*/ 1548192 h 3482342"/>
              <a:gd name="connsiteX48" fmla="*/ 9736156 w 12192000"/>
              <a:gd name="connsiteY48" fmla="*/ 1581928 h 3482342"/>
              <a:gd name="connsiteX49" fmla="*/ 9693355 w 12192000"/>
              <a:gd name="connsiteY49" fmla="*/ 1602632 h 3482342"/>
              <a:gd name="connsiteX50" fmla="*/ 9664242 w 12192000"/>
              <a:gd name="connsiteY50" fmla="*/ 1622075 h 3482342"/>
              <a:gd name="connsiteX51" fmla="*/ 9579195 w 12192000"/>
              <a:gd name="connsiteY51" fmla="*/ 1648017 h 3482342"/>
              <a:gd name="connsiteX52" fmla="*/ 9433652 w 12192000"/>
              <a:gd name="connsiteY52" fmla="*/ 1681174 h 3482342"/>
              <a:gd name="connsiteX53" fmla="*/ 9403775 w 12192000"/>
              <a:gd name="connsiteY53" fmla="*/ 1690403 h 3482342"/>
              <a:gd name="connsiteX54" fmla="*/ 9382503 w 12192000"/>
              <a:gd name="connsiteY54" fmla="*/ 1706957 h 3482342"/>
              <a:gd name="connsiteX55" fmla="*/ 9381410 w 12192000"/>
              <a:gd name="connsiteY55" fmla="*/ 1718312 h 3482342"/>
              <a:gd name="connsiteX56" fmla="*/ 9365685 w 12192000"/>
              <a:gd name="connsiteY56" fmla="*/ 1724772 h 3482342"/>
              <a:gd name="connsiteX57" fmla="*/ 9278020 w 12192000"/>
              <a:gd name="connsiteY57" fmla="*/ 1741161 h 3482342"/>
              <a:gd name="connsiteX58" fmla="*/ 9217145 w 12192000"/>
              <a:gd name="connsiteY58" fmla="*/ 1771195 h 3482342"/>
              <a:gd name="connsiteX59" fmla="*/ 8955875 w 12192000"/>
              <a:gd name="connsiteY59" fmla="*/ 1796806 h 3482342"/>
              <a:gd name="connsiteX60" fmla="*/ 8648415 w 12192000"/>
              <a:gd name="connsiteY60" fmla="*/ 1878623 h 3482342"/>
              <a:gd name="connsiteX61" fmla="*/ 8495949 w 12192000"/>
              <a:gd name="connsiteY61" fmla="*/ 1902425 h 3482342"/>
              <a:gd name="connsiteX62" fmla="*/ 8236214 w 12192000"/>
              <a:gd name="connsiteY62" fmla="*/ 1909725 h 3482342"/>
              <a:gd name="connsiteX63" fmla="*/ 8132104 w 12192000"/>
              <a:gd name="connsiteY63" fmla="*/ 1895727 h 3482342"/>
              <a:gd name="connsiteX64" fmla="*/ 7918078 w 12192000"/>
              <a:gd name="connsiteY64" fmla="*/ 1862668 h 3482342"/>
              <a:gd name="connsiteX65" fmla="*/ 7817899 w 12192000"/>
              <a:gd name="connsiteY65" fmla="*/ 1862176 h 3482342"/>
              <a:gd name="connsiteX66" fmla="*/ 7768994 w 12192000"/>
              <a:gd name="connsiteY66" fmla="*/ 1855721 h 3482342"/>
              <a:gd name="connsiteX67" fmla="*/ 7618027 w 12192000"/>
              <a:gd name="connsiteY67" fmla="*/ 1830959 h 3482342"/>
              <a:gd name="connsiteX68" fmla="*/ 7449425 w 12192000"/>
              <a:gd name="connsiteY68" fmla="*/ 1810910 h 3482342"/>
              <a:gd name="connsiteX69" fmla="*/ 7342915 w 12192000"/>
              <a:gd name="connsiteY69" fmla="*/ 1819827 h 3482342"/>
              <a:gd name="connsiteX70" fmla="*/ 7255191 w 12192000"/>
              <a:gd name="connsiteY70" fmla="*/ 1834354 h 3482342"/>
              <a:gd name="connsiteX71" fmla="*/ 7131205 w 12192000"/>
              <a:gd name="connsiteY71" fmla="*/ 1845557 h 3482342"/>
              <a:gd name="connsiteX72" fmla="*/ 6941837 w 12192000"/>
              <a:gd name="connsiteY72" fmla="*/ 1840640 h 3482342"/>
              <a:gd name="connsiteX73" fmla="*/ 6837145 w 12192000"/>
              <a:gd name="connsiteY73" fmla="*/ 1870724 h 3482342"/>
              <a:gd name="connsiteX74" fmla="*/ 6753991 w 12192000"/>
              <a:gd name="connsiteY74" fmla="*/ 1860969 h 3482342"/>
              <a:gd name="connsiteX75" fmla="*/ 6727754 w 12192000"/>
              <a:gd name="connsiteY75" fmla="*/ 1882372 h 3482342"/>
              <a:gd name="connsiteX76" fmla="*/ 6723371 w 12192000"/>
              <a:gd name="connsiteY76" fmla="*/ 1886494 h 3482342"/>
              <a:gd name="connsiteX77" fmla="*/ 6702779 w 12192000"/>
              <a:gd name="connsiteY77" fmla="*/ 1893601 h 3482342"/>
              <a:gd name="connsiteX78" fmla="*/ 6686657 w 12192000"/>
              <a:gd name="connsiteY78" fmla="*/ 1907344 h 3482342"/>
              <a:gd name="connsiteX79" fmla="*/ 6651330 w 12192000"/>
              <a:gd name="connsiteY79" fmla="*/ 1922921 h 3482342"/>
              <a:gd name="connsiteX80" fmla="*/ 6622958 w 12192000"/>
              <a:gd name="connsiteY80" fmla="*/ 1936255 h 3482342"/>
              <a:gd name="connsiteX81" fmla="*/ 6522602 w 12192000"/>
              <a:gd name="connsiteY81" fmla="*/ 1954133 h 3482342"/>
              <a:gd name="connsiteX82" fmla="*/ 6444344 w 12192000"/>
              <a:gd name="connsiteY82" fmla="*/ 1969663 h 3482342"/>
              <a:gd name="connsiteX83" fmla="*/ 6409626 w 12192000"/>
              <a:gd name="connsiteY83" fmla="*/ 1978846 h 3482342"/>
              <a:gd name="connsiteX84" fmla="*/ 6333446 w 12192000"/>
              <a:gd name="connsiteY84" fmla="*/ 1997163 h 3482342"/>
              <a:gd name="connsiteX85" fmla="*/ 6294933 w 12192000"/>
              <a:gd name="connsiteY85" fmla="*/ 2019412 h 3482342"/>
              <a:gd name="connsiteX86" fmla="*/ 6238719 w 12192000"/>
              <a:gd name="connsiteY86" fmla="*/ 2042547 h 3482342"/>
              <a:gd name="connsiteX87" fmla="*/ 6187205 w 12192000"/>
              <a:gd name="connsiteY87" fmla="*/ 2060048 h 3482342"/>
              <a:gd name="connsiteX88" fmla="*/ 6138780 w 12192000"/>
              <a:gd name="connsiteY88" fmla="*/ 2081918 h 3482342"/>
              <a:gd name="connsiteX89" fmla="*/ 6120125 w 12192000"/>
              <a:gd name="connsiteY89" fmla="*/ 2109475 h 3482342"/>
              <a:gd name="connsiteX90" fmla="*/ 6056576 w 12192000"/>
              <a:gd name="connsiteY90" fmla="*/ 2120066 h 3482342"/>
              <a:gd name="connsiteX91" fmla="*/ 5993794 w 12192000"/>
              <a:gd name="connsiteY91" fmla="*/ 2122569 h 3482342"/>
              <a:gd name="connsiteX92" fmla="*/ 5943601 w 12192000"/>
              <a:gd name="connsiteY92" fmla="*/ 2137719 h 3482342"/>
              <a:gd name="connsiteX93" fmla="*/ 5898141 w 12192000"/>
              <a:gd name="connsiteY93" fmla="*/ 2144806 h 3482342"/>
              <a:gd name="connsiteX94" fmla="*/ 5855337 w 12192000"/>
              <a:gd name="connsiteY94" fmla="*/ 2137719 h 3482342"/>
              <a:gd name="connsiteX95" fmla="*/ 5817682 w 12192000"/>
              <a:gd name="connsiteY95" fmla="*/ 2157358 h 3482342"/>
              <a:gd name="connsiteX96" fmla="*/ 5735300 w 12192000"/>
              <a:gd name="connsiteY96" fmla="*/ 2158902 h 3482342"/>
              <a:gd name="connsiteX97" fmla="*/ 5591469 w 12192000"/>
              <a:gd name="connsiteY97" fmla="*/ 2178389 h 3482342"/>
              <a:gd name="connsiteX98" fmla="*/ 5505818 w 12192000"/>
              <a:gd name="connsiteY98" fmla="*/ 2194207 h 3482342"/>
              <a:gd name="connsiteX99" fmla="*/ 5452860 w 12192000"/>
              <a:gd name="connsiteY99" fmla="*/ 2180085 h 3482342"/>
              <a:gd name="connsiteX100" fmla="*/ 5414282 w 12192000"/>
              <a:gd name="connsiteY100" fmla="*/ 2183070 h 3482342"/>
              <a:gd name="connsiteX101" fmla="*/ 5368369 w 12192000"/>
              <a:gd name="connsiteY101" fmla="*/ 2204272 h 3482342"/>
              <a:gd name="connsiteX102" fmla="*/ 5336354 w 12192000"/>
              <a:gd name="connsiteY102" fmla="*/ 2218920 h 3482342"/>
              <a:gd name="connsiteX103" fmla="*/ 5291263 w 12192000"/>
              <a:gd name="connsiteY103" fmla="*/ 2239182 h 3482342"/>
              <a:gd name="connsiteX104" fmla="*/ 5255152 w 12192000"/>
              <a:gd name="connsiteY104" fmla="*/ 2247164 h 3482342"/>
              <a:gd name="connsiteX105" fmla="*/ 5233796 w 12192000"/>
              <a:gd name="connsiteY105" fmla="*/ 2268260 h 3482342"/>
              <a:gd name="connsiteX106" fmla="*/ 5212786 w 12192000"/>
              <a:gd name="connsiteY106" fmla="*/ 2296592 h 3482342"/>
              <a:gd name="connsiteX107" fmla="*/ 5173523 w 12192000"/>
              <a:gd name="connsiteY107" fmla="*/ 2309057 h 3482342"/>
              <a:gd name="connsiteX108" fmla="*/ 5123830 w 12192000"/>
              <a:gd name="connsiteY108" fmla="*/ 2307070 h 3482342"/>
              <a:gd name="connsiteX109" fmla="*/ 5065426 w 12192000"/>
              <a:gd name="connsiteY109" fmla="*/ 2324076 h 3482342"/>
              <a:gd name="connsiteX110" fmla="*/ 4975908 w 12192000"/>
              <a:gd name="connsiteY110" fmla="*/ 2364128 h 3482342"/>
              <a:gd name="connsiteX111" fmla="*/ 4913723 w 12192000"/>
              <a:gd name="connsiteY111" fmla="*/ 2385265 h 3482342"/>
              <a:gd name="connsiteX112" fmla="*/ 4746485 w 12192000"/>
              <a:gd name="connsiteY112" fmla="*/ 2451769 h 3482342"/>
              <a:gd name="connsiteX113" fmla="*/ 4681588 w 12192000"/>
              <a:gd name="connsiteY113" fmla="*/ 2467494 h 3482342"/>
              <a:gd name="connsiteX114" fmla="*/ 1783655 w 12192000"/>
              <a:gd name="connsiteY114" fmla="*/ 3163860 h 3482342"/>
              <a:gd name="connsiteX115" fmla="*/ 1325955 w 12192000"/>
              <a:gd name="connsiteY115" fmla="*/ 3176692 h 3482342"/>
              <a:gd name="connsiteX116" fmla="*/ 1190384 w 12192000"/>
              <a:gd name="connsiteY116" fmla="*/ 3203504 h 3482342"/>
              <a:gd name="connsiteX117" fmla="*/ 1094537 w 12192000"/>
              <a:gd name="connsiteY117" fmla="*/ 3229469 h 3482342"/>
              <a:gd name="connsiteX118" fmla="*/ 779276 w 12192000"/>
              <a:gd name="connsiteY118" fmla="*/ 3327290 h 3482342"/>
              <a:gd name="connsiteX119" fmla="*/ 600378 w 12192000"/>
              <a:gd name="connsiteY119" fmla="*/ 3335250 h 3482342"/>
              <a:gd name="connsiteX120" fmla="*/ 493457 w 12192000"/>
              <a:gd name="connsiteY120" fmla="*/ 3365044 h 3482342"/>
              <a:gd name="connsiteX121" fmla="*/ 349402 w 12192000"/>
              <a:gd name="connsiteY121" fmla="*/ 3380897 h 3482342"/>
              <a:gd name="connsiteX122" fmla="*/ 192183 w 12192000"/>
              <a:gd name="connsiteY122" fmla="*/ 3460075 h 3482342"/>
              <a:gd name="connsiteX123" fmla="*/ 46713 w 12192000"/>
              <a:gd name="connsiteY123" fmla="*/ 3462986 h 3482342"/>
              <a:gd name="connsiteX124" fmla="*/ 2765 w 12192000"/>
              <a:gd name="connsiteY124" fmla="*/ 3480770 h 3482342"/>
              <a:gd name="connsiteX125" fmla="*/ 0 w 12192000"/>
              <a:gd name="connsiteY125" fmla="*/ 3482342 h 3482342"/>
              <a:gd name="connsiteX126" fmla="*/ 0 w 12192000"/>
              <a:gd name="connsiteY126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405286 w 12192000"/>
              <a:gd name="connsiteY16" fmla="*/ 849086 h 3482342"/>
              <a:gd name="connsiteX17" fmla="*/ 11338523 w 12192000"/>
              <a:gd name="connsiteY17" fmla="*/ 852810 h 3482342"/>
              <a:gd name="connsiteX18" fmla="*/ 11313493 w 12192000"/>
              <a:gd name="connsiteY18" fmla="*/ 880860 h 3482342"/>
              <a:gd name="connsiteX19" fmla="*/ 11228040 w 12192000"/>
              <a:gd name="connsiteY19" fmla="*/ 958953 h 3482342"/>
              <a:gd name="connsiteX20" fmla="*/ 11196987 w 12192000"/>
              <a:gd name="connsiteY20" fmla="*/ 1000897 h 3482342"/>
              <a:gd name="connsiteX21" fmla="*/ 11193568 w 12192000"/>
              <a:gd name="connsiteY21" fmla="*/ 1039464 h 3482342"/>
              <a:gd name="connsiteX22" fmla="*/ 11175804 w 12192000"/>
              <a:gd name="connsiteY22" fmla="*/ 1067977 h 3482342"/>
              <a:gd name="connsiteX23" fmla="*/ 11133438 w 12192000"/>
              <a:gd name="connsiteY23" fmla="*/ 1106812 h 3482342"/>
              <a:gd name="connsiteX24" fmla="*/ 11120819 w 12192000"/>
              <a:gd name="connsiteY24" fmla="*/ 1126133 h 3482342"/>
              <a:gd name="connsiteX25" fmla="*/ 11028687 w 12192000"/>
              <a:gd name="connsiteY25" fmla="*/ 1199018 h 3482342"/>
              <a:gd name="connsiteX26" fmla="*/ 10974565 w 12192000"/>
              <a:gd name="connsiteY26" fmla="*/ 1226849 h 3482342"/>
              <a:gd name="connsiteX27" fmla="*/ 10960443 w 12192000"/>
              <a:gd name="connsiteY27" fmla="*/ 1244502 h 3482342"/>
              <a:gd name="connsiteX28" fmla="*/ 10879242 w 12192000"/>
              <a:gd name="connsiteY28" fmla="*/ 1269215 h 3482342"/>
              <a:gd name="connsiteX29" fmla="*/ 10850998 w 12192000"/>
              <a:gd name="connsiteY29" fmla="*/ 1269215 h 3482342"/>
              <a:gd name="connsiteX30" fmla="*/ 10815658 w 12192000"/>
              <a:gd name="connsiteY30" fmla="*/ 1287849 h 3482342"/>
              <a:gd name="connsiteX31" fmla="*/ 10723900 w 12192000"/>
              <a:gd name="connsiteY31" fmla="*/ 1318642 h 3482342"/>
              <a:gd name="connsiteX32" fmla="*/ 10679906 w 12192000"/>
              <a:gd name="connsiteY32" fmla="*/ 1332049 h 3482342"/>
              <a:gd name="connsiteX33" fmla="*/ 10639834 w 12192000"/>
              <a:gd name="connsiteY33" fmla="*/ 1324989 h 3482342"/>
              <a:gd name="connsiteX34" fmla="*/ 10603863 w 12192000"/>
              <a:gd name="connsiteY34" fmla="*/ 1346886 h 3482342"/>
              <a:gd name="connsiteX35" fmla="*/ 10573203 w 12192000"/>
              <a:gd name="connsiteY35" fmla="*/ 1351996 h 3482342"/>
              <a:gd name="connsiteX36" fmla="*/ 10513263 w 12192000"/>
              <a:gd name="connsiteY36" fmla="*/ 1350756 h 3482342"/>
              <a:gd name="connsiteX37" fmla="*/ 10464012 w 12192000"/>
              <a:gd name="connsiteY37" fmla="*/ 1391778 h 3482342"/>
              <a:gd name="connsiteX38" fmla="*/ 10405409 w 12192000"/>
              <a:gd name="connsiteY38" fmla="*/ 1422789 h 3482342"/>
              <a:gd name="connsiteX39" fmla="*/ 10370530 w 12192000"/>
              <a:gd name="connsiteY39" fmla="*/ 1441596 h 3482342"/>
              <a:gd name="connsiteX40" fmla="*/ 10300239 w 12192000"/>
              <a:gd name="connsiteY40" fmla="*/ 1456332 h 3482342"/>
              <a:gd name="connsiteX41" fmla="*/ 10264922 w 12192000"/>
              <a:gd name="connsiteY41" fmla="*/ 1472107 h 3482342"/>
              <a:gd name="connsiteX42" fmla="*/ 10201385 w 12192000"/>
              <a:gd name="connsiteY42" fmla="*/ 1477515 h 3482342"/>
              <a:gd name="connsiteX43" fmla="*/ 10151958 w 12192000"/>
              <a:gd name="connsiteY43" fmla="*/ 1477515 h 3482342"/>
              <a:gd name="connsiteX44" fmla="*/ 10120184 w 12192000"/>
              <a:gd name="connsiteY44" fmla="*/ 1466924 h 3482342"/>
              <a:gd name="connsiteX45" fmla="*/ 10058690 w 12192000"/>
              <a:gd name="connsiteY45" fmla="*/ 1474888 h 3482342"/>
              <a:gd name="connsiteX46" fmla="*/ 10004424 w 12192000"/>
              <a:gd name="connsiteY46" fmla="*/ 1489801 h 3482342"/>
              <a:gd name="connsiteX47" fmla="*/ 9999951 w 12192000"/>
              <a:gd name="connsiteY47" fmla="*/ 1499127 h 3482342"/>
              <a:gd name="connsiteX48" fmla="*/ 9845462 w 12192000"/>
              <a:gd name="connsiteY48" fmla="*/ 1548192 h 3482342"/>
              <a:gd name="connsiteX49" fmla="*/ 9736156 w 12192000"/>
              <a:gd name="connsiteY49" fmla="*/ 1581928 h 3482342"/>
              <a:gd name="connsiteX50" fmla="*/ 9693355 w 12192000"/>
              <a:gd name="connsiteY50" fmla="*/ 1602632 h 3482342"/>
              <a:gd name="connsiteX51" fmla="*/ 9664242 w 12192000"/>
              <a:gd name="connsiteY51" fmla="*/ 1622075 h 3482342"/>
              <a:gd name="connsiteX52" fmla="*/ 9579195 w 12192000"/>
              <a:gd name="connsiteY52" fmla="*/ 1648017 h 3482342"/>
              <a:gd name="connsiteX53" fmla="*/ 9433652 w 12192000"/>
              <a:gd name="connsiteY53" fmla="*/ 1681174 h 3482342"/>
              <a:gd name="connsiteX54" fmla="*/ 9403775 w 12192000"/>
              <a:gd name="connsiteY54" fmla="*/ 1690403 h 3482342"/>
              <a:gd name="connsiteX55" fmla="*/ 9382503 w 12192000"/>
              <a:gd name="connsiteY55" fmla="*/ 1706957 h 3482342"/>
              <a:gd name="connsiteX56" fmla="*/ 9381410 w 12192000"/>
              <a:gd name="connsiteY56" fmla="*/ 1718312 h 3482342"/>
              <a:gd name="connsiteX57" fmla="*/ 9365685 w 12192000"/>
              <a:gd name="connsiteY57" fmla="*/ 1724772 h 3482342"/>
              <a:gd name="connsiteX58" fmla="*/ 9278020 w 12192000"/>
              <a:gd name="connsiteY58" fmla="*/ 1741161 h 3482342"/>
              <a:gd name="connsiteX59" fmla="*/ 9217145 w 12192000"/>
              <a:gd name="connsiteY59" fmla="*/ 1771195 h 3482342"/>
              <a:gd name="connsiteX60" fmla="*/ 8955875 w 12192000"/>
              <a:gd name="connsiteY60" fmla="*/ 1796806 h 3482342"/>
              <a:gd name="connsiteX61" fmla="*/ 8648415 w 12192000"/>
              <a:gd name="connsiteY61" fmla="*/ 1878623 h 3482342"/>
              <a:gd name="connsiteX62" fmla="*/ 8495949 w 12192000"/>
              <a:gd name="connsiteY62" fmla="*/ 1902425 h 3482342"/>
              <a:gd name="connsiteX63" fmla="*/ 8236214 w 12192000"/>
              <a:gd name="connsiteY63" fmla="*/ 1909725 h 3482342"/>
              <a:gd name="connsiteX64" fmla="*/ 8132104 w 12192000"/>
              <a:gd name="connsiteY64" fmla="*/ 1895727 h 3482342"/>
              <a:gd name="connsiteX65" fmla="*/ 7918078 w 12192000"/>
              <a:gd name="connsiteY65" fmla="*/ 1862668 h 3482342"/>
              <a:gd name="connsiteX66" fmla="*/ 7817899 w 12192000"/>
              <a:gd name="connsiteY66" fmla="*/ 1862176 h 3482342"/>
              <a:gd name="connsiteX67" fmla="*/ 7768994 w 12192000"/>
              <a:gd name="connsiteY67" fmla="*/ 1855721 h 3482342"/>
              <a:gd name="connsiteX68" fmla="*/ 7618027 w 12192000"/>
              <a:gd name="connsiteY68" fmla="*/ 1830959 h 3482342"/>
              <a:gd name="connsiteX69" fmla="*/ 7449425 w 12192000"/>
              <a:gd name="connsiteY69" fmla="*/ 1810910 h 3482342"/>
              <a:gd name="connsiteX70" fmla="*/ 7342915 w 12192000"/>
              <a:gd name="connsiteY70" fmla="*/ 1819827 h 3482342"/>
              <a:gd name="connsiteX71" fmla="*/ 7255191 w 12192000"/>
              <a:gd name="connsiteY71" fmla="*/ 1834354 h 3482342"/>
              <a:gd name="connsiteX72" fmla="*/ 7131205 w 12192000"/>
              <a:gd name="connsiteY72" fmla="*/ 1845557 h 3482342"/>
              <a:gd name="connsiteX73" fmla="*/ 6941837 w 12192000"/>
              <a:gd name="connsiteY73" fmla="*/ 1840640 h 3482342"/>
              <a:gd name="connsiteX74" fmla="*/ 6837145 w 12192000"/>
              <a:gd name="connsiteY74" fmla="*/ 1870724 h 3482342"/>
              <a:gd name="connsiteX75" fmla="*/ 6753991 w 12192000"/>
              <a:gd name="connsiteY75" fmla="*/ 1860969 h 3482342"/>
              <a:gd name="connsiteX76" fmla="*/ 6727754 w 12192000"/>
              <a:gd name="connsiteY76" fmla="*/ 1882372 h 3482342"/>
              <a:gd name="connsiteX77" fmla="*/ 6723371 w 12192000"/>
              <a:gd name="connsiteY77" fmla="*/ 1886494 h 3482342"/>
              <a:gd name="connsiteX78" fmla="*/ 6702779 w 12192000"/>
              <a:gd name="connsiteY78" fmla="*/ 1893601 h 3482342"/>
              <a:gd name="connsiteX79" fmla="*/ 6686657 w 12192000"/>
              <a:gd name="connsiteY79" fmla="*/ 1907344 h 3482342"/>
              <a:gd name="connsiteX80" fmla="*/ 6651330 w 12192000"/>
              <a:gd name="connsiteY80" fmla="*/ 1922921 h 3482342"/>
              <a:gd name="connsiteX81" fmla="*/ 6622958 w 12192000"/>
              <a:gd name="connsiteY81" fmla="*/ 1936255 h 3482342"/>
              <a:gd name="connsiteX82" fmla="*/ 6522602 w 12192000"/>
              <a:gd name="connsiteY82" fmla="*/ 1954133 h 3482342"/>
              <a:gd name="connsiteX83" fmla="*/ 6444344 w 12192000"/>
              <a:gd name="connsiteY83" fmla="*/ 1969663 h 3482342"/>
              <a:gd name="connsiteX84" fmla="*/ 6409626 w 12192000"/>
              <a:gd name="connsiteY84" fmla="*/ 1978846 h 3482342"/>
              <a:gd name="connsiteX85" fmla="*/ 6333446 w 12192000"/>
              <a:gd name="connsiteY85" fmla="*/ 1997163 h 3482342"/>
              <a:gd name="connsiteX86" fmla="*/ 6294933 w 12192000"/>
              <a:gd name="connsiteY86" fmla="*/ 2019412 h 3482342"/>
              <a:gd name="connsiteX87" fmla="*/ 6238719 w 12192000"/>
              <a:gd name="connsiteY87" fmla="*/ 2042547 h 3482342"/>
              <a:gd name="connsiteX88" fmla="*/ 6187205 w 12192000"/>
              <a:gd name="connsiteY88" fmla="*/ 2060048 h 3482342"/>
              <a:gd name="connsiteX89" fmla="*/ 6138780 w 12192000"/>
              <a:gd name="connsiteY89" fmla="*/ 2081918 h 3482342"/>
              <a:gd name="connsiteX90" fmla="*/ 6120125 w 12192000"/>
              <a:gd name="connsiteY90" fmla="*/ 2109475 h 3482342"/>
              <a:gd name="connsiteX91" fmla="*/ 6056576 w 12192000"/>
              <a:gd name="connsiteY91" fmla="*/ 2120066 h 3482342"/>
              <a:gd name="connsiteX92" fmla="*/ 5993794 w 12192000"/>
              <a:gd name="connsiteY92" fmla="*/ 2122569 h 3482342"/>
              <a:gd name="connsiteX93" fmla="*/ 5943601 w 12192000"/>
              <a:gd name="connsiteY93" fmla="*/ 2137719 h 3482342"/>
              <a:gd name="connsiteX94" fmla="*/ 5898141 w 12192000"/>
              <a:gd name="connsiteY94" fmla="*/ 2144806 h 3482342"/>
              <a:gd name="connsiteX95" fmla="*/ 5855337 w 12192000"/>
              <a:gd name="connsiteY95" fmla="*/ 2137719 h 3482342"/>
              <a:gd name="connsiteX96" fmla="*/ 5817682 w 12192000"/>
              <a:gd name="connsiteY96" fmla="*/ 2157358 h 3482342"/>
              <a:gd name="connsiteX97" fmla="*/ 5735300 w 12192000"/>
              <a:gd name="connsiteY97" fmla="*/ 2158902 h 3482342"/>
              <a:gd name="connsiteX98" fmla="*/ 5591469 w 12192000"/>
              <a:gd name="connsiteY98" fmla="*/ 2178389 h 3482342"/>
              <a:gd name="connsiteX99" fmla="*/ 5505818 w 12192000"/>
              <a:gd name="connsiteY99" fmla="*/ 2194207 h 3482342"/>
              <a:gd name="connsiteX100" fmla="*/ 5452860 w 12192000"/>
              <a:gd name="connsiteY100" fmla="*/ 2180085 h 3482342"/>
              <a:gd name="connsiteX101" fmla="*/ 5414282 w 12192000"/>
              <a:gd name="connsiteY101" fmla="*/ 2183070 h 3482342"/>
              <a:gd name="connsiteX102" fmla="*/ 5368369 w 12192000"/>
              <a:gd name="connsiteY102" fmla="*/ 2204272 h 3482342"/>
              <a:gd name="connsiteX103" fmla="*/ 5336354 w 12192000"/>
              <a:gd name="connsiteY103" fmla="*/ 2218920 h 3482342"/>
              <a:gd name="connsiteX104" fmla="*/ 5291263 w 12192000"/>
              <a:gd name="connsiteY104" fmla="*/ 2239182 h 3482342"/>
              <a:gd name="connsiteX105" fmla="*/ 5255152 w 12192000"/>
              <a:gd name="connsiteY105" fmla="*/ 2247164 h 3482342"/>
              <a:gd name="connsiteX106" fmla="*/ 5233796 w 12192000"/>
              <a:gd name="connsiteY106" fmla="*/ 2268260 h 3482342"/>
              <a:gd name="connsiteX107" fmla="*/ 5212786 w 12192000"/>
              <a:gd name="connsiteY107" fmla="*/ 2296592 h 3482342"/>
              <a:gd name="connsiteX108" fmla="*/ 5173523 w 12192000"/>
              <a:gd name="connsiteY108" fmla="*/ 2309057 h 3482342"/>
              <a:gd name="connsiteX109" fmla="*/ 5123830 w 12192000"/>
              <a:gd name="connsiteY109" fmla="*/ 2307070 h 3482342"/>
              <a:gd name="connsiteX110" fmla="*/ 5065426 w 12192000"/>
              <a:gd name="connsiteY110" fmla="*/ 2324076 h 3482342"/>
              <a:gd name="connsiteX111" fmla="*/ 4975908 w 12192000"/>
              <a:gd name="connsiteY111" fmla="*/ 2364128 h 3482342"/>
              <a:gd name="connsiteX112" fmla="*/ 4913723 w 12192000"/>
              <a:gd name="connsiteY112" fmla="*/ 2385265 h 3482342"/>
              <a:gd name="connsiteX113" fmla="*/ 4746485 w 12192000"/>
              <a:gd name="connsiteY113" fmla="*/ 2451769 h 3482342"/>
              <a:gd name="connsiteX114" fmla="*/ 4681588 w 12192000"/>
              <a:gd name="connsiteY114" fmla="*/ 2467494 h 3482342"/>
              <a:gd name="connsiteX115" fmla="*/ 1783655 w 12192000"/>
              <a:gd name="connsiteY115" fmla="*/ 3163860 h 3482342"/>
              <a:gd name="connsiteX116" fmla="*/ 1325955 w 12192000"/>
              <a:gd name="connsiteY116" fmla="*/ 3176692 h 3482342"/>
              <a:gd name="connsiteX117" fmla="*/ 1190384 w 12192000"/>
              <a:gd name="connsiteY117" fmla="*/ 3203504 h 3482342"/>
              <a:gd name="connsiteX118" fmla="*/ 1094537 w 12192000"/>
              <a:gd name="connsiteY118" fmla="*/ 3229469 h 3482342"/>
              <a:gd name="connsiteX119" fmla="*/ 779276 w 12192000"/>
              <a:gd name="connsiteY119" fmla="*/ 3327290 h 3482342"/>
              <a:gd name="connsiteX120" fmla="*/ 600378 w 12192000"/>
              <a:gd name="connsiteY120" fmla="*/ 3335250 h 3482342"/>
              <a:gd name="connsiteX121" fmla="*/ 493457 w 12192000"/>
              <a:gd name="connsiteY121" fmla="*/ 3365044 h 3482342"/>
              <a:gd name="connsiteX122" fmla="*/ 349402 w 12192000"/>
              <a:gd name="connsiteY122" fmla="*/ 3380897 h 3482342"/>
              <a:gd name="connsiteX123" fmla="*/ 192183 w 12192000"/>
              <a:gd name="connsiteY123" fmla="*/ 3460075 h 3482342"/>
              <a:gd name="connsiteX124" fmla="*/ 46713 w 12192000"/>
              <a:gd name="connsiteY124" fmla="*/ 3462986 h 3482342"/>
              <a:gd name="connsiteX125" fmla="*/ 2765 w 12192000"/>
              <a:gd name="connsiteY125" fmla="*/ 3480770 h 3482342"/>
              <a:gd name="connsiteX126" fmla="*/ 0 w 12192000"/>
              <a:gd name="connsiteY126" fmla="*/ 3482342 h 3482342"/>
              <a:gd name="connsiteX127" fmla="*/ 0 w 12192000"/>
              <a:gd name="connsiteY127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405286 w 12192000"/>
              <a:gd name="connsiteY16" fmla="*/ 849086 h 3482342"/>
              <a:gd name="connsiteX17" fmla="*/ 11338523 w 12192000"/>
              <a:gd name="connsiteY17" fmla="*/ 852810 h 3482342"/>
              <a:gd name="connsiteX18" fmla="*/ 11313493 w 12192000"/>
              <a:gd name="connsiteY18" fmla="*/ 880860 h 3482342"/>
              <a:gd name="connsiteX19" fmla="*/ 11228040 w 12192000"/>
              <a:gd name="connsiteY19" fmla="*/ 958953 h 3482342"/>
              <a:gd name="connsiteX20" fmla="*/ 11196987 w 12192000"/>
              <a:gd name="connsiteY20" fmla="*/ 1000897 h 3482342"/>
              <a:gd name="connsiteX21" fmla="*/ 11193568 w 12192000"/>
              <a:gd name="connsiteY21" fmla="*/ 1039464 h 3482342"/>
              <a:gd name="connsiteX22" fmla="*/ 11175804 w 12192000"/>
              <a:gd name="connsiteY22" fmla="*/ 1067977 h 3482342"/>
              <a:gd name="connsiteX23" fmla="*/ 11133438 w 12192000"/>
              <a:gd name="connsiteY23" fmla="*/ 1106812 h 3482342"/>
              <a:gd name="connsiteX24" fmla="*/ 11120819 w 12192000"/>
              <a:gd name="connsiteY24" fmla="*/ 1126133 h 3482342"/>
              <a:gd name="connsiteX25" fmla="*/ 11028687 w 12192000"/>
              <a:gd name="connsiteY25" fmla="*/ 1199018 h 3482342"/>
              <a:gd name="connsiteX26" fmla="*/ 10974565 w 12192000"/>
              <a:gd name="connsiteY26" fmla="*/ 1226849 h 3482342"/>
              <a:gd name="connsiteX27" fmla="*/ 10960443 w 12192000"/>
              <a:gd name="connsiteY27" fmla="*/ 1244502 h 3482342"/>
              <a:gd name="connsiteX28" fmla="*/ 10879242 w 12192000"/>
              <a:gd name="connsiteY28" fmla="*/ 1269215 h 3482342"/>
              <a:gd name="connsiteX29" fmla="*/ 10850998 w 12192000"/>
              <a:gd name="connsiteY29" fmla="*/ 1269215 h 3482342"/>
              <a:gd name="connsiteX30" fmla="*/ 10815658 w 12192000"/>
              <a:gd name="connsiteY30" fmla="*/ 1287849 h 3482342"/>
              <a:gd name="connsiteX31" fmla="*/ 10723900 w 12192000"/>
              <a:gd name="connsiteY31" fmla="*/ 1318642 h 3482342"/>
              <a:gd name="connsiteX32" fmla="*/ 10679906 w 12192000"/>
              <a:gd name="connsiteY32" fmla="*/ 1332049 h 3482342"/>
              <a:gd name="connsiteX33" fmla="*/ 10639834 w 12192000"/>
              <a:gd name="connsiteY33" fmla="*/ 1324989 h 3482342"/>
              <a:gd name="connsiteX34" fmla="*/ 10603863 w 12192000"/>
              <a:gd name="connsiteY34" fmla="*/ 1346886 h 3482342"/>
              <a:gd name="connsiteX35" fmla="*/ 10573203 w 12192000"/>
              <a:gd name="connsiteY35" fmla="*/ 1351996 h 3482342"/>
              <a:gd name="connsiteX36" fmla="*/ 10513263 w 12192000"/>
              <a:gd name="connsiteY36" fmla="*/ 1350756 h 3482342"/>
              <a:gd name="connsiteX37" fmla="*/ 10464012 w 12192000"/>
              <a:gd name="connsiteY37" fmla="*/ 1391778 h 3482342"/>
              <a:gd name="connsiteX38" fmla="*/ 10405409 w 12192000"/>
              <a:gd name="connsiteY38" fmla="*/ 1422789 h 3482342"/>
              <a:gd name="connsiteX39" fmla="*/ 10370530 w 12192000"/>
              <a:gd name="connsiteY39" fmla="*/ 1441596 h 3482342"/>
              <a:gd name="connsiteX40" fmla="*/ 10300239 w 12192000"/>
              <a:gd name="connsiteY40" fmla="*/ 1456332 h 3482342"/>
              <a:gd name="connsiteX41" fmla="*/ 10264922 w 12192000"/>
              <a:gd name="connsiteY41" fmla="*/ 1472107 h 3482342"/>
              <a:gd name="connsiteX42" fmla="*/ 10229629 w 12192000"/>
              <a:gd name="connsiteY42" fmla="*/ 1470454 h 3482342"/>
              <a:gd name="connsiteX43" fmla="*/ 10201385 w 12192000"/>
              <a:gd name="connsiteY43" fmla="*/ 1477515 h 3482342"/>
              <a:gd name="connsiteX44" fmla="*/ 10151958 w 12192000"/>
              <a:gd name="connsiteY44" fmla="*/ 1477515 h 3482342"/>
              <a:gd name="connsiteX45" fmla="*/ 10120184 w 12192000"/>
              <a:gd name="connsiteY45" fmla="*/ 1466924 h 3482342"/>
              <a:gd name="connsiteX46" fmla="*/ 10058690 w 12192000"/>
              <a:gd name="connsiteY46" fmla="*/ 1474888 h 3482342"/>
              <a:gd name="connsiteX47" fmla="*/ 10004424 w 12192000"/>
              <a:gd name="connsiteY47" fmla="*/ 1489801 h 3482342"/>
              <a:gd name="connsiteX48" fmla="*/ 9999951 w 12192000"/>
              <a:gd name="connsiteY48" fmla="*/ 1499127 h 3482342"/>
              <a:gd name="connsiteX49" fmla="*/ 9845462 w 12192000"/>
              <a:gd name="connsiteY49" fmla="*/ 1548192 h 3482342"/>
              <a:gd name="connsiteX50" fmla="*/ 9736156 w 12192000"/>
              <a:gd name="connsiteY50" fmla="*/ 1581928 h 3482342"/>
              <a:gd name="connsiteX51" fmla="*/ 9693355 w 12192000"/>
              <a:gd name="connsiteY51" fmla="*/ 1602632 h 3482342"/>
              <a:gd name="connsiteX52" fmla="*/ 9664242 w 12192000"/>
              <a:gd name="connsiteY52" fmla="*/ 1622075 h 3482342"/>
              <a:gd name="connsiteX53" fmla="*/ 9579195 w 12192000"/>
              <a:gd name="connsiteY53" fmla="*/ 1648017 h 3482342"/>
              <a:gd name="connsiteX54" fmla="*/ 9433652 w 12192000"/>
              <a:gd name="connsiteY54" fmla="*/ 1681174 h 3482342"/>
              <a:gd name="connsiteX55" fmla="*/ 9403775 w 12192000"/>
              <a:gd name="connsiteY55" fmla="*/ 1690403 h 3482342"/>
              <a:gd name="connsiteX56" fmla="*/ 9382503 w 12192000"/>
              <a:gd name="connsiteY56" fmla="*/ 1706957 h 3482342"/>
              <a:gd name="connsiteX57" fmla="*/ 9381410 w 12192000"/>
              <a:gd name="connsiteY57" fmla="*/ 1718312 h 3482342"/>
              <a:gd name="connsiteX58" fmla="*/ 9365685 w 12192000"/>
              <a:gd name="connsiteY58" fmla="*/ 1724772 h 3482342"/>
              <a:gd name="connsiteX59" fmla="*/ 9278020 w 12192000"/>
              <a:gd name="connsiteY59" fmla="*/ 1741161 h 3482342"/>
              <a:gd name="connsiteX60" fmla="*/ 9217145 w 12192000"/>
              <a:gd name="connsiteY60" fmla="*/ 1771195 h 3482342"/>
              <a:gd name="connsiteX61" fmla="*/ 8955875 w 12192000"/>
              <a:gd name="connsiteY61" fmla="*/ 1796806 h 3482342"/>
              <a:gd name="connsiteX62" fmla="*/ 8648415 w 12192000"/>
              <a:gd name="connsiteY62" fmla="*/ 1878623 h 3482342"/>
              <a:gd name="connsiteX63" fmla="*/ 8495949 w 12192000"/>
              <a:gd name="connsiteY63" fmla="*/ 1902425 h 3482342"/>
              <a:gd name="connsiteX64" fmla="*/ 8236214 w 12192000"/>
              <a:gd name="connsiteY64" fmla="*/ 1909725 h 3482342"/>
              <a:gd name="connsiteX65" fmla="*/ 8132104 w 12192000"/>
              <a:gd name="connsiteY65" fmla="*/ 1895727 h 3482342"/>
              <a:gd name="connsiteX66" fmla="*/ 7918078 w 12192000"/>
              <a:gd name="connsiteY66" fmla="*/ 1862668 h 3482342"/>
              <a:gd name="connsiteX67" fmla="*/ 7817899 w 12192000"/>
              <a:gd name="connsiteY67" fmla="*/ 1862176 h 3482342"/>
              <a:gd name="connsiteX68" fmla="*/ 7768994 w 12192000"/>
              <a:gd name="connsiteY68" fmla="*/ 1855721 h 3482342"/>
              <a:gd name="connsiteX69" fmla="*/ 7618027 w 12192000"/>
              <a:gd name="connsiteY69" fmla="*/ 1830959 h 3482342"/>
              <a:gd name="connsiteX70" fmla="*/ 7449425 w 12192000"/>
              <a:gd name="connsiteY70" fmla="*/ 1810910 h 3482342"/>
              <a:gd name="connsiteX71" fmla="*/ 7342915 w 12192000"/>
              <a:gd name="connsiteY71" fmla="*/ 1819827 h 3482342"/>
              <a:gd name="connsiteX72" fmla="*/ 7255191 w 12192000"/>
              <a:gd name="connsiteY72" fmla="*/ 1834354 h 3482342"/>
              <a:gd name="connsiteX73" fmla="*/ 7131205 w 12192000"/>
              <a:gd name="connsiteY73" fmla="*/ 1845557 h 3482342"/>
              <a:gd name="connsiteX74" fmla="*/ 6941837 w 12192000"/>
              <a:gd name="connsiteY74" fmla="*/ 1840640 h 3482342"/>
              <a:gd name="connsiteX75" fmla="*/ 6837145 w 12192000"/>
              <a:gd name="connsiteY75" fmla="*/ 1870724 h 3482342"/>
              <a:gd name="connsiteX76" fmla="*/ 6753991 w 12192000"/>
              <a:gd name="connsiteY76" fmla="*/ 1860969 h 3482342"/>
              <a:gd name="connsiteX77" fmla="*/ 6727754 w 12192000"/>
              <a:gd name="connsiteY77" fmla="*/ 1882372 h 3482342"/>
              <a:gd name="connsiteX78" fmla="*/ 6723371 w 12192000"/>
              <a:gd name="connsiteY78" fmla="*/ 1886494 h 3482342"/>
              <a:gd name="connsiteX79" fmla="*/ 6702779 w 12192000"/>
              <a:gd name="connsiteY79" fmla="*/ 1893601 h 3482342"/>
              <a:gd name="connsiteX80" fmla="*/ 6686657 w 12192000"/>
              <a:gd name="connsiteY80" fmla="*/ 1907344 h 3482342"/>
              <a:gd name="connsiteX81" fmla="*/ 6651330 w 12192000"/>
              <a:gd name="connsiteY81" fmla="*/ 1922921 h 3482342"/>
              <a:gd name="connsiteX82" fmla="*/ 6622958 w 12192000"/>
              <a:gd name="connsiteY82" fmla="*/ 1936255 h 3482342"/>
              <a:gd name="connsiteX83" fmla="*/ 6522602 w 12192000"/>
              <a:gd name="connsiteY83" fmla="*/ 1954133 h 3482342"/>
              <a:gd name="connsiteX84" fmla="*/ 6444344 w 12192000"/>
              <a:gd name="connsiteY84" fmla="*/ 1969663 h 3482342"/>
              <a:gd name="connsiteX85" fmla="*/ 6409626 w 12192000"/>
              <a:gd name="connsiteY85" fmla="*/ 1978846 h 3482342"/>
              <a:gd name="connsiteX86" fmla="*/ 6333446 w 12192000"/>
              <a:gd name="connsiteY86" fmla="*/ 1997163 h 3482342"/>
              <a:gd name="connsiteX87" fmla="*/ 6294933 w 12192000"/>
              <a:gd name="connsiteY87" fmla="*/ 2019412 h 3482342"/>
              <a:gd name="connsiteX88" fmla="*/ 6238719 w 12192000"/>
              <a:gd name="connsiteY88" fmla="*/ 2042547 h 3482342"/>
              <a:gd name="connsiteX89" fmla="*/ 6187205 w 12192000"/>
              <a:gd name="connsiteY89" fmla="*/ 2060048 h 3482342"/>
              <a:gd name="connsiteX90" fmla="*/ 6138780 w 12192000"/>
              <a:gd name="connsiteY90" fmla="*/ 2081918 h 3482342"/>
              <a:gd name="connsiteX91" fmla="*/ 6120125 w 12192000"/>
              <a:gd name="connsiteY91" fmla="*/ 2109475 h 3482342"/>
              <a:gd name="connsiteX92" fmla="*/ 6056576 w 12192000"/>
              <a:gd name="connsiteY92" fmla="*/ 2120066 h 3482342"/>
              <a:gd name="connsiteX93" fmla="*/ 5993794 w 12192000"/>
              <a:gd name="connsiteY93" fmla="*/ 2122569 h 3482342"/>
              <a:gd name="connsiteX94" fmla="*/ 5943601 w 12192000"/>
              <a:gd name="connsiteY94" fmla="*/ 2137719 h 3482342"/>
              <a:gd name="connsiteX95" fmla="*/ 5898141 w 12192000"/>
              <a:gd name="connsiteY95" fmla="*/ 2144806 h 3482342"/>
              <a:gd name="connsiteX96" fmla="*/ 5855337 w 12192000"/>
              <a:gd name="connsiteY96" fmla="*/ 2137719 h 3482342"/>
              <a:gd name="connsiteX97" fmla="*/ 5817682 w 12192000"/>
              <a:gd name="connsiteY97" fmla="*/ 2157358 h 3482342"/>
              <a:gd name="connsiteX98" fmla="*/ 5735300 w 12192000"/>
              <a:gd name="connsiteY98" fmla="*/ 2158902 h 3482342"/>
              <a:gd name="connsiteX99" fmla="*/ 5591469 w 12192000"/>
              <a:gd name="connsiteY99" fmla="*/ 2178389 h 3482342"/>
              <a:gd name="connsiteX100" fmla="*/ 5505818 w 12192000"/>
              <a:gd name="connsiteY100" fmla="*/ 2194207 h 3482342"/>
              <a:gd name="connsiteX101" fmla="*/ 5452860 w 12192000"/>
              <a:gd name="connsiteY101" fmla="*/ 2180085 h 3482342"/>
              <a:gd name="connsiteX102" fmla="*/ 5414282 w 12192000"/>
              <a:gd name="connsiteY102" fmla="*/ 2183070 h 3482342"/>
              <a:gd name="connsiteX103" fmla="*/ 5368369 w 12192000"/>
              <a:gd name="connsiteY103" fmla="*/ 2204272 h 3482342"/>
              <a:gd name="connsiteX104" fmla="*/ 5336354 w 12192000"/>
              <a:gd name="connsiteY104" fmla="*/ 2218920 h 3482342"/>
              <a:gd name="connsiteX105" fmla="*/ 5291263 w 12192000"/>
              <a:gd name="connsiteY105" fmla="*/ 2239182 h 3482342"/>
              <a:gd name="connsiteX106" fmla="*/ 5255152 w 12192000"/>
              <a:gd name="connsiteY106" fmla="*/ 2247164 h 3482342"/>
              <a:gd name="connsiteX107" fmla="*/ 5233796 w 12192000"/>
              <a:gd name="connsiteY107" fmla="*/ 2268260 h 3482342"/>
              <a:gd name="connsiteX108" fmla="*/ 5212786 w 12192000"/>
              <a:gd name="connsiteY108" fmla="*/ 2296592 h 3482342"/>
              <a:gd name="connsiteX109" fmla="*/ 5173523 w 12192000"/>
              <a:gd name="connsiteY109" fmla="*/ 2309057 h 3482342"/>
              <a:gd name="connsiteX110" fmla="*/ 5123830 w 12192000"/>
              <a:gd name="connsiteY110" fmla="*/ 2307070 h 3482342"/>
              <a:gd name="connsiteX111" fmla="*/ 5065426 w 12192000"/>
              <a:gd name="connsiteY111" fmla="*/ 2324076 h 3482342"/>
              <a:gd name="connsiteX112" fmla="*/ 4975908 w 12192000"/>
              <a:gd name="connsiteY112" fmla="*/ 2364128 h 3482342"/>
              <a:gd name="connsiteX113" fmla="*/ 4913723 w 12192000"/>
              <a:gd name="connsiteY113" fmla="*/ 2385265 h 3482342"/>
              <a:gd name="connsiteX114" fmla="*/ 4746485 w 12192000"/>
              <a:gd name="connsiteY114" fmla="*/ 2451769 h 3482342"/>
              <a:gd name="connsiteX115" fmla="*/ 4681588 w 12192000"/>
              <a:gd name="connsiteY115" fmla="*/ 2467494 h 3482342"/>
              <a:gd name="connsiteX116" fmla="*/ 1783655 w 12192000"/>
              <a:gd name="connsiteY116" fmla="*/ 3163860 h 3482342"/>
              <a:gd name="connsiteX117" fmla="*/ 1325955 w 12192000"/>
              <a:gd name="connsiteY117" fmla="*/ 3176692 h 3482342"/>
              <a:gd name="connsiteX118" fmla="*/ 1190384 w 12192000"/>
              <a:gd name="connsiteY118" fmla="*/ 3203504 h 3482342"/>
              <a:gd name="connsiteX119" fmla="*/ 1094537 w 12192000"/>
              <a:gd name="connsiteY119" fmla="*/ 3229469 h 3482342"/>
              <a:gd name="connsiteX120" fmla="*/ 779276 w 12192000"/>
              <a:gd name="connsiteY120" fmla="*/ 3327290 h 3482342"/>
              <a:gd name="connsiteX121" fmla="*/ 600378 w 12192000"/>
              <a:gd name="connsiteY121" fmla="*/ 3335250 h 3482342"/>
              <a:gd name="connsiteX122" fmla="*/ 493457 w 12192000"/>
              <a:gd name="connsiteY122" fmla="*/ 3365044 h 3482342"/>
              <a:gd name="connsiteX123" fmla="*/ 349402 w 12192000"/>
              <a:gd name="connsiteY123" fmla="*/ 3380897 h 3482342"/>
              <a:gd name="connsiteX124" fmla="*/ 192183 w 12192000"/>
              <a:gd name="connsiteY124" fmla="*/ 3460075 h 3482342"/>
              <a:gd name="connsiteX125" fmla="*/ 46713 w 12192000"/>
              <a:gd name="connsiteY125" fmla="*/ 3462986 h 3482342"/>
              <a:gd name="connsiteX126" fmla="*/ 2765 w 12192000"/>
              <a:gd name="connsiteY126" fmla="*/ 3480770 h 3482342"/>
              <a:gd name="connsiteX127" fmla="*/ 0 w 12192000"/>
              <a:gd name="connsiteY127" fmla="*/ 3482342 h 3482342"/>
              <a:gd name="connsiteX128" fmla="*/ 0 w 12192000"/>
              <a:gd name="connsiteY128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405286 w 12192000"/>
              <a:gd name="connsiteY16" fmla="*/ 849086 h 3482342"/>
              <a:gd name="connsiteX17" fmla="*/ 11338523 w 12192000"/>
              <a:gd name="connsiteY17" fmla="*/ 852810 h 3482342"/>
              <a:gd name="connsiteX18" fmla="*/ 11313493 w 12192000"/>
              <a:gd name="connsiteY18" fmla="*/ 880860 h 3482342"/>
              <a:gd name="connsiteX19" fmla="*/ 11228040 w 12192000"/>
              <a:gd name="connsiteY19" fmla="*/ 958953 h 3482342"/>
              <a:gd name="connsiteX20" fmla="*/ 11196987 w 12192000"/>
              <a:gd name="connsiteY20" fmla="*/ 1000897 h 3482342"/>
              <a:gd name="connsiteX21" fmla="*/ 11193568 w 12192000"/>
              <a:gd name="connsiteY21" fmla="*/ 1039464 h 3482342"/>
              <a:gd name="connsiteX22" fmla="*/ 11175804 w 12192000"/>
              <a:gd name="connsiteY22" fmla="*/ 1067977 h 3482342"/>
              <a:gd name="connsiteX23" fmla="*/ 11133438 w 12192000"/>
              <a:gd name="connsiteY23" fmla="*/ 1106812 h 3482342"/>
              <a:gd name="connsiteX24" fmla="*/ 11120819 w 12192000"/>
              <a:gd name="connsiteY24" fmla="*/ 1126133 h 3482342"/>
              <a:gd name="connsiteX25" fmla="*/ 11028687 w 12192000"/>
              <a:gd name="connsiteY25" fmla="*/ 1199018 h 3482342"/>
              <a:gd name="connsiteX26" fmla="*/ 10974565 w 12192000"/>
              <a:gd name="connsiteY26" fmla="*/ 1226849 h 3482342"/>
              <a:gd name="connsiteX27" fmla="*/ 10960443 w 12192000"/>
              <a:gd name="connsiteY27" fmla="*/ 1244502 h 3482342"/>
              <a:gd name="connsiteX28" fmla="*/ 10879242 w 12192000"/>
              <a:gd name="connsiteY28" fmla="*/ 1269215 h 3482342"/>
              <a:gd name="connsiteX29" fmla="*/ 10850998 w 12192000"/>
              <a:gd name="connsiteY29" fmla="*/ 1269215 h 3482342"/>
              <a:gd name="connsiteX30" fmla="*/ 10815658 w 12192000"/>
              <a:gd name="connsiteY30" fmla="*/ 1287849 h 3482342"/>
              <a:gd name="connsiteX31" fmla="*/ 10723900 w 12192000"/>
              <a:gd name="connsiteY31" fmla="*/ 1318642 h 3482342"/>
              <a:gd name="connsiteX32" fmla="*/ 10679906 w 12192000"/>
              <a:gd name="connsiteY32" fmla="*/ 1332049 h 3482342"/>
              <a:gd name="connsiteX33" fmla="*/ 10639834 w 12192000"/>
              <a:gd name="connsiteY33" fmla="*/ 1324989 h 3482342"/>
              <a:gd name="connsiteX34" fmla="*/ 10603863 w 12192000"/>
              <a:gd name="connsiteY34" fmla="*/ 1346886 h 3482342"/>
              <a:gd name="connsiteX35" fmla="*/ 10573203 w 12192000"/>
              <a:gd name="connsiteY35" fmla="*/ 1351996 h 3482342"/>
              <a:gd name="connsiteX36" fmla="*/ 10513263 w 12192000"/>
              <a:gd name="connsiteY36" fmla="*/ 1350756 h 3482342"/>
              <a:gd name="connsiteX37" fmla="*/ 10487356 w 12192000"/>
              <a:gd name="connsiteY37" fmla="*/ 1385722 h 3482342"/>
              <a:gd name="connsiteX38" fmla="*/ 10464012 w 12192000"/>
              <a:gd name="connsiteY38" fmla="*/ 1391778 h 3482342"/>
              <a:gd name="connsiteX39" fmla="*/ 10405409 w 12192000"/>
              <a:gd name="connsiteY39" fmla="*/ 1422789 h 3482342"/>
              <a:gd name="connsiteX40" fmla="*/ 10370530 w 12192000"/>
              <a:gd name="connsiteY40" fmla="*/ 1441596 h 3482342"/>
              <a:gd name="connsiteX41" fmla="*/ 10300239 w 12192000"/>
              <a:gd name="connsiteY41" fmla="*/ 1456332 h 3482342"/>
              <a:gd name="connsiteX42" fmla="*/ 10264922 w 12192000"/>
              <a:gd name="connsiteY42" fmla="*/ 1472107 h 3482342"/>
              <a:gd name="connsiteX43" fmla="*/ 10229629 w 12192000"/>
              <a:gd name="connsiteY43" fmla="*/ 1470454 h 3482342"/>
              <a:gd name="connsiteX44" fmla="*/ 10201385 w 12192000"/>
              <a:gd name="connsiteY44" fmla="*/ 1477515 h 3482342"/>
              <a:gd name="connsiteX45" fmla="*/ 10151958 w 12192000"/>
              <a:gd name="connsiteY45" fmla="*/ 1477515 h 3482342"/>
              <a:gd name="connsiteX46" fmla="*/ 10120184 w 12192000"/>
              <a:gd name="connsiteY46" fmla="*/ 1466924 h 3482342"/>
              <a:gd name="connsiteX47" fmla="*/ 10058690 w 12192000"/>
              <a:gd name="connsiteY47" fmla="*/ 1474888 h 3482342"/>
              <a:gd name="connsiteX48" fmla="*/ 10004424 w 12192000"/>
              <a:gd name="connsiteY48" fmla="*/ 1489801 h 3482342"/>
              <a:gd name="connsiteX49" fmla="*/ 9999951 w 12192000"/>
              <a:gd name="connsiteY49" fmla="*/ 1499127 h 3482342"/>
              <a:gd name="connsiteX50" fmla="*/ 9845462 w 12192000"/>
              <a:gd name="connsiteY50" fmla="*/ 1548192 h 3482342"/>
              <a:gd name="connsiteX51" fmla="*/ 9736156 w 12192000"/>
              <a:gd name="connsiteY51" fmla="*/ 1581928 h 3482342"/>
              <a:gd name="connsiteX52" fmla="*/ 9693355 w 12192000"/>
              <a:gd name="connsiteY52" fmla="*/ 1602632 h 3482342"/>
              <a:gd name="connsiteX53" fmla="*/ 9664242 w 12192000"/>
              <a:gd name="connsiteY53" fmla="*/ 1622075 h 3482342"/>
              <a:gd name="connsiteX54" fmla="*/ 9579195 w 12192000"/>
              <a:gd name="connsiteY54" fmla="*/ 1648017 h 3482342"/>
              <a:gd name="connsiteX55" fmla="*/ 9433652 w 12192000"/>
              <a:gd name="connsiteY55" fmla="*/ 1681174 h 3482342"/>
              <a:gd name="connsiteX56" fmla="*/ 9403775 w 12192000"/>
              <a:gd name="connsiteY56" fmla="*/ 1690403 h 3482342"/>
              <a:gd name="connsiteX57" fmla="*/ 9382503 w 12192000"/>
              <a:gd name="connsiteY57" fmla="*/ 1706957 h 3482342"/>
              <a:gd name="connsiteX58" fmla="*/ 9381410 w 12192000"/>
              <a:gd name="connsiteY58" fmla="*/ 1718312 h 3482342"/>
              <a:gd name="connsiteX59" fmla="*/ 9365685 w 12192000"/>
              <a:gd name="connsiteY59" fmla="*/ 1724772 h 3482342"/>
              <a:gd name="connsiteX60" fmla="*/ 9278020 w 12192000"/>
              <a:gd name="connsiteY60" fmla="*/ 1741161 h 3482342"/>
              <a:gd name="connsiteX61" fmla="*/ 9217145 w 12192000"/>
              <a:gd name="connsiteY61" fmla="*/ 1771195 h 3482342"/>
              <a:gd name="connsiteX62" fmla="*/ 8955875 w 12192000"/>
              <a:gd name="connsiteY62" fmla="*/ 1796806 h 3482342"/>
              <a:gd name="connsiteX63" fmla="*/ 8648415 w 12192000"/>
              <a:gd name="connsiteY63" fmla="*/ 1878623 h 3482342"/>
              <a:gd name="connsiteX64" fmla="*/ 8495949 w 12192000"/>
              <a:gd name="connsiteY64" fmla="*/ 1902425 h 3482342"/>
              <a:gd name="connsiteX65" fmla="*/ 8236214 w 12192000"/>
              <a:gd name="connsiteY65" fmla="*/ 1909725 h 3482342"/>
              <a:gd name="connsiteX66" fmla="*/ 8132104 w 12192000"/>
              <a:gd name="connsiteY66" fmla="*/ 1895727 h 3482342"/>
              <a:gd name="connsiteX67" fmla="*/ 7918078 w 12192000"/>
              <a:gd name="connsiteY67" fmla="*/ 1862668 h 3482342"/>
              <a:gd name="connsiteX68" fmla="*/ 7817899 w 12192000"/>
              <a:gd name="connsiteY68" fmla="*/ 1862176 h 3482342"/>
              <a:gd name="connsiteX69" fmla="*/ 7768994 w 12192000"/>
              <a:gd name="connsiteY69" fmla="*/ 1855721 h 3482342"/>
              <a:gd name="connsiteX70" fmla="*/ 7618027 w 12192000"/>
              <a:gd name="connsiteY70" fmla="*/ 1830959 h 3482342"/>
              <a:gd name="connsiteX71" fmla="*/ 7449425 w 12192000"/>
              <a:gd name="connsiteY71" fmla="*/ 1810910 h 3482342"/>
              <a:gd name="connsiteX72" fmla="*/ 7342915 w 12192000"/>
              <a:gd name="connsiteY72" fmla="*/ 1819827 h 3482342"/>
              <a:gd name="connsiteX73" fmla="*/ 7255191 w 12192000"/>
              <a:gd name="connsiteY73" fmla="*/ 1834354 h 3482342"/>
              <a:gd name="connsiteX74" fmla="*/ 7131205 w 12192000"/>
              <a:gd name="connsiteY74" fmla="*/ 1845557 h 3482342"/>
              <a:gd name="connsiteX75" fmla="*/ 6941837 w 12192000"/>
              <a:gd name="connsiteY75" fmla="*/ 1840640 h 3482342"/>
              <a:gd name="connsiteX76" fmla="*/ 6837145 w 12192000"/>
              <a:gd name="connsiteY76" fmla="*/ 1870724 h 3482342"/>
              <a:gd name="connsiteX77" fmla="*/ 6753991 w 12192000"/>
              <a:gd name="connsiteY77" fmla="*/ 1860969 h 3482342"/>
              <a:gd name="connsiteX78" fmla="*/ 6727754 w 12192000"/>
              <a:gd name="connsiteY78" fmla="*/ 1882372 h 3482342"/>
              <a:gd name="connsiteX79" fmla="*/ 6723371 w 12192000"/>
              <a:gd name="connsiteY79" fmla="*/ 1886494 h 3482342"/>
              <a:gd name="connsiteX80" fmla="*/ 6702779 w 12192000"/>
              <a:gd name="connsiteY80" fmla="*/ 1893601 h 3482342"/>
              <a:gd name="connsiteX81" fmla="*/ 6686657 w 12192000"/>
              <a:gd name="connsiteY81" fmla="*/ 1907344 h 3482342"/>
              <a:gd name="connsiteX82" fmla="*/ 6651330 w 12192000"/>
              <a:gd name="connsiteY82" fmla="*/ 1922921 h 3482342"/>
              <a:gd name="connsiteX83" fmla="*/ 6622958 w 12192000"/>
              <a:gd name="connsiteY83" fmla="*/ 1936255 h 3482342"/>
              <a:gd name="connsiteX84" fmla="*/ 6522602 w 12192000"/>
              <a:gd name="connsiteY84" fmla="*/ 1954133 h 3482342"/>
              <a:gd name="connsiteX85" fmla="*/ 6444344 w 12192000"/>
              <a:gd name="connsiteY85" fmla="*/ 1969663 h 3482342"/>
              <a:gd name="connsiteX86" fmla="*/ 6409626 w 12192000"/>
              <a:gd name="connsiteY86" fmla="*/ 1978846 h 3482342"/>
              <a:gd name="connsiteX87" fmla="*/ 6333446 w 12192000"/>
              <a:gd name="connsiteY87" fmla="*/ 1997163 h 3482342"/>
              <a:gd name="connsiteX88" fmla="*/ 6294933 w 12192000"/>
              <a:gd name="connsiteY88" fmla="*/ 2019412 h 3482342"/>
              <a:gd name="connsiteX89" fmla="*/ 6238719 w 12192000"/>
              <a:gd name="connsiteY89" fmla="*/ 2042547 h 3482342"/>
              <a:gd name="connsiteX90" fmla="*/ 6187205 w 12192000"/>
              <a:gd name="connsiteY90" fmla="*/ 2060048 h 3482342"/>
              <a:gd name="connsiteX91" fmla="*/ 6138780 w 12192000"/>
              <a:gd name="connsiteY91" fmla="*/ 2081918 h 3482342"/>
              <a:gd name="connsiteX92" fmla="*/ 6120125 w 12192000"/>
              <a:gd name="connsiteY92" fmla="*/ 2109475 h 3482342"/>
              <a:gd name="connsiteX93" fmla="*/ 6056576 w 12192000"/>
              <a:gd name="connsiteY93" fmla="*/ 2120066 h 3482342"/>
              <a:gd name="connsiteX94" fmla="*/ 5993794 w 12192000"/>
              <a:gd name="connsiteY94" fmla="*/ 2122569 h 3482342"/>
              <a:gd name="connsiteX95" fmla="*/ 5943601 w 12192000"/>
              <a:gd name="connsiteY95" fmla="*/ 2137719 h 3482342"/>
              <a:gd name="connsiteX96" fmla="*/ 5898141 w 12192000"/>
              <a:gd name="connsiteY96" fmla="*/ 2144806 h 3482342"/>
              <a:gd name="connsiteX97" fmla="*/ 5855337 w 12192000"/>
              <a:gd name="connsiteY97" fmla="*/ 2137719 h 3482342"/>
              <a:gd name="connsiteX98" fmla="*/ 5817682 w 12192000"/>
              <a:gd name="connsiteY98" fmla="*/ 2157358 h 3482342"/>
              <a:gd name="connsiteX99" fmla="*/ 5735300 w 12192000"/>
              <a:gd name="connsiteY99" fmla="*/ 2158902 h 3482342"/>
              <a:gd name="connsiteX100" fmla="*/ 5591469 w 12192000"/>
              <a:gd name="connsiteY100" fmla="*/ 2178389 h 3482342"/>
              <a:gd name="connsiteX101" fmla="*/ 5505818 w 12192000"/>
              <a:gd name="connsiteY101" fmla="*/ 2194207 h 3482342"/>
              <a:gd name="connsiteX102" fmla="*/ 5452860 w 12192000"/>
              <a:gd name="connsiteY102" fmla="*/ 2180085 h 3482342"/>
              <a:gd name="connsiteX103" fmla="*/ 5414282 w 12192000"/>
              <a:gd name="connsiteY103" fmla="*/ 2183070 h 3482342"/>
              <a:gd name="connsiteX104" fmla="*/ 5368369 w 12192000"/>
              <a:gd name="connsiteY104" fmla="*/ 2204272 h 3482342"/>
              <a:gd name="connsiteX105" fmla="*/ 5336354 w 12192000"/>
              <a:gd name="connsiteY105" fmla="*/ 2218920 h 3482342"/>
              <a:gd name="connsiteX106" fmla="*/ 5291263 w 12192000"/>
              <a:gd name="connsiteY106" fmla="*/ 2239182 h 3482342"/>
              <a:gd name="connsiteX107" fmla="*/ 5255152 w 12192000"/>
              <a:gd name="connsiteY107" fmla="*/ 2247164 h 3482342"/>
              <a:gd name="connsiteX108" fmla="*/ 5233796 w 12192000"/>
              <a:gd name="connsiteY108" fmla="*/ 2268260 h 3482342"/>
              <a:gd name="connsiteX109" fmla="*/ 5212786 w 12192000"/>
              <a:gd name="connsiteY109" fmla="*/ 2296592 h 3482342"/>
              <a:gd name="connsiteX110" fmla="*/ 5173523 w 12192000"/>
              <a:gd name="connsiteY110" fmla="*/ 2309057 h 3482342"/>
              <a:gd name="connsiteX111" fmla="*/ 5123830 w 12192000"/>
              <a:gd name="connsiteY111" fmla="*/ 2307070 h 3482342"/>
              <a:gd name="connsiteX112" fmla="*/ 5065426 w 12192000"/>
              <a:gd name="connsiteY112" fmla="*/ 2324076 h 3482342"/>
              <a:gd name="connsiteX113" fmla="*/ 4975908 w 12192000"/>
              <a:gd name="connsiteY113" fmla="*/ 2364128 h 3482342"/>
              <a:gd name="connsiteX114" fmla="*/ 4913723 w 12192000"/>
              <a:gd name="connsiteY114" fmla="*/ 2385265 h 3482342"/>
              <a:gd name="connsiteX115" fmla="*/ 4746485 w 12192000"/>
              <a:gd name="connsiteY115" fmla="*/ 2451769 h 3482342"/>
              <a:gd name="connsiteX116" fmla="*/ 4681588 w 12192000"/>
              <a:gd name="connsiteY116" fmla="*/ 2467494 h 3482342"/>
              <a:gd name="connsiteX117" fmla="*/ 1783655 w 12192000"/>
              <a:gd name="connsiteY117" fmla="*/ 3163860 h 3482342"/>
              <a:gd name="connsiteX118" fmla="*/ 1325955 w 12192000"/>
              <a:gd name="connsiteY118" fmla="*/ 3176692 h 3482342"/>
              <a:gd name="connsiteX119" fmla="*/ 1190384 w 12192000"/>
              <a:gd name="connsiteY119" fmla="*/ 3203504 h 3482342"/>
              <a:gd name="connsiteX120" fmla="*/ 1094537 w 12192000"/>
              <a:gd name="connsiteY120" fmla="*/ 3229469 h 3482342"/>
              <a:gd name="connsiteX121" fmla="*/ 779276 w 12192000"/>
              <a:gd name="connsiteY121" fmla="*/ 3327290 h 3482342"/>
              <a:gd name="connsiteX122" fmla="*/ 600378 w 12192000"/>
              <a:gd name="connsiteY122" fmla="*/ 3335250 h 3482342"/>
              <a:gd name="connsiteX123" fmla="*/ 493457 w 12192000"/>
              <a:gd name="connsiteY123" fmla="*/ 3365044 h 3482342"/>
              <a:gd name="connsiteX124" fmla="*/ 349402 w 12192000"/>
              <a:gd name="connsiteY124" fmla="*/ 3380897 h 3482342"/>
              <a:gd name="connsiteX125" fmla="*/ 192183 w 12192000"/>
              <a:gd name="connsiteY125" fmla="*/ 3460075 h 3482342"/>
              <a:gd name="connsiteX126" fmla="*/ 46713 w 12192000"/>
              <a:gd name="connsiteY126" fmla="*/ 3462986 h 3482342"/>
              <a:gd name="connsiteX127" fmla="*/ 2765 w 12192000"/>
              <a:gd name="connsiteY127" fmla="*/ 3480770 h 3482342"/>
              <a:gd name="connsiteX128" fmla="*/ 0 w 12192000"/>
              <a:gd name="connsiteY128" fmla="*/ 3482342 h 3482342"/>
              <a:gd name="connsiteX129" fmla="*/ 0 w 12192000"/>
              <a:gd name="connsiteY129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405286 w 12192000"/>
              <a:gd name="connsiteY16" fmla="*/ 849086 h 3482342"/>
              <a:gd name="connsiteX17" fmla="*/ 11338523 w 12192000"/>
              <a:gd name="connsiteY17" fmla="*/ 852810 h 3482342"/>
              <a:gd name="connsiteX18" fmla="*/ 11313493 w 12192000"/>
              <a:gd name="connsiteY18" fmla="*/ 880860 h 3482342"/>
              <a:gd name="connsiteX19" fmla="*/ 11228040 w 12192000"/>
              <a:gd name="connsiteY19" fmla="*/ 958953 h 3482342"/>
              <a:gd name="connsiteX20" fmla="*/ 11196987 w 12192000"/>
              <a:gd name="connsiteY20" fmla="*/ 1000897 h 3482342"/>
              <a:gd name="connsiteX21" fmla="*/ 11193568 w 12192000"/>
              <a:gd name="connsiteY21" fmla="*/ 1039464 h 3482342"/>
              <a:gd name="connsiteX22" fmla="*/ 11175804 w 12192000"/>
              <a:gd name="connsiteY22" fmla="*/ 1067977 h 3482342"/>
              <a:gd name="connsiteX23" fmla="*/ 11133438 w 12192000"/>
              <a:gd name="connsiteY23" fmla="*/ 1106812 h 3482342"/>
              <a:gd name="connsiteX24" fmla="*/ 11120819 w 12192000"/>
              <a:gd name="connsiteY24" fmla="*/ 1126133 h 3482342"/>
              <a:gd name="connsiteX25" fmla="*/ 11028687 w 12192000"/>
              <a:gd name="connsiteY25" fmla="*/ 1199018 h 3482342"/>
              <a:gd name="connsiteX26" fmla="*/ 10974565 w 12192000"/>
              <a:gd name="connsiteY26" fmla="*/ 1226849 h 3482342"/>
              <a:gd name="connsiteX27" fmla="*/ 10960443 w 12192000"/>
              <a:gd name="connsiteY27" fmla="*/ 1244502 h 3482342"/>
              <a:gd name="connsiteX28" fmla="*/ 10879242 w 12192000"/>
              <a:gd name="connsiteY28" fmla="*/ 1269215 h 3482342"/>
              <a:gd name="connsiteX29" fmla="*/ 10850998 w 12192000"/>
              <a:gd name="connsiteY29" fmla="*/ 1269215 h 3482342"/>
              <a:gd name="connsiteX30" fmla="*/ 10815658 w 12192000"/>
              <a:gd name="connsiteY30" fmla="*/ 1287849 h 3482342"/>
              <a:gd name="connsiteX31" fmla="*/ 10723900 w 12192000"/>
              <a:gd name="connsiteY31" fmla="*/ 1318642 h 3482342"/>
              <a:gd name="connsiteX32" fmla="*/ 10679906 w 12192000"/>
              <a:gd name="connsiteY32" fmla="*/ 1332049 h 3482342"/>
              <a:gd name="connsiteX33" fmla="*/ 10639834 w 12192000"/>
              <a:gd name="connsiteY33" fmla="*/ 1324989 h 3482342"/>
              <a:gd name="connsiteX34" fmla="*/ 10603863 w 12192000"/>
              <a:gd name="connsiteY34" fmla="*/ 1346886 h 3482342"/>
              <a:gd name="connsiteX35" fmla="*/ 10573203 w 12192000"/>
              <a:gd name="connsiteY35" fmla="*/ 1351996 h 3482342"/>
              <a:gd name="connsiteX36" fmla="*/ 10540314 w 12192000"/>
              <a:gd name="connsiteY36" fmla="*/ 1343356 h 3482342"/>
              <a:gd name="connsiteX37" fmla="*/ 10513263 w 12192000"/>
              <a:gd name="connsiteY37" fmla="*/ 1350756 h 3482342"/>
              <a:gd name="connsiteX38" fmla="*/ 10487356 w 12192000"/>
              <a:gd name="connsiteY38" fmla="*/ 1385722 h 3482342"/>
              <a:gd name="connsiteX39" fmla="*/ 10464012 w 12192000"/>
              <a:gd name="connsiteY39" fmla="*/ 1391778 h 3482342"/>
              <a:gd name="connsiteX40" fmla="*/ 10405409 w 12192000"/>
              <a:gd name="connsiteY40" fmla="*/ 1422789 h 3482342"/>
              <a:gd name="connsiteX41" fmla="*/ 10370530 w 12192000"/>
              <a:gd name="connsiteY41" fmla="*/ 1441596 h 3482342"/>
              <a:gd name="connsiteX42" fmla="*/ 10300239 w 12192000"/>
              <a:gd name="connsiteY42" fmla="*/ 1456332 h 3482342"/>
              <a:gd name="connsiteX43" fmla="*/ 10264922 w 12192000"/>
              <a:gd name="connsiteY43" fmla="*/ 1472107 h 3482342"/>
              <a:gd name="connsiteX44" fmla="*/ 10229629 w 12192000"/>
              <a:gd name="connsiteY44" fmla="*/ 1470454 h 3482342"/>
              <a:gd name="connsiteX45" fmla="*/ 10201385 w 12192000"/>
              <a:gd name="connsiteY45" fmla="*/ 1477515 h 3482342"/>
              <a:gd name="connsiteX46" fmla="*/ 10151958 w 12192000"/>
              <a:gd name="connsiteY46" fmla="*/ 1477515 h 3482342"/>
              <a:gd name="connsiteX47" fmla="*/ 10120184 w 12192000"/>
              <a:gd name="connsiteY47" fmla="*/ 1466924 h 3482342"/>
              <a:gd name="connsiteX48" fmla="*/ 10058690 w 12192000"/>
              <a:gd name="connsiteY48" fmla="*/ 1474888 h 3482342"/>
              <a:gd name="connsiteX49" fmla="*/ 10004424 w 12192000"/>
              <a:gd name="connsiteY49" fmla="*/ 1489801 h 3482342"/>
              <a:gd name="connsiteX50" fmla="*/ 9999951 w 12192000"/>
              <a:gd name="connsiteY50" fmla="*/ 1499127 h 3482342"/>
              <a:gd name="connsiteX51" fmla="*/ 9845462 w 12192000"/>
              <a:gd name="connsiteY51" fmla="*/ 1548192 h 3482342"/>
              <a:gd name="connsiteX52" fmla="*/ 9736156 w 12192000"/>
              <a:gd name="connsiteY52" fmla="*/ 1581928 h 3482342"/>
              <a:gd name="connsiteX53" fmla="*/ 9693355 w 12192000"/>
              <a:gd name="connsiteY53" fmla="*/ 1602632 h 3482342"/>
              <a:gd name="connsiteX54" fmla="*/ 9664242 w 12192000"/>
              <a:gd name="connsiteY54" fmla="*/ 1622075 h 3482342"/>
              <a:gd name="connsiteX55" fmla="*/ 9579195 w 12192000"/>
              <a:gd name="connsiteY55" fmla="*/ 1648017 h 3482342"/>
              <a:gd name="connsiteX56" fmla="*/ 9433652 w 12192000"/>
              <a:gd name="connsiteY56" fmla="*/ 1681174 h 3482342"/>
              <a:gd name="connsiteX57" fmla="*/ 9403775 w 12192000"/>
              <a:gd name="connsiteY57" fmla="*/ 1690403 h 3482342"/>
              <a:gd name="connsiteX58" fmla="*/ 9382503 w 12192000"/>
              <a:gd name="connsiteY58" fmla="*/ 1706957 h 3482342"/>
              <a:gd name="connsiteX59" fmla="*/ 9381410 w 12192000"/>
              <a:gd name="connsiteY59" fmla="*/ 1718312 h 3482342"/>
              <a:gd name="connsiteX60" fmla="*/ 9365685 w 12192000"/>
              <a:gd name="connsiteY60" fmla="*/ 1724772 h 3482342"/>
              <a:gd name="connsiteX61" fmla="*/ 9278020 w 12192000"/>
              <a:gd name="connsiteY61" fmla="*/ 1741161 h 3482342"/>
              <a:gd name="connsiteX62" fmla="*/ 9217145 w 12192000"/>
              <a:gd name="connsiteY62" fmla="*/ 1771195 h 3482342"/>
              <a:gd name="connsiteX63" fmla="*/ 8955875 w 12192000"/>
              <a:gd name="connsiteY63" fmla="*/ 1796806 h 3482342"/>
              <a:gd name="connsiteX64" fmla="*/ 8648415 w 12192000"/>
              <a:gd name="connsiteY64" fmla="*/ 1878623 h 3482342"/>
              <a:gd name="connsiteX65" fmla="*/ 8495949 w 12192000"/>
              <a:gd name="connsiteY65" fmla="*/ 1902425 h 3482342"/>
              <a:gd name="connsiteX66" fmla="*/ 8236214 w 12192000"/>
              <a:gd name="connsiteY66" fmla="*/ 1909725 h 3482342"/>
              <a:gd name="connsiteX67" fmla="*/ 8132104 w 12192000"/>
              <a:gd name="connsiteY67" fmla="*/ 1895727 h 3482342"/>
              <a:gd name="connsiteX68" fmla="*/ 7918078 w 12192000"/>
              <a:gd name="connsiteY68" fmla="*/ 1862668 h 3482342"/>
              <a:gd name="connsiteX69" fmla="*/ 7817899 w 12192000"/>
              <a:gd name="connsiteY69" fmla="*/ 1862176 h 3482342"/>
              <a:gd name="connsiteX70" fmla="*/ 7768994 w 12192000"/>
              <a:gd name="connsiteY70" fmla="*/ 1855721 h 3482342"/>
              <a:gd name="connsiteX71" fmla="*/ 7618027 w 12192000"/>
              <a:gd name="connsiteY71" fmla="*/ 1830959 h 3482342"/>
              <a:gd name="connsiteX72" fmla="*/ 7449425 w 12192000"/>
              <a:gd name="connsiteY72" fmla="*/ 1810910 h 3482342"/>
              <a:gd name="connsiteX73" fmla="*/ 7342915 w 12192000"/>
              <a:gd name="connsiteY73" fmla="*/ 1819827 h 3482342"/>
              <a:gd name="connsiteX74" fmla="*/ 7255191 w 12192000"/>
              <a:gd name="connsiteY74" fmla="*/ 1834354 h 3482342"/>
              <a:gd name="connsiteX75" fmla="*/ 7131205 w 12192000"/>
              <a:gd name="connsiteY75" fmla="*/ 1845557 h 3482342"/>
              <a:gd name="connsiteX76" fmla="*/ 6941837 w 12192000"/>
              <a:gd name="connsiteY76" fmla="*/ 1840640 h 3482342"/>
              <a:gd name="connsiteX77" fmla="*/ 6837145 w 12192000"/>
              <a:gd name="connsiteY77" fmla="*/ 1870724 h 3482342"/>
              <a:gd name="connsiteX78" fmla="*/ 6753991 w 12192000"/>
              <a:gd name="connsiteY78" fmla="*/ 1860969 h 3482342"/>
              <a:gd name="connsiteX79" fmla="*/ 6727754 w 12192000"/>
              <a:gd name="connsiteY79" fmla="*/ 1882372 h 3482342"/>
              <a:gd name="connsiteX80" fmla="*/ 6723371 w 12192000"/>
              <a:gd name="connsiteY80" fmla="*/ 1886494 h 3482342"/>
              <a:gd name="connsiteX81" fmla="*/ 6702779 w 12192000"/>
              <a:gd name="connsiteY81" fmla="*/ 1893601 h 3482342"/>
              <a:gd name="connsiteX82" fmla="*/ 6686657 w 12192000"/>
              <a:gd name="connsiteY82" fmla="*/ 1907344 h 3482342"/>
              <a:gd name="connsiteX83" fmla="*/ 6651330 w 12192000"/>
              <a:gd name="connsiteY83" fmla="*/ 1922921 h 3482342"/>
              <a:gd name="connsiteX84" fmla="*/ 6622958 w 12192000"/>
              <a:gd name="connsiteY84" fmla="*/ 1936255 h 3482342"/>
              <a:gd name="connsiteX85" fmla="*/ 6522602 w 12192000"/>
              <a:gd name="connsiteY85" fmla="*/ 1954133 h 3482342"/>
              <a:gd name="connsiteX86" fmla="*/ 6444344 w 12192000"/>
              <a:gd name="connsiteY86" fmla="*/ 1969663 h 3482342"/>
              <a:gd name="connsiteX87" fmla="*/ 6409626 w 12192000"/>
              <a:gd name="connsiteY87" fmla="*/ 1978846 h 3482342"/>
              <a:gd name="connsiteX88" fmla="*/ 6333446 w 12192000"/>
              <a:gd name="connsiteY88" fmla="*/ 1997163 h 3482342"/>
              <a:gd name="connsiteX89" fmla="*/ 6294933 w 12192000"/>
              <a:gd name="connsiteY89" fmla="*/ 2019412 h 3482342"/>
              <a:gd name="connsiteX90" fmla="*/ 6238719 w 12192000"/>
              <a:gd name="connsiteY90" fmla="*/ 2042547 h 3482342"/>
              <a:gd name="connsiteX91" fmla="*/ 6187205 w 12192000"/>
              <a:gd name="connsiteY91" fmla="*/ 2060048 h 3482342"/>
              <a:gd name="connsiteX92" fmla="*/ 6138780 w 12192000"/>
              <a:gd name="connsiteY92" fmla="*/ 2081918 h 3482342"/>
              <a:gd name="connsiteX93" fmla="*/ 6120125 w 12192000"/>
              <a:gd name="connsiteY93" fmla="*/ 2109475 h 3482342"/>
              <a:gd name="connsiteX94" fmla="*/ 6056576 w 12192000"/>
              <a:gd name="connsiteY94" fmla="*/ 2120066 h 3482342"/>
              <a:gd name="connsiteX95" fmla="*/ 5993794 w 12192000"/>
              <a:gd name="connsiteY95" fmla="*/ 2122569 h 3482342"/>
              <a:gd name="connsiteX96" fmla="*/ 5943601 w 12192000"/>
              <a:gd name="connsiteY96" fmla="*/ 2137719 h 3482342"/>
              <a:gd name="connsiteX97" fmla="*/ 5898141 w 12192000"/>
              <a:gd name="connsiteY97" fmla="*/ 2144806 h 3482342"/>
              <a:gd name="connsiteX98" fmla="*/ 5855337 w 12192000"/>
              <a:gd name="connsiteY98" fmla="*/ 2137719 h 3482342"/>
              <a:gd name="connsiteX99" fmla="*/ 5817682 w 12192000"/>
              <a:gd name="connsiteY99" fmla="*/ 2157358 h 3482342"/>
              <a:gd name="connsiteX100" fmla="*/ 5735300 w 12192000"/>
              <a:gd name="connsiteY100" fmla="*/ 2158902 h 3482342"/>
              <a:gd name="connsiteX101" fmla="*/ 5591469 w 12192000"/>
              <a:gd name="connsiteY101" fmla="*/ 2178389 h 3482342"/>
              <a:gd name="connsiteX102" fmla="*/ 5505818 w 12192000"/>
              <a:gd name="connsiteY102" fmla="*/ 2194207 h 3482342"/>
              <a:gd name="connsiteX103" fmla="*/ 5452860 w 12192000"/>
              <a:gd name="connsiteY103" fmla="*/ 2180085 h 3482342"/>
              <a:gd name="connsiteX104" fmla="*/ 5414282 w 12192000"/>
              <a:gd name="connsiteY104" fmla="*/ 2183070 h 3482342"/>
              <a:gd name="connsiteX105" fmla="*/ 5368369 w 12192000"/>
              <a:gd name="connsiteY105" fmla="*/ 2204272 h 3482342"/>
              <a:gd name="connsiteX106" fmla="*/ 5336354 w 12192000"/>
              <a:gd name="connsiteY106" fmla="*/ 2218920 h 3482342"/>
              <a:gd name="connsiteX107" fmla="*/ 5291263 w 12192000"/>
              <a:gd name="connsiteY107" fmla="*/ 2239182 h 3482342"/>
              <a:gd name="connsiteX108" fmla="*/ 5255152 w 12192000"/>
              <a:gd name="connsiteY108" fmla="*/ 2247164 h 3482342"/>
              <a:gd name="connsiteX109" fmla="*/ 5233796 w 12192000"/>
              <a:gd name="connsiteY109" fmla="*/ 2268260 h 3482342"/>
              <a:gd name="connsiteX110" fmla="*/ 5212786 w 12192000"/>
              <a:gd name="connsiteY110" fmla="*/ 2296592 h 3482342"/>
              <a:gd name="connsiteX111" fmla="*/ 5173523 w 12192000"/>
              <a:gd name="connsiteY111" fmla="*/ 2309057 h 3482342"/>
              <a:gd name="connsiteX112" fmla="*/ 5123830 w 12192000"/>
              <a:gd name="connsiteY112" fmla="*/ 2307070 h 3482342"/>
              <a:gd name="connsiteX113" fmla="*/ 5065426 w 12192000"/>
              <a:gd name="connsiteY113" fmla="*/ 2324076 h 3482342"/>
              <a:gd name="connsiteX114" fmla="*/ 4975908 w 12192000"/>
              <a:gd name="connsiteY114" fmla="*/ 2364128 h 3482342"/>
              <a:gd name="connsiteX115" fmla="*/ 4913723 w 12192000"/>
              <a:gd name="connsiteY115" fmla="*/ 2385265 h 3482342"/>
              <a:gd name="connsiteX116" fmla="*/ 4746485 w 12192000"/>
              <a:gd name="connsiteY116" fmla="*/ 2451769 h 3482342"/>
              <a:gd name="connsiteX117" fmla="*/ 4681588 w 12192000"/>
              <a:gd name="connsiteY117" fmla="*/ 2467494 h 3482342"/>
              <a:gd name="connsiteX118" fmla="*/ 1783655 w 12192000"/>
              <a:gd name="connsiteY118" fmla="*/ 3163860 h 3482342"/>
              <a:gd name="connsiteX119" fmla="*/ 1325955 w 12192000"/>
              <a:gd name="connsiteY119" fmla="*/ 3176692 h 3482342"/>
              <a:gd name="connsiteX120" fmla="*/ 1190384 w 12192000"/>
              <a:gd name="connsiteY120" fmla="*/ 3203504 h 3482342"/>
              <a:gd name="connsiteX121" fmla="*/ 1094537 w 12192000"/>
              <a:gd name="connsiteY121" fmla="*/ 3229469 h 3482342"/>
              <a:gd name="connsiteX122" fmla="*/ 779276 w 12192000"/>
              <a:gd name="connsiteY122" fmla="*/ 3327290 h 3482342"/>
              <a:gd name="connsiteX123" fmla="*/ 600378 w 12192000"/>
              <a:gd name="connsiteY123" fmla="*/ 3335250 h 3482342"/>
              <a:gd name="connsiteX124" fmla="*/ 493457 w 12192000"/>
              <a:gd name="connsiteY124" fmla="*/ 3365044 h 3482342"/>
              <a:gd name="connsiteX125" fmla="*/ 349402 w 12192000"/>
              <a:gd name="connsiteY125" fmla="*/ 3380897 h 3482342"/>
              <a:gd name="connsiteX126" fmla="*/ 192183 w 12192000"/>
              <a:gd name="connsiteY126" fmla="*/ 3460075 h 3482342"/>
              <a:gd name="connsiteX127" fmla="*/ 46713 w 12192000"/>
              <a:gd name="connsiteY127" fmla="*/ 3462986 h 3482342"/>
              <a:gd name="connsiteX128" fmla="*/ 2765 w 12192000"/>
              <a:gd name="connsiteY128" fmla="*/ 3480770 h 3482342"/>
              <a:gd name="connsiteX129" fmla="*/ 0 w 12192000"/>
              <a:gd name="connsiteY129" fmla="*/ 3482342 h 3482342"/>
              <a:gd name="connsiteX130" fmla="*/ 0 w 12192000"/>
              <a:gd name="connsiteY130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405286 w 12192000"/>
              <a:gd name="connsiteY16" fmla="*/ 849086 h 3482342"/>
              <a:gd name="connsiteX17" fmla="*/ 11338523 w 12192000"/>
              <a:gd name="connsiteY17" fmla="*/ 852810 h 3482342"/>
              <a:gd name="connsiteX18" fmla="*/ 11313493 w 12192000"/>
              <a:gd name="connsiteY18" fmla="*/ 880860 h 3482342"/>
              <a:gd name="connsiteX19" fmla="*/ 11228040 w 12192000"/>
              <a:gd name="connsiteY19" fmla="*/ 958953 h 3482342"/>
              <a:gd name="connsiteX20" fmla="*/ 11196987 w 12192000"/>
              <a:gd name="connsiteY20" fmla="*/ 1000897 h 3482342"/>
              <a:gd name="connsiteX21" fmla="*/ 11193568 w 12192000"/>
              <a:gd name="connsiteY21" fmla="*/ 1039464 h 3482342"/>
              <a:gd name="connsiteX22" fmla="*/ 11175804 w 12192000"/>
              <a:gd name="connsiteY22" fmla="*/ 1067977 h 3482342"/>
              <a:gd name="connsiteX23" fmla="*/ 11133438 w 12192000"/>
              <a:gd name="connsiteY23" fmla="*/ 1106812 h 3482342"/>
              <a:gd name="connsiteX24" fmla="*/ 11120819 w 12192000"/>
              <a:gd name="connsiteY24" fmla="*/ 1126133 h 3482342"/>
              <a:gd name="connsiteX25" fmla="*/ 11028687 w 12192000"/>
              <a:gd name="connsiteY25" fmla="*/ 1199018 h 3482342"/>
              <a:gd name="connsiteX26" fmla="*/ 10974565 w 12192000"/>
              <a:gd name="connsiteY26" fmla="*/ 1226849 h 3482342"/>
              <a:gd name="connsiteX27" fmla="*/ 10960443 w 12192000"/>
              <a:gd name="connsiteY27" fmla="*/ 1244502 h 3482342"/>
              <a:gd name="connsiteX28" fmla="*/ 10879242 w 12192000"/>
              <a:gd name="connsiteY28" fmla="*/ 1269215 h 3482342"/>
              <a:gd name="connsiteX29" fmla="*/ 10850998 w 12192000"/>
              <a:gd name="connsiteY29" fmla="*/ 1269215 h 3482342"/>
              <a:gd name="connsiteX30" fmla="*/ 10815658 w 12192000"/>
              <a:gd name="connsiteY30" fmla="*/ 1287849 h 3482342"/>
              <a:gd name="connsiteX31" fmla="*/ 10723900 w 12192000"/>
              <a:gd name="connsiteY31" fmla="*/ 1318642 h 3482342"/>
              <a:gd name="connsiteX32" fmla="*/ 10679906 w 12192000"/>
              <a:gd name="connsiteY32" fmla="*/ 1332049 h 3482342"/>
              <a:gd name="connsiteX33" fmla="*/ 10639834 w 12192000"/>
              <a:gd name="connsiteY33" fmla="*/ 1324989 h 3482342"/>
              <a:gd name="connsiteX34" fmla="*/ 10603863 w 12192000"/>
              <a:gd name="connsiteY34" fmla="*/ 1346886 h 3482342"/>
              <a:gd name="connsiteX35" fmla="*/ 10573203 w 12192000"/>
              <a:gd name="connsiteY35" fmla="*/ 1351996 h 3482342"/>
              <a:gd name="connsiteX36" fmla="*/ 10540314 w 12192000"/>
              <a:gd name="connsiteY36" fmla="*/ 1343356 h 3482342"/>
              <a:gd name="connsiteX37" fmla="*/ 10513263 w 12192000"/>
              <a:gd name="connsiteY37" fmla="*/ 1371939 h 3482342"/>
              <a:gd name="connsiteX38" fmla="*/ 10487356 w 12192000"/>
              <a:gd name="connsiteY38" fmla="*/ 1385722 h 3482342"/>
              <a:gd name="connsiteX39" fmla="*/ 10464012 w 12192000"/>
              <a:gd name="connsiteY39" fmla="*/ 1391778 h 3482342"/>
              <a:gd name="connsiteX40" fmla="*/ 10405409 w 12192000"/>
              <a:gd name="connsiteY40" fmla="*/ 1422789 h 3482342"/>
              <a:gd name="connsiteX41" fmla="*/ 10370530 w 12192000"/>
              <a:gd name="connsiteY41" fmla="*/ 1441596 h 3482342"/>
              <a:gd name="connsiteX42" fmla="*/ 10300239 w 12192000"/>
              <a:gd name="connsiteY42" fmla="*/ 1456332 h 3482342"/>
              <a:gd name="connsiteX43" fmla="*/ 10264922 w 12192000"/>
              <a:gd name="connsiteY43" fmla="*/ 1472107 h 3482342"/>
              <a:gd name="connsiteX44" fmla="*/ 10229629 w 12192000"/>
              <a:gd name="connsiteY44" fmla="*/ 1470454 h 3482342"/>
              <a:gd name="connsiteX45" fmla="*/ 10201385 w 12192000"/>
              <a:gd name="connsiteY45" fmla="*/ 1477515 h 3482342"/>
              <a:gd name="connsiteX46" fmla="*/ 10151958 w 12192000"/>
              <a:gd name="connsiteY46" fmla="*/ 1477515 h 3482342"/>
              <a:gd name="connsiteX47" fmla="*/ 10120184 w 12192000"/>
              <a:gd name="connsiteY47" fmla="*/ 1466924 h 3482342"/>
              <a:gd name="connsiteX48" fmla="*/ 10058690 w 12192000"/>
              <a:gd name="connsiteY48" fmla="*/ 1474888 h 3482342"/>
              <a:gd name="connsiteX49" fmla="*/ 10004424 w 12192000"/>
              <a:gd name="connsiteY49" fmla="*/ 1489801 h 3482342"/>
              <a:gd name="connsiteX50" fmla="*/ 9999951 w 12192000"/>
              <a:gd name="connsiteY50" fmla="*/ 1499127 h 3482342"/>
              <a:gd name="connsiteX51" fmla="*/ 9845462 w 12192000"/>
              <a:gd name="connsiteY51" fmla="*/ 1548192 h 3482342"/>
              <a:gd name="connsiteX52" fmla="*/ 9736156 w 12192000"/>
              <a:gd name="connsiteY52" fmla="*/ 1581928 h 3482342"/>
              <a:gd name="connsiteX53" fmla="*/ 9693355 w 12192000"/>
              <a:gd name="connsiteY53" fmla="*/ 1602632 h 3482342"/>
              <a:gd name="connsiteX54" fmla="*/ 9664242 w 12192000"/>
              <a:gd name="connsiteY54" fmla="*/ 1622075 h 3482342"/>
              <a:gd name="connsiteX55" fmla="*/ 9579195 w 12192000"/>
              <a:gd name="connsiteY55" fmla="*/ 1648017 h 3482342"/>
              <a:gd name="connsiteX56" fmla="*/ 9433652 w 12192000"/>
              <a:gd name="connsiteY56" fmla="*/ 1681174 h 3482342"/>
              <a:gd name="connsiteX57" fmla="*/ 9403775 w 12192000"/>
              <a:gd name="connsiteY57" fmla="*/ 1690403 h 3482342"/>
              <a:gd name="connsiteX58" fmla="*/ 9382503 w 12192000"/>
              <a:gd name="connsiteY58" fmla="*/ 1706957 h 3482342"/>
              <a:gd name="connsiteX59" fmla="*/ 9381410 w 12192000"/>
              <a:gd name="connsiteY59" fmla="*/ 1718312 h 3482342"/>
              <a:gd name="connsiteX60" fmla="*/ 9365685 w 12192000"/>
              <a:gd name="connsiteY60" fmla="*/ 1724772 h 3482342"/>
              <a:gd name="connsiteX61" fmla="*/ 9278020 w 12192000"/>
              <a:gd name="connsiteY61" fmla="*/ 1741161 h 3482342"/>
              <a:gd name="connsiteX62" fmla="*/ 9217145 w 12192000"/>
              <a:gd name="connsiteY62" fmla="*/ 1771195 h 3482342"/>
              <a:gd name="connsiteX63" fmla="*/ 8955875 w 12192000"/>
              <a:gd name="connsiteY63" fmla="*/ 1796806 h 3482342"/>
              <a:gd name="connsiteX64" fmla="*/ 8648415 w 12192000"/>
              <a:gd name="connsiteY64" fmla="*/ 1878623 h 3482342"/>
              <a:gd name="connsiteX65" fmla="*/ 8495949 w 12192000"/>
              <a:gd name="connsiteY65" fmla="*/ 1902425 h 3482342"/>
              <a:gd name="connsiteX66" fmla="*/ 8236214 w 12192000"/>
              <a:gd name="connsiteY66" fmla="*/ 1909725 h 3482342"/>
              <a:gd name="connsiteX67" fmla="*/ 8132104 w 12192000"/>
              <a:gd name="connsiteY67" fmla="*/ 1895727 h 3482342"/>
              <a:gd name="connsiteX68" fmla="*/ 7918078 w 12192000"/>
              <a:gd name="connsiteY68" fmla="*/ 1862668 h 3482342"/>
              <a:gd name="connsiteX69" fmla="*/ 7817899 w 12192000"/>
              <a:gd name="connsiteY69" fmla="*/ 1862176 h 3482342"/>
              <a:gd name="connsiteX70" fmla="*/ 7768994 w 12192000"/>
              <a:gd name="connsiteY70" fmla="*/ 1855721 h 3482342"/>
              <a:gd name="connsiteX71" fmla="*/ 7618027 w 12192000"/>
              <a:gd name="connsiteY71" fmla="*/ 1830959 h 3482342"/>
              <a:gd name="connsiteX72" fmla="*/ 7449425 w 12192000"/>
              <a:gd name="connsiteY72" fmla="*/ 1810910 h 3482342"/>
              <a:gd name="connsiteX73" fmla="*/ 7342915 w 12192000"/>
              <a:gd name="connsiteY73" fmla="*/ 1819827 h 3482342"/>
              <a:gd name="connsiteX74" fmla="*/ 7255191 w 12192000"/>
              <a:gd name="connsiteY74" fmla="*/ 1834354 h 3482342"/>
              <a:gd name="connsiteX75" fmla="*/ 7131205 w 12192000"/>
              <a:gd name="connsiteY75" fmla="*/ 1845557 h 3482342"/>
              <a:gd name="connsiteX76" fmla="*/ 6941837 w 12192000"/>
              <a:gd name="connsiteY76" fmla="*/ 1840640 h 3482342"/>
              <a:gd name="connsiteX77" fmla="*/ 6837145 w 12192000"/>
              <a:gd name="connsiteY77" fmla="*/ 1870724 h 3482342"/>
              <a:gd name="connsiteX78" fmla="*/ 6753991 w 12192000"/>
              <a:gd name="connsiteY78" fmla="*/ 1860969 h 3482342"/>
              <a:gd name="connsiteX79" fmla="*/ 6727754 w 12192000"/>
              <a:gd name="connsiteY79" fmla="*/ 1882372 h 3482342"/>
              <a:gd name="connsiteX80" fmla="*/ 6723371 w 12192000"/>
              <a:gd name="connsiteY80" fmla="*/ 1886494 h 3482342"/>
              <a:gd name="connsiteX81" fmla="*/ 6702779 w 12192000"/>
              <a:gd name="connsiteY81" fmla="*/ 1893601 h 3482342"/>
              <a:gd name="connsiteX82" fmla="*/ 6686657 w 12192000"/>
              <a:gd name="connsiteY82" fmla="*/ 1907344 h 3482342"/>
              <a:gd name="connsiteX83" fmla="*/ 6651330 w 12192000"/>
              <a:gd name="connsiteY83" fmla="*/ 1922921 h 3482342"/>
              <a:gd name="connsiteX84" fmla="*/ 6622958 w 12192000"/>
              <a:gd name="connsiteY84" fmla="*/ 1936255 h 3482342"/>
              <a:gd name="connsiteX85" fmla="*/ 6522602 w 12192000"/>
              <a:gd name="connsiteY85" fmla="*/ 1954133 h 3482342"/>
              <a:gd name="connsiteX86" fmla="*/ 6444344 w 12192000"/>
              <a:gd name="connsiteY86" fmla="*/ 1969663 h 3482342"/>
              <a:gd name="connsiteX87" fmla="*/ 6409626 w 12192000"/>
              <a:gd name="connsiteY87" fmla="*/ 1978846 h 3482342"/>
              <a:gd name="connsiteX88" fmla="*/ 6333446 w 12192000"/>
              <a:gd name="connsiteY88" fmla="*/ 1997163 h 3482342"/>
              <a:gd name="connsiteX89" fmla="*/ 6294933 w 12192000"/>
              <a:gd name="connsiteY89" fmla="*/ 2019412 h 3482342"/>
              <a:gd name="connsiteX90" fmla="*/ 6238719 w 12192000"/>
              <a:gd name="connsiteY90" fmla="*/ 2042547 h 3482342"/>
              <a:gd name="connsiteX91" fmla="*/ 6187205 w 12192000"/>
              <a:gd name="connsiteY91" fmla="*/ 2060048 h 3482342"/>
              <a:gd name="connsiteX92" fmla="*/ 6138780 w 12192000"/>
              <a:gd name="connsiteY92" fmla="*/ 2081918 h 3482342"/>
              <a:gd name="connsiteX93" fmla="*/ 6120125 w 12192000"/>
              <a:gd name="connsiteY93" fmla="*/ 2109475 h 3482342"/>
              <a:gd name="connsiteX94" fmla="*/ 6056576 w 12192000"/>
              <a:gd name="connsiteY94" fmla="*/ 2120066 h 3482342"/>
              <a:gd name="connsiteX95" fmla="*/ 5993794 w 12192000"/>
              <a:gd name="connsiteY95" fmla="*/ 2122569 h 3482342"/>
              <a:gd name="connsiteX96" fmla="*/ 5943601 w 12192000"/>
              <a:gd name="connsiteY96" fmla="*/ 2137719 h 3482342"/>
              <a:gd name="connsiteX97" fmla="*/ 5898141 w 12192000"/>
              <a:gd name="connsiteY97" fmla="*/ 2144806 h 3482342"/>
              <a:gd name="connsiteX98" fmla="*/ 5855337 w 12192000"/>
              <a:gd name="connsiteY98" fmla="*/ 2137719 h 3482342"/>
              <a:gd name="connsiteX99" fmla="*/ 5817682 w 12192000"/>
              <a:gd name="connsiteY99" fmla="*/ 2157358 h 3482342"/>
              <a:gd name="connsiteX100" fmla="*/ 5735300 w 12192000"/>
              <a:gd name="connsiteY100" fmla="*/ 2158902 h 3482342"/>
              <a:gd name="connsiteX101" fmla="*/ 5591469 w 12192000"/>
              <a:gd name="connsiteY101" fmla="*/ 2178389 h 3482342"/>
              <a:gd name="connsiteX102" fmla="*/ 5505818 w 12192000"/>
              <a:gd name="connsiteY102" fmla="*/ 2194207 h 3482342"/>
              <a:gd name="connsiteX103" fmla="*/ 5452860 w 12192000"/>
              <a:gd name="connsiteY103" fmla="*/ 2180085 h 3482342"/>
              <a:gd name="connsiteX104" fmla="*/ 5414282 w 12192000"/>
              <a:gd name="connsiteY104" fmla="*/ 2183070 h 3482342"/>
              <a:gd name="connsiteX105" fmla="*/ 5368369 w 12192000"/>
              <a:gd name="connsiteY105" fmla="*/ 2204272 h 3482342"/>
              <a:gd name="connsiteX106" fmla="*/ 5336354 w 12192000"/>
              <a:gd name="connsiteY106" fmla="*/ 2218920 h 3482342"/>
              <a:gd name="connsiteX107" fmla="*/ 5291263 w 12192000"/>
              <a:gd name="connsiteY107" fmla="*/ 2239182 h 3482342"/>
              <a:gd name="connsiteX108" fmla="*/ 5255152 w 12192000"/>
              <a:gd name="connsiteY108" fmla="*/ 2247164 h 3482342"/>
              <a:gd name="connsiteX109" fmla="*/ 5233796 w 12192000"/>
              <a:gd name="connsiteY109" fmla="*/ 2268260 h 3482342"/>
              <a:gd name="connsiteX110" fmla="*/ 5212786 w 12192000"/>
              <a:gd name="connsiteY110" fmla="*/ 2296592 h 3482342"/>
              <a:gd name="connsiteX111" fmla="*/ 5173523 w 12192000"/>
              <a:gd name="connsiteY111" fmla="*/ 2309057 h 3482342"/>
              <a:gd name="connsiteX112" fmla="*/ 5123830 w 12192000"/>
              <a:gd name="connsiteY112" fmla="*/ 2307070 h 3482342"/>
              <a:gd name="connsiteX113" fmla="*/ 5065426 w 12192000"/>
              <a:gd name="connsiteY113" fmla="*/ 2324076 h 3482342"/>
              <a:gd name="connsiteX114" fmla="*/ 4975908 w 12192000"/>
              <a:gd name="connsiteY114" fmla="*/ 2364128 h 3482342"/>
              <a:gd name="connsiteX115" fmla="*/ 4913723 w 12192000"/>
              <a:gd name="connsiteY115" fmla="*/ 2385265 h 3482342"/>
              <a:gd name="connsiteX116" fmla="*/ 4746485 w 12192000"/>
              <a:gd name="connsiteY116" fmla="*/ 2451769 h 3482342"/>
              <a:gd name="connsiteX117" fmla="*/ 4681588 w 12192000"/>
              <a:gd name="connsiteY117" fmla="*/ 2467494 h 3482342"/>
              <a:gd name="connsiteX118" fmla="*/ 1783655 w 12192000"/>
              <a:gd name="connsiteY118" fmla="*/ 3163860 h 3482342"/>
              <a:gd name="connsiteX119" fmla="*/ 1325955 w 12192000"/>
              <a:gd name="connsiteY119" fmla="*/ 3176692 h 3482342"/>
              <a:gd name="connsiteX120" fmla="*/ 1190384 w 12192000"/>
              <a:gd name="connsiteY120" fmla="*/ 3203504 h 3482342"/>
              <a:gd name="connsiteX121" fmla="*/ 1094537 w 12192000"/>
              <a:gd name="connsiteY121" fmla="*/ 3229469 h 3482342"/>
              <a:gd name="connsiteX122" fmla="*/ 779276 w 12192000"/>
              <a:gd name="connsiteY122" fmla="*/ 3327290 h 3482342"/>
              <a:gd name="connsiteX123" fmla="*/ 600378 w 12192000"/>
              <a:gd name="connsiteY123" fmla="*/ 3335250 h 3482342"/>
              <a:gd name="connsiteX124" fmla="*/ 493457 w 12192000"/>
              <a:gd name="connsiteY124" fmla="*/ 3365044 h 3482342"/>
              <a:gd name="connsiteX125" fmla="*/ 349402 w 12192000"/>
              <a:gd name="connsiteY125" fmla="*/ 3380897 h 3482342"/>
              <a:gd name="connsiteX126" fmla="*/ 192183 w 12192000"/>
              <a:gd name="connsiteY126" fmla="*/ 3460075 h 3482342"/>
              <a:gd name="connsiteX127" fmla="*/ 46713 w 12192000"/>
              <a:gd name="connsiteY127" fmla="*/ 3462986 h 3482342"/>
              <a:gd name="connsiteX128" fmla="*/ 2765 w 12192000"/>
              <a:gd name="connsiteY128" fmla="*/ 3480770 h 3482342"/>
              <a:gd name="connsiteX129" fmla="*/ 0 w 12192000"/>
              <a:gd name="connsiteY129" fmla="*/ 3482342 h 3482342"/>
              <a:gd name="connsiteX130" fmla="*/ 0 w 12192000"/>
              <a:gd name="connsiteY130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405286 w 12192000"/>
              <a:gd name="connsiteY16" fmla="*/ 849086 h 3482342"/>
              <a:gd name="connsiteX17" fmla="*/ 11338523 w 12192000"/>
              <a:gd name="connsiteY17" fmla="*/ 852810 h 3482342"/>
              <a:gd name="connsiteX18" fmla="*/ 11313493 w 12192000"/>
              <a:gd name="connsiteY18" fmla="*/ 880860 h 3482342"/>
              <a:gd name="connsiteX19" fmla="*/ 11228040 w 12192000"/>
              <a:gd name="connsiteY19" fmla="*/ 958953 h 3482342"/>
              <a:gd name="connsiteX20" fmla="*/ 11196987 w 12192000"/>
              <a:gd name="connsiteY20" fmla="*/ 1000897 h 3482342"/>
              <a:gd name="connsiteX21" fmla="*/ 11193568 w 12192000"/>
              <a:gd name="connsiteY21" fmla="*/ 1039464 h 3482342"/>
              <a:gd name="connsiteX22" fmla="*/ 11175804 w 12192000"/>
              <a:gd name="connsiteY22" fmla="*/ 1067977 h 3482342"/>
              <a:gd name="connsiteX23" fmla="*/ 11133438 w 12192000"/>
              <a:gd name="connsiteY23" fmla="*/ 1106812 h 3482342"/>
              <a:gd name="connsiteX24" fmla="*/ 11120819 w 12192000"/>
              <a:gd name="connsiteY24" fmla="*/ 1126133 h 3482342"/>
              <a:gd name="connsiteX25" fmla="*/ 11028687 w 12192000"/>
              <a:gd name="connsiteY25" fmla="*/ 1199018 h 3482342"/>
              <a:gd name="connsiteX26" fmla="*/ 10974565 w 12192000"/>
              <a:gd name="connsiteY26" fmla="*/ 1226849 h 3482342"/>
              <a:gd name="connsiteX27" fmla="*/ 10960443 w 12192000"/>
              <a:gd name="connsiteY27" fmla="*/ 1244502 h 3482342"/>
              <a:gd name="connsiteX28" fmla="*/ 10879242 w 12192000"/>
              <a:gd name="connsiteY28" fmla="*/ 1269215 h 3482342"/>
              <a:gd name="connsiteX29" fmla="*/ 10850998 w 12192000"/>
              <a:gd name="connsiteY29" fmla="*/ 1269215 h 3482342"/>
              <a:gd name="connsiteX30" fmla="*/ 10815658 w 12192000"/>
              <a:gd name="connsiteY30" fmla="*/ 1287849 h 3482342"/>
              <a:gd name="connsiteX31" fmla="*/ 10723900 w 12192000"/>
              <a:gd name="connsiteY31" fmla="*/ 1318642 h 3482342"/>
              <a:gd name="connsiteX32" fmla="*/ 10679906 w 12192000"/>
              <a:gd name="connsiteY32" fmla="*/ 1332049 h 3482342"/>
              <a:gd name="connsiteX33" fmla="*/ 10639834 w 12192000"/>
              <a:gd name="connsiteY33" fmla="*/ 1324989 h 3482342"/>
              <a:gd name="connsiteX34" fmla="*/ 10603863 w 12192000"/>
              <a:gd name="connsiteY34" fmla="*/ 1346886 h 3482342"/>
              <a:gd name="connsiteX35" fmla="*/ 10573203 w 12192000"/>
              <a:gd name="connsiteY35" fmla="*/ 1351996 h 3482342"/>
              <a:gd name="connsiteX36" fmla="*/ 10547375 w 12192000"/>
              <a:gd name="connsiteY36" fmla="*/ 1375130 h 3482342"/>
              <a:gd name="connsiteX37" fmla="*/ 10513263 w 12192000"/>
              <a:gd name="connsiteY37" fmla="*/ 1371939 h 3482342"/>
              <a:gd name="connsiteX38" fmla="*/ 10487356 w 12192000"/>
              <a:gd name="connsiteY38" fmla="*/ 1385722 h 3482342"/>
              <a:gd name="connsiteX39" fmla="*/ 10464012 w 12192000"/>
              <a:gd name="connsiteY39" fmla="*/ 1391778 h 3482342"/>
              <a:gd name="connsiteX40" fmla="*/ 10405409 w 12192000"/>
              <a:gd name="connsiteY40" fmla="*/ 1422789 h 3482342"/>
              <a:gd name="connsiteX41" fmla="*/ 10370530 w 12192000"/>
              <a:gd name="connsiteY41" fmla="*/ 1441596 h 3482342"/>
              <a:gd name="connsiteX42" fmla="*/ 10300239 w 12192000"/>
              <a:gd name="connsiteY42" fmla="*/ 1456332 h 3482342"/>
              <a:gd name="connsiteX43" fmla="*/ 10264922 w 12192000"/>
              <a:gd name="connsiteY43" fmla="*/ 1472107 h 3482342"/>
              <a:gd name="connsiteX44" fmla="*/ 10229629 w 12192000"/>
              <a:gd name="connsiteY44" fmla="*/ 1470454 h 3482342"/>
              <a:gd name="connsiteX45" fmla="*/ 10201385 w 12192000"/>
              <a:gd name="connsiteY45" fmla="*/ 1477515 h 3482342"/>
              <a:gd name="connsiteX46" fmla="*/ 10151958 w 12192000"/>
              <a:gd name="connsiteY46" fmla="*/ 1477515 h 3482342"/>
              <a:gd name="connsiteX47" fmla="*/ 10120184 w 12192000"/>
              <a:gd name="connsiteY47" fmla="*/ 1466924 h 3482342"/>
              <a:gd name="connsiteX48" fmla="*/ 10058690 w 12192000"/>
              <a:gd name="connsiteY48" fmla="*/ 1474888 h 3482342"/>
              <a:gd name="connsiteX49" fmla="*/ 10004424 w 12192000"/>
              <a:gd name="connsiteY49" fmla="*/ 1489801 h 3482342"/>
              <a:gd name="connsiteX50" fmla="*/ 9999951 w 12192000"/>
              <a:gd name="connsiteY50" fmla="*/ 1499127 h 3482342"/>
              <a:gd name="connsiteX51" fmla="*/ 9845462 w 12192000"/>
              <a:gd name="connsiteY51" fmla="*/ 1548192 h 3482342"/>
              <a:gd name="connsiteX52" fmla="*/ 9736156 w 12192000"/>
              <a:gd name="connsiteY52" fmla="*/ 1581928 h 3482342"/>
              <a:gd name="connsiteX53" fmla="*/ 9693355 w 12192000"/>
              <a:gd name="connsiteY53" fmla="*/ 1602632 h 3482342"/>
              <a:gd name="connsiteX54" fmla="*/ 9664242 w 12192000"/>
              <a:gd name="connsiteY54" fmla="*/ 1622075 h 3482342"/>
              <a:gd name="connsiteX55" fmla="*/ 9579195 w 12192000"/>
              <a:gd name="connsiteY55" fmla="*/ 1648017 h 3482342"/>
              <a:gd name="connsiteX56" fmla="*/ 9433652 w 12192000"/>
              <a:gd name="connsiteY56" fmla="*/ 1681174 h 3482342"/>
              <a:gd name="connsiteX57" fmla="*/ 9403775 w 12192000"/>
              <a:gd name="connsiteY57" fmla="*/ 1690403 h 3482342"/>
              <a:gd name="connsiteX58" fmla="*/ 9382503 w 12192000"/>
              <a:gd name="connsiteY58" fmla="*/ 1706957 h 3482342"/>
              <a:gd name="connsiteX59" fmla="*/ 9381410 w 12192000"/>
              <a:gd name="connsiteY59" fmla="*/ 1718312 h 3482342"/>
              <a:gd name="connsiteX60" fmla="*/ 9365685 w 12192000"/>
              <a:gd name="connsiteY60" fmla="*/ 1724772 h 3482342"/>
              <a:gd name="connsiteX61" fmla="*/ 9278020 w 12192000"/>
              <a:gd name="connsiteY61" fmla="*/ 1741161 h 3482342"/>
              <a:gd name="connsiteX62" fmla="*/ 9217145 w 12192000"/>
              <a:gd name="connsiteY62" fmla="*/ 1771195 h 3482342"/>
              <a:gd name="connsiteX63" fmla="*/ 8955875 w 12192000"/>
              <a:gd name="connsiteY63" fmla="*/ 1796806 h 3482342"/>
              <a:gd name="connsiteX64" fmla="*/ 8648415 w 12192000"/>
              <a:gd name="connsiteY64" fmla="*/ 1878623 h 3482342"/>
              <a:gd name="connsiteX65" fmla="*/ 8495949 w 12192000"/>
              <a:gd name="connsiteY65" fmla="*/ 1902425 h 3482342"/>
              <a:gd name="connsiteX66" fmla="*/ 8236214 w 12192000"/>
              <a:gd name="connsiteY66" fmla="*/ 1909725 h 3482342"/>
              <a:gd name="connsiteX67" fmla="*/ 8132104 w 12192000"/>
              <a:gd name="connsiteY67" fmla="*/ 1895727 h 3482342"/>
              <a:gd name="connsiteX68" fmla="*/ 7918078 w 12192000"/>
              <a:gd name="connsiteY68" fmla="*/ 1862668 h 3482342"/>
              <a:gd name="connsiteX69" fmla="*/ 7817899 w 12192000"/>
              <a:gd name="connsiteY69" fmla="*/ 1862176 h 3482342"/>
              <a:gd name="connsiteX70" fmla="*/ 7768994 w 12192000"/>
              <a:gd name="connsiteY70" fmla="*/ 1855721 h 3482342"/>
              <a:gd name="connsiteX71" fmla="*/ 7618027 w 12192000"/>
              <a:gd name="connsiteY71" fmla="*/ 1830959 h 3482342"/>
              <a:gd name="connsiteX72" fmla="*/ 7449425 w 12192000"/>
              <a:gd name="connsiteY72" fmla="*/ 1810910 h 3482342"/>
              <a:gd name="connsiteX73" fmla="*/ 7342915 w 12192000"/>
              <a:gd name="connsiteY73" fmla="*/ 1819827 h 3482342"/>
              <a:gd name="connsiteX74" fmla="*/ 7255191 w 12192000"/>
              <a:gd name="connsiteY74" fmla="*/ 1834354 h 3482342"/>
              <a:gd name="connsiteX75" fmla="*/ 7131205 w 12192000"/>
              <a:gd name="connsiteY75" fmla="*/ 1845557 h 3482342"/>
              <a:gd name="connsiteX76" fmla="*/ 6941837 w 12192000"/>
              <a:gd name="connsiteY76" fmla="*/ 1840640 h 3482342"/>
              <a:gd name="connsiteX77" fmla="*/ 6837145 w 12192000"/>
              <a:gd name="connsiteY77" fmla="*/ 1870724 h 3482342"/>
              <a:gd name="connsiteX78" fmla="*/ 6753991 w 12192000"/>
              <a:gd name="connsiteY78" fmla="*/ 1860969 h 3482342"/>
              <a:gd name="connsiteX79" fmla="*/ 6727754 w 12192000"/>
              <a:gd name="connsiteY79" fmla="*/ 1882372 h 3482342"/>
              <a:gd name="connsiteX80" fmla="*/ 6723371 w 12192000"/>
              <a:gd name="connsiteY80" fmla="*/ 1886494 h 3482342"/>
              <a:gd name="connsiteX81" fmla="*/ 6702779 w 12192000"/>
              <a:gd name="connsiteY81" fmla="*/ 1893601 h 3482342"/>
              <a:gd name="connsiteX82" fmla="*/ 6686657 w 12192000"/>
              <a:gd name="connsiteY82" fmla="*/ 1907344 h 3482342"/>
              <a:gd name="connsiteX83" fmla="*/ 6651330 w 12192000"/>
              <a:gd name="connsiteY83" fmla="*/ 1922921 h 3482342"/>
              <a:gd name="connsiteX84" fmla="*/ 6622958 w 12192000"/>
              <a:gd name="connsiteY84" fmla="*/ 1936255 h 3482342"/>
              <a:gd name="connsiteX85" fmla="*/ 6522602 w 12192000"/>
              <a:gd name="connsiteY85" fmla="*/ 1954133 h 3482342"/>
              <a:gd name="connsiteX86" fmla="*/ 6444344 w 12192000"/>
              <a:gd name="connsiteY86" fmla="*/ 1969663 h 3482342"/>
              <a:gd name="connsiteX87" fmla="*/ 6409626 w 12192000"/>
              <a:gd name="connsiteY87" fmla="*/ 1978846 h 3482342"/>
              <a:gd name="connsiteX88" fmla="*/ 6333446 w 12192000"/>
              <a:gd name="connsiteY88" fmla="*/ 1997163 h 3482342"/>
              <a:gd name="connsiteX89" fmla="*/ 6294933 w 12192000"/>
              <a:gd name="connsiteY89" fmla="*/ 2019412 h 3482342"/>
              <a:gd name="connsiteX90" fmla="*/ 6238719 w 12192000"/>
              <a:gd name="connsiteY90" fmla="*/ 2042547 h 3482342"/>
              <a:gd name="connsiteX91" fmla="*/ 6187205 w 12192000"/>
              <a:gd name="connsiteY91" fmla="*/ 2060048 h 3482342"/>
              <a:gd name="connsiteX92" fmla="*/ 6138780 w 12192000"/>
              <a:gd name="connsiteY92" fmla="*/ 2081918 h 3482342"/>
              <a:gd name="connsiteX93" fmla="*/ 6120125 w 12192000"/>
              <a:gd name="connsiteY93" fmla="*/ 2109475 h 3482342"/>
              <a:gd name="connsiteX94" fmla="*/ 6056576 w 12192000"/>
              <a:gd name="connsiteY94" fmla="*/ 2120066 h 3482342"/>
              <a:gd name="connsiteX95" fmla="*/ 5993794 w 12192000"/>
              <a:gd name="connsiteY95" fmla="*/ 2122569 h 3482342"/>
              <a:gd name="connsiteX96" fmla="*/ 5943601 w 12192000"/>
              <a:gd name="connsiteY96" fmla="*/ 2137719 h 3482342"/>
              <a:gd name="connsiteX97" fmla="*/ 5898141 w 12192000"/>
              <a:gd name="connsiteY97" fmla="*/ 2144806 h 3482342"/>
              <a:gd name="connsiteX98" fmla="*/ 5855337 w 12192000"/>
              <a:gd name="connsiteY98" fmla="*/ 2137719 h 3482342"/>
              <a:gd name="connsiteX99" fmla="*/ 5817682 w 12192000"/>
              <a:gd name="connsiteY99" fmla="*/ 2157358 h 3482342"/>
              <a:gd name="connsiteX100" fmla="*/ 5735300 w 12192000"/>
              <a:gd name="connsiteY100" fmla="*/ 2158902 h 3482342"/>
              <a:gd name="connsiteX101" fmla="*/ 5591469 w 12192000"/>
              <a:gd name="connsiteY101" fmla="*/ 2178389 h 3482342"/>
              <a:gd name="connsiteX102" fmla="*/ 5505818 w 12192000"/>
              <a:gd name="connsiteY102" fmla="*/ 2194207 h 3482342"/>
              <a:gd name="connsiteX103" fmla="*/ 5452860 w 12192000"/>
              <a:gd name="connsiteY103" fmla="*/ 2180085 h 3482342"/>
              <a:gd name="connsiteX104" fmla="*/ 5414282 w 12192000"/>
              <a:gd name="connsiteY104" fmla="*/ 2183070 h 3482342"/>
              <a:gd name="connsiteX105" fmla="*/ 5368369 w 12192000"/>
              <a:gd name="connsiteY105" fmla="*/ 2204272 h 3482342"/>
              <a:gd name="connsiteX106" fmla="*/ 5336354 w 12192000"/>
              <a:gd name="connsiteY106" fmla="*/ 2218920 h 3482342"/>
              <a:gd name="connsiteX107" fmla="*/ 5291263 w 12192000"/>
              <a:gd name="connsiteY107" fmla="*/ 2239182 h 3482342"/>
              <a:gd name="connsiteX108" fmla="*/ 5255152 w 12192000"/>
              <a:gd name="connsiteY108" fmla="*/ 2247164 h 3482342"/>
              <a:gd name="connsiteX109" fmla="*/ 5233796 w 12192000"/>
              <a:gd name="connsiteY109" fmla="*/ 2268260 h 3482342"/>
              <a:gd name="connsiteX110" fmla="*/ 5212786 w 12192000"/>
              <a:gd name="connsiteY110" fmla="*/ 2296592 h 3482342"/>
              <a:gd name="connsiteX111" fmla="*/ 5173523 w 12192000"/>
              <a:gd name="connsiteY111" fmla="*/ 2309057 h 3482342"/>
              <a:gd name="connsiteX112" fmla="*/ 5123830 w 12192000"/>
              <a:gd name="connsiteY112" fmla="*/ 2307070 h 3482342"/>
              <a:gd name="connsiteX113" fmla="*/ 5065426 w 12192000"/>
              <a:gd name="connsiteY113" fmla="*/ 2324076 h 3482342"/>
              <a:gd name="connsiteX114" fmla="*/ 4975908 w 12192000"/>
              <a:gd name="connsiteY114" fmla="*/ 2364128 h 3482342"/>
              <a:gd name="connsiteX115" fmla="*/ 4913723 w 12192000"/>
              <a:gd name="connsiteY115" fmla="*/ 2385265 h 3482342"/>
              <a:gd name="connsiteX116" fmla="*/ 4746485 w 12192000"/>
              <a:gd name="connsiteY116" fmla="*/ 2451769 h 3482342"/>
              <a:gd name="connsiteX117" fmla="*/ 4681588 w 12192000"/>
              <a:gd name="connsiteY117" fmla="*/ 2467494 h 3482342"/>
              <a:gd name="connsiteX118" fmla="*/ 1783655 w 12192000"/>
              <a:gd name="connsiteY118" fmla="*/ 3163860 h 3482342"/>
              <a:gd name="connsiteX119" fmla="*/ 1325955 w 12192000"/>
              <a:gd name="connsiteY119" fmla="*/ 3176692 h 3482342"/>
              <a:gd name="connsiteX120" fmla="*/ 1190384 w 12192000"/>
              <a:gd name="connsiteY120" fmla="*/ 3203504 h 3482342"/>
              <a:gd name="connsiteX121" fmla="*/ 1094537 w 12192000"/>
              <a:gd name="connsiteY121" fmla="*/ 3229469 h 3482342"/>
              <a:gd name="connsiteX122" fmla="*/ 779276 w 12192000"/>
              <a:gd name="connsiteY122" fmla="*/ 3327290 h 3482342"/>
              <a:gd name="connsiteX123" fmla="*/ 600378 w 12192000"/>
              <a:gd name="connsiteY123" fmla="*/ 3335250 h 3482342"/>
              <a:gd name="connsiteX124" fmla="*/ 493457 w 12192000"/>
              <a:gd name="connsiteY124" fmla="*/ 3365044 h 3482342"/>
              <a:gd name="connsiteX125" fmla="*/ 349402 w 12192000"/>
              <a:gd name="connsiteY125" fmla="*/ 3380897 h 3482342"/>
              <a:gd name="connsiteX126" fmla="*/ 192183 w 12192000"/>
              <a:gd name="connsiteY126" fmla="*/ 3460075 h 3482342"/>
              <a:gd name="connsiteX127" fmla="*/ 46713 w 12192000"/>
              <a:gd name="connsiteY127" fmla="*/ 3462986 h 3482342"/>
              <a:gd name="connsiteX128" fmla="*/ 2765 w 12192000"/>
              <a:gd name="connsiteY128" fmla="*/ 3480770 h 3482342"/>
              <a:gd name="connsiteX129" fmla="*/ 0 w 12192000"/>
              <a:gd name="connsiteY129" fmla="*/ 3482342 h 3482342"/>
              <a:gd name="connsiteX130" fmla="*/ 0 w 12192000"/>
              <a:gd name="connsiteY130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405286 w 12192000"/>
              <a:gd name="connsiteY16" fmla="*/ 849086 h 3482342"/>
              <a:gd name="connsiteX17" fmla="*/ 11338523 w 12192000"/>
              <a:gd name="connsiteY17" fmla="*/ 852810 h 3482342"/>
              <a:gd name="connsiteX18" fmla="*/ 11313493 w 12192000"/>
              <a:gd name="connsiteY18" fmla="*/ 880860 h 3482342"/>
              <a:gd name="connsiteX19" fmla="*/ 11228040 w 12192000"/>
              <a:gd name="connsiteY19" fmla="*/ 958953 h 3482342"/>
              <a:gd name="connsiteX20" fmla="*/ 11196987 w 12192000"/>
              <a:gd name="connsiteY20" fmla="*/ 1000897 h 3482342"/>
              <a:gd name="connsiteX21" fmla="*/ 11193568 w 12192000"/>
              <a:gd name="connsiteY21" fmla="*/ 1039464 h 3482342"/>
              <a:gd name="connsiteX22" fmla="*/ 11175804 w 12192000"/>
              <a:gd name="connsiteY22" fmla="*/ 1067977 h 3482342"/>
              <a:gd name="connsiteX23" fmla="*/ 11133438 w 12192000"/>
              <a:gd name="connsiteY23" fmla="*/ 1106812 h 3482342"/>
              <a:gd name="connsiteX24" fmla="*/ 11120819 w 12192000"/>
              <a:gd name="connsiteY24" fmla="*/ 1126133 h 3482342"/>
              <a:gd name="connsiteX25" fmla="*/ 11028687 w 12192000"/>
              <a:gd name="connsiteY25" fmla="*/ 1199018 h 3482342"/>
              <a:gd name="connsiteX26" fmla="*/ 10974565 w 12192000"/>
              <a:gd name="connsiteY26" fmla="*/ 1226849 h 3482342"/>
              <a:gd name="connsiteX27" fmla="*/ 10960443 w 12192000"/>
              <a:gd name="connsiteY27" fmla="*/ 1244502 h 3482342"/>
              <a:gd name="connsiteX28" fmla="*/ 10879242 w 12192000"/>
              <a:gd name="connsiteY28" fmla="*/ 1269215 h 3482342"/>
              <a:gd name="connsiteX29" fmla="*/ 10850998 w 12192000"/>
              <a:gd name="connsiteY29" fmla="*/ 1269215 h 3482342"/>
              <a:gd name="connsiteX30" fmla="*/ 10815658 w 12192000"/>
              <a:gd name="connsiteY30" fmla="*/ 1287849 h 3482342"/>
              <a:gd name="connsiteX31" fmla="*/ 10723900 w 12192000"/>
              <a:gd name="connsiteY31" fmla="*/ 1318642 h 3482342"/>
              <a:gd name="connsiteX32" fmla="*/ 10699186 w 12192000"/>
              <a:gd name="connsiteY32" fmla="*/ 1322173 h 3482342"/>
              <a:gd name="connsiteX33" fmla="*/ 10679906 w 12192000"/>
              <a:gd name="connsiteY33" fmla="*/ 1332049 h 3482342"/>
              <a:gd name="connsiteX34" fmla="*/ 10639834 w 12192000"/>
              <a:gd name="connsiteY34" fmla="*/ 1324989 h 3482342"/>
              <a:gd name="connsiteX35" fmla="*/ 10603863 w 12192000"/>
              <a:gd name="connsiteY35" fmla="*/ 1346886 h 3482342"/>
              <a:gd name="connsiteX36" fmla="*/ 10573203 w 12192000"/>
              <a:gd name="connsiteY36" fmla="*/ 1351996 h 3482342"/>
              <a:gd name="connsiteX37" fmla="*/ 10547375 w 12192000"/>
              <a:gd name="connsiteY37" fmla="*/ 1375130 h 3482342"/>
              <a:gd name="connsiteX38" fmla="*/ 10513263 w 12192000"/>
              <a:gd name="connsiteY38" fmla="*/ 1371939 h 3482342"/>
              <a:gd name="connsiteX39" fmla="*/ 10487356 w 12192000"/>
              <a:gd name="connsiteY39" fmla="*/ 1385722 h 3482342"/>
              <a:gd name="connsiteX40" fmla="*/ 10464012 w 12192000"/>
              <a:gd name="connsiteY40" fmla="*/ 1391778 h 3482342"/>
              <a:gd name="connsiteX41" fmla="*/ 10405409 w 12192000"/>
              <a:gd name="connsiteY41" fmla="*/ 1422789 h 3482342"/>
              <a:gd name="connsiteX42" fmla="*/ 10370530 w 12192000"/>
              <a:gd name="connsiteY42" fmla="*/ 1441596 h 3482342"/>
              <a:gd name="connsiteX43" fmla="*/ 10300239 w 12192000"/>
              <a:gd name="connsiteY43" fmla="*/ 1456332 h 3482342"/>
              <a:gd name="connsiteX44" fmla="*/ 10264922 w 12192000"/>
              <a:gd name="connsiteY44" fmla="*/ 1472107 h 3482342"/>
              <a:gd name="connsiteX45" fmla="*/ 10229629 w 12192000"/>
              <a:gd name="connsiteY45" fmla="*/ 1470454 h 3482342"/>
              <a:gd name="connsiteX46" fmla="*/ 10201385 w 12192000"/>
              <a:gd name="connsiteY46" fmla="*/ 1477515 h 3482342"/>
              <a:gd name="connsiteX47" fmla="*/ 10151958 w 12192000"/>
              <a:gd name="connsiteY47" fmla="*/ 1477515 h 3482342"/>
              <a:gd name="connsiteX48" fmla="*/ 10120184 w 12192000"/>
              <a:gd name="connsiteY48" fmla="*/ 1466924 h 3482342"/>
              <a:gd name="connsiteX49" fmla="*/ 10058690 w 12192000"/>
              <a:gd name="connsiteY49" fmla="*/ 1474888 h 3482342"/>
              <a:gd name="connsiteX50" fmla="*/ 10004424 w 12192000"/>
              <a:gd name="connsiteY50" fmla="*/ 1489801 h 3482342"/>
              <a:gd name="connsiteX51" fmla="*/ 9999951 w 12192000"/>
              <a:gd name="connsiteY51" fmla="*/ 1499127 h 3482342"/>
              <a:gd name="connsiteX52" fmla="*/ 9845462 w 12192000"/>
              <a:gd name="connsiteY52" fmla="*/ 1548192 h 3482342"/>
              <a:gd name="connsiteX53" fmla="*/ 9736156 w 12192000"/>
              <a:gd name="connsiteY53" fmla="*/ 1581928 h 3482342"/>
              <a:gd name="connsiteX54" fmla="*/ 9693355 w 12192000"/>
              <a:gd name="connsiteY54" fmla="*/ 1602632 h 3482342"/>
              <a:gd name="connsiteX55" fmla="*/ 9664242 w 12192000"/>
              <a:gd name="connsiteY55" fmla="*/ 1622075 h 3482342"/>
              <a:gd name="connsiteX56" fmla="*/ 9579195 w 12192000"/>
              <a:gd name="connsiteY56" fmla="*/ 1648017 h 3482342"/>
              <a:gd name="connsiteX57" fmla="*/ 9433652 w 12192000"/>
              <a:gd name="connsiteY57" fmla="*/ 1681174 h 3482342"/>
              <a:gd name="connsiteX58" fmla="*/ 9403775 w 12192000"/>
              <a:gd name="connsiteY58" fmla="*/ 1690403 h 3482342"/>
              <a:gd name="connsiteX59" fmla="*/ 9382503 w 12192000"/>
              <a:gd name="connsiteY59" fmla="*/ 1706957 h 3482342"/>
              <a:gd name="connsiteX60" fmla="*/ 9381410 w 12192000"/>
              <a:gd name="connsiteY60" fmla="*/ 1718312 h 3482342"/>
              <a:gd name="connsiteX61" fmla="*/ 9365685 w 12192000"/>
              <a:gd name="connsiteY61" fmla="*/ 1724772 h 3482342"/>
              <a:gd name="connsiteX62" fmla="*/ 9278020 w 12192000"/>
              <a:gd name="connsiteY62" fmla="*/ 1741161 h 3482342"/>
              <a:gd name="connsiteX63" fmla="*/ 9217145 w 12192000"/>
              <a:gd name="connsiteY63" fmla="*/ 1771195 h 3482342"/>
              <a:gd name="connsiteX64" fmla="*/ 8955875 w 12192000"/>
              <a:gd name="connsiteY64" fmla="*/ 1796806 h 3482342"/>
              <a:gd name="connsiteX65" fmla="*/ 8648415 w 12192000"/>
              <a:gd name="connsiteY65" fmla="*/ 1878623 h 3482342"/>
              <a:gd name="connsiteX66" fmla="*/ 8495949 w 12192000"/>
              <a:gd name="connsiteY66" fmla="*/ 1902425 h 3482342"/>
              <a:gd name="connsiteX67" fmla="*/ 8236214 w 12192000"/>
              <a:gd name="connsiteY67" fmla="*/ 1909725 h 3482342"/>
              <a:gd name="connsiteX68" fmla="*/ 8132104 w 12192000"/>
              <a:gd name="connsiteY68" fmla="*/ 1895727 h 3482342"/>
              <a:gd name="connsiteX69" fmla="*/ 7918078 w 12192000"/>
              <a:gd name="connsiteY69" fmla="*/ 1862668 h 3482342"/>
              <a:gd name="connsiteX70" fmla="*/ 7817899 w 12192000"/>
              <a:gd name="connsiteY70" fmla="*/ 1862176 h 3482342"/>
              <a:gd name="connsiteX71" fmla="*/ 7768994 w 12192000"/>
              <a:gd name="connsiteY71" fmla="*/ 1855721 h 3482342"/>
              <a:gd name="connsiteX72" fmla="*/ 7618027 w 12192000"/>
              <a:gd name="connsiteY72" fmla="*/ 1830959 h 3482342"/>
              <a:gd name="connsiteX73" fmla="*/ 7449425 w 12192000"/>
              <a:gd name="connsiteY73" fmla="*/ 1810910 h 3482342"/>
              <a:gd name="connsiteX74" fmla="*/ 7342915 w 12192000"/>
              <a:gd name="connsiteY74" fmla="*/ 1819827 h 3482342"/>
              <a:gd name="connsiteX75" fmla="*/ 7255191 w 12192000"/>
              <a:gd name="connsiteY75" fmla="*/ 1834354 h 3482342"/>
              <a:gd name="connsiteX76" fmla="*/ 7131205 w 12192000"/>
              <a:gd name="connsiteY76" fmla="*/ 1845557 h 3482342"/>
              <a:gd name="connsiteX77" fmla="*/ 6941837 w 12192000"/>
              <a:gd name="connsiteY77" fmla="*/ 1840640 h 3482342"/>
              <a:gd name="connsiteX78" fmla="*/ 6837145 w 12192000"/>
              <a:gd name="connsiteY78" fmla="*/ 1870724 h 3482342"/>
              <a:gd name="connsiteX79" fmla="*/ 6753991 w 12192000"/>
              <a:gd name="connsiteY79" fmla="*/ 1860969 h 3482342"/>
              <a:gd name="connsiteX80" fmla="*/ 6727754 w 12192000"/>
              <a:gd name="connsiteY80" fmla="*/ 1882372 h 3482342"/>
              <a:gd name="connsiteX81" fmla="*/ 6723371 w 12192000"/>
              <a:gd name="connsiteY81" fmla="*/ 1886494 h 3482342"/>
              <a:gd name="connsiteX82" fmla="*/ 6702779 w 12192000"/>
              <a:gd name="connsiteY82" fmla="*/ 1893601 h 3482342"/>
              <a:gd name="connsiteX83" fmla="*/ 6686657 w 12192000"/>
              <a:gd name="connsiteY83" fmla="*/ 1907344 h 3482342"/>
              <a:gd name="connsiteX84" fmla="*/ 6651330 w 12192000"/>
              <a:gd name="connsiteY84" fmla="*/ 1922921 h 3482342"/>
              <a:gd name="connsiteX85" fmla="*/ 6622958 w 12192000"/>
              <a:gd name="connsiteY85" fmla="*/ 1936255 h 3482342"/>
              <a:gd name="connsiteX86" fmla="*/ 6522602 w 12192000"/>
              <a:gd name="connsiteY86" fmla="*/ 1954133 h 3482342"/>
              <a:gd name="connsiteX87" fmla="*/ 6444344 w 12192000"/>
              <a:gd name="connsiteY87" fmla="*/ 1969663 h 3482342"/>
              <a:gd name="connsiteX88" fmla="*/ 6409626 w 12192000"/>
              <a:gd name="connsiteY88" fmla="*/ 1978846 h 3482342"/>
              <a:gd name="connsiteX89" fmla="*/ 6333446 w 12192000"/>
              <a:gd name="connsiteY89" fmla="*/ 1997163 h 3482342"/>
              <a:gd name="connsiteX90" fmla="*/ 6294933 w 12192000"/>
              <a:gd name="connsiteY90" fmla="*/ 2019412 h 3482342"/>
              <a:gd name="connsiteX91" fmla="*/ 6238719 w 12192000"/>
              <a:gd name="connsiteY91" fmla="*/ 2042547 h 3482342"/>
              <a:gd name="connsiteX92" fmla="*/ 6187205 w 12192000"/>
              <a:gd name="connsiteY92" fmla="*/ 2060048 h 3482342"/>
              <a:gd name="connsiteX93" fmla="*/ 6138780 w 12192000"/>
              <a:gd name="connsiteY93" fmla="*/ 2081918 h 3482342"/>
              <a:gd name="connsiteX94" fmla="*/ 6120125 w 12192000"/>
              <a:gd name="connsiteY94" fmla="*/ 2109475 h 3482342"/>
              <a:gd name="connsiteX95" fmla="*/ 6056576 w 12192000"/>
              <a:gd name="connsiteY95" fmla="*/ 2120066 h 3482342"/>
              <a:gd name="connsiteX96" fmla="*/ 5993794 w 12192000"/>
              <a:gd name="connsiteY96" fmla="*/ 2122569 h 3482342"/>
              <a:gd name="connsiteX97" fmla="*/ 5943601 w 12192000"/>
              <a:gd name="connsiteY97" fmla="*/ 2137719 h 3482342"/>
              <a:gd name="connsiteX98" fmla="*/ 5898141 w 12192000"/>
              <a:gd name="connsiteY98" fmla="*/ 2144806 h 3482342"/>
              <a:gd name="connsiteX99" fmla="*/ 5855337 w 12192000"/>
              <a:gd name="connsiteY99" fmla="*/ 2137719 h 3482342"/>
              <a:gd name="connsiteX100" fmla="*/ 5817682 w 12192000"/>
              <a:gd name="connsiteY100" fmla="*/ 2157358 h 3482342"/>
              <a:gd name="connsiteX101" fmla="*/ 5735300 w 12192000"/>
              <a:gd name="connsiteY101" fmla="*/ 2158902 h 3482342"/>
              <a:gd name="connsiteX102" fmla="*/ 5591469 w 12192000"/>
              <a:gd name="connsiteY102" fmla="*/ 2178389 h 3482342"/>
              <a:gd name="connsiteX103" fmla="*/ 5505818 w 12192000"/>
              <a:gd name="connsiteY103" fmla="*/ 2194207 h 3482342"/>
              <a:gd name="connsiteX104" fmla="*/ 5452860 w 12192000"/>
              <a:gd name="connsiteY104" fmla="*/ 2180085 h 3482342"/>
              <a:gd name="connsiteX105" fmla="*/ 5414282 w 12192000"/>
              <a:gd name="connsiteY105" fmla="*/ 2183070 h 3482342"/>
              <a:gd name="connsiteX106" fmla="*/ 5368369 w 12192000"/>
              <a:gd name="connsiteY106" fmla="*/ 2204272 h 3482342"/>
              <a:gd name="connsiteX107" fmla="*/ 5336354 w 12192000"/>
              <a:gd name="connsiteY107" fmla="*/ 2218920 h 3482342"/>
              <a:gd name="connsiteX108" fmla="*/ 5291263 w 12192000"/>
              <a:gd name="connsiteY108" fmla="*/ 2239182 h 3482342"/>
              <a:gd name="connsiteX109" fmla="*/ 5255152 w 12192000"/>
              <a:gd name="connsiteY109" fmla="*/ 2247164 h 3482342"/>
              <a:gd name="connsiteX110" fmla="*/ 5233796 w 12192000"/>
              <a:gd name="connsiteY110" fmla="*/ 2268260 h 3482342"/>
              <a:gd name="connsiteX111" fmla="*/ 5212786 w 12192000"/>
              <a:gd name="connsiteY111" fmla="*/ 2296592 h 3482342"/>
              <a:gd name="connsiteX112" fmla="*/ 5173523 w 12192000"/>
              <a:gd name="connsiteY112" fmla="*/ 2309057 h 3482342"/>
              <a:gd name="connsiteX113" fmla="*/ 5123830 w 12192000"/>
              <a:gd name="connsiteY113" fmla="*/ 2307070 h 3482342"/>
              <a:gd name="connsiteX114" fmla="*/ 5065426 w 12192000"/>
              <a:gd name="connsiteY114" fmla="*/ 2324076 h 3482342"/>
              <a:gd name="connsiteX115" fmla="*/ 4975908 w 12192000"/>
              <a:gd name="connsiteY115" fmla="*/ 2364128 h 3482342"/>
              <a:gd name="connsiteX116" fmla="*/ 4913723 w 12192000"/>
              <a:gd name="connsiteY116" fmla="*/ 2385265 h 3482342"/>
              <a:gd name="connsiteX117" fmla="*/ 4746485 w 12192000"/>
              <a:gd name="connsiteY117" fmla="*/ 2451769 h 3482342"/>
              <a:gd name="connsiteX118" fmla="*/ 4681588 w 12192000"/>
              <a:gd name="connsiteY118" fmla="*/ 2467494 h 3482342"/>
              <a:gd name="connsiteX119" fmla="*/ 1783655 w 12192000"/>
              <a:gd name="connsiteY119" fmla="*/ 3163860 h 3482342"/>
              <a:gd name="connsiteX120" fmla="*/ 1325955 w 12192000"/>
              <a:gd name="connsiteY120" fmla="*/ 3176692 h 3482342"/>
              <a:gd name="connsiteX121" fmla="*/ 1190384 w 12192000"/>
              <a:gd name="connsiteY121" fmla="*/ 3203504 h 3482342"/>
              <a:gd name="connsiteX122" fmla="*/ 1094537 w 12192000"/>
              <a:gd name="connsiteY122" fmla="*/ 3229469 h 3482342"/>
              <a:gd name="connsiteX123" fmla="*/ 779276 w 12192000"/>
              <a:gd name="connsiteY123" fmla="*/ 3327290 h 3482342"/>
              <a:gd name="connsiteX124" fmla="*/ 600378 w 12192000"/>
              <a:gd name="connsiteY124" fmla="*/ 3335250 h 3482342"/>
              <a:gd name="connsiteX125" fmla="*/ 493457 w 12192000"/>
              <a:gd name="connsiteY125" fmla="*/ 3365044 h 3482342"/>
              <a:gd name="connsiteX126" fmla="*/ 349402 w 12192000"/>
              <a:gd name="connsiteY126" fmla="*/ 3380897 h 3482342"/>
              <a:gd name="connsiteX127" fmla="*/ 192183 w 12192000"/>
              <a:gd name="connsiteY127" fmla="*/ 3460075 h 3482342"/>
              <a:gd name="connsiteX128" fmla="*/ 46713 w 12192000"/>
              <a:gd name="connsiteY128" fmla="*/ 3462986 h 3482342"/>
              <a:gd name="connsiteX129" fmla="*/ 2765 w 12192000"/>
              <a:gd name="connsiteY129" fmla="*/ 3480770 h 3482342"/>
              <a:gd name="connsiteX130" fmla="*/ 0 w 12192000"/>
              <a:gd name="connsiteY130" fmla="*/ 3482342 h 3482342"/>
              <a:gd name="connsiteX131" fmla="*/ 0 w 12192000"/>
              <a:gd name="connsiteY131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405286 w 12192000"/>
              <a:gd name="connsiteY16" fmla="*/ 849086 h 3482342"/>
              <a:gd name="connsiteX17" fmla="*/ 11338523 w 12192000"/>
              <a:gd name="connsiteY17" fmla="*/ 852810 h 3482342"/>
              <a:gd name="connsiteX18" fmla="*/ 11313493 w 12192000"/>
              <a:gd name="connsiteY18" fmla="*/ 880860 h 3482342"/>
              <a:gd name="connsiteX19" fmla="*/ 11228040 w 12192000"/>
              <a:gd name="connsiteY19" fmla="*/ 958953 h 3482342"/>
              <a:gd name="connsiteX20" fmla="*/ 11196987 w 12192000"/>
              <a:gd name="connsiteY20" fmla="*/ 1000897 h 3482342"/>
              <a:gd name="connsiteX21" fmla="*/ 11193568 w 12192000"/>
              <a:gd name="connsiteY21" fmla="*/ 1039464 h 3482342"/>
              <a:gd name="connsiteX22" fmla="*/ 11175804 w 12192000"/>
              <a:gd name="connsiteY22" fmla="*/ 1067977 h 3482342"/>
              <a:gd name="connsiteX23" fmla="*/ 11133438 w 12192000"/>
              <a:gd name="connsiteY23" fmla="*/ 1106812 h 3482342"/>
              <a:gd name="connsiteX24" fmla="*/ 11120819 w 12192000"/>
              <a:gd name="connsiteY24" fmla="*/ 1126133 h 3482342"/>
              <a:gd name="connsiteX25" fmla="*/ 11028687 w 12192000"/>
              <a:gd name="connsiteY25" fmla="*/ 1199018 h 3482342"/>
              <a:gd name="connsiteX26" fmla="*/ 10974565 w 12192000"/>
              <a:gd name="connsiteY26" fmla="*/ 1226849 h 3482342"/>
              <a:gd name="connsiteX27" fmla="*/ 10960443 w 12192000"/>
              <a:gd name="connsiteY27" fmla="*/ 1244502 h 3482342"/>
              <a:gd name="connsiteX28" fmla="*/ 10879242 w 12192000"/>
              <a:gd name="connsiteY28" fmla="*/ 1269215 h 3482342"/>
              <a:gd name="connsiteX29" fmla="*/ 10850998 w 12192000"/>
              <a:gd name="connsiteY29" fmla="*/ 1269215 h 3482342"/>
              <a:gd name="connsiteX30" fmla="*/ 10815658 w 12192000"/>
              <a:gd name="connsiteY30" fmla="*/ 1287849 h 3482342"/>
              <a:gd name="connsiteX31" fmla="*/ 10723900 w 12192000"/>
              <a:gd name="connsiteY31" fmla="*/ 1318642 h 3482342"/>
              <a:gd name="connsiteX32" fmla="*/ 10699186 w 12192000"/>
              <a:gd name="connsiteY32" fmla="*/ 1322173 h 3482342"/>
              <a:gd name="connsiteX33" fmla="*/ 10679906 w 12192000"/>
              <a:gd name="connsiteY33" fmla="*/ 1332049 h 3482342"/>
              <a:gd name="connsiteX34" fmla="*/ 10639834 w 12192000"/>
              <a:gd name="connsiteY34" fmla="*/ 1324989 h 3482342"/>
              <a:gd name="connsiteX35" fmla="*/ 10603863 w 12192000"/>
              <a:gd name="connsiteY35" fmla="*/ 1346886 h 3482342"/>
              <a:gd name="connsiteX36" fmla="*/ 10573203 w 12192000"/>
              <a:gd name="connsiteY36" fmla="*/ 1351996 h 3482342"/>
              <a:gd name="connsiteX37" fmla="*/ 10547375 w 12192000"/>
              <a:gd name="connsiteY37" fmla="*/ 1375130 h 3482342"/>
              <a:gd name="connsiteX38" fmla="*/ 10513263 w 12192000"/>
              <a:gd name="connsiteY38" fmla="*/ 1371939 h 3482342"/>
              <a:gd name="connsiteX39" fmla="*/ 10487356 w 12192000"/>
              <a:gd name="connsiteY39" fmla="*/ 1385722 h 3482342"/>
              <a:gd name="connsiteX40" fmla="*/ 10464012 w 12192000"/>
              <a:gd name="connsiteY40" fmla="*/ 1391778 h 3482342"/>
              <a:gd name="connsiteX41" fmla="*/ 10405409 w 12192000"/>
              <a:gd name="connsiteY41" fmla="*/ 1422789 h 3482342"/>
              <a:gd name="connsiteX42" fmla="*/ 10370530 w 12192000"/>
              <a:gd name="connsiteY42" fmla="*/ 1441596 h 3482342"/>
              <a:gd name="connsiteX43" fmla="*/ 10300239 w 12192000"/>
              <a:gd name="connsiteY43" fmla="*/ 1456332 h 3482342"/>
              <a:gd name="connsiteX44" fmla="*/ 10264922 w 12192000"/>
              <a:gd name="connsiteY44" fmla="*/ 1472107 h 3482342"/>
              <a:gd name="connsiteX45" fmla="*/ 10229629 w 12192000"/>
              <a:gd name="connsiteY45" fmla="*/ 1470454 h 3482342"/>
              <a:gd name="connsiteX46" fmla="*/ 10201385 w 12192000"/>
              <a:gd name="connsiteY46" fmla="*/ 1477515 h 3482342"/>
              <a:gd name="connsiteX47" fmla="*/ 10151958 w 12192000"/>
              <a:gd name="connsiteY47" fmla="*/ 1477515 h 3482342"/>
              <a:gd name="connsiteX48" fmla="*/ 10120184 w 12192000"/>
              <a:gd name="connsiteY48" fmla="*/ 1466924 h 3482342"/>
              <a:gd name="connsiteX49" fmla="*/ 10081348 w 12192000"/>
              <a:gd name="connsiteY49" fmla="*/ 1481046 h 3482342"/>
              <a:gd name="connsiteX50" fmla="*/ 10058690 w 12192000"/>
              <a:gd name="connsiteY50" fmla="*/ 1474888 h 3482342"/>
              <a:gd name="connsiteX51" fmla="*/ 10004424 w 12192000"/>
              <a:gd name="connsiteY51" fmla="*/ 1489801 h 3482342"/>
              <a:gd name="connsiteX52" fmla="*/ 9999951 w 12192000"/>
              <a:gd name="connsiteY52" fmla="*/ 1499127 h 3482342"/>
              <a:gd name="connsiteX53" fmla="*/ 9845462 w 12192000"/>
              <a:gd name="connsiteY53" fmla="*/ 1548192 h 3482342"/>
              <a:gd name="connsiteX54" fmla="*/ 9736156 w 12192000"/>
              <a:gd name="connsiteY54" fmla="*/ 1581928 h 3482342"/>
              <a:gd name="connsiteX55" fmla="*/ 9693355 w 12192000"/>
              <a:gd name="connsiteY55" fmla="*/ 1602632 h 3482342"/>
              <a:gd name="connsiteX56" fmla="*/ 9664242 w 12192000"/>
              <a:gd name="connsiteY56" fmla="*/ 1622075 h 3482342"/>
              <a:gd name="connsiteX57" fmla="*/ 9579195 w 12192000"/>
              <a:gd name="connsiteY57" fmla="*/ 1648017 h 3482342"/>
              <a:gd name="connsiteX58" fmla="*/ 9433652 w 12192000"/>
              <a:gd name="connsiteY58" fmla="*/ 1681174 h 3482342"/>
              <a:gd name="connsiteX59" fmla="*/ 9403775 w 12192000"/>
              <a:gd name="connsiteY59" fmla="*/ 1690403 h 3482342"/>
              <a:gd name="connsiteX60" fmla="*/ 9382503 w 12192000"/>
              <a:gd name="connsiteY60" fmla="*/ 1706957 h 3482342"/>
              <a:gd name="connsiteX61" fmla="*/ 9381410 w 12192000"/>
              <a:gd name="connsiteY61" fmla="*/ 1718312 h 3482342"/>
              <a:gd name="connsiteX62" fmla="*/ 9365685 w 12192000"/>
              <a:gd name="connsiteY62" fmla="*/ 1724772 h 3482342"/>
              <a:gd name="connsiteX63" fmla="*/ 9278020 w 12192000"/>
              <a:gd name="connsiteY63" fmla="*/ 1741161 h 3482342"/>
              <a:gd name="connsiteX64" fmla="*/ 9217145 w 12192000"/>
              <a:gd name="connsiteY64" fmla="*/ 1771195 h 3482342"/>
              <a:gd name="connsiteX65" fmla="*/ 8955875 w 12192000"/>
              <a:gd name="connsiteY65" fmla="*/ 1796806 h 3482342"/>
              <a:gd name="connsiteX66" fmla="*/ 8648415 w 12192000"/>
              <a:gd name="connsiteY66" fmla="*/ 1878623 h 3482342"/>
              <a:gd name="connsiteX67" fmla="*/ 8495949 w 12192000"/>
              <a:gd name="connsiteY67" fmla="*/ 1902425 h 3482342"/>
              <a:gd name="connsiteX68" fmla="*/ 8236214 w 12192000"/>
              <a:gd name="connsiteY68" fmla="*/ 1909725 h 3482342"/>
              <a:gd name="connsiteX69" fmla="*/ 8132104 w 12192000"/>
              <a:gd name="connsiteY69" fmla="*/ 1895727 h 3482342"/>
              <a:gd name="connsiteX70" fmla="*/ 7918078 w 12192000"/>
              <a:gd name="connsiteY70" fmla="*/ 1862668 h 3482342"/>
              <a:gd name="connsiteX71" fmla="*/ 7817899 w 12192000"/>
              <a:gd name="connsiteY71" fmla="*/ 1862176 h 3482342"/>
              <a:gd name="connsiteX72" fmla="*/ 7768994 w 12192000"/>
              <a:gd name="connsiteY72" fmla="*/ 1855721 h 3482342"/>
              <a:gd name="connsiteX73" fmla="*/ 7618027 w 12192000"/>
              <a:gd name="connsiteY73" fmla="*/ 1830959 h 3482342"/>
              <a:gd name="connsiteX74" fmla="*/ 7449425 w 12192000"/>
              <a:gd name="connsiteY74" fmla="*/ 1810910 h 3482342"/>
              <a:gd name="connsiteX75" fmla="*/ 7342915 w 12192000"/>
              <a:gd name="connsiteY75" fmla="*/ 1819827 h 3482342"/>
              <a:gd name="connsiteX76" fmla="*/ 7255191 w 12192000"/>
              <a:gd name="connsiteY76" fmla="*/ 1834354 h 3482342"/>
              <a:gd name="connsiteX77" fmla="*/ 7131205 w 12192000"/>
              <a:gd name="connsiteY77" fmla="*/ 1845557 h 3482342"/>
              <a:gd name="connsiteX78" fmla="*/ 6941837 w 12192000"/>
              <a:gd name="connsiteY78" fmla="*/ 1840640 h 3482342"/>
              <a:gd name="connsiteX79" fmla="*/ 6837145 w 12192000"/>
              <a:gd name="connsiteY79" fmla="*/ 1870724 h 3482342"/>
              <a:gd name="connsiteX80" fmla="*/ 6753991 w 12192000"/>
              <a:gd name="connsiteY80" fmla="*/ 1860969 h 3482342"/>
              <a:gd name="connsiteX81" fmla="*/ 6727754 w 12192000"/>
              <a:gd name="connsiteY81" fmla="*/ 1882372 h 3482342"/>
              <a:gd name="connsiteX82" fmla="*/ 6723371 w 12192000"/>
              <a:gd name="connsiteY82" fmla="*/ 1886494 h 3482342"/>
              <a:gd name="connsiteX83" fmla="*/ 6702779 w 12192000"/>
              <a:gd name="connsiteY83" fmla="*/ 1893601 h 3482342"/>
              <a:gd name="connsiteX84" fmla="*/ 6686657 w 12192000"/>
              <a:gd name="connsiteY84" fmla="*/ 1907344 h 3482342"/>
              <a:gd name="connsiteX85" fmla="*/ 6651330 w 12192000"/>
              <a:gd name="connsiteY85" fmla="*/ 1922921 h 3482342"/>
              <a:gd name="connsiteX86" fmla="*/ 6622958 w 12192000"/>
              <a:gd name="connsiteY86" fmla="*/ 1936255 h 3482342"/>
              <a:gd name="connsiteX87" fmla="*/ 6522602 w 12192000"/>
              <a:gd name="connsiteY87" fmla="*/ 1954133 h 3482342"/>
              <a:gd name="connsiteX88" fmla="*/ 6444344 w 12192000"/>
              <a:gd name="connsiteY88" fmla="*/ 1969663 h 3482342"/>
              <a:gd name="connsiteX89" fmla="*/ 6409626 w 12192000"/>
              <a:gd name="connsiteY89" fmla="*/ 1978846 h 3482342"/>
              <a:gd name="connsiteX90" fmla="*/ 6333446 w 12192000"/>
              <a:gd name="connsiteY90" fmla="*/ 1997163 h 3482342"/>
              <a:gd name="connsiteX91" fmla="*/ 6294933 w 12192000"/>
              <a:gd name="connsiteY91" fmla="*/ 2019412 h 3482342"/>
              <a:gd name="connsiteX92" fmla="*/ 6238719 w 12192000"/>
              <a:gd name="connsiteY92" fmla="*/ 2042547 h 3482342"/>
              <a:gd name="connsiteX93" fmla="*/ 6187205 w 12192000"/>
              <a:gd name="connsiteY93" fmla="*/ 2060048 h 3482342"/>
              <a:gd name="connsiteX94" fmla="*/ 6138780 w 12192000"/>
              <a:gd name="connsiteY94" fmla="*/ 2081918 h 3482342"/>
              <a:gd name="connsiteX95" fmla="*/ 6120125 w 12192000"/>
              <a:gd name="connsiteY95" fmla="*/ 2109475 h 3482342"/>
              <a:gd name="connsiteX96" fmla="*/ 6056576 w 12192000"/>
              <a:gd name="connsiteY96" fmla="*/ 2120066 h 3482342"/>
              <a:gd name="connsiteX97" fmla="*/ 5993794 w 12192000"/>
              <a:gd name="connsiteY97" fmla="*/ 2122569 h 3482342"/>
              <a:gd name="connsiteX98" fmla="*/ 5943601 w 12192000"/>
              <a:gd name="connsiteY98" fmla="*/ 2137719 h 3482342"/>
              <a:gd name="connsiteX99" fmla="*/ 5898141 w 12192000"/>
              <a:gd name="connsiteY99" fmla="*/ 2144806 h 3482342"/>
              <a:gd name="connsiteX100" fmla="*/ 5855337 w 12192000"/>
              <a:gd name="connsiteY100" fmla="*/ 2137719 h 3482342"/>
              <a:gd name="connsiteX101" fmla="*/ 5817682 w 12192000"/>
              <a:gd name="connsiteY101" fmla="*/ 2157358 h 3482342"/>
              <a:gd name="connsiteX102" fmla="*/ 5735300 w 12192000"/>
              <a:gd name="connsiteY102" fmla="*/ 2158902 h 3482342"/>
              <a:gd name="connsiteX103" fmla="*/ 5591469 w 12192000"/>
              <a:gd name="connsiteY103" fmla="*/ 2178389 h 3482342"/>
              <a:gd name="connsiteX104" fmla="*/ 5505818 w 12192000"/>
              <a:gd name="connsiteY104" fmla="*/ 2194207 h 3482342"/>
              <a:gd name="connsiteX105" fmla="*/ 5452860 w 12192000"/>
              <a:gd name="connsiteY105" fmla="*/ 2180085 h 3482342"/>
              <a:gd name="connsiteX106" fmla="*/ 5414282 w 12192000"/>
              <a:gd name="connsiteY106" fmla="*/ 2183070 h 3482342"/>
              <a:gd name="connsiteX107" fmla="*/ 5368369 w 12192000"/>
              <a:gd name="connsiteY107" fmla="*/ 2204272 h 3482342"/>
              <a:gd name="connsiteX108" fmla="*/ 5336354 w 12192000"/>
              <a:gd name="connsiteY108" fmla="*/ 2218920 h 3482342"/>
              <a:gd name="connsiteX109" fmla="*/ 5291263 w 12192000"/>
              <a:gd name="connsiteY109" fmla="*/ 2239182 h 3482342"/>
              <a:gd name="connsiteX110" fmla="*/ 5255152 w 12192000"/>
              <a:gd name="connsiteY110" fmla="*/ 2247164 h 3482342"/>
              <a:gd name="connsiteX111" fmla="*/ 5233796 w 12192000"/>
              <a:gd name="connsiteY111" fmla="*/ 2268260 h 3482342"/>
              <a:gd name="connsiteX112" fmla="*/ 5212786 w 12192000"/>
              <a:gd name="connsiteY112" fmla="*/ 2296592 h 3482342"/>
              <a:gd name="connsiteX113" fmla="*/ 5173523 w 12192000"/>
              <a:gd name="connsiteY113" fmla="*/ 2309057 h 3482342"/>
              <a:gd name="connsiteX114" fmla="*/ 5123830 w 12192000"/>
              <a:gd name="connsiteY114" fmla="*/ 2307070 h 3482342"/>
              <a:gd name="connsiteX115" fmla="*/ 5065426 w 12192000"/>
              <a:gd name="connsiteY115" fmla="*/ 2324076 h 3482342"/>
              <a:gd name="connsiteX116" fmla="*/ 4975908 w 12192000"/>
              <a:gd name="connsiteY116" fmla="*/ 2364128 h 3482342"/>
              <a:gd name="connsiteX117" fmla="*/ 4913723 w 12192000"/>
              <a:gd name="connsiteY117" fmla="*/ 2385265 h 3482342"/>
              <a:gd name="connsiteX118" fmla="*/ 4746485 w 12192000"/>
              <a:gd name="connsiteY118" fmla="*/ 2451769 h 3482342"/>
              <a:gd name="connsiteX119" fmla="*/ 4681588 w 12192000"/>
              <a:gd name="connsiteY119" fmla="*/ 2467494 h 3482342"/>
              <a:gd name="connsiteX120" fmla="*/ 1783655 w 12192000"/>
              <a:gd name="connsiteY120" fmla="*/ 3163860 h 3482342"/>
              <a:gd name="connsiteX121" fmla="*/ 1325955 w 12192000"/>
              <a:gd name="connsiteY121" fmla="*/ 3176692 h 3482342"/>
              <a:gd name="connsiteX122" fmla="*/ 1190384 w 12192000"/>
              <a:gd name="connsiteY122" fmla="*/ 3203504 h 3482342"/>
              <a:gd name="connsiteX123" fmla="*/ 1094537 w 12192000"/>
              <a:gd name="connsiteY123" fmla="*/ 3229469 h 3482342"/>
              <a:gd name="connsiteX124" fmla="*/ 779276 w 12192000"/>
              <a:gd name="connsiteY124" fmla="*/ 3327290 h 3482342"/>
              <a:gd name="connsiteX125" fmla="*/ 600378 w 12192000"/>
              <a:gd name="connsiteY125" fmla="*/ 3335250 h 3482342"/>
              <a:gd name="connsiteX126" fmla="*/ 493457 w 12192000"/>
              <a:gd name="connsiteY126" fmla="*/ 3365044 h 3482342"/>
              <a:gd name="connsiteX127" fmla="*/ 349402 w 12192000"/>
              <a:gd name="connsiteY127" fmla="*/ 3380897 h 3482342"/>
              <a:gd name="connsiteX128" fmla="*/ 192183 w 12192000"/>
              <a:gd name="connsiteY128" fmla="*/ 3460075 h 3482342"/>
              <a:gd name="connsiteX129" fmla="*/ 46713 w 12192000"/>
              <a:gd name="connsiteY129" fmla="*/ 3462986 h 3482342"/>
              <a:gd name="connsiteX130" fmla="*/ 2765 w 12192000"/>
              <a:gd name="connsiteY130" fmla="*/ 3480770 h 3482342"/>
              <a:gd name="connsiteX131" fmla="*/ 0 w 12192000"/>
              <a:gd name="connsiteY131" fmla="*/ 3482342 h 3482342"/>
              <a:gd name="connsiteX132" fmla="*/ 0 w 12192000"/>
              <a:gd name="connsiteY132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405286 w 12192000"/>
              <a:gd name="connsiteY16" fmla="*/ 849086 h 3482342"/>
              <a:gd name="connsiteX17" fmla="*/ 11338523 w 12192000"/>
              <a:gd name="connsiteY17" fmla="*/ 852810 h 3482342"/>
              <a:gd name="connsiteX18" fmla="*/ 11313493 w 12192000"/>
              <a:gd name="connsiteY18" fmla="*/ 880860 h 3482342"/>
              <a:gd name="connsiteX19" fmla="*/ 11228040 w 12192000"/>
              <a:gd name="connsiteY19" fmla="*/ 958953 h 3482342"/>
              <a:gd name="connsiteX20" fmla="*/ 11196987 w 12192000"/>
              <a:gd name="connsiteY20" fmla="*/ 1000897 h 3482342"/>
              <a:gd name="connsiteX21" fmla="*/ 11193568 w 12192000"/>
              <a:gd name="connsiteY21" fmla="*/ 1039464 h 3482342"/>
              <a:gd name="connsiteX22" fmla="*/ 11175804 w 12192000"/>
              <a:gd name="connsiteY22" fmla="*/ 1067977 h 3482342"/>
              <a:gd name="connsiteX23" fmla="*/ 11133438 w 12192000"/>
              <a:gd name="connsiteY23" fmla="*/ 1106812 h 3482342"/>
              <a:gd name="connsiteX24" fmla="*/ 11120819 w 12192000"/>
              <a:gd name="connsiteY24" fmla="*/ 1126133 h 3482342"/>
              <a:gd name="connsiteX25" fmla="*/ 11028687 w 12192000"/>
              <a:gd name="connsiteY25" fmla="*/ 1199018 h 3482342"/>
              <a:gd name="connsiteX26" fmla="*/ 10974565 w 12192000"/>
              <a:gd name="connsiteY26" fmla="*/ 1226849 h 3482342"/>
              <a:gd name="connsiteX27" fmla="*/ 10960443 w 12192000"/>
              <a:gd name="connsiteY27" fmla="*/ 1244502 h 3482342"/>
              <a:gd name="connsiteX28" fmla="*/ 10879242 w 12192000"/>
              <a:gd name="connsiteY28" fmla="*/ 1269215 h 3482342"/>
              <a:gd name="connsiteX29" fmla="*/ 10850998 w 12192000"/>
              <a:gd name="connsiteY29" fmla="*/ 1269215 h 3482342"/>
              <a:gd name="connsiteX30" fmla="*/ 10815658 w 12192000"/>
              <a:gd name="connsiteY30" fmla="*/ 1287849 h 3482342"/>
              <a:gd name="connsiteX31" fmla="*/ 10723900 w 12192000"/>
              <a:gd name="connsiteY31" fmla="*/ 1318642 h 3482342"/>
              <a:gd name="connsiteX32" fmla="*/ 10699186 w 12192000"/>
              <a:gd name="connsiteY32" fmla="*/ 1322173 h 3482342"/>
              <a:gd name="connsiteX33" fmla="*/ 10679906 w 12192000"/>
              <a:gd name="connsiteY33" fmla="*/ 1332049 h 3482342"/>
              <a:gd name="connsiteX34" fmla="*/ 10639834 w 12192000"/>
              <a:gd name="connsiteY34" fmla="*/ 1324989 h 3482342"/>
              <a:gd name="connsiteX35" fmla="*/ 10603863 w 12192000"/>
              <a:gd name="connsiteY35" fmla="*/ 1346886 h 3482342"/>
              <a:gd name="connsiteX36" fmla="*/ 10573203 w 12192000"/>
              <a:gd name="connsiteY36" fmla="*/ 1351996 h 3482342"/>
              <a:gd name="connsiteX37" fmla="*/ 10547375 w 12192000"/>
              <a:gd name="connsiteY37" fmla="*/ 1375130 h 3482342"/>
              <a:gd name="connsiteX38" fmla="*/ 10513263 w 12192000"/>
              <a:gd name="connsiteY38" fmla="*/ 1371939 h 3482342"/>
              <a:gd name="connsiteX39" fmla="*/ 10487356 w 12192000"/>
              <a:gd name="connsiteY39" fmla="*/ 1385722 h 3482342"/>
              <a:gd name="connsiteX40" fmla="*/ 10464012 w 12192000"/>
              <a:gd name="connsiteY40" fmla="*/ 1391778 h 3482342"/>
              <a:gd name="connsiteX41" fmla="*/ 10405409 w 12192000"/>
              <a:gd name="connsiteY41" fmla="*/ 1422789 h 3482342"/>
              <a:gd name="connsiteX42" fmla="*/ 10370530 w 12192000"/>
              <a:gd name="connsiteY42" fmla="*/ 1441596 h 3482342"/>
              <a:gd name="connsiteX43" fmla="*/ 10300239 w 12192000"/>
              <a:gd name="connsiteY43" fmla="*/ 1456332 h 3482342"/>
              <a:gd name="connsiteX44" fmla="*/ 10264922 w 12192000"/>
              <a:gd name="connsiteY44" fmla="*/ 1472107 h 3482342"/>
              <a:gd name="connsiteX45" fmla="*/ 10229629 w 12192000"/>
              <a:gd name="connsiteY45" fmla="*/ 1470454 h 3482342"/>
              <a:gd name="connsiteX46" fmla="*/ 10201385 w 12192000"/>
              <a:gd name="connsiteY46" fmla="*/ 1477515 h 3482342"/>
              <a:gd name="connsiteX47" fmla="*/ 10151958 w 12192000"/>
              <a:gd name="connsiteY47" fmla="*/ 1477515 h 3482342"/>
              <a:gd name="connsiteX48" fmla="*/ 10120184 w 12192000"/>
              <a:gd name="connsiteY48" fmla="*/ 1466924 h 3482342"/>
              <a:gd name="connsiteX49" fmla="*/ 10081348 w 12192000"/>
              <a:gd name="connsiteY49" fmla="*/ 1481046 h 3482342"/>
              <a:gd name="connsiteX50" fmla="*/ 10058690 w 12192000"/>
              <a:gd name="connsiteY50" fmla="*/ 1474888 h 3482342"/>
              <a:gd name="connsiteX51" fmla="*/ 10004424 w 12192000"/>
              <a:gd name="connsiteY51" fmla="*/ 1489801 h 3482342"/>
              <a:gd name="connsiteX52" fmla="*/ 9999951 w 12192000"/>
              <a:gd name="connsiteY52" fmla="*/ 1499127 h 3482342"/>
              <a:gd name="connsiteX53" fmla="*/ 9845462 w 12192000"/>
              <a:gd name="connsiteY53" fmla="*/ 1548192 h 3482342"/>
              <a:gd name="connsiteX54" fmla="*/ 9736156 w 12192000"/>
              <a:gd name="connsiteY54" fmla="*/ 1581928 h 3482342"/>
              <a:gd name="connsiteX55" fmla="*/ 9693355 w 12192000"/>
              <a:gd name="connsiteY55" fmla="*/ 1602632 h 3482342"/>
              <a:gd name="connsiteX56" fmla="*/ 9664242 w 12192000"/>
              <a:gd name="connsiteY56" fmla="*/ 1622075 h 3482342"/>
              <a:gd name="connsiteX57" fmla="*/ 9579195 w 12192000"/>
              <a:gd name="connsiteY57" fmla="*/ 1648017 h 3482342"/>
              <a:gd name="connsiteX58" fmla="*/ 9433652 w 12192000"/>
              <a:gd name="connsiteY58" fmla="*/ 1681174 h 3482342"/>
              <a:gd name="connsiteX59" fmla="*/ 9403775 w 12192000"/>
              <a:gd name="connsiteY59" fmla="*/ 1690403 h 3482342"/>
              <a:gd name="connsiteX60" fmla="*/ 9382503 w 12192000"/>
              <a:gd name="connsiteY60" fmla="*/ 1706957 h 3482342"/>
              <a:gd name="connsiteX61" fmla="*/ 9381410 w 12192000"/>
              <a:gd name="connsiteY61" fmla="*/ 1718312 h 3482342"/>
              <a:gd name="connsiteX62" fmla="*/ 9365685 w 12192000"/>
              <a:gd name="connsiteY62" fmla="*/ 1724772 h 3482342"/>
              <a:gd name="connsiteX63" fmla="*/ 9278020 w 12192000"/>
              <a:gd name="connsiteY63" fmla="*/ 1741161 h 3482342"/>
              <a:gd name="connsiteX64" fmla="*/ 9217145 w 12192000"/>
              <a:gd name="connsiteY64" fmla="*/ 1771195 h 3482342"/>
              <a:gd name="connsiteX65" fmla="*/ 8955875 w 12192000"/>
              <a:gd name="connsiteY65" fmla="*/ 1796806 h 3482342"/>
              <a:gd name="connsiteX66" fmla="*/ 8648415 w 12192000"/>
              <a:gd name="connsiteY66" fmla="*/ 1878623 h 3482342"/>
              <a:gd name="connsiteX67" fmla="*/ 8538519 w 12192000"/>
              <a:gd name="connsiteY67" fmla="*/ 1894114 h 3482342"/>
              <a:gd name="connsiteX68" fmla="*/ 8495949 w 12192000"/>
              <a:gd name="connsiteY68" fmla="*/ 1902425 h 3482342"/>
              <a:gd name="connsiteX69" fmla="*/ 8236214 w 12192000"/>
              <a:gd name="connsiteY69" fmla="*/ 1909725 h 3482342"/>
              <a:gd name="connsiteX70" fmla="*/ 8132104 w 12192000"/>
              <a:gd name="connsiteY70" fmla="*/ 1895727 h 3482342"/>
              <a:gd name="connsiteX71" fmla="*/ 7918078 w 12192000"/>
              <a:gd name="connsiteY71" fmla="*/ 1862668 h 3482342"/>
              <a:gd name="connsiteX72" fmla="*/ 7817899 w 12192000"/>
              <a:gd name="connsiteY72" fmla="*/ 1862176 h 3482342"/>
              <a:gd name="connsiteX73" fmla="*/ 7768994 w 12192000"/>
              <a:gd name="connsiteY73" fmla="*/ 1855721 h 3482342"/>
              <a:gd name="connsiteX74" fmla="*/ 7618027 w 12192000"/>
              <a:gd name="connsiteY74" fmla="*/ 1830959 h 3482342"/>
              <a:gd name="connsiteX75" fmla="*/ 7449425 w 12192000"/>
              <a:gd name="connsiteY75" fmla="*/ 1810910 h 3482342"/>
              <a:gd name="connsiteX76" fmla="*/ 7342915 w 12192000"/>
              <a:gd name="connsiteY76" fmla="*/ 1819827 h 3482342"/>
              <a:gd name="connsiteX77" fmla="*/ 7255191 w 12192000"/>
              <a:gd name="connsiteY77" fmla="*/ 1834354 h 3482342"/>
              <a:gd name="connsiteX78" fmla="*/ 7131205 w 12192000"/>
              <a:gd name="connsiteY78" fmla="*/ 1845557 h 3482342"/>
              <a:gd name="connsiteX79" fmla="*/ 6941837 w 12192000"/>
              <a:gd name="connsiteY79" fmla="*/ 1840640 h 3482342"/>
              <a:gd name="connsiteX80" fmla="*/ 6837145 w 12192000"/>
              <a:gd name="connsiteY80" fmla="*/ 1870724 h 3482342"/>
              <a:gd name="connsiteX81" fmla="*/ 6753991 w 12192000"/>
              <a:gd name="connsiteY81" fmla="*/ 1860969 h 3482342"/>
              <a:gd name="connsiteX82" fmla="*/ 6727754 w 12192000"/>
              <a:gd name="connsiteY82" fmla="*/ 1882372 h 3482342"/>
              <a:gd name="connsiteX83" fmla="*/ 6723371 w 12192000"/>
              <a:gd name="connsiteY83" fmla="*/ 1886494 h 3482342"/>
              <a:gd name="connsiteX84" fmla="*/ 6702779 w 12192000"/>
              <a:gd name="connsiteY84" fmla="*/ 1893601 h 3482342"/>
              <a:gd name="connsiteX85" fmla="*/ 6686657 w 12192000"/>
              <a:gd name="connsiteY85" fmla="*/ 1907344 h 3482342"/>
              <a:gd name="connsiteX86" fmla="*/ 6651330 w 12192000"/>
              <a:gd name="connsiteY86" fmla="*/ 1922921 h 3482342"/>
              <a:gd name="connsiteX87" fmla="*/ 6622958 w 12192000"/>
              <a:gd name="connsiteY87" fmla="*/ 1936255 h 3482342"/>
              <a:gd name="connsiteX88" fmla="*/ 6522602 w 12192000"/>
              <a:gd name="connsiteY88" fmla="*/ 1954133 h 3482342"/>
              <a:gd name="connsiteX89" fmla="*/ 6444344 w 12192000"/>
              <a:gd name="connsiteY89" fmla="*/ 1969663 h 3482342"/>
              <a:gd name="connsiteX90" fmla="*/ 6409626 w 12192000"/>
              <a:gd name="connsiteY90" fmla="*/ 1978846 h 3482342"/>
              <a:gd name="connsiteX91" fmla="*/ 6333446 w 12192000"/>
              <a:gd name="connsiteY91" fmla="*/ 1997163 h 3482342"/>
              <a:gd name="connsiteX92" fmla="*/ 6294933 w 12192000"/>
              <a:gd name="connsiteY92" fmla="*/ 2019412 h 3482342"/>
              <a:gd name="connsiteX93" fmla="*/ 6238719 w 12192000"/>
              <a:gd name="connsiteY93" fmla="*/ 2042547 h 3482342"/>
              <a:gd name="connsiteX94" fmla="*/ 6187205 w 12192000"/>
              <a:gd name="connsiteY94" fmla="*/ 2060048 h 3482342"/>
              <a:gd name="connsiteX95" fmla="*/ 6138780 w 12192000"/>
              <a:gd name="connsiteY95" fmla="*/ 2081918 h 3482342"/>
              <a:gd name="connsiteX96" fmla="*/ 6120125 w 12192000"/>
              <a:gd name="connsiteY96" fmla="*/ 2109475 h 3482342"/>
              <a:gd name="connsiteX97" fmla="*/ 6056576 w 12192000"/>
              <a:gd name="connsiteY97" fmla="*/ 2120066 h 3482342"/>
              <a:gd name="connsiteX98" fmla="*/ 5993794 w 12192000"/>
              <a:gd name="connsiteY98" fmla="*/ 2122569 h 3482342"/>
              <a:gd name="connsiteX99" fmla="*/ 5943601 w 12192000"/>
              <a:gd name="connsiteY99" fmla="*/ 2137719 h 3482342"/>
              <a:gd name="connsiteX100" fmla="*/ 5898141 w 12192000"/>
              <a:gd name="connsiteY100" fmla="*/ 2144806 h 3482342"/>
              <a:gd name="connsiteX101" fmla="*/ 5855337 w 12192000"/>
              <a:gd name="connsiteY101" fmla="*/ 2137719 h 3482342"/>
              <a:gd name="connsiteX102" fmla="*/ 5817682 w 12192000"/>
              <a:gd name="connsiteY102" fmla="*/ 2157358 h 3482342"/>
              <a:gd name="connsiteX103" fmla="*/ 5735300 w 12192000"/>
              <a:gd name="connsiteY103" fmla="*/ 2158902 h 3482342"/>
              <a:gd name="connsiteX104" fmla="*/ 5591469 w 12192000"/>
              <a:gd name="connsiteY104" fmla="*/ 2178389 h 3482342"/>
              <a:gd name="connsiteX105" fmla="*/ 5505818 w 12192000"/>
              <a:gd name="connsiteY105" fmla="*/ 2194207 h 3482342"/>
              <a:gd name="connsiteX106" fmla="*/ 5452860 w 12192000"/>
              <a:gd name="connsiteY106" fmla="*/ 2180085 h 3482342"/>
              <a:gd name="connsiteX107" fmla="*/ 5414282 w 12192000"/>
              <a:gd name="connsiteY107" fmla="*/ 2183070 h 3482342"/>
              <a:gd name="connsiteX108" fmla="*/ 5368369 w 12192000"/>
              <a:gd name="connsiteY108" fmla="*/ 2204272 h 3482342"/>
              <a:gd name="connsiteX109" fmla="*/ 5336354 w 12192000"/>
              <a:gd name="connsiteY109" fmla="*/ 2218920 h 3482342"/>
              <a:gd name="connsiteX110" fmla="*/ 5291263 w 12192000"/>
              <a:gd name="connsiteY110" fmla="*/ 2239182 h 3482342"/>
              <a:gd name="connsiteX111" fmla="*/ 5255152 w 12192000"/>
              <a:gd name="connsiteY111" fmla="*/ 2247164 h 3482342"/>
              <a:gd name="connsiteX112" fmla="*/ 5233796 w 12192000"/>
              <a:gd name="connsiteY112" fmla="*/ 2268260 h 3482342"/>
              <a:gd name="connsiteX113" fmla="*/ 5212786 w 12192000"/>
              <a:gd name="connsiteY113" fmla="*/ 2296592 h 3482342"/>
              <a:gd name="connsiteX114" fmla="*/ 5173523 w 12192000"/>
              <a:gd name="connsiteY114" fmla="*/ 2309057 h 3482342"/>
              <a:gd name="connsiteX115" fmla="*/ 5123830 w 12192000"/>
              <a:gd name="connsiteY115" fmla="*/ 2307070 h 3482342"/>
              <a:gd name="connsiteX116" fmla="*/ 5065426 w 12192000"/>
              <a:gd name="connsiteY116" fmla="*/ 2324076 h 3482342"/>
              <a:gd name="connsiteX117" fmla="*/ 4975908 w 12192000"/>
              <a:gd name="connsiteY117" fmla="*/ 2364128 h 3482342"/>
              <a:gd name="connsiteX118" fmla="*/ 4913723 w 12192000"/>
              <a:gd name="connsiteY118" fmla="*/ 2385265 h 3482342"/>
              <a:gd name="connsiteX119" fmla="*/ 4746485 w 12192000"/>
              <a:gd name="connsiteY119" fmla="*/ 2451769 h 3482342"/>
              <a:gd name="connsiteX120" fmla="*/ 4681588 w 12192000"/>
              <a:gd name="connsiteY120" fmla="*/ 2467494 h 3482342"/>
              <a:gd name="connsiteX121" fmla="*/ 1783655 w 12192000"/>
              <a:gd name="connsiteY121" fmla="*/ 3163860 h 3482342"/>
              <a:gd name="connsiteX122" fmla="*/ 1325955 w 12192000"/>
              <a:gd name="connsiteY122" fmla="*/ 3176692 h 3482342"/>
              <a:gd name="connsiteX123" fmla="*/ 1190384 w 12192000"/>
              <a:gd name="connsiteY123" fmla="*/ 3203504 h 3482342"/>
              <a:gd name="connsiteX124" fmla="*/ 1094537 w 12192000"/>
              <a:gd name="connsiteY124" fmla="*/ 3229469 h 3482342"/>
              <a:gd name="connsiteX125" fmla="*/ 779276 w 12192000"/>
              <a:gd name="connsiteY125" fmla="*/ 3327290 h 3482342"/>
              <a:gd name="connsiteX126" fmla="*/ 600378 w 12192000"/>
              <a:gd name="connsiteY126" fmla="*/ 3335250 h 3482342"/>
              <a:gd name="connsiteX127" fmla="*/ 493457 w 12192000"/>
              <a:gd name="connsiteY127" fmla="*/ 3365044 h 3482342"/>
              <a:gd name="connsiteX128" fmla="*/ 349402 w 12192000"/>
              <a:gd name="connsiteY128" fmla="*/ 3380897 h 3482342"/>
              <a:gd name="connsiteX129" fmla="*/ 192183 w 12192000"/>
              <a:gd name="connsiteY129" fmla="*/ 3460075 h 3482342"/>
              <a:gd name="connsiteX130" fmla="*/ 46713 w 12192000"/>
              <a:gd name="connsiteY130" fmla="*/ 3462986 h 3482342"/>
              <a:gd name="connsiteX131" fmla="*/ 2765 w 12192000"/>
              <a:gd name="connsiteY131" fmla="*/ 3480770 h 3482342"/>
              <a:gd name="connsiteX132" fmla="*/ 0 w 12192000"/>
              <a:gd name="connsiteY132" fmla="*/ 3482342 h 3482342"/>
              <a:gd name="connsiteX133" fmla="*/ 0 w 12192000"/>
              <a:gd name="connsiteY133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405286 w 12192000"/>
              <a:gd name="connsiteY16" fmla="*/ 849086 h 3482342"/>
              <a:gd name="connsiteX17" fmla="*/ 11338523 w 12192000"/>
              <a:gd name="connsiteY17" fmla="*/ 852810 h 3482342"/>
              <a:gd name="connsiteX18" fmla="*/ 11313493 w 12192000"/>
              <a:gd name="connsiteY18" fmla="*/ 880860 h 3482342"/>
              <a:gd name="connsiteX19" fmla="*/ 11228040 w 12192000"/>
              <a:gd name="connsiteY19" fmla="*/ 958953 h 3482342"/>
              <a:gd name="connsiteX20" fmla="*/ 11196987 w 12192000"/>
              <a:gd name="connsiteY20" fmla="*/ 1000897 h 3482342"/>
              <a:gd name="connsiteX21" fmla="*/ 11193568 w 12192000"/>
              <a:gd name="connsiteY21" fmla="*/ 1039464 h 3482342"/>
              <a:gd name="connsiteX22" fmla="*/ 11175804 w 12192000"/>
              <a:gd name="connsiteY22" fmla="*/ 1067977 h 3482342"/>
              <a:gd name="connsiteX23" fmla="*/ 11133438 w 12192000"/>
              <a:gd name="connsiteY23" fmla="*/ 1106812 h 3482342"/>
              <a:gd name="connsiteX24" fmla="*/ 11120819 w 12192000"/>
              <a:gd name="connsiteY24" fmla="*/ 1126133 h 3482342"/>
              <a:gd name="connsiteX25" fmla="*/ 11028687 w 12192000"/>
              <a:gd name="connsiteY25" fmla="*/ 1199018 h 3482342"/>
              <a:gd name="connsiteX26" fmla="*/ 10974565 w 12192000"/>
              <a:gd name="connsiteY26" fmla="*/ 1226849 h 3482342"/>
              <a:gd name="connsiteX27" fmla="*/ 10960443 w 12192000"/>
              <a:gd name="connsiteY27" fmla="*/ 1244502 h 3482342"/>
              <a:gd name="connsiteX28" fmla="*/ 10879242 w 12192000"/>
              <a:gd name="connsiteY28" fmla="*/ 1269215 h 3482342"/>
              <a:gd name="connsiteX29" fmla="*/ 10850998 w 12192000"/>
              <a:gd name="connsiteY29" fmla="*/ 1269215 h 3482342"/>
              <a:gd name="connsiteX30" fmla="*/ 10815658 w 12192000"/>
              <a:gd name="connsiteY30" fmla="*/ 1287849 h 3482342"/>
              <a:gd name="connsiteX31" fmla="*/ 10723900 w 12192000"/>
              <a:gd name="connsiteY31" fmla="*/ 1318642 h 3482342"/>
              <a:gd name="connsiteX32" fmla="*/ 10699186 w 12192000"/>
              <a:gd name="connsiteY32" fmla="*/ 1322173 h 3482342"/>
              <a:gd name="connsiteX33" fmla="*/ 10679906 w 12192000"/>
              <a:gd name="connsiteY33" fmla="*/ 1332049 h 3482342"/>
              <a:gd name="connsiteX34" fmla="*/ 10639834 w 12192000"/>
              <a:gd name="connsiteY34" fmla="*/ 1324989 h 3482342"/>
              <a:gd name="connsiteX35" fmla="*/ 10603863 w 12192000"/>
              <a:gd name="connsiteY35" fmla="*/ 1346886 h 3482342"/>
              <a:gd name="connsiteX36" fmla="*/ 10573203 w 12192000"/>
              <a:gd name="connsiteY36" fmla="*/ 1351996 h 3482342"/>
              <a:gd name="connsiteX37" fmla="*/ 10547375 w 12192000"/>
              <a:gd name="connsiteY37" fmla="*/ 1375130 h 3482342"/>
              <a:gd name="connsiteX38" fmla="*/ 10513263 w 12192000"/>
              <a:gd name="connsiteY38" fmla="*/ 1371939 h 3482342"/>
              <a:gd name="connsiteX39" fmla="*/ 10487356 w 12192000"/>
              <a:gd name="connsiteY39" fmla="*/ 1385722 h 3482342"/>
              <a:gd name="connsiteX40" fmla="*/ 10464012 w 12192000"/>
              <a:gd name="connsiteY40" fmla="*/ 1391778 h 3482342"/>
              <a:gd name="connsiteX41" fmla="*/ 10405409 w 12192000"/>
              <a:gd name="connsiteY41" fmla="*/ 1422789 h 3482342"/>
              <a:gd name="connsiteX42" fmla="*/ 10370530 w 12192000"/>
              <a:gd name="connsiteY42" fmla="*/ 1441596 h 3482342"/>
              <a:gd name="connsiteX43" fmla="*/ 10300239 w 12192000"/>
              <a:gd name="connsiteY43" fmla="*/ 1456332 h 3482342"/>
              <a:gd name="connsiteX44" fmla="*/ 10264922 w 12192000"/>
              <a:gd name="connsiteY44" fmla="*/ 1472107 h 3482342"/>
              <a:gd name="connsiteX45" fmla="*/ 10229629 w 12192000"/>
              <a:gd name="connsiteY45" fmla="*/ 1470454 h 3482342"/>
              <a:gd name="connsiteX46" fmla="*/ 10201385 w 12192000"/>
              <a:gd name="connsiteY46" fmla="*/ 1477515 h 3482342"/>
              <a:gd name="connsiteX47" fmla="*/ 10151958 w 12192000"/>
              <a:gd name="connsiteY47" fmla="*/ 1477515 h 3482342"/>
              <a:gd name="connsiteX48" fmla="*/ 10120184 w 12192000"/>
              <a:gd name="connsiteY48" fmla="*/ 1466924 h 3482342"/>
              <a:gd name="connsiteX49" fmla="*/ 10081348 w 12192000"/>
              <a:gd name="connsiteY49" fmla="*/ 1481046 h 3482342"/>
              <a:gd name="connsiteX50" fmla="*/ 10058690 w 12192000"/>
              <a:gd name="connsiteY50" fmla="*/ 1474888 h 3482342"/>
              <a:gd name="connsiteX51" fmla="*/ 10004424 w 12192000"/>
              <a:gd name="connsiteY51" fmla="*/ 1489801 h 3482342"/>
              <a:gd name="connsiteX52" fmla="*/ 9999951 w 12192000"/>
              <a:gd name="connsiteY52" fmla="*/ 1499127 h 3482342"/>
              <a:gd name="connsiteX53" fmla="*/ 9845462 w 12192000"/>
              <a:gd name="connsiteY53" fmla="*/ 1548192 h 3482342"/>
              <a:gd name="connsiteX54" fmla="*/ 9736156 w 12192000"/>
              <a:gd name="connsiteY54" fmla="*/ 1581928 h 3482342"/>
              <a:gd name="connsiteX55" fmla="*/ 9693355 w 12192000"/>
              <a:gd name="connsiteY55" fmla="*/ 1602632 h 3482342"/>
              <a:gd name="connsiteX56" fmla="*/ 9664242 w 12192000"/>
              <a:gd name="connsiteY56" fmla="*/ 1622075 h 3482342"/>
              <a:gd name="connsiteX57" fmla="*/ 9579195 w 12192000"/>
              <a:gd name="connsiteY57" fmla="*/ 1648017 h 3482342"/>
              <a:gd name="connsiteX58" fmla="*/ 9433652 w 12192000"/>
              <a:gd name="connsiteY58" fmla="*/ 1681174 h 3482342"/>
              <a:gd name="connsiteX59" fmla="*/ 9403775 w 12192000"/>
              <a:gd name="connsiteY59" fmla="*/ 1690403 h 3482342"/>
              <a:gd name="connsiteX60" fmla="*/ 9382503 w 12192000"/>
              <a:gd name="connsiteY60" fmla="*/ 1706957 h 3482342"/>
              <a:gd name="connsiteX61" fmla="*/ 9381410 w 12192000"/>
              <a:gd name="connsiteY61" fmla="*/ 1718312 h 3482342"/>
              <a:gd name="connsiteX62" fmla="*/ 9365685 w 12192000"/>
              <a:gd name="connsiteY62" fmla="*/ 1724772 h 3482342"/>
              <a:gd name="connsiteX63" fmla="*/ 9278020 w 12192000"/>
              <a:gd name="connsiteY63" fmla="*/ 1741161 h 3482342"/>
              <a:gd name="connsiteX64" fmla="*/ 9217145 w 12192000"/>
              <a:gd name="connsiteY64" fmla="*/ 1771195 h 3482342"/>
              <a:gd name="connsiteX65" fmla="*/ 8955875 w 12192000"/>
              <a:gd name="connsiteY65" fmla="*/ 1796806 h 3482342"/>
              <a:gd name="connsiteX66" fmla="*/ 8648415 w 12192000"/>
              <a:gd name="connsiteY66" fmla="*/ 1878623 h 3482342"/>
              <a:gd name="connsiteX67" fmla="*/ 8538519 w 12192000"/>
              <a:gd name="connsiteY67" fmla="*/ 1894114 h 3482342"/>
              <a:gd name="connsiteX68" fmla="*/ 8495949 w 12192000"/>
              <a:gd name="connsiteY68" fmla="*/ 1902425 h 3482342"/>
              <a:gd name="connsiteX69" fmla="*/ 8236214 w 12192000"/>
              <a:gd name="connsiteY69" fmla="*/ 1909725 h 3482342"/>
              <a:gd name="connsiteX70" fmla="*/ 8132104 w 12192000"/>
              <a:gd name="connsiteY70" fmla="*/ 1895727 h 3482342"/>
              <a:gd name="connsiteX71" fmla="*/ 7918078 w 12192000"/>
              <a:gd name="connsiteY71" fmla="*/ 1862668 h 3482342"/>
              <a:gd name="connsiteX72" fmla="*/ 7817899 w 12192000"/>
              <a:gd name="connsiteY72" fmla="*/ 1862176 h 3482342"/>
              <a:gd name="connsiteX73" fmla="*/ 7768994 w 12192000"/>
              <a:gd name="connsiteY73" fmla="*/ 1855721 h 3482342"/>
              <a:gd name="connsiteX74" fmla="*/ 7618027 w 12192000"/>
              <a:gd name="connsiteY74" fmla="*/ 1830959 h 3482342"/>
              <a:gd name="connsiteX75" fmla="*/ 7449425 w 12192000"/>
              <a:gd name="connsiteY75" fmla="*/ 1810910 h 3482342"/>
              <a:gd name="connsiteX76" fmla="*/ 7342915 w 12192000"/>
              <a:gd name="connsiteY76" fmla="*/ 1819827 h 3482342"/>
              <a:gd name="connsiteX77" fmla="*/ 7255191 w 12192000"/>
              <a:gd name="connsiteY77" fmla="*/ 1834354 h 3482342"/>
              <a:gd name="connsiteX78" fmla="*/ 7131205 w 12192000"/>
              <a:gd name="connsiteY78" fmla="*/ 1845557 h 3482342"/>
              <a:gd name="connsiteX79" fmla="*/ 6941837 w 12192000"/>
              <a:gd name="connsiteY79" fmla="*/ 1840640 h 3482342"/>
              <a:gd name="connsiteX80" fmla="*/ 6837145 w 12192000"/>
              <a:gd name="connsiteY80" fmla="*/ 1870724 h 3482342"/>
              <a:gd name="connsiteX81" fmla="*/ 6753991 w 12192000"/>
              <a:gd name="connsiteY81" fmla="*/ 1860969 h 3482342"/>
              <a:gd name="connsiteX82" fmla="*/ 6727754 w 12192000"/>
              <a:gd name="connsiteY82" fmla="*/ 1882372 h 3482342"/>
              <a:gd name="connsiteX83" fmla="*/ 6723371 w 12192000"/>
              <a:gd name="connsiteY83" fmla="*/ 1886494 h 3482342"/>
              <a:gd name="connsiteX84" fmla="*/ 6702779 w 12192000"/>
              <a:gd name="connsiteY84" fmla="*/ 1893601 h 3482342"/>
              <a:gd name="connsiteX85" fmla="*/ 6686657 w 12192000"/>
              <a:gd name="connsiteY85" fmla="*/ 1907344 h 3482342"/>
              <a:gd name="connsiteX86" fmla="*/ 6651330 w 12192000"/>
              <a:gd name="connsiteY86" fmla="*/ 1922921 h 3482342"/>
              <a:gd name="connsiteX87" fmla="*/ 6622958 w 12192000"/>
              <a:gd name="connsiteY87" fmla="*/ 1936255 h 3482342"/>
              <a:gd name="connsiteX88" fmla="*/ 6522602 w 12192000"/>
              <a:gd name="connsiteY88" fmla="*/ 1954133 h 3482342"/>
              <a:gd name="connsiteX89" fmla="*/ 6444344 w 12192000"/>
              <a:gd name="connsiteY89" fmla="*/ 1969663 h 3482342"/>
              <a:gd name="connsiteX90" fmla="*/ 6409626 w 12192000"/>
              <a:gd name="connsiteY90" fmla="*/ 1978846 h 3482342"/>
              <a:gd name="connsiteX91" fmla="*/ 6333446 w 12192000"/>
              <a:gd name="connsiteY91" fmla="*/ 1997163 h 3482342"/>
              <a:gd name="connsiteX92" fmla="*/ 6294933 w 12192000"/>
              <a:gd name="connsiteY92" fmla="*/ 2019412 h 3482342"/>
              <a:gd name="connsiteX93" fmla="*/ 6238719 w 12192000"/>
              <a:gd name="connsiteY93" fmla="*/ 2042547 h 3482342"/>
              <a:gd name="connsiteX94" fmla="*/ 6187205 w 12192000"/>
              <a:gd name="connsiteY94" fmla="*/ 2060048 h 3482342"/>
              <a:gd name="connsiteX95" fmla="*/ 6138780 w 12192000"/>
              <a:gd name="connsiteY95" fmla="*/ 2081918 h 3482342"/>
              <a:gd name="connsiteX96" fmla="*/ 6120125 w 12192000"/>
              <a:gd name="connsiteY96" fmla="*/ 2109475 h 3482342"/>
              <a:gd name="connsiteX97" fmla="*/ 6056576 w 12192000"/>
              <a:gd name="connsiteY97" fmla="*/ 2120066 h 3482342"/>
              <a:gd name="connsiteX98" fmla="*/ 5993794 w 12192000"/>
              <a:gd name="connsiteY98" fmla="*/ 2122569 h 3482342"/>
              <a:gd name="connsiteX99" fmla="*/ 5943601 w 12192000"/>
              <a:gd name="connsiteY99" fmla="*/ 2137719 h 3482342"/>
              <a:gd name="connsiteX100" fmla="*/ 5898141 w 12192000"/>
              <a:gd name="connsiteY100" fmla="*/ 2144806 h 3482342"/>
              <a:gd name="connsiteX101" fmla="*/ 5855337 w 12192000"/>
              <a:gd name="connsiteY101" fmla="*/ 2137719 h 3482342"/>
              <a:gd name="connsiteX102" fmla="*/ 5817682 w 12192000"/>
              <a:gd name="connsiteY102" fmla="*/ 2157358 h 3482342"/>
              <a:gd name="connsiteX103" fmla="*/ 5735300 w 12192000"/>
              <a:gd name="connsiteY103" fmla="*/ 2158902 h 3482342"/>
              <a:gd name="connsiteX104" fmla="*/ 5591469 w 12192000"/>
              <a:gd name="connsiteY104" fmla="*/ 2178389 h 3482342"/>
              <a:gd name="connsiteX105" fmla="*/ 5505818 w 12192000"/>
              <a:gd name="connsiteY105" fmla="*/ 2194207 h 3482342"/>
              <a:gd name="connsiteX106" fmla="*/ 5452860 w 12192000"/>
              <a:gd name="connsiteY106" fmla="*/ 2180085 h 3482342"/>
              <a:gd name="connsiteX107" fmla="*/ 5414282 w 12192000"/>
              <a:gd name="connsiteY107" fmla="*/ 2183070 h 3482342"/>
              <a:gd name="connsiteX108" fmla="*/ 5368369 w 12192000"/>
              <a:gd name="connsiteY108" fmla="*/ 2204272 h 3482342"/>
              <a:gd name="connsiteX109" fmla="*/ 5336354 w 12192000"/>
              <a:gd name="connsiteY109" fmla="*/ 2218920 h 3482342"/>
              <a:gd name="connsiteX110" fmla="*/ 5291263 w 12192000"/>
              <a:gd name="connsiteY110" fmla="*/ 2239182 h 3482342"/>
              <a:gd name="connsiteX111" fmla="*/ 5255152 w 12192000"/>
              <a:gd name="connsiteY111" fmla="*/ 2247164 h 3482342"/>
              <a:gd name="connsiteX112" fmla="*/ 5233796 w 12192000"/>
              <a:gd name="connsiteY112" fmla="*/ 2268260 h 3482342"/>
              <a:gd name="connsiteX113" fmla="*/ 5212786 w 12192000"/>
              <a:gd name="connsiteY113" fmla="*/ 2296592 h 3482342"/>
              <a:gd name="connsiteX114" fmla="*/ 5173523 w 12192000"/>
              <a:gd name="connsiteY114" fmla="*/ 2309057 h 3482342"/>
              <a:gd name="connsiteX115" fmla="*/ 5123830 w 12192000"/>
              <a:gd name="connsiteY115" fmla="*/ 2307070 h 3482342"/>
              <a:gd name="connsiteX116" fmla="*/ 5065426 w 12192000"/>
              <a:gd name="connsiteY116" fmla="*/ 2324076 h 3482342"/>
              <a:gd name="connsiteX117" fmla="*/ 4975908 w 12192000"/>
              <a:gd name="connsiteY117" fmla="*/ 2364128 h 3482342"/>
              <a:gd name="connsiteX118" fmla="*/ 4913723 w 12192000"/>
              <a:gd name="connsiteY118" fmla="*/ 2385265 h 3482342"/>
              <a:gd name="connsiteX119" fmla="*/ 4746485 w 12192000"/>
              <a:gd name="connsiteY119" fmla="*/ 2451769 h 3482342"/>
              <a:gd name="connsiteX120" fmla="*/ 4681588 w 12192000"/>
              <a:gd name="connsiteY120" fmla="*/ 2467494 h 3482342"/>
              <a:gd name="connsiteX121" fmla="*/ 1783655 w 12192000"/>
              <a:gd name="connsiteY121" fmla="*/ 3163860 h 3482342"/>
              <a:gd name="connsiteX122" fmla="*/ 1325955 w 12192000"/>
              <a:gd name="connsiteY122" fmla="*/ 3176692 h 3482342"/>
              <a:gd name="connsiteX123" fmla="*/ 1190384 w 12192000"/>
              <a:gd name="connsiteY123" fmla="*/ 3203504 h 3482342"/>
              <a:gd name="connsiteX124" fmla="*/ 1094537 w 12192000"/>
              <a:gd name="connsiteY124" fmla="*/ 3229469 h 3482342"/>
              <a:gd name="connsiteX125" fmla="*/ 779276 w 12192000"/>
              <a:gd name="connsiteY125" fmla="*/ 3327290 h 3482342"/>
              <a:gd name="connsiteX126" fmla="*/ 600378 w 12192000"/>
              <a:gd name="connsiteY126" fmla="*/ 3335250 h 3482342"/>
              <a:gd name="connsiteX127" fmla="*/ 493457 w 12192000"/>
              <a:gd name="connsiteY127" fmla="*/ 3365044 h 3482342"/>
              <a:gd name="connsiteX128" fmla="*/ 349402 w 12192000"/>
              <a:gd name="connsiteY128" fmla="*/ 3380897 h 3482342"/>
              <a:gd name="connsiteX129" fmla="*/ 192183 w 12192000"/>
              <a:gd name="connsiteY129" fmla="*/ 3460075 h 3482342"/>
              <a:gd name="connsiteX130" fmla="*/ 46713 w 12192000"/>
              <a:gd name="connsiteY130" fmla="*/ 3462986 h 3482342"/>
              <a:gd name="connsiteX131" fmla="*/ 2765 w 12192000"/>
              <a:gd name="connsiteY131" fmla="*/ 3480770 h 3482342"/>
              <a:gd name="connsiteX132" fmla="*/ 0 w 12192000"/>
              <a:gd name="connsiteY132" fmla="*/ 3482342 h 3482342"/>
              <a:gd name="connsiteX133" fmla="*/ 0 w 12192000"/>
              <a:gd name="connsiteY133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405286 w 12192000"/>
              <a:gd name="connsiteY16" fmla="*/ 849086 h 3482342"/>
              <a:gd name="connsiteX17" fmla="*/ 11338523 w 12192000"/>
              <a:gd name="connsiteY17" fmla="*/ 852810 h 3482342"/>
              <a:gd name="connsiteX18" fmla="*/ 11313493 w 12192000"/>
              <a:gd name="connsiteY18" fmla="*/ 880860 h 3482342"/>
              <a:gd name="connsiteX19" fmla="*/ 11228040 w 12192000"/>
              <a:gd name="connsiteY19" fmla="*/ 958953 h 3482342"/>
              <a:gd name="connsiteX20" fmla="*/ 11196987 w 12192000"/>
              <a:gd name="connsiteY20" fmla="*/ 1000897 h 3482342"/>
              <a:gd name="connsiteX21" fmla="*/ 11193568 w 12192000"/>
              <a:gd name="connsiteY21" fmla="*/ 1039464 h 3482342"/>
              <a:gd name="connsiteX22" fmla="*/ 11175804 w 12192000"/>
              <a:gd name="connsiteY22" fmla="*/ 1067977 h 3482342"/>
              <a:gd name="connsiteX23" fmla="*/ 11133438 w 12192000"/>
              <a:gd name="connsiteY23" fmla="*/ 1106812 h 3482342"/>
              <a:gd name="connsiteX24" fmla="*/ 11120819 w 12192000"/>
              <a:gd name="connsiteY24" fmla="*/ 1126133 h 3482342"/>
              <a:gd name="connsiteX25" fmla="*/ 11028687 w 12192000"/>
              <a:gd name="connsiteY25" fmla="*/ 1199018 h 3482342"/>
              <a:gd name="connsiteX26" fmla="*/ 10974565 w 12192000"/>
              <a:gd name="connsiteY26" fmla="*/ 1226849 h 3482342"/>
              <a:gd name="connsiteX27" fmla="*/ 10960443 w 12192000"/>
              <a:gd name="connsiteY27" fmla="*/ 1244502 h 3482342"/>
              <a:gd name="connsiteX28" fmla="*/ 10879242 w 12192000"/>
              <a:gd name="connsiteY28" fmla="*/ 1269215 h 3482342"/>
              <a:gd name="connsiteX29" fmla="*/ 10850998 w 12192000"/>
              <a:gd name="connsiteY29" fmla="*/ 1269215 h 3482342"/>
              <a:gd name="connsiteX30" fmla="*/ 10815658 w 12192000"/>
              <a:gd name="connsiteY30" fmla="*/ 1287849 h 3482342"/>
              <a:gd name="connsiteX31" fmla="*/ 10723900 w 12192000"/>
              <a:gd name="connsiteY31" fmla="*/ 1318642 h 3482342"/>
              <a:gd name="connsiteX32" fmla="*/ 10699186 w 12192000"/>
              <a:gd name="connsiteY32" fmla="*/ 1322173 h 3482342"/>
              <a:gd name="connsiteX33" fmla="*/ 10679906 w 12192000"/>
              <a:gd name="connsiteY33" fmla="*/ 1332049 h 3482342"/>
              <a:gd name="connsiteX34" fmla="*/ 10639834 w 12192000"/>
              <a:gd name="connsiteY34" fmla="*/ 1324989 h 3482342"/>
              <a:gd name="connsiteX35" fmla="*/ 10603863 w 12192000"/>
              <a:gd name="connsiteY35" fmla="*/ 1346886 h 3482342"/>
              <a:gd name="connsiteX36" fmla="*/ 10573203 w 12192000"/>
              <a:gd name="connsiteY36" fmla="*/ 1351996 h 3482342"/>
              <a:gd name="connsiteX37" fmla="*/ 10547375 w 12192000"/>
              <a:gd name="connsiteY37" fmla="*/ 1375130 h 3482342"/>
              <a:gd name="connsiteX38" fmla="*/ 10513263 w 12192000"/>
              <a:gd name="connsiteY38" fmla="*/ 1371939 h 3482342"/>
              <a:gd name="connsiteX39" fmla="*/ 10487356 w 12192000"/>
              <a:gd name="connsiteY39" fmla="*/ 1385722 h 3482342"/>
              <a:gd name="connsiteX40" fmla="*/ 10464012 w 12192000"/>
              <a:gd name="connsiteY40" fmla="*/ 1391778 h 3482342"/>
              <a:gd name="connsiteX41" fmla="*/ 10405409 w 12192000"/>
              <a:gd name="connsiteY41" fmla="*/ 1422789 h 3482342"/>
              <a:gd name="connsiteX42" fmla="*/ 10370530 w 12192000"/>
              <a:gd name="connsiteY42" fmla="*/ 1441596 h 3482342"/>
              <a:gd name="connsiteX43" fmla="*/ 10300239 w 12192000"/>
              <a:gd name="connsiteY43" fmla="*/ 1456332 h 3482342"/>
              <a:gd name="connsiteX44" fmla="*/ 10264922 w 12192000"/>
              <a:gd name="connsiteY44" fmla="*/ 1472107 h 3482342"/>
              <a:gd name="connsiteX45" fmla="*/ 10229629 w 12192000"/>
              <a:gd name="connsiteY45" fmla="*/ 1470454 h 3482342"/>
              <a:gd name="connsiteX46" fmla="*/ 10201385 w 12192000"/>
              <a:gd name="connsiteY46" fmla="*/ 1477515 h 3482342"/>
              <a:gd name="connsiteX47" fmla="*/ 10151958 w 12192000"/>
              <a:gd name="connsiteY47" fmla="*/ 1477515 h 3482342"/>
              <a:gd name="connsiteX48" fmla="*/ 10120184 w 12192000"/>
              <a:gd name="connsiteY48" fmla="*/ 1466924 h 3482342"/>
              <a:gd name="connsiteX49" fmla="*/ 10081348 w 12192000"/>
              <a:gd name="connsiteY49" fmla="*/ 1481046 h 3482342"/>
              <a:gd name="connsiteX50" fmla="*/ 10058690 w 12192000"/>
              <a:gd name="connsiteY50" fmla="*/ 1474888 h 3482342"/>
              <a:gd name="connsiteX51" fmla="*/ 10004424 w 12192000"/>
              <a:gd name="connsiteY51" fmla="*/ 1489801 h 3482342"/>
              <a:gd name="connsiteX52" fmla="*/ 9999951 w 12192000"/>
              <a:gd name="connsiteY52" fmla="*/ 1499127 h 3482342"/>
              <a:gd name="connsiteX53" fmla="*/ 9845462 w 12192000"/>
              <a:gd name="connsiteY53" fmla="*/ 1548192 h 3482342"/>
              <a:gd name="connsiteX54" fmla="*/ 9736156 w 12192000"/>
              <a:gd name="connsiteY54" fmla="*/ 1581928 h 3482342"/>
              <a:gd name="connsiteX55" fmla="*/ 9693355 w 12192000"/>
              <a:gd name="connsiteY55" fmla="*/ 1602632 h 3482342"/>
              <a:gd name="connsiteX56" fmla="*/ 9664242 w 12192000"/>
              <a:gd name="connsiteY56" fmla="*/ 1622075 h 3482342"/>
              <a:gd name="connsiteX57" fmla="*/ 9579195 w 12192000"/>
              <a:gd name="connsiteY57" fmla="*/ 1648017 h 3482342"/>
              <a:gd name="connsiteX58" fmla="*/ 9433652 w 12192000"/>
              <a:gd name="connsiteY58" fmla="*/ 1681174 h 3482342"/>
              <a:gd name="connsiteX59" fmla="*/ 9403775 w 12192000"/>
              <a:gd name="connsiteY59" fmla="*/ 1690403 h 3482342"/>
              <a:gd name="connsiteX60" fmla="*/ 9382503 w 12192000"/>
              <a:gd name="connsiteY60" fmla="*/ 1706957 h 3482342"/>
              <a:gd name="connsiteX61" fmla="*/ 9381410 w 12192000"/>
              <a:gd name="connsiteY61" fmla="*/ 1718312 h 3482342"/>
              <a:gd name="connsiteX62" fmla="*/ 9365685 w 12192000"/>
              <a:gd name="connsiteY62" fmla="*/ 1724772 h 3482342"/>
              <a:gd name="connsiteX63" fmla="*/ 9278020 w 12192000"/>
              <a:gd name="connsiteY63" fmla="*/ 1741161 h 3482342"/>
              <a:gd name="connsiteX64" fmla="*/ 9217145 w 12192000"/>
              <a:gd name="connsiteY64" fmla="*/ 1771195 h 3482342"/>
              <a:gd name="connsiteX65" fmla="*/ 8955875 w 12192000"/>
              <a:gd name="connsiteY65" fmla="*/ 1796806 h 3482342"/>
              <a:gd name="connsiteX66" fmla="*/ 8648415 w 12192000"/>
              <a:gd name="connsiteY66" fmla="*/ 1878623 h 3482342"/>
              <a:gd name="connsiteX67" fmla="*/ 8538519 w 12192000"/>
              <a:gd name="connsiteY67" fmla="*/ 1894114 h 3482342"/>
              <a:gd name="connsiteX68" fmla="*/ 8393565 w 12192000"/>
              <a:gd name="connsiteY68" fmla="*/ 1965974 h 3482342"/>
              <a:gd name="connsiteX69" fmla="*/ 8236214 w 12192000"/>
              <a:gd name="connsiteY69" fmla="*/ 1909725 h 3482342"/>
              <a:gd name="connsiteX70" fmla="*/ 8132104 w 12192000"/>
              <a:gd name="connsiteY70" fmla="*/ 1895727 h 3482342"/>
              <a:gd name="connsiteX71" fmla="*/ 7918078 w 12192000"/>
              <a:gd name="connsiteY71" fmla="*/ 1862668 h 3482342"/>
              <a:gd name="connsiteX72" fmla="*/ 7817899 w 12192000"/>
              <a:gd name="connsiteY72" fmla="*/ 1862176 h 3482342"/>
              <a:gd name="connsiteX73" fmla="*/ 7768994 w 12192000"/>
              <a:gd name="connsiteY73" fmla="*/ 1855721 h 3482342"/>
              <a:gd name="connsiteX74" fmla="*/ 7618027 w 12192000"/>
              <a:gd name="connsiteY74" fmla="*/ 1830959 h 3482342"/>
              <a:gd name="connsiteX75" fmla="*/ 7449425 w 12192000"/>
              <a:gd name="connsiteY75" fmla="*/ 1810910 h 3482342"/>
              <a:gd name="connsiteX76" fmla="*/ 7342915 w 12192000"/>
              <a:gd name="connsiteY76" fmla="*/ 1819827 h 3482342"/>
              <a:gd name="connsiteX77" fmla="*/ 7255191 w 12192000"/>
              <a:gd name="connsiteY77" fmla="*/ 1834354 h 3482342"/>
              <a:gd name="connsiteX78" fmla="*/ 7131205 w 12192000"/>
              <a:gd name="connsiteY78" fmla="*/ 1845557 h 3482342"/>
              <a:gd name="connsiteX79" fmla="*/ 6941837 w 12192000"/>
              <a:gd name="connsiteY79" fmla="*/ 1840640 h 3482342"/>
              <a:gd name="connsiteX80" fmla="*/ 6837145 w 12192000"/>
              <a:gd name="connsiteY80" fmla="*/ 1870724 h 3482342"/>
              <a:gd name="connsiteX81" fmla="*/ 6753991 w 12192000"/>
              <a:gd name="connsiteY81" fmla="*/ 1860969 h 3482342"/>
              <a:gd name="connsiteX82" fmla="*/ 6727754 w 12192000"/>
              <a:gd name="connsiteY82" fmla="*/ 1882372 h 3482342"/>
              <a:gd name="connsiteX83" fmla="*/ 6723371 w 12192000"/>
              <a:gd name="connsiteY83" fmla="*/ 1886494 h 3482342"/>
              <a:gd name="connsiteX84" fmla="*/ 6702779 w 12192000"/>
              <a:gd name="connsiteY84" fmla="*/ 1893601 h 3482342"/>
              <a:gd name="connsiteX85" fmla="*/ 6686657 w 12192000"/>
              <a:gd name="connsiteY85" fmla="*/ 1907344 h 3482342"/>
              <a:gd name="connsiteX86" fmla="*/ 6651330 w 12192000"/>
              <a:gd name="connsiteY86" fmla="*/ 1922921 h 3482342"/>
              <a:gd name="connsiteX87" fmla="*/ 6622958 w 12192000"/>
              <a:gd name="connsiteY87" fmla="*/ 1936255 h 3482342"/>
              <a:gd name="connsiteX88" fmla="*/ 6522602 w 12192000"/>
              <a:gd name="connsiteY88" fmla="*/ 1954133 h 3482342"/>
              <a:gd name="connsiteX89" fmla="*/ 6444344 w 12192000"/>
              <a:gd name="connsiteY89" fmla="*/ 1969663 h 3482342"/>
              <a:gd name="connsiteX90" fmla="*/ 6409626 w 12192000"/>
              <a:gd name="connsiteY90" fmla="*/ 1978846 h 3482342"/>
              <a:gd name="connsiteX91" fmla="*/ 6333446 w 12192000"/>
              <a:gd name="connsiteY91" fmla="*/ 1997163 h 3482342"/>
              <a:gd name="connsiteX92" fmla="*/ 6294933 w 12192000"/>
              <a:gd name="connsiteY92" fmla="*/ 2019412 h 3482342"/>
              <a:gd name="connsiteX93" fmla="*/ 6238719 w 12192000"/>
              <a:gd name="connsiteY93" fmla="*/ 2042547 h 3482342"/>
              <a:gd name="connsiteX94" fmla="*/ 6187205 w 12192000"/>
              <a:gd name="connsiteY94" fmla="*/ 2060048 h 3482342"/>
              <a:gd name="connsiteX95" fmla="*/ 6138780 w 12192000"/>
              <a:gd name="connsiteY95" fmla="*/ 2081918 h 3482342"/>
              <a:gd name="connsiteX96" fmla="*/ 6120125 w 12192000"/>
              <a:gd name="connsiteY96" fmla="*/ 2109475 h 3482342"/>
              <a:gd name="connsiteX97" fmla="*/ 6056576 w 12192000"/>
              <a:gd name="connsiteY97" fmla="*/ 2120066 h 3482342"/>
              <a:gd name="connsiteX98" fmla="*/ 5993794 w 12192000"/>
              <a:gd name="connsiteY98" fmla="*/ 2122569 h 3482342"/>
              <a:gd name="connsiteX99" fmla="*/ 5943601 w 12192000"/>
              <a:gd name="connsiteY99" fmla="*/ 2137719 h 3482342"/>
              <a:gd name="connsiteX100" fmla="*/ 5898141 w 12192000"/>
              <a:gd name="connsiteY100" fmla="*/ 2144806 h 3482342"/>
              <a:gd name="connsiteX101" fmla="*/ 5855337 w 12192000"/>
              <a:gd name="connsiteY101" fmla="*/ 2137719 h 3482342"/>
              <a:gd name="connsiteX102" fmla="*/ 5817682 w 12192000"/>
              <a:gd name="connsiteY102" fmla="*/ 2157358 h 3482342"/>
              <a:gd name="connsiteX103" fmla="*/ 5735300 w 12192000"/>
              <a:gd name="connsiteY103" fmla="*/ 2158902 h 3482342"/>
              <a:gd name="connsiteX104" fmla="*/ 5591469 w 12192000"/>
              <a:gd name="connsiteY104" fmla="*/ 2178389 h 3482342"/>
              <a:gd name="connsiteX105" fmla="*/ 5505818 w 12192000"/>
              <a:gd name="connsiteY105" fmla="*/ 2194207 h 3482342"/>
              <a:gd name="connsiteX106" fmla="*/ 5452860 w 12192000"/>
              <a:gd name="connsiteY106" fmla="*/ 2180085 h 3482342"/>
              <a:gd name="connsiteX107" fmla="*/ 5414282 w 12192000"/>
              <a:gd name="connsiteY107" fmla="*/ 2183070 h 3482342"/>
              <a:gd name="connsiteX108" fmla="*/ 5368369 w 12192000"/>
              <a:gd name="connsiteY108" fmla="*/ 2204272 h 3482342"/>
              <a:gd name="connsiteX109" fmla="*/ 5336354 w 12192000"/>
              <a:gd name="connsiteY109" fmla="*/ 2218920 h 3482342"/>
              <a:gd name="connsiteX110" fmla="*/ 5291263 w 12192000"/>
              <a:gd name="connsiteY110" fmla="*/ 2239182 h 3482342"/>
              <a:gd name="connsiteX111" fmla="*/ 5255152 w 12192000"/>
              <a:gd name="connsiteY111" fmla="*/ 2247164 h 3482342"/>
              <a:gd name="connsiteX112" fmla="*/ 5233796 w 12192000"/>
              <a:gd name="connsiteY112" fmla="*/ 2268260 h 3482342"/>
              <a:gd name="connsiteX113" fmla="*/ 5212786 w 12192000"/>
              <a:gd name="connsiteY113" fmla="*/ 2296592 h 3482342"/>
              <a:gd name="connsiteX114" fmla="*/ 5173523 w 12192000"/>
              <a:gd name="connsiteY114" fmla="*/ 2309057 h 3482342"/>
              <a:gd name="connsiteX115" fmla="*/ 5123830 w 12192000"/>
              <a:gd name="connsiteY115" fmla="*/ 2307070 h 3482342"/>
              <a:gd name="connsiteX116" fmla="*/ 5065426 w 12192000"/>
              <a:gd name="connsiteY116" fmla="*/ 2324076 h 3482342"/>
              <a:gd name="connsiteX117" fmla="*/ 4975908 w 12192000"/>
              <a:gd name="connsiteY117" fmla="*/ 2364128 h 3482342"/>
              <a:gd name="connsiteX118" fmla="*/ 4913723 w 12192000"/>
              <a:gd name="connsiteY118" fmla="*/ 2385265 h 3482342"/>
              <a:gd name="connsiteX119" fmla="*/ 4746485 w 12192000"/>
              <a:gd name="connsiteY119" fmla="*/ 2451769 h 3482342"/>
              <a:gd name="connsiteX120" fmla="*/ 4681588 w 12192000"/>
              <a:gd name="connsiteY120" fmla="*/ 2467494 h 3482342"/>
              <a:gd name="connsiteX121" fmla="*/ 1783655 w 12192000"/>
              <a:gd name="connsiteY121" fmla="*/ 3163860 h 3482342"/>
              <a:gd name="connsiteX122" fmla="*/ 1325955 w 12192000"/>
              <a:gd name="connsiteY122" fmla="*/ 3176692 h 3482342"/>
              <a:gd name="connsiteX123" fmla="*/ 1190384 w 12192000"/>
              <a:gd name="connsiteY123" fmla="*/ 3203504 h 3482342"/>
              <a:gd name="connsiteX124" fmla="*/ 1094537 w 12192000"/>
              <a:gd name="connsiteY124" fmla="*/ 3229469 h 3482342"/>
              <a:gd name="connsiteX125" fmla="*/ 779276 w 12192000"/>
              <a:gd name="connsiteY125" fmla="*/ 3327290 h 3482342"/>
              <a:gd name="connsiteX126" fmla="*/ 600378 w 12192000"/>
              <a:gd name="connsiteY126" fmla="*/ 3335250 h 3482342"/>
              <a:gd name="connsiteX127" fmla="*/ 493457 w 12192000"/>
              <a:gd name="connsiteY127" fmla="*/ 3365044 h 3482342"/>
              <a:gd name="connsiteX128" fmla="*/ 349402 w 12192000"/>
              <a:gd name="connsiteY128" fmla="*/ 3380897 h 3482342"/>
              <a:gd name="connsiteX129" fmla="*/ 192183 w 12192000"/>
              <a:gd name="connsiteY129" fmla="*/ 3460075 h 3482342"/>
              <a:gd name="connsiteX130" fmla="*/ 46713 w 12192000"/>
              <a:gd name="connsiteY130" fmla="*/ 3462986 h 3482342"/>
              <a:gd name="connsiteX131" fmla="*/ 2765 w 12192000"/>
              <a:gd name="connsiteY131" fmla="*/ 3480770 h 3482342"/>
              <a:gd name="connsiteX132" fmla="*/ 0 w 12192000"/>
              <a:gd name="connsiteY132" fmla="*/ 3482342 h 3482342"/>
              <a:gd name="connsiteX133" fmla="*/ 0 w 12192000"/>
              <a:gd name="connsiteY133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405286 w 12192000"/>
              <a:gd name="connsiteY16" fmla="*/ 849086 h 3482342"/>
              <a:gd name="connsiteX17" fmla="*/ 11338523 w 12192000"/>
              <a:gd name="connsiteY17" fmla="*/ 852810 h 3482342"/>
              <a:gd name="connsiteX18" fmla="*/ 11313493 w 12192000"/>
              <a:gd name="connsiteY18" fmla="*/ 880860 h 3482342"/>
              <a:gd name="connsiteX19" fmla="*/ 11228040 w 12192000"/>
              <a:gd name="connsiteY19" fmla="*/ 958953 h 3482342"/>
              <a:gd name="connsiteX20" fmla="*/ 11196987 w 12192000"/>
              <a:gd name="connsiteY20" fmla="*/ 1000897 h 3482342"/>
              <a:gd name="connsiteX21" fmla="*/ 11193568 w 12192000"/>
              <a:gd name="connsiteY21" fmla="*/ 1039464 h 3482342"/>
              <a:gd name="connsiteX22" fmla="*/ 11175804 w 12192000"/>
              <a:gd name="connsiteY22" fmla="*/ 1067977 h 3482342"/>
              <a:gd name="connsiteX23" fmla="*/ 11133438 w 12192000"/>
              <a:gd name="connsiteY23" fmla="*/ 1106812 h 3482342"/>
              <a:gd name="connsiteX24" fmla="*/ 11120819 w 12192000"/>
              <a:gd name="connsiteY24" fmla="*/ 1126133 h 3482342"/>
              <a:gd name="connsiteX25" fmla="*/ 11028687 w 12192000"/>
              <a:gd name="connsiteY25" fmla="*/ 1199018 h 3482342"/>
              <a:gd name="connsiteX26" fmla="*/ 10974565 w 12192000"/>
              <a:gd name="connsiteY26" fmla="*/ 1226849 h 3482342"/>
              <a:gd name="connsiteX27" fmla="*/ 10960443 w 12192000"/>
              <a:gd name="connsiteY27" fmla="*/ 1244502 h 3482342"/>
              <a:gd name="connsiteX28" fmla="*/ 10879242 w 12192000"/>
              <a:gd name="connsiteY28" fmla="*/ 1269215 h 3482342"/>
              <a:gd name="connsiteX29" fmla="*/ 10850998 w 12192000"/>
              <a:gd name="connsiteY29" fmla="*/ 1269215 h 3482342"/>
              <a:gd name="connsiteX30" fmla="*/ 10815658 w 12192000"/>
              <a:gd name="connsiteY30" fmla="*/ 1287849 h 3482342"/>
              <a:gd name="connsiteX31" fmla="*/ 10723900 w 12192000"/>
              <a:gd name="connsiteY31" fmla="*/ 1318642 h 3482342"/>
              <a:gd name="connsiteX32" fmla="*/ 10699186 w 12192000"/>
              <a:gd name="connsiteY32" fmla="*/ 1322173 h 3482342"/>
              <a:gd name="connsiteX33" fmla="*/ 10679906 w 12192000"/>
              <a:gd name="connsiteY33" fmla="*/ 1332049 h 3482342"/>
              <a:gd name="connsiteX34" fmla="*/ 10639834 w 12192000"/>
              <a:gd name="connsiteY34" fmla="*/ 1324989 h 3482342"/>
              <a:gd name="connsiteX35" fmla="*/ 10603863 w 12192000"/>
              <a:gd name="connsiteY35" fmla="*/ 1346886 h 3482342"/>
              <a:gd name="connsiteX36" fmla="*/ 10573203 w 12192000"/>
              <a:gd name="connsiteY36" fmla="*/ 1351996 h 3482342"/>
              <a:gd name="connsiteX37" fmla="*/ 10547375 w 12192000"/>
              <a:gd name="connsiteY37" fmla="*/ 1375130 h 3482342"/>
              <a:gd name="connsiteX38" fmla="*/ 10513263 w 12192000"/>
              <a:gd name="connsiteY38" fmla="*/ 1371939 h 3482342"/>
              <a:gd name="connsiteX39" fmla="*/ 10487356 w 12192000"/>
              <a:gd name="connsiteY39" fmla="*/ 1385722 h 3482342"/>
              <a:gd name="connsiteX40" fmla="*/ 10464012 w 12192000"/>
              <a:gd name="connsiteY40" fmla="*/ 1391778 h 3482342"/>
              <a:gd name="connsiteX41" fmla="*/ 10405409 w 12192000"/>
              <a:gd name="connsiteY41" fmla="*/ 1422789 h 3482342"/>
              <a:gd name="connsiteX42" fmla="*/ 10370530 w 12192000"/>
              <a:gd name="connsiteY42" fmla="*/ 1441596 h 3482342"/>
              <a:gd name="connsiteX43" fmla="*/ 10300239 w 12192000"/>
              <a:gd name="connsiteY43" fmla="*/ 1456332 h 3482342"/>
              <a:gd name="connsiteX44" fmla="*/ 10264922 w 12192000"/>
              <a:gd name="connsiteY44" fmla="*/ 1472107 h 3482342"/>
              <a:gd name="connsiteX45" fmla="*/ 10229629 w 12192000"/>
              <a:gd name="connsiteY45" fmla="*/ 1470454 h 3482342"/>
              <a:gd name="connsiteX46" fmla="*/ 10201385 w 12192000"/>
              <a:gd name="connsiteY46" fmla="*/ 1477515 h 3482342"/>
              <a:gd name="connsiteX47" fmla="*/ 10151958 w 12192000"/>
              <a:gd name="connsiteY47" fmla="*/ 1477515 h 3482342"/>
              <a:gd name="connsiteX48" fmla="*/ 10120184 w 12192000"/>
              <a:gd name="connsiteY48" fmla="*/ 1466924 h 3482342"/>
              <a:gd name="connsiteX49" fmla="*/ 10081348 w 12192000"/>
              <a:gd name="connsiteY49" fmla="*/ 1481046 h 3482342"/>
              <a:gd name="connsiteX50" fmla="*/ 10058690 w 12192000"/>
              <a:gd name="connsiteY50" fmla="*/ 1474888 h 3482342"/>
              <a:gd name="connsiteX51" fmla="*/ 10004424 w 12192000"/>
              <a:gd name="connsiteY51" fmla="*/ 1489801 h 3482342"/>
              <a:gd name="connsiteX52" fmla="*/ 9999951 w 12192000"/>
              <a:gd name="connsiteY52" fmla="*/ 1499127 h 3482342"/>
              <a:gd name="connsiteX53" fmla="*/ 9845462 w 12192000"/>
              <a:gd name="connsiteY53" fmla="*/ 1548192 h 3482342"/>
              <a:gd name="connsiteX54" fmla="*/ 9736156 w 12192000"/>
              <a:gd name="connsiteY54" fmla="*/ 1581928 h 3482342"/>
              <a:gd name="connsiteX55" fmla="*/ 9693355 w 12192000"/>
              <a:gd name="connsiteY55" fmla="*/ 1602632 h 3482342"/>
              <a:gd name="connsiteX56" fmla="*/ 9664242 w 12192000"/>
              <a:gd name="connsiteY56" fmla="*/ 1622075 h 3482342"/>
              <a:gd name="connsiteX57" fmla="*/ 9579195 w 12192000"/>
              <a:gd name="connsiteY57" fmla="*/ 1648017 h 3482342"/>
              <a:gd name="connsiteX58" fmla="*/ 9433652 w 12192000"/>
              <a:gd name="connsiteY58" fmla="*/ 1681174 h 3482342"/>
              <a:gd name="connsiteX59" fmla="*/ 9403775 w 12192000"/>
              <a:gd name="connsiteY59" fmla="*/ 1690403 h 3482342"/>
              <a:gd name="connsiteX60" fmla="*/ 9382503 w 12192000"/>
              <a:gd name="connsiteY60" fmla="*/ 1706957 h 3482342"/>
              <a:gd name="connsiteX61" fmla="*/ 9381410 w 12192000"/>
              <a:gd name="connsiteY61" fmla="*/ 1718312 h 3482342"/>
              <a:gd name="connsiteX62" fmla="*/ 9365685 w 12192000"/>
              <a:gd name="connsiteY62" fmla="*/ 1724772 h 3482342"/>
              <a:gd name="connsiteX63" fmla="*/ 9278020 w 12192000"/>
              <a:gd name="connsiteY63" fmla="*/ 1741161 h 3482342"/>
              <a:gd name="connsiteX64" fmla="*/ 9217145 w 12192000"/>
              <a:gd name="connsiteY64" fmla="*/ 1771195 h 3482342"/>
              <a:gd name="connsiteX65" fmla="*/ 8955875 w 12192000"/>
              <a:gd name="connsiteY65" fmla="*/ 1796806 h 3482342"/>
              <a:gd name="connsiteX66" fmla="*/ 8648415 w 12192000"/>
              <a:gd name="connsiteY66" fmla="*/ 1878623 h 3482342"/>
              <a:gd name="connsiteX67" fmla="*/ 8538519 w 12192000"/>
              <a:gd name="connsiteY67" fmla="*/ 1894114 h 3482342"/>
              <a:gd name="connsiteX68" fmla="*/ 8393565 w 12192000"/>
              <a:gd name="connsiteY68" fmla="*/ 1965974 h 3482342"/>
              <a:gd name="connsiteX69" fmla="*/ 8236214 w 12192000"/>
              <a:gd name="connsiteY69" fmla="*/ 1909725 h 3482342"/>
              <a:gd name="connsiteX70" fmla="*/ 8132104 w 12192000"/>
              <a:gd name="connsiteY70" fmla="*/ 1895727 h 3482342"/>
              <a:gd name="connsiteX71" fmla="*/ 7918078 w 12192000"/>
              <a:gd name="connsiteY71" fmla="*/ 1862668 h 3482342"/>
              <a:gd name="connsiteX72" fmla="*/ 7817899 w 12192000"/>
              <a:gd name="connsiteY72" fmla="*/ 1862176 h 3482342"/>
              <a:gd name="connsiteX73" fmla="*/ 7768994 w 12192000"/>
              <a:gd name="connsiteY73" fmla="*/ 1855721 h 3482342"/>
              <a:gd name="connsiteX74" fmla="*/ 7618027 w 12192000"/>
              <a:gd name="connsiteY74" fmla="*/ 1830959 h 3482342"/>
              <a:gd name="connsiteX75" fmla="*/ 7449425 w 12192000"/>
              <a:gd name="connsiteY75" fmla="*/ 1810910 h 3482342"/>
              <a:gd name="connsiteX76" fmla="*/ 7342915 w 12192000"/>
              <a:gd name="connsiteY76" fmla="*/ 1819827 h 3482342"/>
              <a:gd name="connsiteX77" fmla="*/ 7255191 w 12192000"/>
              <a:gd name="connsiteY77" fmla="*/ 1834354 h 3482342"/>
              <a:gd name="connsiteX78" fmla="*/ 7131205 w 12192000"/>
              <a:gd name="connsiteY78" fmla="*/ 1845557 h 3482342"/>
              <a:gd name="connsiteX79" fmla="*/ 6941837 w 12192000"/>
              <a:gd name="connsiteY79" fmla="*/ 1840640 h 3482342"/>
              <a:gd name="connsiteX80" fmla="*/ 6837145 w 12192000"/>
              <a:gd name="connsiteY80" fmla="*/ 1870724 h 3482342"/>
              <a:gd name="connsiteX81" fmla="*/ 6753991 w 12192000"/>
              <a:gd name="connsiteY81" fmla="*/ 1860969 h 3482342"/>
              <a:gd name="connsiteX82" fmla="*/ 6727754 w 12192000"/>
              <a:gd name="connsiteY82" fmla="*/ 1882372 h 3482342"/>
              <a:gd name="connsiteX83" fmla="*/ 6723371 w 12192000"/>
              <a:gd name="connsiteY83" fmla="*/ 1886494 h 3482342"/>
              <a:gd name="connsiteX84" fmla="*/ 6702779 w 12192000"/>
              <a:gd name="connsiteY84" fmla="*/ 1893601 h 3482342"/>
              <a:gd name="connsiteX85" fmla="*/ 6686657 w 12192000"/>
              <a:gd name="connsiteY85" fmla="*/ 1907344 h 3482342"/>
              <a:gd name="connsiteX86" fmla="*/ 6651330 w 12192000"/>
              <a:gd name="connsiteY86" fmla="*/ 1922921 h 3482342"/>
              <a:gd name="connsiteX87" fmla="*/ 6622958 w 12192000"/>
              <a:gd name="connsiteY87" fmla="*/ 1936255 h 3482342"/>
              <a:gd name="connsiteX88" fmla="*/ 6522602 w 12192000"/>
              <a:gd name="connsiteY88" fmla="*/ 1954133 h 3482342"/>
              <a:gd name="connsiteX89" fmla="*/ 6444344 w 12192000"/>
              <a:gd name="connsiteY89" fmla="*/ 1969663 h 3482342"/>
              <a:gd name="connsiteX90" fmla="*/ 6409626 w 12192000"/>
              <a:gd name="connsiteY90" fmla="*/ 1978846 h 3482342"/>
              <a:gd name="connsiteX91" fmla="*/ 6333446 w 12192000"/>
              <a:gd name="connsiteY91" fmla="*/ 1997163 h 3482342"/>
              <a:gd name="connsiteX92" fmla="*/ 6294933 w 12192000"/>
              <a:gd name="connsiteY92" fmla="*/ 2019412 h 3482342"/>
              <a:gd name="connsiteX93" fmla="*/ 6238719 w 12192000"/>
              <a:gd name="connsiteY93" fmla="*/ 2042547 h 3482342"/>
              <a:gd name="connsiteX94" fmla="*/ 6187205 w 12192000"/>
              <a:gd name="connsiteY94" fmla="*/ 2060048 h 3482342"/>
              <a:gd name="connsiteX95" fmla="*/ 6138780 w 12192000"/>
              <a:gd name="connsiteY95" fmla="*/ 2081918 h 3482342"/>
              <a:gd name="connsiteX96" fmla="*/ 6120125 w 12192000"/>
              <a:gd name="connsiteY96" fmla="*/ 2109475 h 3482342"/>
              <a:gd name="connsiteX97" fmla="*/ 6056576 w 12192000"/>
              <a:gd name="connsiteY97" fmla="*/ 2120066 h 3482342"/>
              <a:gd name="connsiteX98" fmla="*/ 5993794 w 12192000"/>
              <a:gd name="connsiteY98" fmla="*/ 2122569 h 3482342"/>
              <a:gd name="connsiteX99" fmla="*/ 5943601 w 12192000"/>
              <a:gd name="connsiteY99" fmla="*/ 2137719 h 3482342"/>
              <a:gd name="connsiteX100" fmla="*/ 5898141 w 12192000"/>
              <a:gd name="connsiteY100" fmla="*/ 2144806 h 3482342"/>
              <a:gd name="connsiteX101" fmla="*/ 5855337 w 12192000"/>
              <a:gd name="connsiteY101" fmla="*/ 2137719 h 3482342"/>
              <a:gd name="connsiteX102" fmla="*/ 5817682 w 12192000"/>
              <a:gd name="connsiteY102" fmla="*/ 2157358 h 3482342"/>
              <a:gd name="connsiteX103" fmla="*/ 5735300 w 12192000"/>
              <a:gd name="connsiteY103" fmla="*/ 2158902 h 3482342"/>
              <a:gd name="connsiteX104" fmla="*/ 5591469 w 12192000"/>
              <a:gd name="connsiteY104" fmla="*/ 2178389 h 3482342"/>
              <a:gd name="connsiteX105" fmla="*/ 5505818 w 12192000"/>
              <a:gd name="connsiteY105" fmla="*/ 2194207 h 3482342"/>
              <a:gd name="connsiteX106" fmla="*/ 5452860 w 12192000"/>
              <a:gd name="connsiteY106" fmla="*/ 2180085 h 3482342"/>
              <a:gd name="connsiteX107" fmla="*/ 5414282 w 12192000"/>
              <a:gd name="connsiteY107" fmla="*/ 2183070 h 3482342"/>
              <a:gd name="connsiteX108" fmla="*/ 5368369 w 12192000"/>
              <a:gd name="connsiteY108" fmla="*/ 2204272 h 3482342"/>
              <a:gd name="connsiteX109" fmla="*/ 5336354 w 12192000"/>
              <a:gd name="connsiteY109" fmla="*/ 2218920 h 3482342"/>
              <a:gd name="connsiteX110" fmla="*/ 5291263 w 12192000"/>
              <a:gd name="connsiteY110" fmla="*/ 2239182 h 3482342"/>
              <a:gd name="connsiteX111" fmla="*/ 5255152 w 12192000"/>
              <a:gd name="connsiteY111" fmla="*/ 2247164 h 3482342"/>
              <a:gd name="connsiteX112" fmla="*/ 5233796 w 12192000"/>
              <a:gd name="connsiteY112" fmla="*/ 2268260 h 3482342"/>
              <a:gd name="connsiteX113" fmla="*/ 5212786 w 12192000"/>
              <a:gd name="connsiteY113" fmla="*/ 2296592 h 3482342"/>
              <a:gd name="connsiteX114" fmla="*/ 5173523 w 12192000"/>
              <a:gd name="connsiteY114" fmla="*/ 2309057 h 3482342"/>
              <a:gd name="connsiteX115" fmla="*/ 5123830 w 12192000"/>
              <a:gd name="connsiteY115" fmla="*/ 2307070 h 3482342"/>
              <a:gd name="connsiteX116" fmla="*/ 5065426 w 12192000"/>
              <a:gd name="connsiteY116" fmla="*/ 2324076 h 3482342"/>
              <a:gd name="connsiteX117" fmla="*/ 4975908 w 12192000"/>
              <a:gd name="connsiteY117" fmla="*/ 2364128 h 3482342"/>
              <a:gd name="connsiteX118" fmla="*/ 4913723 w 12192000"/>
              <a:gd name="connsiteY118" fmla="*/ 2385265 h 3482342"/>
              <a:gd name="connsiteX119" fmla="*/ 4746485 w 12192000"/>
              <a:gd name="connsiteY119" fmla="*/ 2451769 h 3482342"/>
              <a:gd name="connsiteX120" fmla="*/ 4681588 w 12192000"/>
              <a:gd name="connsiteY120" fmla="*/ 2467494 h 3482342"/>
              <a:gd name="connsiteX121" fmla="*/ 1783655 w 12192000"/>
              <a:gd name="connsiteY121" fmla="*/ 3163860 h 3482342"/>
              <a:gd name="connsiteX122" fmla="*/ 1325955 w 12192000"/>
              <a:gd name="connsiteY122" fmla="*/ 3176692 h 3482342"/>
              <a:gd name="connsiteX123" fmla="*/ 1190384 w 12192000"/>
              <a:gd name="connsiteY123" fmla="*/ 3203504 h 3482342"/>
              <a:gd name="connsiteX124" fmla="*/ 1094537 w 12192000"/>
              <a:gd name="connsiteY124" fmla="*/ 3229469 h 3482342"/>
              <a:gd name="connsiteX125" fmla="*/ 779276 w 12192000"/>
              <a:gd name="connsiteY125" fmla="*/ 3327290 h 3482342"/>
              <a:gd name="connsiteX126" fmla="*/ 600378 w 12192000"/>
              <a:gd name="connsiteY126" fmla="*/ 3335250 h 3482342"/>
              <a:gd name="connsiteX127" fmla="*/ 493457 w 12192000"/>
              <a:gd name="connsiteY127" fmla="*/ 3365044 h 3482342"/>
              <a:gd name="connsiteX128" fmla="*/ 349402 w 12192000"/>
              <a:gd name="connsiteY128" fmla="*/ 3380897 h 3482342"/>
              <a:gd name="connsiteX129" fmla="*/ 192183 w 12192000"/>
              <a:gd name="connsiteY129" fmla="*/ 3460075 h 3482342"/>
              <a:gd name="connsiteX130" fmla="*/ 46713 w 12192000"/>
              <a:gd name="connsiteY130" fmla="*/ 3462986 h 3482342"/>
              <a:gd name="connsiteX131" fmla="*/ 2765 w 12192000"/>
              <a:gd name="connsiteY131" fmla="*/ 3480770 h 3482342"/>
              <a:gd name="connsiteX132" fmla="*/ 0 w 12192000"/>
              <a:gd name="connsiteY132" fmla="*/ 3482342 h 3482342"/>
              <a:gd name="connsiteX133" fmla="*/ 0 w 12192000"/>
              <a:gd name="connsiteY133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405286 w 12192000"/>
              <a:gd name="connsiteY16" fmla="*/ 849086 h 3482342"/>
              <a:gd name="connsiteX17" fmla="*/ 11338523 w 12192000"/>
              <a:gd name="connsiteY17" fmla="*/ 852810 h 3482342"/>
              <a:gd name="connsiteX18" fmla="*/ 11313493 w 12192000"/>
              <a:gd name="connsiteY18" fmla="*/ 880860 h 3482342"/>
              <a:gd name="connsiteX19" fmla="*/ 11228040 w 12192000"/>
              <a:gd name="connsiteY19" fmla="*/ 958953 h 3482342"/>
              <a:gd name="connsiteX20" fmla="*/ 11196987 w 12192000"/>
              <a:gd name="connsiteY20" fmla="*/ 1000897 h 3482342"/>
              <a:gd name="connsiteX21" fmla="*/ 11193568 w 12192000"/>
              <a:gd name="connsiteY21" fmla="*/ 1039464 h 3482342"/>
              <a:gd name="connsiteX22" fmla="*/ 11175804 w 12192000"/>
              <a:gd name="connsiteY22" fmla="*/ 1067977 h 3482342"/>
              <a:gd name="connsiteX23" fmla="*/ 11133438 w 12192000"/>
              <a:gd name="connsiteY23" fmla="*/ 1106812 h 3482342"/>
              <a:gd name="connsiteX24" fmla="*/ 11120819 w 12192000"/>
              <a:gd name="connsiteY24" fmla="*/ 1126133 h 3482342"/>
              <a:gd name="connsiteX25" fmla="*/ 11028687 w 12192000"/>
              <a:gd name="connsiteY25" fmla="*/ 1199018 h 3482342"/>
              <a:gd name="connsiteX26" fmla="*/ 10974565 w 12192000"/>
              <a:gd name="connsiteY26" fmla="*/ 1226849 h 3482342"/>
              <a:gd name="connsiteX27" fmla="*/ 10960443 w 12192000"/>
              <a:gd name="connsiteY27" fmla="*/ 1244502 h 3482342"/>
              <a:gd name="connsiteX28" fmla="*/ 10879242 w 12192000"/>
              <a:gd name="connsiteY28" fmla="*/ 1269215 h 3482342"/>
              <a:gd name="connsiteX29" fmla="*/ 10850998 w 12192000"/>
              <a:gd name="connsiteY29" fmla="*/ 1269215 h 3482342"/>
              <a:gd name="connsiteX30" fmla="*/ 10815658 w 12192000"/>
              <a:gd name="connsiteY30" fmla="*/ 1287849 h 3482342"/>
              <a:gd name="connsiteX31" fmla="*/ 10723900 w 12192000"/>
              <a:gd name="connsiteY31" fmla="*/ 1318642 h 3482342"/>
              <a:gd name="connsiteX32" fmla="*/ 10699186 w 12192000"/>
              <a:gd name="connsiteY32" fmla="*/ 1322173 h 3482342"/>
              <a:gd name="connsiteX33" fmla="*/ 10679906 w 12192000"/>
              <a:gd name="connsiteY33" fmla="*/ 1332049 h 3482342"/>
              <a:gd name="connsiteX34" fmla="*/ 10639834 w 12192000"/>
              <a:gd name="connsiteY34" fmla="*/ 1324989 h 3482342"/>
              <a:gd name="connsiteX35" fmla="*/ 10603863 w 12192000"/>
              <a:gd name="connsiteY35" fmla="*/ 1346886 h 3482342"/>
              <a:gd name="connsiteX36" fmla="*/ 10573203 w 12192000"/>
              <a:gd name="connsiteY36" fmla="*/ 1351996 h 3482342"/>
              <a:gd name="connsiteX37" fmla="*/ 10547375 w 12192000"/>
              <a:gd name="connsiteY37" fmla="*/ 1375130 h 3482342"/>
              <a:gd name="connsiteX38" fmla="*/ 10513263 w 12192000"/>
              <a:gd name="connsiteY38" fmla="*/ 1371939 h 3482342"/>
              <a:gd name="connsiteX39" fmla="*/ 10487356 w 12192000"/>
              <a:gd name="connsiteY39" fmla="*/ 1385722 h 3482342"/>
              <a:gd name="connsiteX40" fmla="*/ 10464012 w 12192000"/>
              <a:gd name="connsiteY40" fmla="*/ 1391778 h 3482342"/>
              <a:gd name="connsiteX41" fmla="*/ 10405409 w 12192000"/>
              <a:gd name="connsiteY41" fmla="*/ 1422789 h 3482342"/>
              <a:gd name="connsiteX42" fmla="*/ 10370530 w 12192000"/>
              <a:gd name="connsiteY42" fmla="*/ 1441596 h 3482342"/>
              <a:gd name="connsiteX43" fmla="*/ 10300239 w 12192000"/>
              <a:gd name="connsiteY43" fmla="*/ 1456332 h 3482342"/>
              <a:gd name="connsiteX44" fmla="*/ 10264922 w 12192000"/>
              <a:gd name="connsiteY44" fmla="*/ 1472107 h 3482342"/>
              <a:gd name="connsiteX45" fmla="*/ 10229629 w 12192000"/>
              <a:gd name="connsiteY45" fmla="*/ 1470454 h 3482342"/>
              <a:gd name="connsiteX46" fmla="*/ 10201385 w 12192000"/>
              <a:gd name="connsiteY46" fmla="*/ 1477515 h 3482342"/>
              <a:gd name="connsiteX47" fmla="*/ 10151958 w 12192000"/>
              <a:gd name="connsiteY47" fmla="*/ 1477515 h 3482342"/>
              <a:gd name="connsiteX48" fmla="*/ 10120184 w 12192000"/>
              <a:gd name="connsiteY48" fmla="*/ 1466924 h 3482342"/>
              <a:gd name="connsiteX49" fmla="*/ 10081348 w 12192000"/>
              <a:gd name="connsiteY49" fmla="*/ 1481046 h 3482342"/>
              <a:gd name="connsiteX50" fmla="*/ 10058690 w 12192000"/>
              <a:gd name="connsiteY50" fmla="*/ 1474888 h 3482342"/>
              <a:gd name="connsiteX51" fmla="*/ 10004424 w 12192000"/>
              <a:gd name="connsiteY51" fmla="*/ 1489801 h 3482342"/>
              <a:gd name="connsiteX52" fmla="*/ 9999951 w 12192000"/>
              <a:gd name="connsiteY52" fmla="*/ 1499127 h 3482342"/>
              <a:gd name="connsiteX53" fmla="*/ 9845462 w 12192000"/>
              <a:gd name="connsiteY53" fmla="*/ 1548192 h 3482342"/>
              <a:gd name="connsiteX54" fmla="*/ 9736156 w 12192000"/>
              <a:gd name="connsiteY54" fmla="*/ 1581928 h 3482342"/>
              <a:gd name="connsiteX55" fmla="*/ 9693355 w 12192000"/>
              <a:gd name="connsiteY55" fmla="*/ 1602632 h 3482342"/>
              <a:gd name="connsiteX56" fmla="*/ 9664242 w 12192000"/>
              <a:gd name="connsiteY56" fmla="*/ 1622075 h 3482342"/>
              <a:gd name="connsiteX57" fmla="*/ 9579195 w 12192000"/>
              <a:gd name="connsiteY57" fmla="*/ 1648017 h 3482342"/>
              <a:gd name="connsiteX58" fmla="*/ 9433652 w 12192000"/>
              <a:gd name="connsiteY58" fmla="*/ 1681174 h 3482342"/>
              <a:gd name="connsiteX59" fmla="*/ 9403775 w 12192000"/>
              <a:gd name="connsiteY59" fmla="*/ 1690403 h 3482342"/>
              <a:gd name="connsiteX60" fmla="*/ 9382503 w 12192000"/>
              <a:gd name="connsiteY60" fmla="*/ 1706957 h 3482342"/>
              <a:gd name="connsiteX61" fmla="*/ 9381410 w 12192000"/>
              <a:gd name="connsiteY61" fmla="*/ 1718312 h 3482342"/>
              <a:gd name="connsiteX62" fmla="*/ 9365685 w 12192000"/>
              <a:gd name="connsiteY62" fmla="*/ 1724772 h 3482342"/>
              <a:gd name="connsiteX63" fmla="*/ 9278020 w 12192000"/>
              <a:gd name="connsiteY63" fmla="*/ 1741161 h 3482342"/>
              <a:gd name="connsiteX64" fmla="*/ 9217145 w 12192000"/>
              <a:gd name="connsiteY64" fmla="*/ 1771195 h 3482342"/>
              <a:gd name="connsiteX65" fmla="*/ 8955875 w 12192000"/>
              <a:gd name="connsiteY65" fmla="*/ 1796806 h 3482342"/>
              <a:gd name="connsiteX66" fmla="*/ 8648415 w 12192000"/>
              <a:gd name="connsiteY66" fmla="*/ 1878623 h 3482342"/>
              <a:gd name="connsiteX67" fmla="*/ 8538519 w 12192000"/>
              <a:gd name="connsiteY67" fmla="*/ 1894114 h 3482342"/>
              <a:gd name="connsiteX68" fmla="*/ 8506541 w 12192000"/>
              <a:gd name="connsiteY68" fmla="*/ 1905955 h 3482342"/>
              <a:gd name="connsiteX69" fmla="*/ 8236214 w 12192000"/>
              <a:gd name="connsiteY69" fmla="*/ 1909725 h 3482342"/>
              <a:gd name="connsiteX70" fmla="*/ 8132104 w 12192000"/>
              <a:gd name="connsiteY70" fmla="*/ 1895727 h 3482342"/>
              <a:gd name="connsiteX71" fmla="*/ 7918078 w 12192000"/>
              <a:gd name="connsiteY71" fmla="*/ 1862668 h 3482342"/>
              <a:gd name="connsiteX72" fmla="*/ 7817899 w 12192000"/>
              <a:gd name="connsiteY72" fmla="*/ 1862176 h 3482342"/>
              <a:gd name="connsiteX73" fmla="*/ 7768994 w 12192000"/>
              <a:gd name="connsiteY73" fmla="*/ 1855721 h 3482342"/>
              <a:gd name="connsiteX74" fmla="*/ 7618027 w 12192000"/>
              <a:gd name="connsiteY74" fmla="*/ 1830959 h 3482342"/>
              <a:gd name="connsiteX75" fmla="*/ 7449425 w 12192000"/>
              <a:gd name="connsiteY75" fmla="*/ 1810910 h 3482342"/>
              <a:gd name="connsiteX76" fmla="*/ 7342915 w 12192000"/>
              <a:gd name="connsiteY76" fmla="*/ 1819827 h 3482342"/>
              <a:gd name="connsiteX77" fmla="*/ 7255191 w 12192000"/>
              <a:gd name="connsiteY77" fmla="*/ 1834354 h 3482342"/>
              <a:gd name="connsiteX78" fmla="*/ 7131205 w 12192000"/>
              <a:gd name="connsiteY78" fmla="*/ 1845557 h 3482342"/>
              <a:gd name="connsiteX79" fmla="*/ 6941837 w 12192000"/>
              <a:gd name="connsiteY79" fmla="*/ 1840640 h 3482342"/>
              <a:gd name="connsiteX80" fmla="*/ 6837145 w 12192000"/>
              <a:gd name="connsiteY80" fmla="*/ 1870724 h 3482342"/>
              <a:gd name="connsiteX81" fmla="*/ 6753991 w 12192000"/>
              <a:gd name="connsiteY81" fmla="*/ 1860969 h 3482342"/>
              <a:gd name="connsiteX82" fmla="*/ 6727754 w 12192000"/>
              <a:gd name="connsiteY82" fmla="*/ 1882372 h 3482342"/>
              <a:gd name="connsiteX83" fmla="*/ 6723371 w 12192000"/>
              <a:gd name="connsiteY83" fmla="*/ 1886494 h 3482342"/>
              <a:gd name="connsiteX84" fmla="*/ 6702779 w 12192000"/>
              <a:gd name="connsiteY84" fmla="*/ 1893601 h 3482342"/>
              <a:gd name="connsiteX85" fmla="*/ 6686657 w 12192000"/>
              <a:gd name="connsiteY85" fmla="*/ 1907344 h 3482342"/>
              <a:gd name="connsiteX86" fmla="*/ 6651330 w 12192000"/>
              <a:gd name="connsiteY86" fmla="*/ 1922921 h 3482342"/>
              <a:gd name="connsiteX87" fmla="*/ 6622958 w 12192000"/>
              <a:gd name="connsiteY87" fmla="*/ 1936255 h 3482342"/>
              <a:gd name="connsiteX88" fmla="*/ 6522602 w 12192000"/>
              <a:gd name="connsiteY88" fmla="*/ 1954133 h 3482342"/>
              <a:gd name="connsiteX89" fmla="*/ 6444344 w 12192000"/>
              <a:gd name="connsiteY89" fmla="*/ 1969663 h 3482342"/>
              <a:gd name="connsiteX90" fmla="*/ 6409626 w 12192000"/>
              <a:gd name="connsiteY90" fmla="*/ 1978846 h 3482342"/>
              <a:gd name="connsiteX91" fmla="*/ 6333446 w 12192000"/>
              <a:gd name="connsiteY91" fmla="*/ 1997163 h 3482342"/>
              <a:gd name="connsiteX92" fmla="*/ 6294933 w 12192000"/>
              <a:gd name="connsiteY92" fmla="*/ 2019412 h 3482342"/>
              <a:gd name="connsiteX93" fmla="*/ 6238719 w 12192000"/>
              <a:gd name="connsiteY93" fmla="*/ 2042547 h 3482342"/>
              <a:gd name="connsiteX94" fmla="*/ 6187205 w 12192000"/>
              <a:gd name="connsiteY94" fmla="*/ 2060048 h 3482342"/>
              <a:gd name="connsiteX95" fmla="*/ 6138780 w 12192000"/>
              <a:gd name="connsiteY95" fmla="*/ 2081918 h 3482342"/>
              <a:gd name="connsiteX96" fmla="*/ 6120125 w 12192000"/>
              <a:gd name="connsiteY96" fmla="*/ 2109475 h 3482342"/>
              <a:gd name="connsiteX97" fmla="*/ 6056576 w 12192000"/>
              <a:gd name="connsiteY97" fmla="*/ 2120066 h 3482342"/>
              <a:gd name="connsiteX98" fmla="*/ 5993794 w 12192000"/>
              <a:gd name="connsiteY98" fmla="*/ 2122569 h 3482342"/>
              <a:gd name="connsiteX99" fmla="*/ 5943601 w 12192000"/>
              <a:gd name="connsiteY99" fmla="*/ 2137719 h 3482342"/>
              <a:gd name="connsiteX100" fmla="*/ 5898141 w 12192000"/>
              <a:gd name="connsiteY100" fmla="*/ 2144806 h 3482342"/>
              <a:gd name="connsiteX101" fmla="*/ 5855337 w 12192000"/>
              <a:gd name="connsiteY101" fmla="*/ 2137719 h 3482342"/>
              <a:gd name="connsiteX102" fmla="*/ 5817682 w 12192000"/>
              <a:gd name="connsiteY102" fmla="*/ 2157358 h 3482342"/>
              <a:gd name="connsiteX103" fmla="*/ 5735300 w 12192000"/>
              <a:gd name="connsiteY103" fmla="*/ 2158902 h 3482342"/>
              <a:gd name="connsiteX104" fmla="*/ 5591469 w 12192000"/>
              <a:gd name="connsiteY104" fmla="*/ 2178389 h 3482342"/>
              <a:gd name="connsiteX105" fmla="*/ 5505818 w 12192000"/>
              <a:gd name="connsiteY105" fmla="*/ 2194207 h 3482342"/>
              <a:gd name="connsiteX106" fmla="*/ 5452860 w 12192000"/>
              <a:gd name="connsiteY106" fmla="*/ 2180085 h 3482342"/>
              <a:gd name="connsiteX107" fmla="*/ 5414282 w 12192000"/>
              <a:gd name="connsiteY107" fmla="*/ 2183070 h 3482342"/>
              <a:gd name="connsiteX108" fmla="*/ 5368369 w 12192000"/>
              <a:gd name="connsiteY108" fmla="*/ 2204272 h 3482342"/>
              <a:gd name="connsiteX109" fmla="*/ 5336354 w 12192000"/>
              <a:gd name="connsiteY109" fmla="*/ 2218920 h 3482342"/>
              <a:gd name="connsiteX110" fmla="*/ 5291263 w 12192000"/>
              <a:gd name="connsiteY110" fmla="*/ 2239182 h 3482342"/>
              <a:gd name="connsiteX111" fmla="*/ 5255152 w 12192000"/>
              <a:gd name="connsiteY111" fmla="*/ 2247164 h 3482342"/>
              <a:gd name="connsiteX112" fmla="*/ 5233796 w 12192000"/>
              <a:gd name="connsiteY112" fmla="*/ 2268260 h 3482342"/>
              <a:gd name="connsiteX113" fmla="*/ 5212786 w 12192000"/>
              <a:gd name="connsiteY113" fmla="*/ 2296592 h 3482342"/>
              <a:gd name="connsiteX114" fmla="*/ 5173523 w 12192000"/>
              <a:gd name="connsiteY114" fmla="*/ 2309057 h 3482342"/>
              <a:gd name="connsiteX115" fmla="*/ 5123830 w 12192000"/>
              <a:gd name="connsiteY115" fmla="*/ 2307070 h 3482342"/>
              <a:gd name="connsiteX116" fmla="*/ 5065426 w 12192000"/>
              <a:gd name="connsiteY116" fmla="*/ 2324076 h 3482342"/>
              <a:gd name="connsiteX117" fmla="*/ 4975908 w 12192000"/>
              <a:gd name="connsiteY117" fmla="*/ 2364128 h 3482342"/>
              <a:gd name="connsiteX118" fmla="*/ 4913723 w 12192000"/>
              <a:gd name="connsiteY118" fmla="*/ 2385265 h 3482342"/>
              <a:gd name="connsiteX119" fmla="*/ 4746485 w 12192000"/>
              <a:gd name="connsiteY119" fmla="*/ 2451769 h 3482342"/>
              <a:gd name="connsiteX120" fmla="*/ 4681588 w 12192000"/>
              <a:gd name="connsiteY120" fmla="*/ 2467494 h 3482342"/>
              <a:gd name="connsiteX121" fmla="*/ 1783655 w 12192000"/>
              <a:gd name="connsiteY121" fmla="*/ 3163860 h 3482342"/>
              <a:gd name="connsiteX122" fmla="*/ 1325955 w 12192000"/>
              <a:gd name="connsiteY122" fmla="*/ 3176692 h 3482342"/>
              <a:gd name="connsiteX123" fmla="*/ 1190384 w 12192000"/>
              <a:gd name="connsiteY123" fmla="*/ 3203504 h 3482342"/>
              <a:gd name="connsiteX124" fmla="*/ 1094537 w 12192000"/>
              <a:gd name="connsiteY124" fmla="*/ 3229469 h 3482342"/>
              <a:gd name="connsiteX125" fmla="*/ 779276 w 12192000"/>
              <a:gd name="connsiteY125" fmla="*/ 3327290 h 3482342"/>
              <a:gd name="connsiteX126" fmla="*/ 600378 w 12192000"/>
              <a:gd name="connsiteY126" fmla="*/ 3335250 h 3482342"/>
              <a:gd name="connsiteX127" fmla="*/ 493457 w 12192000"/>
              <a:gd name="connsiteY127" fmla="*/ 3365044 h 3482342"/>
              <a:gd name="connsiteX128" fmla="*/ 349402 w 12192000"/>
              <a:gd name="connsiteY128" fmla="*/ 3380897 h 3482342"/>
              <a:gd name="connsiteX129" fmla="*/ 192183 w 12192000"/>
              <a:gd name="connsiteY129" fmla="*/ 3460075 h 3482342"/>
              <a:gd name="connsiteX130" fmla="*/ 46713 w 12192000"/>
              <a:gd name="connsiteY130" fmla="*/ 3462986 h 3482342"/>
              <a:gd name="connsiteX131" fmla="*/ 2765 w 12192000"/>
              <a:gd name="connsiteY131" fmla="*/ 3480770 h 3482342"/>
              <a:gd name="connsiteX132" fmla="*/ 0 w 12192000"/>
              <a:gd name="connsiteY132" fmla="*/ 3482342 h 3482342"/>
              <a:gd name="connsiteX133" fmla="*/ 0 w 12192000"/>
              <a:gd name="connsiteY133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405286 w 12192000"/>
              <a:gd name="connsiteY16" fmla="*/ 849086 h 3482342"/>
              <a:gd name="connsiteX17" fmla="*/ 11338523 w 12192000"/>
              <a:gd name="connsiteY17" fmla="*/ 852810 h 3482342"/>
              <a:gd name="connsiteX18" fmla="*/ 11313493 w 12192000"/>
              <a:gd name="connsiteY18" fmla="*/ 880860 h 3482342"/>
              <a:gd name="connsiteX19" fmla="*/ 11228040 w 12192000"/>
              <a:gd name="connsiteY19" fmla="*/ 958953 h 3482342"/>
              <a:gd name="connsiteX20" fmla="*/ 11196987 w 12192000"/>
              <a:gd name="connsiteY20" fmla="*/ 1000897 h 3482342"/>
              <a:gd name="connsiteX21" fmla="*/ 11193568 w 12192000"/>
              <a:gd name="connsiteY21" fmla="*/ 1039464 h 3482342"/>
              <a:gd name="connsiteX22" fmla="*/ 11175804 w 12192000"/>
              <a:gd name="connsiteY22" fmla="*/ 1067977 h 3482342"/>
              <a:gd name="connsiteX23" fmla="*/ 11133438 w 12192000"/>
              <a:gd name="connsiteY23" fmla="*/ 1106812 h 3482342"/>
              <a:gd name="connsiteX24" fmla="*/ 11120819 w 12192000"/>
              <a:gd name="connsiteY24" fmla="*/ 1126133 h 3482342"/>
              <a:gd name="connsiteX25" fmla="*/ 11028687 w 12192000"/>
              <a:gd name="connsiteY25" fmla="*/ 1199018 h 3482342"/>
              <a:gd name="connsiteX26" fmla="*/ 10974565 w 12192000"/>
              <a:gd name="connsiteY26" fmla="*/ 1226849 h 3482342"/>
              <a:gd name="connsiteX27" fmla="*/ 10960443 w 12192000"/>
              <a:gd name="connsiteY27" fmla="*/ 1244502 h 3482342"/>
              <a:gd name="connsiteX28" fmla="*/ 10879242 w 12192000"/>
              <a:gd name="connsiteY28" fmla="*/ 1269215 h 3482342"/>
              <a:gd name="connsiteX29" fmla="*/ 10850998 w 12192000"/>
              <a:gd name="connsiteY29" fmla="*/ 1269215 h 3482342"/>
              <a:gd name="connsiteX30" fmla="*/ 10815658 w 12192000"/>
              <a:gd name="connsiteY30" fmla="*/ 1287849 h 3482342"/>
              <a:gd name="connsiteX31" fmla="*/ 10723900 w 12192000"/>
              <a:gd name="connsiteY31" fmla="*/ 1318642 h 3482342"/>
              <a:gd name="connsiteX32" fmla="*/ 10699186 w 12192000"/>
              <a:gd name="connsiteY32" fmla="*/ 1322173 h 3482342"/>
              <a:gd name="connsiteX33" fmla="*/ 10679906 w 12192000"/>
              <a:gd name="connsiteY33" fmla="*/ 1332049 h 3482342"/>
              <a:gd name="connsiteX34" fmla="*/ 10639834 w 12192000"/>
              <a:gd name="connsiteY34" fmla="*/ 1324989 h 3482342"/>
              <a:gd name="connsiteX35" fmla="*/ 10603863 w 12192000"/>
              <a:gd name="connsiteY35" fmla="*/ 1346886 h 3482342"/>
              <a:gd name="connsiteX36" fmla="*/ 10573203 w 12192000"/>
              <a:gd name="connsiteY36" fmla="*/ 1351996 h 3482342"/>
              <a:gd name="connsiteX37" fmla="*/ 10547375 w 12192000"/>
              <a:gd name="connsiteY37" fmla="*/ 1375130 h 3482342"/>
              <a:gd name="connsiteX38" fmla="*/ 10513263 w 12192000"/>
              <a:gd name="connsiteY38" fmla="*/ 1371939 h 3482342"/>
              <a:gd name="connsiteX39" fmla="*/ 10487356 w 12192000"/>
              <a:gd name="connsiteY39" fmla="*/ 1385722 h 3482342"/>
              <a:gd name="connsiteX40" fmla="*/ 10464012 w 12192000"/>
              <a:gd name="connsiteY40" fmla="*/ 1391778 h 3482342"/>
              <a:gd name="connsiteX41" fmla="*/ 10439694 w 12192000"/>
              <a:gd name="connsiteY41" fmla="*/ 1406905 h 3482342"/>
              <a:gd name="connsiteX42" fmla="*/ 10405409 w 12192000"/>
              <a:gd name="connsiteY42" fmla="*/ 1422789 h 3482342"/>
              <a:gd name="connsiteX43" fmla="*/ 10370530 w 12192000"/>
              <a:gd name="connsiteY43" fmla="*/ 1441596 h 3482342"/>
              <a:gd name="connsiteX44" fmla="*/ 10300239 w 12192000"/>
              <a:gd name="connsiteY44" fmla="*/ 1456332 h 3482342"/>
              <a:gd name="connsiteX45" fmla="*/ 10264922 w 12192000"/>
              <a:gd name="connsiteY45" fmla="*/ 1472107 h 3482342"/>
              <a:gd name="connsiteX46" fmla="*/ 10229629 w 12192000"/>
              <a:gd name="connsiteY46" fmla="*/ 1470454 h 3482342"/>
              <a:gd name="connsiteX47" fmla="*/ 10201385 w 12192000"/>
              <a:gd name="connsiteY47" fmla="*/ 1477515 h 3482342"/>
              <a:gd name="connsiteX48" fmla="*/ 10151958 w 12192000"/>
              <a:gd name="connsiteY48" fmla="*/ 1477515 h 3482342"/>
              <a:gd name="connsiteX49" fmla="*/ 10120184 w 12192000"/>
              <a:gd name="connsiteY49" fmla="*/ 1466924 h 3482342"/>
              <a:gd name="connsiteX50" fmla="*/ 10081348 w 12192000"/>
              <a:gd name="connsiteY50" fmla="*/ 1481046 h 3482342"/>
              <a:gd name="connsiteX51" fmla="*/ 10058690 w 12192000"/>
              <a:gd name="connsiteY51" fmla="*/ 1474888 h 3482342"/>
              <a:gd name="connsiteX52" fmla="*/ 10004424 w 12192000"/>
              <a:gd name="connsiteY52" fmla="*/ 1489801 h 3482342"/>
              <a:gd name="connsiteX53" fmla="*/ 9999951 w 12192000"/>
              <a:gd name="connsiteY53" fmla="*/ 1499127 h 3482342"/>
              <a:gd name="connsiteX54" fmla="*/ 9845462 w 12192000"/>
              <a:gd name="connsiteY54" fmla="*/ 1548192 h 3482342"/>
              <a:gd name="connsiteX55" fmla="*/ 9736156 w 12192000"/>
              <a:gd name="connsiteY55" fmla="*/ 1581928 h 3482342"/>
              <a:gd name="connsiteX56" fmla="*/ 9693355 w 12192000"/>
              <a:gd name="connsiteY56" fmla="*/ 1602632 h 3482342"/>
              <a:gd name="connsiteX57" fmla="*/ 9664242 w 12192000"/>
              <a:gd name="connsiteY57" fmla="*/ 1622075 h 3482342"/>
              <a:gd name="connsiteX58" fmla="*/ 9579195 w 12192000"/>
              <a:gd name="connsiteY58" fmla="*/ 1648017 h 3482342"/>
              <a:gd name="connsiteX59" fmla="*/ 9433652 w 12192000"/>
              <a:gd name="connsiteY59" fmla="*/ 1681174 h 3482342"/>
              <a:gd name="connsiteX60" fmla="*/ 9403775 w 12192000"/>
              <a:gd name="connsiteY60" fmla="*/ 1690403 h 3482342"/>
              <a:gd name="connsiteX61" fmla="*/ 9382503 w 12192000"/>
              <a:gd name="connsiteY61" fmla="*/ 1706957 h 3482342"/>
              <a:gd name="connsiteX62" fmla="*/ 9381410 w 12192000"/>
              <a:gd name="connsiteY62" fmla="*/ 1718312 h 3482342"/>
              <a:gd name="connsiteX63" fmla="*/ 9365685 w 12192000"/>
              <a:gd name="connsiteY63" fmla="*/ 1724772 h 3482342"/>
              <a:gd name="connsiteX64" fmla="*/ 9278020 w 12192000"/>
              <a:gd name="connsiteY64" fmla="*/ 1741161 h 3482342"/>
              <a:gd name="connsiteX65" fmla="*/ 9217145 w 12192000"/>
              <a:gd name="connsiteY65" fmla="*/ 1771195 h 3482342"/>
              <a:gd name="connsiteX66" fmla="*/ 8955875 w 12192000"/>
              <a:gd name="connsiteY66" fmla="*/ 1796806 h 3482342"/>
              <a:gd name="connsiteX67" fmla="*/ 8648415 w 12192000"/>
              <a:gd name="connsiteY67" fmla="*/ 1878623 h 3482342"/>
              <a:gd name="connsiteX68" fmla="*/ 8538519 w 12192000"/>
              <a:gd name="connsiteY68" fmla="*/ 1894114 h 3482342"/>
              <a:gd name="connsiteX69" fmla="*/ 8506541 w 12192000"/>
              <a:gd name="connsiteY69" fmla="*/ 1905955 h 3482342"/>
              <a:gd name="connsiteX70" fmla="*/ 8236214 w 12192000"/>
              <a:gd name="connsiteY70" fmla="*/ 1909725 h 3482342"/>
              <a:gd name="connsiteX71" fmla="*/ 8132104 w 12192000"/>
              <a:gd name="connsiteY71" fmla="*/ 1895727 h 3482342"/>
              <a:gd name="connsiteX72" fmla="*/ 7918078 w 12192000"/>
              <a:gd name="connsiteY72" fmla="*/ 1862668 h 3482342"/>
              <a:gd name="connsiteX73" fmla="*/ 7817899 w 12192000"/>
              <a:gd name="connsiteY73" fmla="*/ 1862176 h 3482342"/>
              <a:gd name="connsiteX74" fmla="*/ 7768994 w 12192000"/>
              <a:gd name="connsiteY74" fmla="*/ 1855721 h 3482342"/>
              <a:gd name="connsiteX75" fmla="*/ 7618027 w 12192000"/>
              <a:gd name="connsiteY75" fmla="*/ 1830959 h 3482342"/>
              <a:gd name="connsiteX76" fmla="*/ 7449425 w 12192000"/>
              <a:gd name="connsiteY76" fmla="*/ 1810910 h 3482342"/>
              <a:gd name="connsiteX77" fmla="*/ 7342915 w 12192000"/>
              <a:gd name="connsiteY77" fmla="*/ 1819827 h 3482342"/>
              <a:gd name="connsiteX78" fmla="*/ 7255191 w 12192000"/>
              <a:gd name="connsiteY78" fmla="*/ 1834354 h 3482342"/>
              <a:gd name="connsiteX79" fmla="*/ 7131205 w 12192000"/>
              <a:gd name="connsiteY79" fmla="*/ 1845557 h 3482342"/>
              <a:gd name="connsiteX80" fmla="*/ 6941837 w 12192000"/>
              <a:gd name="connsiteY80" fmla="*/ 1840640 h 3482342"/>
              <a:gd name="connsiteX81" fmla="*/ 6837145 w 12192000"/>
              <a:gd name="connsiteY81" fmla="*/ 1870724 h 3482342"/>
              <a:gd name="connsiteX82" fmla="*/ 6753991 w 12192000"/>
              <a:gd name="connsiteY82" fmla="*/ 1860969 h 3482342"/>
              <a:gd name="connsiteX83" fmla="*/ 6727754 w 12192000"/>
              <a:gd name="connsiteY83" fmla="*/ 1882372 h 3482342"/>
              <a:gd name="connsiteX84" fmla="*/ 6723371 w 12192000"/>
              <a:gd name="connsiteY84" fmla="*/ 1886494 h 3482342"/>
              <a:gd name="connsiteX85" fmla="*/ 6702779 w 12192000"/>
              <a:gd name="connsiteY85" fmla="*/ 1893601 h 3482342"/>
              <a:gd name="connsiteX86" fmla="*/ 6686657 w 12192000"/>
              <a:gd name="connsiteY86" fmla="*/ 1907344 h 3482342"/>
              <a:gd name="connsiteX87" fmla="*/ 6651330 w 12192000"/>
              <a:gd name="connsiteY87" fmla="*/ 1922921 h 3482342"/>
              <a:gd name="connsiteX88" fmla="*/ 6622958 w 12192000"/>
              <a:gd name="connsiteY88" fmla="*/ 1936255 h 3482342"/>
              <a:gd name="connsiteX89" fmla="*/ 6522602 w 12192000"/>
              <a:gd name="connsiteY89" fmla="*/ 1954133 h 3482342"/>
              <a:gd name="connsiteX90" fmla="*/ 6444344 w 12192000"/>
              <a:gd name="connsiteY90" fmla="*/ 1969663 h 3482342"/>
              <a:gd name="connsiteX91" fmla="*/ 6409626 w 12192000"/>
              <a:gd name="connsiteY91" fmla="*/ 1978846 h 3482342"/>
              <a:gd name="connsiteX92" fmla="*/ 6333446 w 12192000"/>
              <a:gd name="connsiteY92" fmla="*/ 1997163 h 3482342"/>
              <a:gd name="connsiteX93" fmla="*/ 6294933 w 12192000"/>
              <a:gd name="connsiteY93" fmla="*/ 2019412 h 3482342"/>
              <a:gd name="connsiteX94" fmla="*/ 6238719 w 12192000"/>
              <a:gd name="connsiteY94" fmla="*/ 2042547 h 3482342"/>
              <a:gd name="connsiteX95" fmla="*/ 6187205 w 12192000"/>
              <a:gd name="connsiteY95" fmla="*/ 2060048 h 3482342"/>
              <a:gd name="connsiteX96" fmla="*/ 6138780 w 12192000"/>
              <a:gd name="connsiteY96" fmla="*/ 2081918 h 3482342"/>
              <a:gd name="connsiteX97" fmla="*/ 6120125 w 12192000"/>
              <a:gd name="connsiteY97" fmla="*/ 2109475 h 3482342"/>
              <a:gd name="connsiteX98" fmla="*/ 6056576 w 12192000"/>
              <a:gd name="connsiteY98" fmla="*/ 2120066 h 3482342"/>
              <a:gd name="connsiteX99" fmla="*/ 5993794 w 12192000"/>
              <a:gd name="connsiteY99" fmla="*/ 2122569 h 3482342"/>
              <a:gd name="connsiteX100" fmla="*/ 5943601 w 12192000"/>
              <a:gd name="connsiteY100" fmla="*/ 2137719 h 3482342"/>
              <a:gd name="connsiteX101" fmla="*/ 5898141 w 12192000"/>
              <a:gd name="connsiteY101" fmla="*/ 2144806 h 3482342"/>
              <a:gd name="connsiteX102" fmla="*/ 5855337 w 12192000"/>
              <a:gd name="connsiteY102" fmla="*/ 2137719 h 3482342"/>
              <a:gd name="connsiteX103" fmla="*/ 5817682 w 12192000"/>
              <a:gd name="connsiteY103" fmla="*/ 2157358 h 3482342"/>
              <a:gd name="connsiteX104" fmla="*/ 5735300 w 12192000"/>
              <a:gd name="connsiteY104" fmla="*/ 2158902 h 3482342"/>
              <a:gd name="connsiteX105" fmla="*/ 5591469 w 12192000"/>
              <a:gd name="connsiteY105" fmla="*/ 2178389 h 3482342"/>
              <a:gd name="connsiteX106" fmla="*/ 5505818 w 12192000"/>
              <a:gd name="connsiteY106" fmla="*/ 2194207 h 3482342"/>
              <a:gd name="connsiteX107" fmla="*/ 5452860 w 12192000"/>
              <a:gd name="connsiteY107" fmla="*/ 2180085 h 3482342"/>
              <a:gd name="connsiteX108" fmla="*/ 5414282 w 12192000"/>
              <a:gd name="connsiteY108" fmla="*/ 2183070 h 3482342"/>
              <a:gd name="connsiteX109" fmla="*/ 5368369 w 12192000"/>
              <a:gd name="connsiteY109" fmla="*/ 2204272 h 3482342"/>
              <a:gd name="connsiteX110" fmla="*/ 5336354 w 12192000"/>
              <a:gd name="connsiteY110" fmla="*/ 2218920 h 3482342"/>
              <a:gd name="connsiteX111" fmla="*/ 5291263 w 12192000"/>
              <a:gd name="connsiteY111" fmla="*/ 2239182 h 3482342"/>
              <a:gd name="connsiteX112" fmla="*/ 5255152 w 12192000"/>
              <a:gd name="connsiteY112" fmla="*/ 2247164 h 3482342"/>
              <a:gd name="connsiteX113" fmla="*/ 5233796 w 12192000"/>
              <a:gd name="connsiteY113" fmla="*/ 2268260 h 3482342"/>
              <a:gd name="connsiteX114" fmla="*/ 5212786 w 12192000"/>
              <a:gd name="connsiteY114" fmla="*/ 2296592 h 3482342"/>
              <a:gd name="connsiteX115" fmla="*/ 5173523 w 12192000"/>
              <a:gd name="connsiteY115" fmla="*/ 2309057 h 3482342"/>
              <a:gd name="connsiteX116" fmla="*/ 5123830 w 12192000"/>
              <a:gd name="connsiteY116" fmla="*/ 2307070 h 3482342"/>
              <a:gd name="connsiteX117" fmla="*/ 5065426 w 12192000"/>
              <a:gd name="connsiteY117" fmla="*/ 2324076 h 3482342"/>
              <a:gd name="connsiteX118" fmla="*/ 4975908 w 12192000"/>
              <a:gd name="connsiteY118" fmla="*/ 2364128 h 3482342"/>
              <a:gd name="connsiteX119" fmla="*/ 4913723 w 12192000"/>
              <a:gd name="connsiteY119" fmla="*/ 2385265 h 3482342"/>
              <a:gd name="connsiteX120" fmla="*/ 4746485 w 12192000"/>
              <a:gd name="connsiteY120" fmla="*/ 2451769 h 3482342"/>
              <a:gd name="connsiteX121" fmla="*/ 4681588 w 12192000"/>
              <a:gd name="connsiteY121" fmla="*/ 2467494 h 3482342"/>
              <a:gd name="connsiteX122" fmla="*/ 1783655 w 12192000"/>
              <a:gd name="connsiteY122" fmla="*/ 3163860 h 3482342"/>
              <a:gd name="connsiteX123" fmla="*/ 1325955 w 12192000"/>
              <a:gd name="connsiteY123" fmla="*/ 3176692 h 3482342"/>
              <a:gd name="connsiteX124" fmla="*/ 1190384 w 12192000"/>
              <a:gd name="connsiteY124" fmla="*/ 3203504 h 3482342"/>
              <a:gd name="connsiteX125" fmla="*/ 1094537 w 12192000"/>
              <a:gd name="connsiteY125" fmla="*/ 3229469 h 3482342"/>
              <a:gd name="connsiteX126" fmla="*/ 779276 w 12192000"/>
              <a:gd name="connsiteY126" fmla="*/ 3327290 h 3482342"/>
              <a:gd name="connsiteX127" fmla="*/ 600378 w 12192000"/>
              <a:gd name="connsiteY127" fmla="*/ 3335250 h 3482342"/>
              <a:gd name="connsiteX128" fmla="*/ 493457 w 12192000"/>
              <a:gd name="connsiteY128" fmla="*/ 3365044 h 3482342"/>
              <a:gd name="connsiteX129" fmla="*/ 349402 w 12192000"/>
              <a:gd name="connsiteY129" fmla="*/ 3380897 h 3482342"/>
              <a:gd name="connsiteX130" fmla="*/ 192183 w 12192000"/>
              <a:gd name="connsiteY130" fmla="*/ 3460075 h 3482342"/>
              <a:gd name="connsiteX131" fmla="*/ 46713 w 12192000"/>
              <a:gd name="connsiteY131" fmla="*/ 3462986 h 3482342"/>
              <a:gd name="connsiteX132" fmla="*/ 2765 w 12192000"/>
              <a:gd name="connsiteY132" fmla="*/ 3480770 h 3482342"/>
              <a:gd name="connsiteX133" fmla="*/ 0 w 12192000"/>
              <a:gd name="connsiteY133" fmla="*/ 3482342 h 3482342"/>
              <a:gd name="connsiteX134" fmla="*/ 0 w 12192000"/>
              <a:gd name="connsiteY134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405286 w 12192000"/>
              <a:gd name="connsiteY16" fmla="*/ 849086 h 3482342"/>
              <a:gd name="connsiteX17" fmla="*/ 11338523 w 12192000"/>
              <a:gd name="connsiteY17" fmla="*/ 852810 h 3482342"/>
              <a:gd name="connsiteX18" fmla="*/ 11313493 w 12192000"/>
              <a:gd name="connsiteY18" fmla="*/ 880860 h 3482342"/>
              <a:gd name="connsiteX19" fmla="*/ 11228040 w 12192000"/>
              <a:gd name="connsiteY19" fmla="*/ 958953 h 3482342"/>
              <a:gd name="connsiteX20" fmla="*/ 11196987 w 12192000"/>
              <a:gd name="connsiteY20" fmla="*/ 1000897 h 3482342"/>
              <a:gd name="connsiteX21" fmla="*/ 11193568 w 12192000"/>
              <a:gd name="connsiteY21" fmla="*/ 1039464 h 3482342"/>
              <a:gd name="connsiteX22" fmla="*/ 11175804 w 12192000"/>
              <a:gd name="connsiteY22" fmla="*/ 1067977 h 3482342"/>
              <a:gd name="connsiteX23" fmla="*/ 11133438 w 12192000"/>
              <a:gd name="connsiteY23" fmla="*/ 1106812 h 3482342"/>
              <a:gd name="connsiteX24" fmla="*/ 11120819 w 12192000"/>
              <a:gd name="connsiteY24" fmla="*/ 1126133 h 3482342"/>
              <a:gd name="connsiteX25" fmla="*/ 11028687 w 12192000"/>
              <a:gd name="connsiteY25" fmla="*/ 1199018 h 3482342"/>
              <a:gd name="connsiteX26" fmla="*/ 10974565 w 12192000"/>
              <a:gd name="connsiteY26" fmla="*/ 1226849 h 3482342"/>
              <a:gd name="connsiteX27" fmla="*/ 10960443 w 12192000"/>
              <a:gd name="connsiteY27" fmla="*/ 1244502 h 3482342"/>
              <a:gd name="connsiteX28" fmla="*/ 10879242 w 12192000"/>
              <a:gd name="connsiteY28" fmla="*/ 1269215 h 3482342"/>
              <a:gd name="connsiteX29" fmla="*/ 10850998 w 12192000"/>
              <a:gd name="connsiteY29" fmla="*/ 1269215 h 3482342"/>
              <a:gd name="connsiteX30" fmla="*/ 10815658 w 12192000"/>
              <a:gd name="connsiteY30" fmla="*/ 1287849 h 3482342"/>
              <a:gd name="connsiteX31" fmla="*/ 10723900 w 12192000"/>
              <a:gd name="connsiteY31" fmla="*/ 1318642 h 3482342"/>
              <a:gd name="connsiteX32" fmla="*/ 10699186 w 12192000"/>
              <a:gd name="connsiteY32" fmla="*/ 1322173 h 3482342"/>
              <a:gd name="connsiteX33" fmla="*/ 10676375 w 12192000"/>
              <a:gd name="connsiteY33" fmla="*/ 1342640 h 3482342"/>
              <a:gd name="connsiteX34" fmla="*/ 10639834 w 12192000"/>
              <a:gd name="connsiteY34" fmla="*/ 1324989 h 3482342"/>
              <a:gd name="connsiteX35" fmla="*/ 10603863 w 12192000"/>
              <a:gd name="connsiteY35" fmla="*/ 1346886 h 3482342"/>
              <a:gd name="connsiteX36" fmla="*/ 10573203 w 12192000"/>
              <a:gd name="connsiteY36" fmla="*/ 1351996 h 3482342"/>
              <a:gd name="connsiteX37" fmla="*/ 10547375 w 12192000"/>
              <a:gd name="connsiteY37" fmla="*/ 1375130 h 3482342"/>
              <a:gd name="connsiteX38" fmla="*/ 10513263 w 12192000"/>
              <a:gd name="connsiteY38" fmla="*/ 1371939 h 3482342"/>
              <a:gd name="connsiteX39" fmla="*/ 10487356 w 12192000"/>
              <a:gd name="connsiteY39" fmla="*/ 1385722 h 3482342"/>
              <a:gd name="connsiteX40" fmla="*/ 10464012 w 12192000"/>
              <a:gd name="connsiteY40" fmla="*/ 1391778 h 3482342"/>
              <a:gd name="connsiteX41" fmla="*/ 10439694 w 12192000"/>
              <a:gd name="connsiteY41" fmla="*/ 1406905 h 3482342"/>
              <a:gd name="connsiteX42" fmla="*/ 10405409 w 12192000"/>
              <a:gd name="connsiteY42" fmla="*/ 1422789 h 3482342"/>
              <a:gd name="connsiteX43" fmla="*/ 10370530 w 12192000"/>
              <a:gd name="connsiteY43" fmla="*/ 1441596 h 3482342"/>
              <a:gd name="connsiteX44" fmla="*/ 10300239 w 12192000"/>
              <a:gd name="connsiteY44" fmla="*/ 1456332 h 3482342"/>
              <a:gd name="connsiteX45" fmla="*/ 10264922 w 12192000"/>
              <a:gd name="connsiteY45" fmla="*/ 1472107 h 3482342"/>
              <a:gd name="connsiteX46" fmla="*/ 10229629 w 12192000"/>
              <a:gd name="connsiteY46" fmla="*/ 1470454 h 3482342"/>
              <a:gd name="connsiteX47" fmla="*/ 10201385 w 12192000"/>
              <a:gd name="connsiteY47" fmla="*/ 1477515 h 3482342"/>
              <a:gd name="connsiteX48" fmla="*/ 10151958 w 12192000"/>
              <a:gd name="connsiteY48" fmla="*/ 1477515 h 3482342"/>
              <a:gd name="connsiteX49" fmla="*/ 10120184 w 12192000"/>
              <a:gd name="connsiteY49" fmla="*/ 1466924 h 3482342"/>
              <a:gd name="connsiteX50" fmla="*/ 10081348 w 12192000"/>
              <a:gd name="connsiteY50" fmla="*/ 1481046 h 3482342"/>
              <a:gd name="connsiteX51" fmla="*/ 10058690 w 12192000"/>
              <a:gd name="connsiteY51" fmla="*/ 1474888 h 3482342"/>
              <a:gd name="connsiteX52" fmla="*/ 10004424 w 12192000"/>
              <a:gd name="connsiteY52" fmla="*/ 1489801 h 3482342"/>
              <a:gd name="connsiteX53" fmla="*/ 9999951 w 12192000"/>
              <a:gd name="connsiteY53" fmla="*/ 1499127 h 3482342"/>
              <a:gd name="connsiteX54" fmla="*/ 9845462 w 12192000"/>
              <a:gd name="connsiteY54" fmla="*/ 1548192 h 3482342"/>
              <a:gd name="connsiteX55" fmla="*/ 9736156 w 12192000"/>
              <a:gd name="connsiteY55" fmla="*/ 1581928 h 3482342"/>
              <a:gd name="connsiteX56" fmla="*/ 9693355 w 12192000"/>
              <a:gd name="connsiteY56" fmla="*/ 1602632 h 3482342"/>
              <a:gd name="connsiteX57" fmla="*/ 9664242 w 12192000"/>
              <a:gd name="connsiteY57" fmla="*/ 1622075 h 3482342"/>
              <a:gd name="connsiteX58" fmla="*/ 9579195 w 12192000"/>
              <a:gd name="connsiteY58" fmla="*/ 1648017 h 3482342"/>
              <a:gd name="connsiteX59" fmla="*/ 9433652 w 12192000"/>
              <a:gd name="connsiteY59" fmla="*/ 1681174 h 3482342"/>
              <a:gd name="connsiteX60" fmla="*/ 9403775 w 12192000"/>
              <a:gd name="connsiteY60" fmla="*/ 1690403 h 3482342"/>
              <a:gd name="connsiteX61" fmla="*/ 9382503 w 12192000"/>
              <a:gd name="connsiteY61" fmla="*/ 1706957 h 3482342"/>
              <a:gd name="connsiteX62" fmla="*/ 9381410 w 12192000"/>
              <a:gd name="connsiteY62" fmla="*/ 1718312 h 3482342"/>
              <a:gd name="connsiteX63" fmla="*/ 9365685 w 12192000"/>
              <a:gd name="connsiteY63" fmla="*/ 1724772 h 3482342"/>
              <a:gd name="connsiteX64" fmla="*/ 9278020 w 12192000"/>
              <a:gd name="connsiteY64" fmla="*/ 1741161 h 3482342"/>
              <a:gd name="connsiteX65" fmla="*/ 9217145 w 12192000"/>
              <a:gd name="connsiteY65" fmla="*/ 1771195 h 3482342"/>
              <a:gd name="connsiteX66" fmla="*/ 8955875 w 12192000"/>
              <a:gd name="connsiteY66" fmla="*/ 1796806 h 3482342"/>
              <a:gd name="connsiteX67" fmla="*/ 8648415 w 12192000"/>
              <a:gd name="connsiteY67" fmla="*/ 1878623 h 3482342"/>
              <a:gd name="connsiteX68" fmla="*/ 8538519 w 12192000"/>
              <a:gd name="connsiteY68" fmla="*/ 1894114 h 3482342"/>
              <a:gd name="connsiteX69" fmla="*/ 8506541 w 12192000"/>
              <a:gd name="connsiteY69" fmla="*/ 1905955 h 3482342"/>
              <a:gd name="connsiteX70" fmla="*/ 8236214 w 12192000"/>
              <a:gd name="connsiteY70" fmla="*/ 1909725 h 3482342"/>
              <a:gd name="connsiteX71" fmla="*/ 8132104 w 12192000"/>
              <a:gd name="connsiteY71" fmla="*/ 1895727 h 3482342"/>
              <a:gd name="connsiteX72" fmla="*/ 7918078 w 12192000"/>
              <a:gd name="connsiteY72" fmla="*/ 1862668 h 3482342"/>
              <a:gd name="connsiteX73" fmla="*/ 7817899 w 12192000"/>
              <a:gd name="connsiteY73" fmla="*/ 1862176 h 3482342"/>
              <a:gd name="connsiteX74" fmla="*/ 7768994 w 12192000"/>
              <a:gd name="connsiteY74" fmla="*/ 1855721 h 3482342"/>
              <a:gd name="connsiteX75" fmla="*/ 7618027 w 12192000"/>
              <a:gd name="connsiteY75" fmla="*/ 1830959 h 3482342"/>
              <a:gd name="connsiteX76" fmla="*/ 7449425 w 12192000"/>
              <a:gd name="connsiteY76" fmla="*/ 1810910 h 3482342"/>
              <a:gd name="connsiteX77" fmla="*/ 7342915 w 12192000"/>
              <a:gd name="connsiteY77" fmla="*/ 1819827 h 3482342"/>
              <a:gd name="connsiteX78" fmla="*/ 7255191 w 12192000"/>
              <a:gd name="connsiteY78" fmla="*/ 1834354 h 3482342"/>
              <a:gd name="connsiteX79" fmla="*/ 7131205 w 12192000"/>
              <a:gd name="connsiteY79" fmla="*/ 1845557 h 3482342"/>
              <a:gd name="connsiteX80" fmla="*/ 6941837 w 12192000"/>
              <a:gd name="connsiteY80" fmla="*/ 1840640 h 3482342"/>
              <a:gd name="connsiteX81" fmla="*/ 6837145 w 12192000"/>
              <a:gd name="connsiteY81" fmla="*/ 1870724 h 3482342"/>
              <a:gd name="connsiteX82" fmla="*/ 6753991 w 12192000"/>
              <a:gd name="connsiteY82" fmla="*/ 1860969 h 3482342"/>
              <a:gd name="connsiteX83" fmla="*/ 6727754 w 12192000"/>
              <a:gd name="connsiteY83" fmla="*/ 1882372 h 3482342"/>
              <a:gd name="connsiteX84" fmla="*/ 6723371 w 12192000"/>
              <a:gd name="connsiteY84" fmla="*/ 1886494 h 3482342"/>
              <a:gd name="connsiteX85" fmla="*/ 6702779 w 12192000"/>
              <a:gd name="connsiteY85" fmla="*/ 1893601 h 3482342"/>
              <a:gd name="connsiteX86" fmla="*/ 6686657 w 12192000"/>
              <a:gd name="connsiteY86" fmla="*/ 1907344 h 3482342"/>
              <a:gd name="connsiteX87" fmla="*/ 6651330 w 12192000"/>
              <a:gd name="connsiteY87" fmla="*/ 1922921 h 3482342"/>
              <a:gd name="connsiteX88" fmla="*/ 6622958 w 12192000"/>
              <a:gd name="connsiteY88" fmla="*/ 1936255 h 3482342"/>
              <a:gd name="connsiteX89" fmla="*/ 6522602 w 12192000"/>
              <a:gd name="connsiteY89" fmla="*/ 1954133 h 3482342"/>
              <a:gd name="connsiteX90" fmla="*/ 6444344 w 12192000"/>
              <a:gd name="connsiteY90" fmla="*/ 1969663 h 3482342"/>
              <a:gd name="connsiteX91" fmla="*/ 6409626 w 12192000"/>
              <a:gd name="connsiteY91" fmla="*/ 1978846 h 3482342"/>
              <a:gd name="connsiteX92" fmla="*/ 6333446 w 12192000"/>
              <a:gd name="connsiteY92" fmla="*/ 1997163 h 3482342"/>
              <a:gd name="connsiteX93" fmla="*/ 6294933 w 12192000"/>
              <a:gd name="connsiteY93" fmla="*/ 2019412 h 3482342"/>
              <a:gd name="connsiteX94" fmla="*/ 6238719 w 12192000"/>
              <a:gd name="connsiteY94" fmla="*/ 2042547 h 3482342"/>
              <a:gd name="connsiteX95" fmla="*/ 6187205 w 12192000"/>
              <a:gd name="connsiteY95" fmla="*/ 2060048 h 3482342"/>
              <a:gd name="connsiteX96" fmla="*/ 6138780 w 12192000"/>
              <a:gd name="connsiteY96" fmla="*/ 2081918 h 3482342"/>
              <a:gd name="connsiteX97" fmla="*/ 6120125 w 12192000"/>
              <a:gd name="connsiteY97" fmla="*/ 2109475 h 3482342"/>
              <a:gd name="connsiteX98" fmla="*/ 6056576 w 12192000"/>
              <a:gd name="connsiteY98" fmla="*/ 2120066 h 3482342"/>
              <a:gd name="connsiteX99" fmla="*/ 5993794 w 12192000"/>
              <a:gd name="connsiteY99" fmla="*/ 2122569 h 3482342"/>
              <a:gd name="connsiteX100" fmla="*/ 5943601 w 12192000"/>
              <a:gd name="connsiteY100" fmla="*/ 2137719 h 3482342"/>
              <a:gd name="connsiteX101" fmla="*/ 5898141 w 12192000"/>
              <a:gd name="connsiteY101" fmla="*/ 2144806 h 3482342"/>
              <a:gd name="connsiteX102" fmla="*/ 5855337 w 12192000"/>
              <a:gd name="connsiteY102" fmla="*/ 2137719 h 3482342"/>
              <a:gd name="connsiteX103" fmla="*/ 5817682 w 12192000"/>
              <a:gd name="connsiteY103" fmla="*/ 2157358 h 3482342"/>
              <a:gd name="connsiteX104" fmla="*/ 5735300 w 12192000"/>
              <a:gd name="connsiteY104" fmla="*/ 2158902 h 3482342"/>
              <a:gd name="connsiteX105" fmla="*/ 5591469 w 12192000"/>
              <a:gd name="connsiteY105" fmla="*/ 2178389 h 3482342"/>
              <a:gd name="connsiteX106" fmla="*/ 5505818 w 12192000"/>
              <a:gd name="connsiteY106" fmla="*/ 2194207 h 3482342"/>
              <a:gd name="connsiteX107" fmla="*/ 5452860 w 12192000"/>
              <a:gd name="connsiteY107" fmla="*/ 2180085 h 3482342"/>
              <a:gd name="connsiteX108" fmla="*/ 5414282 w 12192000"/>
              <a:gd name="connsiteY108" fmla="*/ 2183070 h 3482342"/>
              <a:gd name="connsiteX109" fmla="*/ 5368369 w 12192000"/>
              <a:gd name="connsiteY109" fmla="*/ 2204272 h 3482342"/>
              <a:gd name="connsiteX110" fmla="*/ 5336354 w 12192000"/>
              <a:gd name="connsiteY110" fmla="*/ 2218920 h 3482342"/>
              <a:gd name="connsiteX111" fmla="*/ 5291263 w 12192000"/>
              <a:gd name="connsiteY111" fmla="*/ 2239182 h 3482342"/>
              <a:gd name="connsiteX112" fmla="*/ 5255152 w 12192000"/>
              <a:gd name="connsiteY112" fmla="*/ 2247164 h 3482342"/>
              <a:gd name="connsiteX113" fmla="*/ 5233796 w 12192000"/>
              <a:gd name="connsiteY113" fmla="*/ 2268260 h 3482342"/>
              <a:gd name="connsiteX114" fmla="*/ 5212786 w 12192000"/>
              <a:gd name="connsiteY114" fmla="*/ 2296592 h 3482342"/>
              <a:gd name="connsiteX115" fmla="*/ 5173523 w 12192000"/>
              <a:gd name="connsiteY115" fmla="*/ 2309057 h 3482342"/>
              <a:gd name="connsiteX116" fmla="*/ 5123830 w 12192000"/>
              <a:gd name="connsiteY116" fmla="*/ 2307070 h 3482342"/>
              <a:gd name="connsiteX117" fmla="*/ 5065426 w 12192000"/>
              <a:gd name="connsiteY117" fmla="*/ 2324076 h 3482342"/>
              <a:gd name="connsiteX118" fmla="*/ 4975908 w 12192000"/>
              <a:gd name="connsiteY118" fmla="*/ 2364128 h 3482342"/>
              <a:gd name="connsiteX119" fmla="*/ 4913723 w 12192000"/>
              <a:gd name="connsiteY119" fmla="*/ 2385265 h 3482342"/>
              <a:gd name="connsiteX120" fmla="*/ 4746485 w 12192000"/>
              <a:gd name="connsiteY120" fmla="*/ 2451769 h 3482342"/>
              <a:gd name="connsiteX121" fmla="*/ 4681588 w 12192000"/>
              <a:gd name="connsiteY121" fmla="*/ 2467494 h 3482342"/>
              <a:gd name="connsiteX122" fmla="*/ 1783655 w 12192000"/>
              <a:gd name="connsiteY122" fmla="*/ 3163860 h 3482342"/>
              <a:gd name="connsiteX123" fmla="*/ 1325955 w 12192000"/>
              <a:gd name="connsiteY123" fmla="*/ 3176692 h 3482342"/>
              <a:gd name="connsiteX124" fmla="*/ 1190384 w 12192000"/>
              <a:gd name="connsiteY124" fmla="*/ 3203504 h 3482342"/>
              <a:gd name="connsiteX125" fmla="*/ 1094537 w 12192000"/>
              <a:gd name="connsiteY125" fmla="*/ 3229469 h 3482342"/>
              <a:gd name="connsiteX126" fmla="*/ 779276 w 12192000"/>
              <a:gd name="connsiteY126" fmla="*/ 3327290 h 3482342"/>
              <a:gd name="connsiteX127" fmla="*/ 600378 w 12192000"/>
              <a:gd name="connsiteY127" fmla="*/ 3335250 h 3482342"/>
              <a:gd name="connsiteX128" fmla="*/ 493457 w 12192000"/>
              <a:gd name="connsiteY128" fmla="*/ 3365044 h 3482342"/>
              <a:gd name="connsiteX129" fmla="*/ 349402 w 12192000"/>
              <a:gd name="connsiteY129" fmla="*/ 3380897 h 3482342"/>
              <a:gd name="connsiteX130" fmla="*/ 192183 w 12192000"/>
              <a:gd name="connsiteY130" fmla="*/ 3460075 h 3482342"/>
              <a:gd name="connsiteX131" fmla="*/ 46713 w 12192000"/>
              <a:gd name="connsiteY131" fmla="*/ 3462986 h 3482342"/>
              <a:gd name="connsiteX132" fmla="*/ 2765 w 12192000"/>
              <a:gd name="connsiteY132" fmla="*/ 3480770 h 3482342"/>
              <a:gd name="connsiteX133" fmla="*/ 0 w 12192000"/>
              <a:gd name="connsiteY133" fmla="*/ 3482342 h 3482342"/>
              <a:gd name="connsiteX134" fmla="*/ 0 w 12192000"/>
              <a:gd name="connsiteY134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405286 w 12192000"/>
              <a:gd name="connsiteY16" fmla="*/ 849086 h 3482342"/>
              <a:gd name="connsiteX17" fmla="*/ 11338523 w 12192000"/>
              <a:gd name="connsiteY17" fmla="*/ 852810 h 3482342"/>
              <a:gd name="connsiteX18" fmla="*/ 11313493 w 12192000"/>
              <a:gd name="connsiteY18" fmla="*/ 880860 h 3482342"/>
              <a:gd name="connsiteX19" fmla="*/ 11228040 w 12192000"/>
              <a:gd name="connsiteY19" fmla="*/ 958953 h 3482342"/>
              <a:gd name="connsiteX20" fmla="*/ 11196987 w 12192000"/>
              <a:gd name="connsiteY20" fmla="*/ 1000897 h 3482342"/>
              <a:gd name="connsiteX21" fmla="*/ 11193568 w 12192000"/>
              <a:gd name="connsiteY21" fmla="*/ 1039464 h 3482342"/>
              <a:gd name="connsiteX22" fmla="*/ 11175804 w 12192000"/>
              <a:gd name="connsiteY22" fmla="*/ 1067977 h 3482342"/>
              <a:gd name="connsiteX23" fmla="*/ 11133438 w 12192000"/>
              <a:gd name="connsiteY23" fmla="*/ 1106812 h 3482342"/>
              <a:gd name="connsiteX24" fmla="*/ 11120819 w 12192000"/>
              <a:gd name="connsiteY24" fmla="*/ 1126133 h 3482342"/>
              <a:gd name="connsiteX25" fmla="*/ 11028687 w 12192000"/>
              <a:gd name="connsiteY25" fmla="*/ 1199018 h 3482342"/>
              <a:gd name="connsiteX26" fmla="*/ 10974565 w 12192000"/>
              <a:gd name="connsiteY26" fmla="*/ 1226849 h 3482342"/>
              <a:gd name="connsiteX27" fmla="*/ 10960443 w 12192000"/>
              <a:gd name="connsiteY27" fmla="*/ 1244502 h 3482342"/>
              <a:gd name="connsiteX28" fmla="*/ 10879242 w 12192000"/>
              <a:gd name="connsiteY28" fmla="*/ 1269215 h 3482342"/>
              <a:gd name="connsiteX29" fmla="*/ 10850998 w 12192000"/>
              <a:gd name="connsiteY29" fmla="*/ 1269215 h 3482342"/>
              <a:gd name="connsiteX30" fmla="*/ 10815658 w 12192000"/>
              <a:gd name="connsiteY30" fmla="*/ 1287849 h 3482342"/>
              <a:gd name="connsiteX31" fmla="*/ 10723900 w 12192000"/>
              <a:gd name="connsiteY31" fmla="*/ 1318642 h 3482342"/>
              <a:gd name="connsiteX32" fmla="*/ 10699186 w 12192000"/>
              <a:gd name="connsiteY32" fmla="*/ 1322173 h 3482342"/>
              <a:gd name="connsiteX33" fmla="*/ 10676375 w 12192000"/>
              <a:gd name="connsiteY33" fmla="*/ 1342640 h 3482342"/>
              <a:gd name="connsiteX34" fmla="*/ 10636304 w 12192000"/>
              <a:gd name="connsiteY34" fmla="*/ 1342641 h 3482342"/>
              <a:gd name="connsiteX35" fmla="*/ 10603863 w 12192000"/>
              <a:gd name="connsiteY35" fmla="*/ 1346886 h 3482342"/>
              <a:gd name="connsiteX36" fmla="*/ 10573203 w 12192000"/>
              <a:gd name="connsiteY36" fmla="*/ 1351996 h 3482342"/>
              <a:gd name="connsiteX37" fmla="*/ 10547375 w 12192000"/>
              <a:gd name="connsiteY37" fmla="*/ 1375130 h 3482342"/>
              <a:gd name="connsiteX38" fmla="*/ 10513263 w 12192000"/>
              <a:gd name="connsiteY38" fmla="*/ 1371939 h 3482342"/>
              <a:gd name="connsiteX39" fmla="*/ 10487356 w 12192000"/>
              <a:gd name="connsiteY39" fmla="*/ 1385722 h 3482342"/>
              <a:gd name="connsiteX40" fmla="*/ 10464012 w 12192000"/>
              <a:gd name="connsiteY40" fmla="*/ 1391778 h 3482342"/>
              <a:gd name="connsiteX41" fmla="*/ 10439694 w 12192000"/>
              <a:gd name="connsiteY41" fmla="*/ 1406905 h 3482342"/>
              <a:gd name="connsiteX42" fmla="*/ 10405409 w 12192000"/>
              <a:gd name="connsiteY42" fmla="*/ 1422789 h 3482342"/>
              <a:gd name="connsiteX43" fmla="*/ 10370530 w 12192000"/>
              <a:gd name="connsiteY43" fmla="*/ 1441596 h 3482342"/>
              <a:gd name="connsiteX44" fmla="*/ 10300239 w 12192000"/>
              <a:gd name="connsiteY44" fmla="*/ 1456332 h 3482342"/>
              <a:gd name="connsiteX45" fmla="*/ 10264922 w 12192000"/>
              <a:gd name="connsiteY45" fmla="*/ 1472107 h 3482342"/>
              <a:gd name="connsiteX46" fmla="*/ 10229629 w 12192000"/>
              <a:gd name="connsiteY46" fmla="*/ 1470454 h 3482342"/>
              <a:gd name="connsiteX47" fmla="*/ 10201385 w 12192000"/>
              <a:gd name="connsiteY47" fmla="*/ 1477515 h 3482342"/>
              <a:gd name="connsiteX48" fmla="*/ 10151958 w 12192000"/>
              <a:gd name="connsiteY48" fmla="*/ 1477515 h 3482342"/>
              <a:gd name="connsiteX49" fmla="*/ 10120184 w 12192000"/>
              <a:gd name="connsiteY49" fmla="*/ 1466924 h 3482342"/>
              <a:gd name="connsiteX50" fmla="*/ 10081348 w 12192000"/>
              <a:gd name="connsiteY50" fmla="*/ 1481046 h 3482342"/>
              <a:gd name="connsiteX51" fmla="*/ 10058690 w 12192000"/>
              <a:gd name="connsiteY51" fmla="*/ 1474888 h 3482342"/>
              <a:gd name="connsiteX52" fmla="*/ 10004424 w 12192000"/>
              <a:gd name="connsiteY52" fmla="*/ 1489801 h 3482342"/>
              <a:gd name="connsiteX53" fmla="*/ 9999951 w 12192000"/>
              <a:gd name="connsiteY53" fmla="*/ 1499127 h 3482342"/>
              <a:gd name="connsiteX54" fmla="*/ 9845462 w 12192000"/>
              <a:gd name="connsiteY54" fmla="*/ 1548192 h 3482342"/>
              <a:gd name="connsiteX55" fmla="*/ 9736156 w 12192000"/>
              <a:gd name="connsiteY55" fmla="*/ 1581928 h 3482342"/>
              <a:gd name="connsiteX56" fmla="*/ 9693355 w 12192000"/>
              <a:gd name="connsiteY56" fmla="*/ 1602632 h 3482342"/>
              <a:gd name="connsiteX57" fmla="*/ 9664242 w 12192000"/>
              <a:gd name="connsiteY57" fmla="*/ 1622075 h 3482342"/>
              <a:gd name="connsiteX58" fmla="*/ 9579195 w 12192000"/>
              <a:gd name="connsiteY58" fmla="*/ 1648017 h 3482342"/>
              <a:gd name="connsiteX59" fmla="*/ 9433652 w 12192000"/>
              <a:gd name="connsiteY59" fmla="*/ 1681174 h 3482342"/>
              <a:gd name="connsiteX60" fmla="*/ 9403775 w 12192000"/>
              <a:gd name="connsiteY60" fmla="*/ 1690403 h 3482342"/>
              <a:gd name="connsiteX61" fmla="*/ 9382503 w 12192000"/>
              <a:gd name="connsiteY61" fmla="*/ 1706957 h 3482342"/>
              <a:gd name="connsiteX62" fmla="*/ 9381410 w 12192000"/>
              <a:gd name="connsiteY62" fmla="*/ 1718312 h 3482342"/>
              <a:gd name="connsiteX63" fmla="*/ 9365685 w 12192000"/>
              <a:gd name="connsiteY63" fmla="*/ 1724772 h 3482342"/>
              <a:gd name="connsiteX64" fmla="*/ 9278020 w 12192000"/>
              <a:gd name="connsiteY64" fmla="*/ 1741161 h 3482342"/>
              <a:gd name="connsiteX65" fmla="*/ 9217145 w 12192000"/>
              <a:gd name="connsiteY65" fmla="*/ 1771195 h 3482342"/>
              <a:gd name="connsiteX66" fmla="*/ 8955875 w 12192000"/>
              <a:gd name="connsiteY66" fmla="*/ 1796806 h 3482342"/>
              <a:gd name="connsiteX67" fmla="*/ 8648415 w 12192000"/>
              <a:gd name="connsiteY67" fmla="*/ 1878623 h 3482342"/>
              <a:gd name="connsiteX68" fmla="*/ 8538519 w 12192000"/>
              <a:gd name="connsiteY68" fmla="*/ 1894114 h 3482342"/>
              <a:gd name="connsiteX69" fmla="*/ 8506541 w 12192000"/>
              <a:gd name="connsiteY69" fmla="*/ 1905955 h 3482342"/>
              <a:gd name="connsiteX70" fmla="*/ 8236214 w 12192000"/>
              <a:gd name="connsiteY70" fmla="*/ 1909725 h 3482342"/>
              <a:gd name="connsiteX71" fmla="*/ 8132104 w 12192000"/>
              <a:gd name="connsiteY71" fmla="*/ 1895727 h 3482342"/>
              <a:gd name="connsiteX72" fmla="*/ 7918078 w 12192000"/>
              <a:gd name="connsiteY72" fmla="*/ 1862668 h 3482342"/>
              <a:gd name="connsiteX73" fmla="*/ 7817899 w 12192000"/>
              <a:gd name="connsiteY73" fmla="*/ 1862176 h 3482342"/>
              <a:gd name="connsiteX74" fmla="*/ 7768994 w 12192000"/>
              <a:gd name="connsiteY74" fmla="*/ 1855721 h 3482342"/>
              <a:gd name="connsiteX75" fmla="*/ 7618027 w 12192000"/>
              <a:gd name="connsiteY75" fmla="*/ 1830959 h 3482342"/>
              <a:gd name="connsiteX76" fmla="*/ 7449425 w 12192000"/>
              <a:gd name="connsiteY76" fmla="*/ 1810910 h 3482342"/>
              <a:gd name="connsiteX77" fmla="*/ 7342915 w 12192000"/>
              <a:gd name="connsiteY77" fmla="*/ 1819827 h 3482342"/>
              <a:gd name="connsiteX78" fmla="*/ 7255191 w 12192000"/>
              <a:gd name="connsiteY78" fmla="*/ 1834354 h 3482342"/>
              <a:gd name="connsiteX79" fmla="*/ 7131205 w 12192000"/>
              <a:gd name="connsiteY79" fmla="*/ 1845557 h 3482342"/>
              <a:gd name="connsiteX80" fmla="*/ 6941837 w 12192000"/>
              <a:gd name="connsiteY80" fmla="*/ 1840640 h 3482342"/>
              <a:gd name="connsiteX81" fmla="*/ 6837145 w 12192000"/>
              <a:gd name="connsiteY81" fmla="*/ 1870724 h 3482342"/>
              <a:gd name="connsiteX82" fmla="*/ 6753991 w 12192000"/>
              <a:gd name="connsiteY82" fmla="*/ 1860969 h 3482342"/>
              <a:gd name="connsiteX83" fmla="*/ 6727754 w 12192000"/>
              <a:gd name="connsiteY83" fmla="*/ 1882372 h 3482342"/>
              <a:gd name="connsiteX84" fmla="*/ 6723371 w 12192000"/>
              <a:gd name="connsiteY84" fmla="*/ 1886494 h 3482342"/>
              <a:gd name="connsiteX85" fmla="*/ 6702779 w 12192000"/>
              <a:gd name="connsiteY85" fmla="*/ 1893601 h 3482342"/>
              <a:gd name="connsiteX86" fmla="*/ 6686657 w 12192000"/>
              <a:gd name="connsiteY86" fmla="*/ 1907344 h 3482342"/>
              <a:gd name="connsiteX87" fmla="*/ 6651330 w 12192000"/>
              <a:gd name="connsiteY87" fmla="*/ 1922921 h 3482342"/>
              <a:gd name="connsiteX88" fmla="*/ 6622958 w 12192000"/>
              <a:gd name="connsiteY88" fmla="*/ 1936255 h 3482342"/>
              <a:gd name="connsiteX89" fmla="*/ 6522602 w 12192000"/>
              <a:gd name="connsiteY89" fmla="*/ 1954133 h 3482342"/>
              <a:gd name="connsiteX90" fmla="*/ 6444344 w 12192000"/>
              <a:gd name="connsiteY90" fmla="*/ 1969663 h 3482342"/>
              <a:gd name="connsiteX91" fmla="*/ 6409626 w 12192000"/>
              <a:gd name="connsiteY91" fmla="*/ 1978846 h 3482342"/>
              <a:gd name="connsiteX92" fmla="*/ 6333446 w 12192000"/>
              <a:gd name="connsiteY92" fmla="*/ 1997163 h 3482342"/>
              <a:gd name="connsiteX93" fmla="*/ 6294933 w 12192000"/>
              <a:gd name="connsiteY93" fmla="*/ 2019412 h 3482342"/>
              <a:gd name="connsiteX94" fmla="*/ 6238719 w 12192000"/>
              <a:gd name="connsiteY94" fmla="*/ 2042547 h 3482342"/>
              <a:gd name="connsiteX95" fmla="*/ 6187205 w 12192000"/>
              <a:gd name="connsiteY95" fmla="*/ 2060048 h 3482342"/>
              <a:gd name="connsiteX96" fmla="*/ 6138780 w 12192000"/>
              <a:gd name="connsiteY96" fmla="*/ 2081918 h 3482342"/>
              <a:gd name="connsiteX97" fmla="*/ 6120125 w 12192000"/>
              <a:gd name="connsiteY97" fmla="*/ 2109475 h 3482342"/>
              <a:gd name="connsiteX98" fmla="*/ 6056576 w 12192000"/>
              <a:gd name="connsiteY98" fmla="*/ 2120066 h 3482342"/>
              <a:gd name="connsiteX99" fmla="*/ 5993794 w 12192000"/>
              <a:gd name="connsiteY99" fmla="*/ 2122569 h 3482342"/>
              <a:gd name="connsiteX100" fmla="*/ 5943601 w 12192000"/>
              <a:gd name="connsiteY100" fmla="*/ 2137719 h 3482342"/>
              <a:gd name="connsiteX101" fmla="*/ 5898141 w 12192000"/>
              <a:gd name="connsiteY101" fmla="*/ 2144806 h 3482342"/>
              <a:gd name="connsiteX102" fmla="*/ 5855337 w 12192000"/>
              <a:gd name="connsiteY102" fmla="*/ 2137719 h 3482342"/>
              <a:gd name="connsiteX103" fmla="*/ 5817682 w 12192000"/>
              <a:gd name="connsiteY103" fmla="*/ 2157358 h 3482342"/>
              <a:gd name="connsiteX104" fmla="*/ 5735300 w 12192000"/>
              <a:gd name="connsiteY104" fmla="*/ 2158902 h 3482342"/>
              <a:gd name="connsiteX105" fmla="*/ 5591469 w 12192000"/>
              <a:gd name="connsiteY105" fmla="*/ 2178389 h 3482342"/>
              <a:gd name="connsiteX106" fmla="*/ 5505818 w 12192000"/>
              <a:gd name="connsiteY106" fmla="*/ 2194207 h 3482342"/>
              <a:gd name="connsiteX107" fmla="*/ 5452860 w 12192000"/>
              <a:gd name="connsiteY107" fmla="*/ 2180085 h 3482342"/>
              <a:gd name="connsiteX108" fmla="*/ 5414282 w 12192000"/>
              <a:gd name="connsiteY108" fmla="*/ 2183070 h 3482342"/>
              <a:gd name="connsiteX109" fmla="*/ 5368369 w 12192000"/>
              <a:gd name="connsiteY109" fmla="*/ 2204272 h 3482342"/>
              <a:gd name="connsiteX110" fmla="*/ 5336354 w 12192000"/>
              <a:gd name="connsiteY110" fmla="*/ 2218920 h 3482342"/>
              <a:gd name="connsiteX111" fmla="*/ 5291263 w 12192000"/>
              <a:gd name="connsiteY111" fmla="*/ 2239182 h 3482342"/>
              <a:gd name="connsiteX112" fmla="*/ 5255152 w 12192000"/>
              <a:gd name="connsiteY112" fmla="*/ 2247164 h 3482342"/>
              <a:gd name="connsiteX113" fmla="*/ 5233796 w 12192000"/>
              <a:gd name="connsiteY113" fmla="*/ 2268260 h 3482342"/>
              <a:gd name="connsiteX114" fmla="*/ 5212786 w 12192000"/>
              <a:gd name="connsiteY114" fmla="*/ 2296592 h 3482342"/>
              <a:gd name="connsiteX115" fmla="*/ 5173523 w 12192000"/>
              <a:gd name="connsiteY115" fmla="*/ 2309057 h 3482342"/>
              <a:gd name="connsiteX116" fmla="*/ 5123830 w 12192000"/>
              <a:gd name="connsiteY116" fmla="*/ 2307070 h 3482342"/>
              <a:gd name="connsiteX117" fmla="*/ 5065426 w 12192000"/>
              <a:gd name="connsiteY117" fmla="*/ 2324076 h 3482342"/>
              <a:gd name="connsiteX118" fmla="*/ 4975908 w 12192000"/>
              <a:gd name="connsiteY118" fmla="*/ 2364128 h 3482342"/>
              <a:gd name="connsiteX119" fmla="*/ 4913723 w 12192000"/>
              <a:gd name="connsiteY119" fmla="*/ 2385265 h 3482342"/>
              <a:gd name="connsiteX120" fmla="*/ 4746485 w 12192000"/>
              <a:gd name="connsiteY120" fmla="*/ 2451769 h 3482342"/>
              <a:gd name="connsiteX121" fmla="*/ 4681588 w 12192000"/>
              <a:gd name="connsiteY121" fmla="*/ 2467494 h 3482342"/>
              <a:gd name="connsiteX122" fmla="*/ 1783655 w 12192000"/>
              <a:gd name="connsiteY122" fmla="*/ 3163860 h 3482342"/>
              <a:gd name="connsiteX123" fmla="*/ 1325955 w 12192000"/>
              <a:gd name="connsiteY123" fmla="*/ 3176692 h 3482342"/>
              <a:gd name="connsiteX124" fmla="*/ 1190384 w 12192000"/>
              <a:gd name="connsiteY124" fmla="*/ 3203504 h 3482342"/>
              <a:gd name="connsiteX125" fmla="*/ 1094537 w 12192000"/>
              <a:gd name="connsiteY125" fmla="*/ 3229469 h 3482342"/>
              <a:gd name="connsiteX126" fmla="*/ 779276 w 12192000"/>
              <a:gd name="connsiteY126" fmla="*/ 3327290 h 3482342"/>
              <a:gd name="connsiteX127" fmla="*/ 600378 w 12192000"/>
              <a:gd name="connsiteY127" fmla="*/ 3335250 h 3482342"/>
              <a:gd name="connsiteX128" fmla="*/ 493457 w 12192000"/>
              <a:gd name="connsiteY128" fmla="*/ 3365044 h 3482342"/>
              <a:gd name="connsiteX129" fmla="*/ 349402 w 12192000"/>
              <a:gd name="connsiteY129" fmla="*/ 3380897 h 3482342"/>
              <a:gd name="connsiteX130" fmla="*/ 192183 w 12192000"/>
              <a:gd name="connsiteY130" fmla="*/ 3460075 h 3482342"/>
              <a:gd name="connsiteX131" fmla="*/ 46713 w 12192000"/>
              <a:gd name="connsiteY131" fmla="*/ 3462986 h 3482342"/>
              <a:gd name="connsiteX132" fmla="*/ 2765 w 12192000"/>
              <a:gd name="connsiteY132" fmla="*/ 3480770 h 3482342"/>
              <a:gd name="connsiteX133" fmla="*/ 0 w 12192000"/>
              <a:gd name="connsiteY133" fmla="*/ 3482342 h 3482342"/>
              <a:gd name="connsiteX134" fmla="*/ 0 w 12192000"/>
              <a:gd name="connsiteY134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501920 w 12192000"/>
              <a:gd name="connsiteY15" fmla="*/ 813109 h 3482342"/>
              <a:gd name="connsiteX16" fmla="*/ 11405286 w 12192000"/>
              <a:gd name="connsiteY16" fmla="*/ 849086 h 3482342"/>
              <a:gd name="connsiteX17" fmla="*/ 11338523 w 12192000"/>
              <a:gd name="connsiteY17" fmla="*/ 852810 h 3482342"/>
              <a:gd name="connsiteX18" fmla="*/ 11313493 w 12192000"/>
              <a:gd name="connsiteY18" fmla="*/ 880860 h 3482342"/>
              <a:gd name="connsiteX19" fmla="*/ 11228040 w 12192000"/>
              <a:gd name="connsiteY19" fmla="*/ 958953 h 3482342"/>
              <a:gd name="connsiteX20" fmla="*/ 11196987 w 12192000"/>
              <a:gd name="connsiteY20" fmla="*/ 1000897 h 3482342"/>
              <a:gd name="connsiteX21" fmla="*/ 11193568 w 12192000"/>
              <a:gd name="connsiteY21" fmla="*/ 1039464 h 3482342"/>
              <a:gd name="connsiteX22" fmla="*/ 11175804 w 12192000"/>
              <a:gd name="connsiteY22" fmla="*/ 1067977 h 3482342"/>
              <a:gd name="connsiteX23" fmla="*/ 11133438 w 12192000"/>
              <a:gd name="connsiteY23" fmla="*/ 1106812 h 3482342"/>
              <a:gd name="connsiteX24" fmla="*/ 11120819 w 12192000"/>
              <a:gd name="connsiteY24" fmla="*/ 1126133 h 3482342"/>
              <a:gd name="connsiteX25" fmla="*/ 11071654 w 12192000"/>
              <a:gd name="connsiteY25" fmla="*/ 1177422 h 3482342"/>
              <a:gd name="connsiteX26" fmla="*/ 11028687 w 12192000"/>
              <a:gd name="connsiteY26" fmla="*/ 1199018 h 3482342"/>
              <a:gd name="connsiteX27" fmla="*/ 10974565 w 12192000"/>
              <a:gd name="connsiteY27" fmla="*/ 1226849 h 3482342"/>
              <a:gd name="connsiteX28" fmla="*/ 10960443 w 12192000"/>
              <a:gd name="connsiteY28" fmla="*/ 1244502 h 3482342"/>
              <a:gd name="connsiteX29" fmla="*/ 10879242 w 12192000"/>
              <a:gd name="connsiteY29" fmla="*/ 1269215 h 3482342"/>
              <a:gd name="connsiteX30" fmla="*/ 10850998 w 12192000"/>
              <a:gd name="connsiteY30" fmla="*/ 1269215 h 3482342"/>
              <a:gd name="connsiteX31" fmla="*/ 10815658 w 12192000"/>
              <a:gd name="connsiteY31" fmla="*/ 1287849 h 3482342"/>
              <a:gd name="connsiteX32" fmla="*/ 10723900 w 12192000"/>
              <a:gd name="connsiteY32" fmla="*/ 1318642 h 3482342"/>
              <a:gd name="connsiteX33" fmla="*/ 10699186 w 12192000"/>
              <a:gd name="connsiteY33" fmla="*/ 1322173 h 3482342"/>
              <a:gd name="connsiteX34" fmla="*/ 10676375 w 12192000"/>
              <a:gd name="connsiteY34" fmla="*/ 1342640 h 3482342"/>
              <a:gd name="connsiteX35" fmla="*/ 10636304 w 12192000"/>
              <a:gd name="connsiteY35" fmla="*/ 1342641 h 3482342"/>
              <a:gd name="connsiteX36" fmla="*/ 10603863 w 12192000"/>
              <a:gd name="connsiteY36" fmla="*/ 1346886 h 3482342"/>
              <a:gd name="connsiteX37" fmla="*/ 10573203 w 12192000"/>
              <a:gd name="connsiteY37" fmla="*/ 1351996 h 3482342"/>
              <a:gd name="connsiteX38" fmla="*/ 10547375 w 12192000"/>
              <a:gd name="connsiteY38" fmla="*/ 1375130 h 3482342"/>
              <a:gd name="connsiteX39" fmla="*/ 10513263 w 12192000"/>
              <a:gd name="connsiteY39" fmla="*/ 1371939 h 3482342"/>
              <a:gd name="connsiteX40" fmla="*/ 10487356 w 12192000"/>
              <a:gd name="connsiteY40" fmla="*/ 1385722 h 3482342"/>
              <a:gd name="connsiteX41" fmla="*/ 10464012 w 12192000"/>
              <a:gd name="connsiteY41" fmla="*/ 1391778 h 3482342"/>
              <a:gd name="connsiteX42" fmla="*/ 10439694 w 12192000"/>
              <a:gd name="connsiteY42" fmla="*/ 1406905 h 3482342"/>
              <a:gd name="connsiteX43" fmla="*/ 10405409 w 12192000"/>
              <a:gd name="connsiteY43" fmla="*/ 1422789 h 3482342"/>
              <a:gd name="connsiteX44" fmla="*/ 10370530 w 12192000"/>
              <a:gd name="connsiteY44" fmla="*/ 1441596 h 3482342"/>
              <a:gd name="connsiteX45" fmla="*/ 10300239 w 12192000"/>
              <a:gd name="connsiteY45" fmla="*/ 1456332 h 3482342"/>
              <a:gd name="connsiteX46" fmla="*/ 10264922 w 12192000"/>
              <a:gd name="connsiteY46" fmla="*/ 1472107 h 3482342"/>
              <a:gd name="connsiteX47" fmla="*/ 10229629 w 12192000"/>
              <a:gd name="connsiteY47" fmla="*/ 1470454 h 3482342"/>
              <a:gd name="connsiteX48" fmla="*/ 10201385 w 12192000"/>
              <a:gd name="connsiteY48" fmla="*/ 1477515 h 3482342"/>
              <a:gd name="connsiteX49" fmla="*/ 10151958 w 12192000"/>
              <a:gd name="connsiteY49" fmla="*/ 1477515 h 3482342"/>
              <a:gd name="connsiteX50" fmla="*/ 10120184 w 12192000"/>
              <a:gd name="connsiteY50" fmla="*/ 1466924 h 3482342"/>
              <a:gd name="connsiteX51" fmla="*/ 10081348 w 12192000"/>
              <a:gd name="connsiteY51" fmla="*/ 1481046 h 3482342"/>
              <a:gd name="connsiteX52" fmla="*/ 10058690 w 12192000"/>
              <a:gd name="connsiteY52" fmla="*/ 1474888 h 3482342"/>
              <a:gd name="connsiteX53" fmla="*/ 10004424 w 12192000"/>
              <a:gd name="connsiteY53" fmla="*/ 1489801 h 3482342"/>
              <a:gd name="connsiteX54" fmla="*/ 9999951 w 12192000"/>
              <a:gd name="connsiteY54" fmla="*/ 1499127 h 3482342"/>
              <a:gd name="connsiteX55" fmla="*/ 9845462 w 12192000"/>
              <a:gd name="connsiteY55" fmla="*/ 1548192 h 3482342"/>
              <a:gd name="connsiteX56" fmla="*/ 9736156 w 12192000"/>
              <a:gd name="connsiteY56" fmla="*/ 1581928 h 3482342"/>
              <a:gd name="connsiteX57" fmla="*/ 9693355 w 12192000"/>
              <a:gd name="connsiteY57" fmla="*/ 1602632 h 3482342"/>
              <a:gd name="connsiteX58" fmla="*/ 9664242 w 12192000"/>
              <a:gd name="connsiteY58" fmla="*/ 1622075 h 3482342"/>
              <a:gd name="connsiteX59" fmla="*/ 9579195 w 12192000"/>
              <a:gd name="connsiteY59" fmla="*/ 1648017 h 3482342"/>
              <a:gd name="connsiteX60" fmla="*/ 9433652 w 12192000"/>
              <a:gd name="connsiteY60" fmla="*/ 1681174 h 3482342"/>
              <a:gd name="connsiteX61" fmla="*/ 9403775 w 12192000"/>
              <a:gd name="connsiteY61" fmla="*/ 1690403 h 3482342"/>
              <a:gd name="connsiteX62" fmla="*/ 9382503 w 12192000"/>
              <a:gd name="connsiteY62" fmla="*/ 1706957 h 3482342"/>
              <a:gd name="connsiteX63" fmla="*/ 9381410 w 12192000"/>
              <a:gd name="connsiteY63" fmla="*/ 1718312 h 3482342"/>
              <a:gd name="connsiteX64" fmla="*/ 9365685 w 12192000"/>
              <a:gd name="connsiteY64" fmla="*/ 1724772 h 3482342"/>
              <a:gd name="connsiteX65" fmla="*/ 9278020 w 12192000"/>
              <a:gd name="connsiteY65" fmla="*/ 1741161 h 3482342"/>
              <a:gd name="connsiteX66" fmla="*/ 9217145 w 12192000"/>
              <a:gd name="connsiteY66" fmla="*/ 1771195 h 3482342"/>
              <a:gd name="connsiteX67" fmla="*/ 8955875 w 12192000"/>
              <a:gd name="connsiteY67" fmla="*/ 1796806 h 3482342"/>
              <a:gd name="connsiteX68" fmla="*/ 8648415 w 12192000"/>
              <a:gd name="connsiteY68" fmla="*/ 1878623 h 3482342"/>
              <a:gd name="connsiteX69" fmla="*/ 8538519 w 12192000"/>
              <a:gd name="connsiteY69" fmla="*/ 1894114 h 3482342"/>
              <a:gd name="connsiteX70" fmla="*/ 8506541 w 12192000"/>
              <a:gd name="connsiteY70" fmla="*/ 1905955 h 3482342"/>
              <a:gd name="connsiteX71" fmla="*/ 8236214 w 12192000"/>
              <a:gd name="connsiteY71" fmla="*/ 1909725 h 3482342"/>
              <a:gd name="connsiteX72" fmla="*/ 8132104 w 12192000"/>
              <a:gd name="connsiteY72" fmla="*/ 1895727 h 3482342"/>
              <a:gd name="connsiteX73" fmla="*/ 7918078 w 12192000"/>
              <a:gd name="connsiteY73" fmla="*/ 1862668 h 3482342"/>
              <a:gd name="connsiteX74" fmla="*/ 7817899 w 12192000"/>
              <a:gd name="connsiteY74" fmla="*/ 1862176 h 3482342"/>
              <a:gd name="connsiteX75" fmla="*/ 7768994 w 12192000"/>
              <a:gd name="connsiteY75" fmla="*/ 1855721 h 3482342"/>
              <a:gd name="connsiteX76" fmla="*/ 7618027 w 12192000"/>
              <a:gd name="connsiteY76" fmla="*/ 1830959 h 3482342"/>
              <a:gd name="connsiteX77" fmla="*/ 7449425 w 12192000"/>
              <a:gd name="connsiteY77" fmla="*/ 1810910 h 3482342"/>
              <a:gd name="connsiteX78" fmla="*/ 7342915 w 12192000"/>
              <a:gd name="connsiteY78" fmla="*/ 1819827 h 3482342"/>
              <a:gd name="connsiteX79" fmla="*/ 7255191 w 12192000"/>
              <a:gd name="connsiteY79" fmla="*/ 1834354 h 3482342"/>
              <a:gd name="connsiteX80" fmla="*/ 7131205 w 12192000"/>
              <a:gd name="connsiteY80" fmla="*/ 1845557 h 3482342"/>
              <a:gd name="connsiteX81" fmla="*/ 6941837 w 12192000"/>
              <a:gd name="connsiteY81" fmla="*/ 1840640 h 3482342"/>
              <a:gd name="connsiteX82" fmla="*/ 6837145 w 12192000"/>
              <a:gd name="connsiteY82" fmla="*/ 1870724 h 3482342"/>
              <a:gd name="connsiteX83" fmla="*/ 6753991 w 12192000"/>
              <a:gd name="connsiteY83" fmla="*/ 1860969 h 3482342"/>
              <a:gd name="connsiteX84" fmla="*/ 6727754 w 12192000"/>
              <a:gd name="connsiteY84" fmla="*/ 1882372 h 3482342"/>
              <a:gd name="connsiteX85" fmla="*/ 6723371 w 12192000"/>
              <a:gd name="connsiteY85" fmla="*/ 1886494 h 3482342"/>
              <a:gd name="connsiteX86" fmla="*/ 6702779 w 12192000"/>
              <a:gd name="connsiteY86" fmla="*/ 1893601 h 3482342"/>
              <a:gd name="connsiteX87" fmla="*/ 6686657 w 12192000"/>
              <a:gd name="connsiteY87" fmla="*/ 1907344 h 3482342"/>
              <a:gd name="connsiteX88" fmla="*/ 6651330 w 12192000"/>
              <a:gd name="connsiteY88" fmla="*/ 1922921 h 3482342"/>
              <a:gd name="connsiteX89" fmla="*/ 6622958 w 12192000"/>
              <a:gd name="connsiteY89" fmla="*/ 1936255 h 3482342"/>
              <a:gd name="connsiteX90" fmla="*/ 6522602 w 12192000"/>
              <a:gd name="connsiteY90" fmla="*/ 1954133 h 3482342"/>
              <a:gd name="connsiteX91" fmla="*/ 6444344 w 12192000"/>
              <a:gd name="connsiteY91" fmla="*/ 1969663 h 3482342"/>
              <a:gd name="connsiteX92" fmla="*/ 6409626 w 12192000"/>
              <a:gd name="connsiteY92" fmla="*/ 1978846 h 3482342"/>
              <a:gd name="connsiteX93" fmla="*/ 6333446 w 12192000"/>
              <a:gd name="connsiteY93" fmla="*/ 1997163 h 3482342"/>
              <a:gd name="connsiteX94" fmla="*/ 6294933 w 12192000"/>
              <a:gd name="connsiteY94" fmla="*/ 2019412 h 3482342"/>
              <a:gd name="connsiteX95" fmla="*/ 6238719 w 12192000"/>
              <a:gd name="connsiteY95" fmla="*/ 2042547 h 3482342"/>
              <a:gd name="connsiteX96" fmla="*/ 6187205 w 12192000"/>
              <a:gd name="connsiteY96" fmla="*/ 2060048 h 3482342"/>
              <a:gd name="connsiteX97" fmla="*/ 6138780 w 12192000"/>
              <a:gd name="connsiteY97" fmla="*/ 2081918 h 3482342"/>
              <a:gd name="connsiteX98" fmla="*/ 6120125 w 12192000"/>
              <a:gd name="connsiteY98" fmla="*/ 2109475 h 3482342"/>
              <a:gd name="connsiteX99" fmla="*/ 6056576 w 12192000"/>
              <a:gd name="connsiteY99" fmla="*/ 2120066 h 3482342"/>
              <a:gd name="connsiteX100" fmla="*/ 5993794 w 12192000"/>
              <a:gd name="connsiteY100" fmla="*/ 2122569 h 3482342"/>
              <a:gd name="connsiteX101" fmla="*/ 5943601 w 12192000"/>
              <a:gd name="connsiteY101" fmla="*/ 2137719 h 3482342"/>
              <a:gd name="connsiteX102" fmla="*/ 5898141 w 12192000"/>
              <a:gd name="connsiteY102" fmla="*/ 2144806 h 3482342"/>
              <a:gd name="connsiteX103" fmla="*/ 5855337 w 12192000"/>
              <a:gd name="connsiteY103" fmla="*/ 2137719 h 3482342"/>
              <a:gd name="connsiteX104" fmla="*/ 5817682 w 12192000"/>
              <a:gd name="connsiteY104" fmla="*/ 2157358 h 3482342"/>
              <a:gd name="connsiteX105" fmla="*/ 5735300 w 12192000"/>
              <a:gd name="connsiteY105" fmla="*/ 2158902 h 3482342"/>
              <a:gd name="connsiteX106" fmla="*/ 5591469 w 12192000"/>
              <a:gd name="connsiteY106" fmla="*/ 2178389 h 3482342"/>
              <a:gd name="connsiteX107" fmla="*/ 5505818 w 12192000"/>
              <a:gd name="connsiteY107" fmla="*/ 2194207 h 3482342"/>
              <a:gd name="connsiteX108" fmla="*/ 5452860 w 12192000"/>
              <a:gd name="connsiteY108" fmla="*/ 2180085 h 3482342"/>
              <a:gd name="connsiteX109" fmla="*/ 5414282 w 12192000"/>
              <a:gd name="connsiteY109" fmla="*/ 2183070 h 3482342"/>
              <a:gd name="connsiteX110" fmla="*/ 5368369 w 12192000"/>
              <a:gd name="connsiteY110" fmla="*/ 2204272 h 3482342"/>
              <a:gd name="connsiteX111" fmla="*/ 5336354 w 12192000"/>
              <a:gd name="connsiteY111" fmla="*/ 2218920 h 3482342"/>
              <a:gd name="connsiteX112" fmla="*/ 5291263 w 12192000"/>
              <a:gd name="connsiteY112" fmla="*/ 2239182 h 3482342"/>
              <a:gd name="connsiteX113" fmla="*/ 5255152 w 12192000"/>
              <a:gd name="connsiteY113" fmla="*/ 2247164 h 3482342"/>
              <a:gd name="connsiteX114" fmla="*/ 5233796 w 12192000"/>
              <a:gd name="connsiteY114" fmla="*/ 2268260 h 3482342"/>
              <a:gd name="connsiteX115" fmla="*/ 5212786 w 12192000"/>
              <a:gd name="connsiteY115" fmla="*/ 2296592 h 3482342"/>
              <a:gd name="connsiteX116" fmla="*/ 5173523 w 12192000"/>
              <a:gd name="connsiteY116" fmla="*/ 2309057 h 3482342"/>
              <a:gd name="connsiteX117" fmla="*/ 5123830 w 12192000"/>
              <a:gd name="connsiteY117" fmla="*/ 2307070 h 3482342"/>
              <a:gd name="connsiteX118" fmla="*/ 5065426 w 12192000"/>
              <a:gd name="connsiteY118" fmla="*/ 2324076 h 3482342"/>
              <a:gd name="connsiteX119" fmla="*/ 4975908 w 12192000"/>
              <a:gd name="connsiteY119" fmla="*/ 2364128 h 3482342"/>
              <a:gd name="connsiteX120" fmla="*/ 4913723 w 12192000"/>
              <a:gd name="connsiteY120" fmla="*/ 2385265 h 3482342"/>
              <a:gd name="connsiteX121" fmla="*/ 4746485 w 12192000"/>
              <a:gd name="connsiteY121" fmla="*/ 2451769 h 3482342"/>
              <a:gd name="connsiteX122" fmla="*/ 4681588 w 12192000"/>
              <a:gd name="connsiteY122" fmla="*/ 2467494 h 3482342"/>
              <a:gd name="connsiteX123" fmla="*/ 1783655 w 12192000"/>
              <a:gd name="connsiteY123" fmla="*/ 3163860 h 3482342"/>
              <a:gd name="connsiteX124" fmla="*/ 1325955 w 12192000"/>
              <a:gd name="connsiteY124" fmla="*/ 3176692 h 3482342"/>
              <a:gd name="connsiteX125" fmla="*/ 1190384 w 12192000"/>
              <a:gd name="connsiteY125" fmla="*/ 3203504 h 3482342"/>
              <a:gd name="connsiteX126" fmla="*/ 1094537 w 12192000"/>
              <a:gd name="connsiteY126" fmla="*/ 3229469 h 3482342"/>
              <a:gd name="connsiteX127" fmla="*/ 779276 w 12192000"/>
              <a:gd name="connsiteY127" fmla="*/ 3327290 h 3482342"/>
              <a:gd name="connsiteX128" fmla="*/ 600378 w 12192000"/>
              <a:gd name="connsiteY128" fmla="*/ 3335250 h 3482342"/>
              <a:gd name="connsiteX129" fmla="*/ 493457 w 12192000"/>
              <a:gd name="connsiteY129" fmla="*/ 3365044 h 3482342"/>
              <a:gd name="connsiteX130" fmla="*/ 349402 w 12192000"/>
              <a:gd name="connsiteY130" fmla="*/ 3380897 h 3482342"/>
              <a:gd name="connsiteX131" fmla="*/ 192183 w 12192000"/>
              <a:gd name="connsiteY131" fmla="*/ 3460075 h 3482342"/>
              <a:gd name="connsiteX132" fmla="*/ 46713 w 12192000"/>
              <a:gd name="connsiteY132" fmla="*/ 3462986 h 3482342"/>
              <a:gd name="connsiteX133" fmla="*/ 2765 w 12192000"/>
              <a:gd name="connsiteY133" fmla="*/ 3480770 h 3482342"/>
              <a:gd name="connsiteX134" fmla="*/ 0 w 12192000"/>
              <a:gd name="connsiteY134" fmla="*/ 3482342 h 3482342"/>
              <a:gd name="connsiteX135" fmla="*/ 0 w 12192000"/>
              <a:gd name="connsiteY135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6818 w 12192000"/>
              <a:gd name="connsiteY14" fmla="*/ 769062 h 3482342"/>
              <a:gd name="connsiteX15" fmla="*/ 11601229 w 12192000"/>
              <a:gd name="connsiteY15" fmla="*/ 785537 h 3482342"/>
              <a:gd name="connsiteX16" fmla="*/ 11501920 w 12192000"/>
              <a:gd name="connsiteY16" fmla="*/ 813109 h 3482342"/>
              <a:gd name="connsiteX17" fmla="*/ 11405286 w 12192000"/>
              <a:gd name="connsiteY17" fmla="*/ 849086 h 3482342"/>
              <a:gd name="connsiteX18" fmla="*/ 11338523 w 12192000"/>
              <a:gd name="connsiteY18" fmla="*/ 852810 h 3482342"/>
              <a:gd name="connsiteX19" fmla="*/ 11313493 w 12192000"/>
              <a:gd name="connsiteY19" fmla="*/ 880860 h 3482342"/>
              <a:gd name="connsiteX20" fmla="*/ 11228040 w 12192000"/>
              <a:gd name="connsiteY20" fmla="*/ 958953 h 3482342"/>
              <a:gd name="connsiteX21" fmla="*/ 11196987 w 12192000"/>
              <a:gd name="connsiteY21" fmla="*/ 1000897 h 3482342"/>
              <a:gd name="connsiteX22" fmla="*/ 11193568 w 12192000"/>
              <a:gd name="connsiteY22" fmla="*/ 1039464 h 3482342"/>
              <a:gd name="connsiteX23" fmla="*/ 11175804 w 12192000"/>
              <a:gd name="connsiteY23" fmla="*/ 1067977 h 3482342"/>
              <a:gd name="connsiteX24" fmla="*/ 11133438 w 12192000"/>
              <a:gd name="connsiteY24" fmla="*/ 1106812 h 3482342"/>
              <a:gd name="connsiteX25" fmla="*/ 11120819 w 12192000"/>
              <a:gd name="connsiteY25" fmla="*/ 1126133 h 3482342"/>
              <a:gd name="connsiteX26" fmla="*/ 11071654 w 12192000"/>
              <a:gd name="connsiteY26" fmla="*/ 1177422 h 3482342"/>
              <a:gd name="connsiteX27" fmla="*/ 11028687 w 12192000"/>
              <a:gd name="connsiteY27" fmla="*/ 1199018 h 3482342"/>
              <a:gd name="connsiteX28" fmla="*/ 10974565 w 12192000"/>
              <a:gd name="connsiteY28" fmla="*/ 1226849 h 3482342"/>
              <a:gd name="connsiteX29" fmla="*/ 10960443 w 12192000"/>
              <a:gd name="connsiteY29" fmla="*/ 1244502 h 3482342"/>
              <a:gd name="connsiteX30" fmla="*/ 10879242 w 12192000"/>
              <a:gd name="connsiteY30" fmla="*/ 1269215 h 3482342"/>
              <a:gd name="connsiteX31" fmla="*/ 10850998 w 12192000"/>
              <a:gd name="connsiteY31" fmla="*/ 1269215 h 3482342"/>
              <a:gd name="connsiteX32" fmla="*/ 10815658 w 12192000"/>
              <a:gd name="connsiteY32" fmla="*/ 1287849 h 3482342"/>
              <a:gd name="connsiteX33" fmla="*/ 10723900 w 12192000"/>
              <a:gd name="connsiteY33" fmla="*/ 1318642 h 3482342"/>
              <a:gd name="connsiteX34" fmla="*/ 10699186 w 12192000"/>
              <a:gd name="connsiteY34" fmla="*/ 1322173 h 3482342"/>
              <a:gd name="connsiteX35" fmla="*/ 10676375 w 12192000"/>
              <a:gd name="connsiteY35" fmla="*/ 1342640 h 3482342"/>
              <a:gd name="connsiteX36" fmla="*/ 10636304 w 12192000"/>
              <a:gd name="connsiteY36" fmla="*/ 1342641 h 3482342"/>
              <a:gd name="connsiteX37" fmla="*/ 10603863 w 12192000"/>
              <a:gd name="connsiteY37" fmla="*/ 1346886 h 3482342"/>
              <a:gd name="connsiteX38" fmla="*/ 10573203 w 12192000"/>
              <a:gd name="connsiteY38" fmla="*/ 1351996 h 3482342"/>
              <a:gd name="connsiteX39" fmla="*/ 10547375 w 12192000"/>
              <a:gd name="connsiteY39" fmla="*/ 1375130 h 3482342"/>
              <a:gd name="connsiteX40" fmla="*/ 10513263 w 12192000"/>
              <a:gd name="connsiteY40" fmla="*/ 1371939 h 3482342"/>
              <a:gd name="connsiteX41" fmla="*/ 10487356 w 12192000"/>
              <a:gd name="connsiteY41" fmla="*/ 1385722 h 3482342"/>
              <a:gd name="connsiteX42" fmla="*/ 10464012 w 12192000"/>
              <a:gd name="connsiteY42" fmla="*/ 1391778 h 3482342"/>
              <a:gd name="connsiteX43" fmla="*/ 10439694 w 12192000"/>
              <a:gd name="connsiteY43" fmla="*/ 1406905 h 3482342"/>
              <a:gd name="connsiteX44" fmla="*/ 10405409 w 12192000"/>
              <a:gd name="connsiteY44" fmla="*/ 1422789 h 3482342"/>
              <a:gd name="connsiteX45" fmla="*/ 10370530 w 12192000"/>
              <a:gd name="connsiteY45" fmla="*/ 1441596 h 3482342"/>
              <a:gd name="connsiteX46" fmla="*/ 10300239 w 12192000"/>
              <a:gd name="connsiteY46" fmla="*/ 1456332 h 3482342"/>
              <a:gd name="connsiteX47" fmla="*/ 10264922 w 12192000"/>
              <a:gd name="connsiteY47" fmla="*/ 1472107 h 3482342"/>
              <a:gd name="connsiteX48" fmla="*/ 10229629 w 12192000"/>
              <a:gd name="connsiteY48" fmla="*/ 1470454 h 3482342"/>
              <a:gd name="connsiteX49" fmla="*/ 10201385 w 12192000"/>
              <a:gd name="connsiteY49" fmla="*/ 1477515 h 3482342"/>
              <a:gd name="connsiteX50" fmla="*/ 10151958 w 12192000"/>
              <a:gd name="connsiteY50" fmla="*/ 1477515 h 3482342"/>
              <a:gd name="connsiteX51" fmla="*/ 10120184 w 12192000"/>
              <a:gd name="connsiteY51" fmla="*/ 1466924 h 3482342"/>
              <a:gd name="connsiteX52" fmla="*/ 10081348 w 12192000"/>
              <a:gd name="connsiteY52" fmla="*/ 1481046 h 3482342"/>
              <a:gd name="connsiteX53" fmla="*/ 10058690 w 12192000"/>
              <a:gd name="connsiteY53" fmla="*/ 1474888 h 3482342"/>
              <a:gd name="connsiteX54" fmla="*/ 10004424 w 12192000"/>
              <a:gd name="connsiteY54" fmla="*/ 1489801 h 3482342"/>
              <a:gd name="connsiteX55" fmla="*/ 9999951 w 12192000"/>
              <a:gd name="connsiteY55" fmla="*/ 1499127 h 3482342"/>
              <a:gd name="connsiteX56" fmla="*/ 9845462 w 12192000"/>
              <a:gd name="connsiteY56" fmla="*/ 1548192 h 3482342"/>
              <a:gd name="connsiteX57" fmla="*/ 9736156 w 12192000"/>
              <a:gd name="connsiteY57" fmla="*/ 1581928 h 3482342"/>
              <a:gd name="connsiteX58" fmla="*/ 9693355 w 12192000"/>
              <a:gd name="connsiteY58" fmla="*/ 1602632 h 3482342"/>
              <a:gd name="connsiteX59" fmla="*/ 9664242 w 12192000"/>
              <a:gd name="connsiteY59" fmla="*/ 1622075 h 3482342"/>
              <a:gd name="connsiteX60" fmla="*/ 9579195 w 12192000"/>
              <a:gd name="connsiteY60" fmla="*/ 1648017 h 3482342"/>
              <a:gd name="connsiteX61" fmla="*/ 9433652 w 12192000"/>
              <a:gd name="connsiteY61" fmla="*/ 1681174 h 3482342"/>
              <a:gd name="connsiteX62" fmla="*/ 9403775 w 12192000"/>
              <a:gd name="connsiteY62" fmla="*/ 1690403 h 3482342"/>
              <a:gd name="connsiteX63" fmla="*/ 9382503 w 12192000"/>
              <a:gd name="connsiteY63" fmla="*/ 1706957 h 3482342"/>
              <a:gd name="connsiteX64" fmla="*/ 9381410 w 12192000"/>
              <a:gd name="connsiteY64" fmla="*/ 1718312 h 3482342"/>
              <a:gd name="connsiteX65" fmla="*/ 9365685 w 12192000"/>
              <a:gd name="connsiteY65" fmla="*/ 1724772 h 3482342"/>
              <a:gd name="connsiteX66" fmla="*/ 9278020 w 12192000"/>
              <a:gd name="connsiteY66" fmla="*/ 1741161 h 3482342"/>
              <a:gd name="connsiteX67" fmla="*/ 9217145 w 12192000"/>
              <a:gd name="connsiteY67" fmla="*/ 1771195 h 3482342"/>
              <a:gd name="connsiteX68" fmla="*/ 8955875 w 12192000"/>
              <a:gd name="connsiteY68" fmla="*/ 1796806 h 3482342"/>
              <a:gd name="connsiteX69" fmla="*/ 8648415 w 12192000"/>
              <a:gd name="connsiteY69" fmla="*/ 1878623 h 3482342"/>
              <a:gd name="connsiteX70" fmla="*/ 8538519 w 12192000"/>
              <a:gd name="connsiteY70" fmla="*/ 1894114 h 3482342"/>
              <a:gd name="connsiteX71" fmla="*/ 8506541 w 12192000"/>
              <a:gd name="connsiteY71" fmla="*/ 1905955 h 3482342"/>
              <a:gd name="connsiteX72" fmla="*/ 8236214 w 12192000"/>
              <a:gd name="connsiteY72" fmla="*/ 1909725 h 3482342"/>
              <a:gd name="connsiteX73" fmla="*/ 8132104 w 12192000"/>
              <a:gd name="connsiteY73" fmla="*/ 1895727 h 3482342"/>
              <a:gd name="connsiteX74" fmla="*/ 7918078 w 12192000"/>
              <a:gd name="connsiteY74" fmla="*/ 1862668 h 3482342"/>
              <a:gd name="connsiteX75" fmla="*/ 7817899 w 12192000"/>
              <a:gd name="connsiteY75" fmla="*/ 1862176 h 3482342"/>
              <a:gd name="connsiteX76" fmla="*/ 7768994 w 12192000"/>
              <a:gd name="connsiteY76" fmla="*/ 1855721 h 3482342"/>
              <a:gd name="connsiteX77" fmla="*/ 7618027 w 12192000"/>
              <a:gd name="connsiteY77" fmla="*/ 1830959 h 3482342"/>
              <a:gd name="connsiteX78" fmla="*/ 7449425 w 12192000"/>
              <a:gd name="connsiteY78" fmla="*/ 1810910 h 3482342"/>
              <a:gd name="connsiteX79" fmla="*/ 7342915 w 12192000"/>
              <a:gd name="connsiteY79" fmla="*/ 1819827 h 3482342"/>
              <a:gd name="connsiteX80" fmla="*/ 7255191 w 12192000"/>
              <a:gd name="connsiteY80" fmla="*/ 1834354 h 3482342"/>
              <a:gd name="connsiteX81" fmla="*/ 7131205 w 12192000"/>
              <a:gd name="connsiteY81" fmla="*/ 1845557 h 3482342"/>
              <a:gd name="connsiteX82" fmla="*/ 6941837 w 12192000"/>
              <a:gd name="connsiteY82" fmla="*/ 1840640 h 3482342"/>
              <a:gd name="connsiteX83" fmla="*/ 6837145 w 12192000"/>
              <a:gd name="connsiteY83" fmla="*/ 1870724 h 3482342"/>
              <a:gd name="connsiteX84" fmla="*/ 6753991 w 12192000"/>
              <a:gd name="connsiteY84" fmla="*/ 1860969 h 3482342"/>
              <a:gd name="connsiteX85" fmla="*/ 6727754 w 12192000"/>
              <a:gd name="connsiteY85" fmla="*/ 1882372 h 3482342"/>
              <a:gd name="connsiteX86" fmla="*/ 6723371 w 12192000"/>
              <a:gd name="connsiteY86" fmla="*/ 1886494 h 3482342"/>
              <a:gd name="connsiteX87" fmla="*/ 6702779 w 12192000"/>
              <a:gd name="connsiteY87" fmla="*/ 1893601 h 3482342"/>
              <a:gd name="connsiteX88" fmla="*/ 6686657 w 12192000"/>
              <a:gd name="connsiteY88" fmla="*/ 1907344 h 3482342"/>
              <a:gd name="connsiteX89" fmla="*/ 6651330 w 12192000"/>
              <a:gd name="connsiteY89" fmla="*/ 1922921 h 3482342"/>
              <a:gd name="connsiteX90" fmla="*/ 6622958 w 12192000"/>
              <a:gd name="connsiteY90" fmla="*/ 1936255 h 3482342"/>
              <a:gd name="connsiteX91" fmla="*/ 6522602 w 12192000"/>
              <a:gd name="connsiteY91" fmla="*/ 1954133 h 3482342"/>
              <a:gd name="connsiteX92" fmla="*/ 6444344 w 12192000"/>
              <a:gd name="connsiteY92" fmla="*/ 1969663 h 3482342"/>
              <a:gd name="connsiteX93" fmla="*/ 6409626 w 12192000"/>
              <a:gd name="connsiteY93" fmla="*/ 1978846 h 3482342"/>
              <a:gd name="connsiteX94" fmla="*/ 6333446 w 12192000"/>
              <a:gd name="connsiteY94" fmla="*/ 1997163 h 3482342"/>
              <a:gd name="connsiteX95" fmla="*/ 6294933 w 12192000"/>
              <a:gd name="connsiteY95" fmla="*/ 2019412 h 3482342"/>
              <a:gd name="connsiteX96" fmla="*/ 6238719 w 12192000"/>
              <a:gd name="connsiteY96" fmla="*/ 2042547 h 3482342"/>
              <a:gd name="connsiteX97" fmla="*/ 6187205 w 12192000"/>
              <a:gd name="connsiteY97" fmla="*/ 2060048 h 3482342"/>
              <a:gd name="connsiteX98" fmla="*/ 6138780 w 12192000"/>
              <a:gd name="connsiteY98" fmla="*/ 2081918 h 3482342"/>
              <a:gd name="connsiteX99" fmla="*/ 6120125 w 12192000"/>
              <a:gd name="connsiteY99" fmla="*/ 2109475 h 3482342"/>
              <a:gd name="connsiteX100" fmla="*/ 6056576 w 12192000"/>
              <a:gd name="connsiteY100" fmla="*/ 2120066 h 3482342"/>
              <a:gd name="connsiteX101" fmla="*/ 5993794 w 12192000"/>
              <a:gd name="connsiteY101" fmla="*/ 2122569 h 3482342"/>
              <a:gd name="connsiteX102" fmla="*/ 5943601 w 12192000"/>
              <a:gd name="connsiteY102" fmla="*/ 2137719 h 3482342"/>
              <a:gd name="connsiteX103" fmla="*/ 5898141 w 12192000"/>
              <a:gd name="connsiteY103" fmla="*/ 2144806 h 3482342"/>
              <a:gd name="connsiteX104" fmla="*/ 5855337 w 12192000"/>
              <a:gd name="connsiteY104" fmla="*/ 2137719 h 3482342"/>
              <a:gd name="connsiteX105" fmla="*/ 5817682 w 12192000"/>
              <a:gd name="connsiteY105" fmla="*/ 2157358 h 3482342"/>
              <a:gd name="connsiteX106" fmla="*/ 5735300 w 12192000"/>
              <a:gd name="connsiteY106" fmla="*/ 2158902 h 3482342"/>
              <a:gd name="connsiteX107" fmla="*/ 5591469 w 12192000"/>
              <a:gd name="connsiteY107" fmla="*/ 2178389 h 3482342"/>
              <a:gd name="connsiteX108" fmla="*/ 5505818 w 12192000"/>
              <a:gd name="connsiteY108" fmla="*/ 2194207 h 3482342"/>
              <a:gd name="connsiteX109" fmla="*/ 5452860 w 12192000"/>
              <a:gd name="connsiteY109" fmla="*/ 2180085 h 3482342"/>
              <a:gd name="connsiteX110" fmla="*/ 5414282 w 12192000"/>
              <a:gd name="connsiteY110" fmla="*/ 2183070 h 3482342"/>
              <a:gd name="connsiteX111" fmla="*/ 5368369 w 12192000"/>
              <a:gd name="connsiteY111" fmla="*/ 2204272 h 3482342"/>
              <a:gd name="connsiteX112" fmla="*/ 5336354 w 12192000"/>
              <a:gd name="connsiteY112" fmla="*/ 2218920 h 3482342"/>
              <a:gd name="connsiteX113" fmla="*/ 5291263 w 12192000"/>
              <a:gd name="connsiteY113" fmla="*/ 2239182 h 3482342"/>
              <a:gd name="connsiteX114" fmla="*/ 5255152 w 12192000"/>
              <a:gd name="connsiteY114" fmla="*/ 2247164 h 3482342"/>
              <a:gd name="connsiteX115" fmla="*/ 5233796 w 12192000"/>
              <a:gd name="connsiteY115" fmla="*/ 2268260 h 3482342"/>
              <a:gd name="connsiteX116" fmla="*/ 5212786 w 12192000"/>
              <a:gd name="connsiteY116" fmla="*/ 2296592 h 3482342"/>
              <a:gd name="connsiteX117" fmla="*/ 5173523 w 12192000"/>
              <a:gd name="connsiteY117" fmla="*/ 2309057 h 3482342"/>
              <a:gd name="connsiteX118" fmla="*/ 5123830 w 12192000"/>
              <a:gd name="connsiteY118" fmla="*/ 2307070 h 3482342"/>
              <a:gd name="connsiteX119" fmla="*/ 5065426 w 12192000"/>
              <a:gd name="connsiteY119" fmla="*/ 2324076 h 3482342"/>
              <a:gd name="connsiteX120" fmla="*/ 4975908 w 12192000"/>
              <a:gd name="connsiteY120" fmla="*/ 2364128 h 3482342"/>
              <a:gd name="connsiteX121" fmla="*/ 4913723 w 12192000"/>
              <a:gd name="connsiteY121" fmla="*/ 2385265 h 3482342"/>
              <a:gd name="connsiteX122" fmla="*/ 4746485 w 12192000"/>
              <a:gd name="connsiteY122" fmla="*/ 2451769 h 3482342"/>
              <a:gd name="connsiteX123" fmla="*/ 4681588 w 12192000"/>
              <a:gd name="connsiteY123" fmla="*/ 2467494 h 3482342"/>
              <a:gd name="connsiteX124" fmla="*/ 1783655 w 12192000"/>
              <a:gd name="connsiteY124" fmla="*/ 3163860 h 3482342"/>
              <a:gd name="connsiteX125" fmla="*/ 1325955 w 12192000"/>
              <a:gd name="connsiteY125" fmla="*/ 3176692 h 3482342"/>
              <a:gd name="connsiteX126" fmla="*/ 1190384 w 12192000"/>
              <a:gd name="connsiteY126" fmla="*/ 3203504 h 3482342"/>
              <a:gd name="connsiteX127" fmla="*/ 1094537 w 12192000"/>
              <a:gd name="connsiteY127" fmla="*/ 3229469 h 3482342"/>
              <a:gd name="connsiteX128" fmla="*/ 779276 w 12192000"/>
              <a:gd name="connsiteY128" fmla="*/ 3327290 h 3482342"/>
              <a:gd name="connsiteX129" fmla="*/ 600378 w 12192000"/>
              <a:gd name="connsiteY129" fmla="*/ 3335250 h 3482342"/>
              <a:gd name="connsiteX130" fmla="*/ 493457 w 12192000"/>
              <a:gd name="connsiteY130" fmla="*/ 3365044 h 3482342"/>
              <a:gd name="connsiteX131" fmla="*/ 349402 w 12192000"/>
              <a:gd name="connsiteY131" fmla="*/ 3380897 h 3482342"/>
              <a:gd name="connsiteX132" fmla="*/ 192183 w 12192000"/>
              <a:gd name="connsiteY132" fmla="*/ 3460075 h 3482342"/>
              <a:gd name="connsiteX133" fmla="*/ 46713 w 12192000"/>
              <a:gd name="connsiteY133" fmla="*/ 3462986 h 3482342"/>
              <a:gd name="connsiteX134" fmla="*/ 2765 w 12192000"/>
              <a:gd name="connsiteY134" fmla="*/ 3480770 h 3482342"/>
              <a:gd name="connsiteX135" fmla="*/ 0 w 12192000"/>
              <a:gd name="connsiteY135" fmla="*/ 3482342 h 3482342"/>
              <a:gd name="connsiteX136" fmla="*/ 0 w 12192000"/>
              <a:gd name="connsiteY136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23051 w 12192000"/>
              <a:gd name="connsiteY5" fmla="*/ 656045 h 3482342"/>
              <a:gd name="connsiteX6" fmla="*/ 11832939 w 12192000"/>
              <a:gd name="connsiteY6" fmla="*/ 674181 h 3482342"/>
              <a:gd name="connsiteX7" fmla="*/ 11767770 w 12192000"/>
              <a:gd name="connsiteY7" fmla="*/ 683807 h 3482342"/>
              <a:gd name="connsiteX8" fmla="*/ 11728279 w 12192000"/>
              <a:gd name="connsiteY8" fmla="*/ 700816 h 3482342"/>
              <a:gd name="connsiteX9" fmla="*/ 11722533 w 12192000"/>
              <a:gd name="connsiteY9" fmla="*/ 703421 h 3482342"/>
              <a:gd name="connsiteX10" fmla="*/ 11720002 w 12192000"/>
              <a:gd name="connsiteY10" fmla="*/ 710566 h 3482342"/>
              <a:gd name="connsiteX11" fmla="*/ 11707351 w 12192000"/>
              <a:gd name="connsiteY11" fmla="*/ 710310 h 3482342"/>
              <a:gd name="connsiteX12" fmla="*/ 11700369 w 12192000"/>
              <a:gd name="connsiteY12" fmla="*/ 713480 h 3482342"/>
              <a:gd name="connsiteX13" fmla="*/ 11691126 w 12192000"/>
              <a:gd name="connsiteY13" fmla="*/ 726131 h 3482342"/>
              <a:gd name="connsiteX14" fmla="*/ 11657717 w 12192000"/>
              <a:gd name="connsiteY14" fmla="*/ 746701 h 3482342"/>
              <a:gd name="connsiteX15" fmla="*/ 11656818 w 12192000"/>
              <a:gd name="connsiteY15" fmla="*/ 769062 h 3482342"/>
              <a:gd name="connsiteX16" fmla="*/ 11601229 w 12192000"/>
              <a:gd name="connsiteY16" fmla="*/ 785537 h 3482342"/>
              <a:gd name="connsiteX17" fmla="*/ 11501920 w 12192000"/>
              <a:gd name="connsiteY17" fmla="*/ 813109 h 3482342"/>
              <a:gd name="connsiteX18" fmla="*/ 11405286 w 12192000"/>
              <a:gd name="connsiteY18" fmla="*/ 849086 h 3482342"/>
              <a:gd name="connsiteX19" fmla="*/ 11338523 w 12192000"/>
              <a:gd name="connsiteY19" fmla="*/ 852810 h 3482342"/>
              <a:gd name="connsiteX20" fmla="*/ 11313493 w 12192000"/>
              <a:gd name="connsiteY20" fmla="*/ 880860 h 3482342"/>
              <a:gd name="connsiteX21" fmla="*/ 11228040 w 12192000"/>
              <a:gd name="connsiteY21" fmla="*/ 958953 h 3482342"/>
              <a:gd name="connsiteX22" fmla="*/ 11196987 w 12192000"/>
              <a:gd name="connsiteY22" fmla="*/ 1000897 h 3482342"/>
              <a:gd name="connsiteX23" fmla="*/ 11193568 w 12192000"/>
              <a:gd name="connsiteY23" fmla="*/ 1039464 h 3482342"/>
              <a:gd name="connsiteX24" fmla="*/ 11175804 w 12192000"/>
              <a:gd name="connsiteY24" fmla="*/ 1067977 h 3482342"/>
              <a:gd name="connsiteX25" fmla="*/ 11133438 w 12192000"/>
              <a:gd name="connsiteY25" fmla="*/ 1106812 h 3482342"/>
              <a:gd name="connsiteX26" fmla="*/ 11120819 w 12192000"/>
              <a:gd name="connsiteY26" fmla="*/ 1126133 h 3482342"/>
              <a:gd name="connsiteX27" fmla="*/ 11071654 w 12192000"/>
              <a:gd name="connsiteY27" fmla="*/ 1177422 h 3482342"/>
              <a:gd name="connsiteX28" fmla="*/ 11028687 w 12192000"/>
              <a:gd name="connsiteY28" fmla="*/ 1199018 h 3482342"/>
              <a:gd name="connsiteX29" fmla="*/ 10974565 w 12192000"/>
              <a:gd name="connsiteY29" fmla="*/ 1226849 h 3482342"/>
              <a:gd name="connsiteX30" fmla="*/ 10960443 w 12192000"/>
              <a:gd name="connsiteY30" fmla="*/ 1244502 h 3482342"/>
              <a:gd name="connsiteX31" fmla="*/ 10879242 w 12192000"/>
              <a:gd name="connsiteY31" fmla="*/ 1269215 h 3482342"/>
              <a:gd name="connsiteX32" fmla="*/ 10850998 w 12192000"/>
              <a:gd name="connsiteY32" fmla="*/ 1269215 h 3482342"/>
              <a:gd name="connsiteX33" fmla="*/ 10815658 w 12192000"/>
              <a:gd name="connsiteY33" fmla="*/ 1287849 h 3482342"/>
              <a:gd name="connsiteX34" fmla="*/ 10723900 w 12192000"/>
              <a:gd name="connsiteY34" fmla="*/ 1318642 h 3482342"/>
              <a:gd name="connsiteX35" fmla="*/ 10699186 w 12192000"/>
              <a:gd name="connsiteY35" fmla="*/ 1322173 h 3482342"/>
              <a:gd name="connsiteX36" fmla="*/ 10676375 w 12192000"/>
              <a:gd name="connsiteY36" fmla="*/ 1342640 h 3482342"/>
              <a:gd name="connsiteX37" fmla="*/ 10636304 w 12192000"/>
              <a:gd name="connsiteY37" fmla="*/ 1342641 h 3482342"/>
              <a:gd name="connsiteX38" fmla="*/ 10603863 w 12192000"/>
              <a:gd name="connsiteY38" fmla="*/ 1346886 h 3482342"/>
              <a:gd name="connsiteX39" fmla="*/ 10573203 w 12192000"/>
              <a:gd name="connsiteY39" fmla="*/ 1351996 h 3482342"/>
              <a:gd name="connsiteX40" fmla="*/ 10547375 w 12192000"/>
              <a:gd name="connsiteY40" fmla="*/ 1375130 h 3482342"/>
              <a:gd name="connsiteX41" fmla="*/ 10513263 w 12192000"/>
              <a:gd name="connsiteY41" fmla="*/ 1371939 h 3482342"/>
              <a:gd name="connsiteX42" fmla="*/ 10487356 w 12192000"/>
              <a:gd name="connsiteY42" fmla="*/ 1385722 h 3482342"/>
              <a:gd name="connsiteX43" fmla="*/ 10464012 w 12192000"/>
              <a:gd name="connsiteY43" fmla="*/ 1391778 h 3482342"/>
              <a:gd name="connsiteX44" fmla="*/ 10439694 w 12192000"/>
              <a:gd name="connsiteY44" fmla="*/ 1406905 h 3482342"/>
              <a:gd name="connsiteX45" fmla="*/ 10405409 w 12192000"/>
              <a:gd name="connsiteY45" fmla="*/ 1422789 h 3482342"/>
              <a:gd name="connsiteX46" fmla="*/ 10370530 w 12192000"/>
              <a:gd name="connsiteY46" fmla="*/ 1441596 h 3482342"/>
              <a:gd name="connsiteX47" fmla="*/ 10300239 w 12192000"/>
              <a:gd name="connsiteY47" fmla="*/ 1456332 h 3482342"/>
              <a:gd name="connsiteX48" fmla="*/ 10264922 w 12192000"/>
              <a:gd name="connsiteY48" fmla="*/ 1472107 h 3482342"/>
              <a:gd name="connsiteX49" fmla="*/ 10229629 w 12192000"/>
              <a:gd name="connsiteY49" fmla="*/ 1470454 h 3482342"/>
              <a:gd name="connsiteX50" fmla="*/ 10201385 w 12192000"/>
              <a:gd name="connsiteY50" fmla="*/ 1477515 h 3482342"/>
              <a:gd name="connsiteX51" fmla="*/ 10151958 w 12192000"/>
              <a:gd name="connsiteY51" fmla="*/ 1477515 h 3482342"/>
              <a:gd name="connsiteX52" fmla="*/ 10120184 w 12192000"/>
              <a:gd name="connsiteY52" fmla="*/ 1466924 h 3482342"/>
              <a:gd name="connsiteX53" fmla="*/ 10081348 w 12192000"/>
              <a:gd name="connsiteY53" fmla="*/ 1481046 h 3482342"/>
              <a:gd name="connsiteX54" fmla="*/ 10058690 w 12192000"/>
              <a:gd name="connsiteY54" fmla="*/ 1474888 h 3482342"/>
              <a:gd name="connsiteX55" fmla="*/ 10004424 w 12192000"/>
              <a:gd name="connsiteY55" fmla="*/ 1489801 h 3482342"/>
              <a:gd name="connsiteX56" fmla="*/ 9999951 w 12192000"/>
              <a:gd name="connsiteY56" fmla="*/ 1499127 h 3482342"/>
              <a:gd name="connsiteX57" fmla="*/ 9845462 w 12192000"/>
              <a:gd name="connsiteY57" fmla="*/ 1548192 h 3482342"/>
              <a:gd name="connsiteX58" fmla="*/ 9736156 w 12192000"/>
              <a:gd name="connsiteY58" fmla="*/ 1581928 h 3482342"/>
              <a:gd name="connsiteX59" fmla="*/ 9693355 w 12192000"/>
              <a:gd name="connsiteY59" fmla="*/ 1602632 h 3482342"/>
              <a:gd name="connsiteX60" fmla="*/ 9664242 w 12192000"/>
              <a:gd name="connsiteY60" fmla="*/ 1622075 h 3482342"/>
              <a:gd name="connsiteX61" fmla="*/ 9579195 w 12192000"/>
              <a:gd name="connsiteY61" fmla="*/ 1648017 h 3482342"/>
              <a:gd name="connsiteX62" fmla="*/ 9433652 w 12192000"/>
              <a:gd name="connsiteY62" fmla="*/ 1681174 h 3482342"/>
              <a:gd name="connsiteX63" fmla="*/ 9403775 w 12192000"/>
              <a:gd name="connsiteY63" fmla="*/ 1690403 h 3482342"/>
              <a:gd name="connsiteX64" fmla="*/ 9382503 w 12192000"/>
              <a:gd name="connsiteY64" fmla="*/ 1706957 h 3482342"/>
              <a:gd name="connsiteX65" fmla="*/ 9381410 w 12192000"/>
              <a:gd name="connsiteY65" fmla="*/ 1718312 h 3482342"/>
              <a:gd name="connsiteX66" fmla="*/ 9365685 w 12192000"/>
              <a:gd name="connsiteY66" fmla="*/ 1724772 h 3482342"/>
              <a:gd name="connsiteX67" fmla="*/ 9278020 w 12192000"/>
              <a:gd name="connsiteY67" fmla="*/ 1741161 h 3482342"/>
              <a:gd name="connsiteX68" fmla="*/ 9217145 w 12192000"/>
              <a:gd name="connsiteY68" fmla="*/ 1771195 h 3482342"/>
              <a:gd name="connsiteX69" fmla="*/ 8955875 w 12192000"/>
              <a:gd name="connsiteY69" fmla="*/ 1796806 h 3482342"/>
              <a:gd name="connsiteX70" fmla="*/ 8648415 w 12192000"/>
              <a:gd name="connsiteY70" fmla="*/ 1878623 h 3482342"/>
              <a:gd name="connsiteX71" fmla="*/ 8538519 w 12192000"/>
              <a:gd name="connsiteY71" fmla="*/ 1894114 h 3482342"/>
              <a:gd name="connsiteX72" fmla="*/ 8506541 w 12192000"/>
              <a:gd name="connsiteY72" fmla="*/ 1905955 h 3482342"/>
              <a:gd name="connsiteX73" fmla="*/ 8236214 w 12192000"/>
              <a:gd name="connsiteY73" fmla="*/ 1909725 h 3482342"/>
              <a:gd name="connsiteX74" fmla="*/ 8132104 w 12192000"/>
              <a:gd name="connsiteY74" fmla="*/ 1895727 h 3482342"/>
              <a:gd name="connsiteX75" fmla="*/ 7918078 w 12192000"/>
              <a:gd name="connsiteY75" fmla="*/ 1862668 h 3482342"/>
              <a:gd name="connsiteX76" fmla="*/ 7817899 w 12192000"/>
              <a:gd name="connsiteY76" fmla="*/ 1862176 h 3482342"/>
              <a:gd name="connsiteX77" fmla="*/ 7768994 w 12192000"/>
              <a:gd name="connsiteY77" fmla="*/ 1855721 h 3482342"/>
              <a:gd name="connsiteX78" fmla="*/ 7618027 w 12192000"/>
              <a:gd name="connsiteY78" fmla="*/ 1830959 h 3482342"/>
              <a:gd name="connsiteX79" fmla="*/ 7449425 w 12192000"/>
              <a:gd name="connsiteY79" fmla="*/ 1810910 h 3482342"/>
              <a:gd name="connsiteX80" fmla="*/ 7342915 w 12192000"/>
              <a:gd name="connsiteY80" fmla="*/ 1819827 h 3482342"/>
              <a:gd name="connsiteX81" fmla="*/ 7255191 w 12192000"/>
              <a:gd name="connsiteY81" fmla="*/ 1834354 h 3482342"/>
              <a:gd name="connsiteX82" fmla="*/ 7131205 w 12192000"/>
              <a:gd name="connsiteY82" fmla="*/ 1845557 h 3482342"/>
              <a:gd name="connsiteX83" fmla="*/ 6941837 w 12192000"/>
              <a:gd name="connsiteY83" fmla="*/ 1840640 h 3482342"/>
              <a:gd name="connsiteX84" fmla="*/ 6837145 w 12192000"/>
              <a:gd name="connsiteY84" fmla="*/ 1870724 h 3482342"/>
              <a:gd name="connsiteX85" fmla="*/ 6753991 w 12192000"/>
              <a:gd name="connsiteY85" fmla="*/ 1860969 h 3482342"/>
              <a:gd name="connsiteX86" fmla="*/ 6727754 w 12192000"/>
              <a:gd name="connsiteY86" fmla="*/ 1882372 h 3482342"/>
              <a:gd name="connsiteX87" fmla="*/ 6723371 w 12192000"/>
              <a:gd name="connsiteY87" fmla="*/ 1886494 h 3482342"/>
              <a:gd name="connsiteX88" fmla="*/ 6702779 w 12192000"/>
              <a:gd name="connsiteY88" fmla="*/ 1893601 h 3482342"/>
              <a:gd name="connsiteX89" fmla="*/ 6686657 w 12192000"/>
              <a:gd name="connsiteY89" fmla="*/ 1907344 h 3482342"/>
              <a:gd name="connsiteX90" fmla="*/ 6651330 w 12192000"/>
              <a:gd name="connsiteY90" fmla="*/ 1922921 h 3482342"/>
              <a:gd name="connsiteX91" fmla="*/ 6622958 w 12192000"/>
              <a:gd name="connsiteY91" fmla="*/ 1936255 h 3482342"/>
              <a:gd name="connsiteX92" fmla="*/ 6522602 w 12192000"/>
              <a:gd name="connsiteY92" fmla="*/ 1954133 h 3482342"/>
              <a:gd name="connsiteX93" fmla="*/ 6444344 w 12192000"/>
              <a:gd name="connsiteY93" fmla="*/ 1969663 h 3482342"/>
              <a:gd name="connsiteX94" fmla="*/ 6409626 w 12192000"/>
              <a:gd name="connsiteY94" fmla="*/ 1978846 h 3482342"/>
              <a:gd name="connsiteX95" fmla="*/ 6333446 w 12192000"/>
              <a:gd name="connsiteY95" fmla="*/ 1997163 h 3482342"/>
              <a:gd name="connsiteX96" fmla="*/ 6294933 w 12192000"/>
              <a:gd name="connsiteY96" fmla="*/ 2019412 h 3482342"/>
              <a:gd name="connsiteX97" fmla="*/ 6238719 w 12192000"/>
              <a:gd name="connsiteY97" fmla="*/ 2042547 h 3482342"/>
              <a:gd name="connsiteX98" fmla="*/ 6187205 w 12192000"/>
              <a:gd name="connsiteY98" fmla="*/ 2060048 h 3482342"/>
              <a:gd name="connsiteX99" fmla="*/ 6138780 w 12192000"/>
              <a:gd name="connsiteY99" fmla="*/ 2081918 h 3482342"/>
              <a:gd name="connsiteX100" fmla="*/ 6120125 w 12192000"/>
              <a:gd name="connsiteY100" fmla="*/ 2109475 h 3482342"/>
              <a:gd name="connsiteX101" fmla="*/ 6056576 w 12192000"/>
              <a:gd name="connsiteY101" fmla="*/ 2120066 h 3482342"/>
              <a:gd name="connsiteX102" fmla="*/ 5993794 w 12192000"/>
              <a:gd name="connsiteY102" fmla="*/ 2122569 h 3482342"/>
              <a:gd name="connsiteX103" fmla="*/ 5943601 w 12192000"/>
              <a:gd name="connsiteY103" fmla="*/ 2137719 h 3482342"/>
              <a:gd name="connsiteX104" fmla="*/ 5898141 w 12192000"/>
              <a:gd name="connsiteY104" fmla="*/ 2144806 h 3482342"/>
              <a:gd name="connsiteX105" fmla="*/ 5855337 w 12192000"/>
              <a:gd name="connsiteY105" fmla="*/ 2137719 h 3482342"/>
              <a:gd name="connsiteX106" fmla="*/ 5817682 w 12192000"/>
              <a:gd name="connsiteY106" fmla="*/ 2157358 h 3482342"/>
              <a:gd name="connsiteX107" fmla="*/ 5735300 w 12192000"/>
              <a:gd name="connsiteY107" fmla="*/ 2158902 h 3482342"/>
              <a:gd name="connsiteX108" fmla="*/ 5591469 w 12192000"/>
              <a:gd name="connsiteY108" fmla="*/ 2178389 h 3482342"/>
              <a:gd name="connsiteX109" fmla="*/ 5505818 w 12192000"/>
              <a:gd name="connsiteY109" fmla="*/ 2194207 h 3482342"/>
              <a:gd name="connsiteX110" fmla="*/ 5452860 w 12192000"/>
              <a:gd name="connsiteY110" fmla="*/ 2180085 h 3482342"/>
              <a:gd name="connsiteX111" fmla="*/ 5414282 w 12192000"/>
              <a:gd name="connsiteY111" fmla="*/ 2183070 h 3482342"/>
              <a:gd name="connsiteX112" fmla="*/ 5368369 w 12192000"/>
              <a:gd name="connsiteY112" fmla="*/ 2204272 h 3482342"/>
              <a:gd name="connsiteX113" fmla="*/ 5336354 w 12192000"/>
              <a:gd name="connsiteY113" fmla="*/ 2218920 h 3482342"/>
              <a:gd name="connsiteX114" fmla="*/ 5291263 w 12192000"/>
              <a:gd name="connsiteY114" fmla="*/ 2239182 h 3482342"/>
              <a:gd name="connsiteX115" fmla="*/ 5255152 w 12192000"/>
              <a:gd name="connsiteY115" fmla="*/ 2247164 h 3482342"/>
              <a:gd name="connsiteX116" fmla="*/ 5233796 w 12192000"/>
              <a:gd name="connsiteY116" fmla="*/ 2268260 h 3482342"/>
              <a:gd name="connsiteX117" fmla="*/ 5212786 w 12192000"/>
              <a:gd name="connsiteY117" fmla="*/ 2296592 h 3482342"/>
              <a:gd name="connsiteX118" fmla="*/ 5173523 w 12192000"/>
              <a:gd name="connsiteY118" fmla="*/ 2309057 h 3482342"/>
              <a:gd name="connsiteX119" fmla="*/ 5123830 w 12192000"/>
              <a:gd name="connsiteY119" fmla="*/ 2307070 h 3482342"/>
              <a:gd name="connsiteX120" fmla="*/ 5065426 w 12192000"/>
              <a:gd name="connsiteY120" fmla="*/ 2324076 h 3482342"/>
              <a:gd name="connsiteX121" fmla="*/ 4975908 w 12192000"/>
              <a:gd name="connsiteY121" fmla="*/ 2364128 h 3482342"/>
              <a:gd name="connsiteX122" fmla="*/ 4913723 w 12192000"/>
              <a:gd name="connsiteY122" fmla="*/ 2385265 h 3482342"/>
              <a:gd name="connsiteX123" fmla="*/ 4746485 w 12192000"/>
              <a:gd name="connsiteY123" fmla="*/ 2451769 h 3482342"/>
              <a:gd name="connsiteX124" fmla="*/ 4681588 w 12192000"/>
              <a:gd name="connsiteY124" fmla="*/ 2467494 h 3482342"/>
              <a:gd name="connsiteX125" fmla="*/ 1783655 w 12192000"/>
              <a:gd name="connsiteY125" fmla="*/ 3163860 h 3482342"/>
              <a:gd name="connsiteX126" fmla="*/ 1325955 w 12192000"/>
              <a:gd name="connsiteY126" fmla="*/ 3176692 h 3482342"/>
              <a:gd name="connsiteX127" fmla="*/ 1190384 w 12192000"/>
              <a:gd name="connsiteY127" fmla="*/ 3203504 h 3482342"/>
              <a:gd name="connsiteX128" fmla="*/ 1094537 w 12192000"/>
              <a:gd name="connsiteY128" fmla="*/ 3229469 h 3482342"/>
              <a:gd name="connsiteX129" fmla="*/ 779276 w 12192000"/>
              <a:gd name="connsiteY129" fmla="*/ 3327290 h 3482342"/>
              <a:gd name="connsiteX130" fmla="*/ 600378 w 12192000"/>
              <a:gd name="connsiteY130" fmla="*/ 3335250 h 3482342"/>
              <a:gd name="connsiteX131" fmla="*/ 493457 w 12192000"/>
              <a:gd name="connsiteY131" fmla="*/ 3365044 h 3482342"/>
              <a:gd name="connsiteX132" fmla="*/ 349402 w 12192000"/>
              <a:gd name="connsiteY132" fmla="*/ 3380897 h 3482342"/>
              <a:gd name="connsiteX133" fmla="*/ 192183 w 12192000"/>
              <a:gd name="connsiteY133" fmla="*/ 3460075 h 3482342"/>
              <a:gd name="connsiteX134" fmla="*/ 46713 w 12192000"/>
              <a:gd name="connsiteY134" fmla="*/ 3462986 h 3482342"/>
              <a:gd name="connsiteX135" fmla="*/ 2765 w 12192000"/>
              <a:gd name="connsiteY135" fmla="*/ 3480770 h 3482342"/>
              <a:gd name="connsiteX136" fmla="*/ 0 w 12192000"/>
              <a:gd name="connsiteY136" fmla="*/ 3482342 h 3482342"/>
              <a:gd name="connsiteX137" fmla="*/ 0 w 12192000"/>
              <a:gd name="connsiteY137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40158 w 12192000"/>
              <a:gd name="connsiteY5" fmla="*/ 651378 h 3482342"/>
              <a:gd name="connsiteX6" fmla="*/ 11923051 w 12192000"/>
              <a:gd name="connsiteY6" fmla="*/ 656045 h 3482342"/>
              <a:gd name="connsiteX7" fmla="*/ 11832939 w 12192000"/>
              <a:gd name="connsiteY7" fmla="*/ 674181 h 3482342"/>
              <a:gd name="connsiteX8" fmla="*/ 11767770 w 12192000"/>
              <a:gd name="connsiteY8" fmla="*/ 683807 h 3482342"/>
              <a:gd name="connsiteX9" fmla="*/ 11728279 w 12192000"/>
              <a:gd name="connsiteY9" fmla="*/ 700816 h 3482342"/>
              <a:gd name="connsiteX10" fmla="*/ 11722533 w 12192000"/>
              <a:gd name="connsiteY10" fmla="*/ 703421 h 3482342"/>
              <a:gd name="connsiteX11" fmla="*/ 11720002 w 12192000"/>
              <a:gd name="connsiteY11" fmla="*/ 710566 h 3482342"/>
              <a:gd name="connsiteX12" fmla="*/ 11707351 w 12192000"/>
              <a:gd name="connsiteY12" fmla="*/ 710310 h 3482342"/>
              <a:gd name="connsiteX13" fmla="*/ 11700369 w 12192000"/>
              <a:gd name="connsiteY13" fmla="*/ 713480 h 3482342"/>
              <a:gd name="connsiteX14" fmla="*/ 11691126 w 12192000"/>
              <a:gd name="connsiteY14" fmla="*/ 726131 h 3482342"/>
              <a:gd name="connsiteX15" fmla="*/ 11657717 w 12192000"/>
              <a:gd name="connsiteY15" fmla="*/ 746701 h 3482342"/>
              <a:gd name="connsiteX16" fmla="*/ 11656818 w 12192000"/>
              <a:gd name="connsiteY16" fmla="*/ 769062 h 3482342"/>
              <a:gd name="connsiteX17" fmla="*/ 11601229 w 12192000"/>
              <a:gd name="connsiteY17" fmla="*/ 785537 h 3482342"/>
              <a:gd name="connsiteX18" fmla="*/ 11501920 w 12192000"/>
              <a:gd name="connsiteY18" fmla="*/ 813109 h 3482342"/>
              <a:gd name="connsiteX19" fmla="*/ 11405286 w 12192000"/>
              <a:gd name="connsiteY19" fmla="*/ 849086 h 3482342"/>
              <a:gd name="connsiteX20" fmla="*/ 11338523 w 12192000"/>
              <a:gd name="connsiteY20" fmla="*/ 852810 h 3482342"/>
              <a:gd name="connsiteX21" fmla="*/ 11313493 w 12192000"/>
              <a:gd name="connsiteY21" fmla="*/ 880860 h 3482342"/>
              <a:gd name="connsiteX22" fmla="*/ 11228040 w 12192000"/>
              <a:gd name="connsiteY22" fmla="*/ 958953 h 3482342"/>
              <a:gd name="connsiteX23" fmla="*/ 11196987 w 12192000"/>
              <a:gd name="connsiteY23" fmla="*/ 1000897 h 3482342"/>
              <a:gd name="connsiteX24" fmla="*/ 11193568 w 12192000"/>
              <a:gd name="connsiteY24" fmla="*/ 1039464 h 3482342"/>
              <a:gd name="connsiteX25" fmla="*/ 11175804 w 12192000"/>
              <a:gd name="connsiteY25" fmla="*/ 1067977 h 3482342"/>
              <a:gd name="connsiteX26" fmla="*/ 11133438 w 12192000"/>
              <a:gd name="connsiteY26" fmla="*/ 1106812 h 3482342"/>
              <a:gd name="connsiteX27" fmla="*/ 11120819 w 12192000"/>
              <a:gd name="connsiteY27" fmla="*/ 1126133 h 3482342"/>
              <a:gd name="connsiteX28" fmla="*/ 11071654 w 12192000"/>
              <a:gd name="connsiteY28" fmla="*/ 1177422 h 3482342"/>
              <a:gd name="connsiteX29" fmla="*/ 11028687 w 12192000"/>
              <a:gd name="connsiteY29" fmla="*/ 1199018 h 3482342"/>
              <a:gd name="connsiteX30" fmla="*/ 10974565 w 12192000"/>
              <a:gd name="connsiteY30" fmla="*/ 1226849 h 3482342"/>
              <a:gd name="connsiteX31" fmla="*/ 10960443 w 12192000"/>
              <a:gd name="connsiteY31" fmla="*/ 1244502 h 3482342"/>
              <a:gd name="connsiteX32" fmla="*/ 10879242 w 12192000"/>
              <a:gd name="connsiteY32" fmla="*/ 1269215 h 3482342"/>
              <a:gd name="connsiteX33" fmla="*/ 10850998 w 12192000"/>
              <a:gd name="connsiteY33" fmla="*/ 1269215 h 3482342"/>
              <a:gd name="connsiteX34" fmla="*/ 10815658 w 12192000"/>
              <a:gd name="connsiteY34" fmla="*/ 1287849 h 3482342"/>
              <a:gd name="connsiteX35" fmla="*/ 10723900 w 12192000"/>
              <a:gd name="connsiteY35" fmla="*/ 1318642 h 3482342"/>
              <a:gd name="connsiteX36" fmla="*/ 10699186 w 12192000"/>
              <a:gd name="connsiteY36" fmla="*/ 1322173 h 3482342"/>
              <a:gd name="connsiteX37" fmla="*/ 10676375 w 12192000"/>
              <a:gd name="connsiteY37" fmla="*/ 1342640 h 3482342"/>
              <a:gd name="connsiteX38" fmla="*/ 10636304 w 12192000"/>
              <a:gd name="connsiteY38" fmla="*/ 1342641 h 3482342"/>
              <a:gd name="connsiteX39" fmla="*/ 10603863 w 12192000"/>
              <a:gd name="connsiteY39" fmla="*/ 1346886 h 3482342"/>
              <a:gd name="connsiteX40" fmla="*/ 10573203 w 12192000"/>
              <a:gd name="connsiteY40" fmla="*/ 1351996 h 3482342"/>
              <a:gd name="connsiteX41" fmla="*/ 10547375 w 12192000"/>
              <a:gd name="connsiteY41" fmla="*/ 1375130 h 3482342"/>
              <a:gd name="connsiteX42" fmla="*/ 10513263 w 12192000"/>
              <a:gd name="connsiteY42" fmla="*/ 1371939 h 3482342"/>
              <a:gd name="connsiteX43" fmla="*/ 10487356 w 12192000"/>
              <a:gd name="connsiteY43" fmla="*/ 1385722 h 3482342"/>
              <a:gd name="connsiteX44" fmla="*/ 10464012 w 12192000"/>
              <a:gd name="connsiteY44" fmla="*/ 1391778 h 3482342"/>
              <a:gd name="connsiteX45" fmla="*/ 10439694 w 12192000"/>
              <a:gd name="connsiteY45" fmla="*/ 1406905 h 3482342"/>
              <a:gd name="connsiteX46" fmla="*/ 10405409 w 12192000"/>
              <a:gd name="connsiteY46" fmla="*/ 1422789 h 3482342"/>
              <a:gd name="connsiteX47" fmla="*/ 10370530 w 12192000"/>
              <a:gd name="connsiteY47" fmla="*/ 1441596 h 3482342"/>
              <a:gd name="connsiteX48" fmla="*/ 10300239 w 12192000"/>
              <a:gd name="connsiteY48" fmla="*/ 1456332 h 3482342"/>
              <a:gd name="connsiteX49" fmla="*/ 10264922 w 12192000"/>
              <a:gd name="connsiteY49" fmla="*/ 1472107 h 3482342"/>
              <a:gd name="connsiteX50" fmla="*/ 10229629 w 12192000"/>
              <a:gd name="connsiteY50" fmla="*/ 1470454 h 3482342"/>
              <a:gd name="connsiteX51" fmla="*/ 10201385 w 12192000"/>
              <a:gd name="connsiteY51" fmla="*/ 1477515 h 3482342"/>
              <a:gd name="connsiteX52" fmla="*/ 10151958 w 12192000"/>
              <a:gd name="connsiteY52" fmla="*/ 1477515 h 3482342"/>
              <a:gd name="connsiteX53" fmla="*/ 10120184 w 12192000"/>
              <a:gd name="connsiteY53" fmla="*/ 1466924 h 3482342"/>
              <a:gd name="connsiteX54" fmla="*/ 10081348 w 12192000"/>
              <a:gd name="connsiteY54" fmla="*/ 1481046 h 3482342"/>
              <a:gd name="connsiteX55" fmla="*/ 10058690 w 12192000"/>
              <a:gd name="connsiteY55" fmla="*/ 1474888 h 3482342"/>
              <a:gd name="connsiteX56" fmla="*/ 10004424 w 12192000"/>
              <a:gd name="connsiteY56" fmla="*/ 1489801 h 3482342"/>
              <a:gd name="connsiteX57" fmla="*/ 9999951 w 12192000"/>
              <a:gd name="connsiteY57" fmla="*/ 1499127 h 3482342"/>
              <a:gd name="connsiteX58" fmla="*/ 9845462 w 12192000"/>
              <a:gd name="connsiteY58" fmla="*/ 1548192 h 3482342"/>
              <a:gd name="connsiteX59" fmla="*/ 9736156 w 12192000"/>
              <a:gd name="connsiteY59" fmla="*/ 1581928 h 3482342"/>
              <a:gd name="connsiteX60" fmla="*/ 9693355 w 12192000"/>
              <a:gd name="connsiteY60" fmla="*/ 1602632 h 3482342"/>
              <a:gd name="connsiteX61" fmla="*/ 9664242 w 12192000"/>
              <a:gd name="connsiteY61" fmla="*/ 1622075 h 3482342"/>
              <a:gd name="connsiteX62" fmla="*/ 9579195 w 12192000"/>
              <a:gd name="connsiteY62" fmla="*/ 1648017 h 3482342"/>
              <a:gd name="connsiteX63" fmla="*/ 9433652 w 12192000"/>
              <a:gd name="connsiteY63" fmla="*/ 1681174 h 3482342"/>
              <a:gd name="connsiteX64" fmla="*/ 9403775 w 12192000"/>
              <a:gd name="connsiteY64" fmla="*/ 1690403 h 3482342"/>
              <a:gd name="connsiteX65" fmla="*/ 9382503 w 12192000"/>
              <a:gd name="connsiteY65" fmla="*/ 1706957 h 3482342"/>
              <a:gd name="connsiteX66" fmla="*/ 9381410 w 12192000"/>
              <a:gd name="connsiteY66" fmla="*/ 1718312 h 3482342"/>
              <a:gd name="connsiteX67" fmla="*/ 9365685 w 12192000"/>
              <a:gd name="connsiteY67" fmla="*/ 1724772 h 3482342"/>
              <a:gd name="connsiteX68" fmla="*/ 9278020 w 12192000"/>
              <a:gd name="connsiteY68" fmla="*/ 1741161 h 3482342"/>
              <a:gd name="connsiteX69" fmla="*/ 9217145 w 12192000"/>
              <a:gd name="connsiteY69" fmla="*/ 1771195 h 3482342"/>
              <a:gd name="connsiteX70" fmla="*/ 8955875 w 12192000"/>
              <a:gd name="connsiteY70" fmla="*/ 1796806 h 3482342"/>
              <a:gd name="connsiteX71" fmla="*/ 8648415 w 12192000"/>
              <a:gd name="connsiteY71" fmla="*/ 1878623 h 3482342"/>
              <a:gd name="connsiteX72" fmla="*/ 8538519 w 12192000"/>
              <a:gd name="connsiteY72" fmla="*/ 1894114 h 3482342"/>
              <a:gd name="connsiteX73" fmla="*/ 8506541 w 12192000"/>
              <a:gd name="connsiteY73" fmla="*/ 1905955 h 3482342"/>
              <a:gd name="connsiteX74" fmla="*/ 8236214 w 12192000"/>
              <a:gd name="connsiteY74" fmla="*/ 1909725 h 3482342"/>
              <a:gd name="connsiteX75" fmla="*/ 8132104 w 12192000"/>
              <a:gd name="connsiteY75" fmla="*/ 1895727 h 3482342"/>
              <a:gd name="connsiteX76" fmla="*/ 7918078 w 12192000"/>
              <a:gd name="connsiteY76" fmla="*/ 1862668 h 3482342"/>
              <a:gd name="connsiteX77" fmla="*/ 7817899 w 12192000"/>
              <a:gd name="connsiteY77" fmla="*/ 1862176 h 3482342"/>
              <a:gd name="connsiteX78" fmla="*/ 7768994 w 12192000"/>
              <a:gd name="connsiteY78" fmla="*/ 1855721 h 3482342"/>
              <a:gd name="connsiteX79" fmla="*/ 7618027 w 12192000"/>
              <a:gd name="connsiteY79" fmla="*/ 1830959 h 3482342"/>
              <a:gd name="connsiteX80" fmla="*/ 7449425 w 12192000"/>
              <a:gd name="connsiteY80" fmla="*/ 1810910 h 3482342"/>
              <a:gd name="connsiteX81" fmla="*/ 7342915 w 12192000"/>
              <a:gd name="connsiteY81" fmla="*/ 1819827 h 3482342"/>
              <a:gd name="connsiteX82" fmla="*/ 7255191 w 12192000"/>
              <a:gd name="connsiteY82" fmla="*/ 1834354 h 3482342"/>
              <a:gd name="connsiteX83" fmla="*/ 7131205 w 12192000"/>
              <a:gd name="connsiteY83" fmla="*/ 1845557 h 3482342"/>
              <a:gd name="connsiteX84" fmla="*/ 6941837 w 12192000"/>
              <a:gd name="connsiteY84" fmla="*/ 1840640 h 3482342"/>
              <a:gd name="connsiteX85" fmla="*/ 6837145 w 12192000"/>
              <a:gd name="connsiteY85" fmla="*/ 1870724 h 3482342"/>
              <a:gd name="connsiteX86" fmla="*/ 6753991 w 12192000"/>
              <a:gd name="connsiteY86" fmla="*/ 1860969 h 3482342"/>
              <a:gd name="connsiteX87" fmla="*/ 6727754 w 12192000"/>
              <a:gd name="connsiteY87" fmla="*/ 1882372 h 3482342"/>
              <a:gd name="connsiteX88" fmla="*/ 6723371 w 12192000"/>
              <a:gd name="connsiteY88" fmla="*/ 1886494 h 3482342"/>
              <a:gd name="connsiteX89" fmla="*/ 6702779 w 12192000"/>
              <a:gd name="connsiteY89" fmla="*/ 1893601 h 3482342"/>
              <a:gd name="connsiteX90" fmla="*/ 6686657 w 12192000"/>
              <a:gd name="connsiteY90" fmla="*/ 1907344 h 3482342"/>
              <a:gd name="connsiteX91" fmla="*/ 6651330 w 12192000"/>
              <a:gd name="connsiteY91" fmla="*/ 1922921 h 3482342"/>
              <a:gd name="connsiteX92" fmla="*/ 6622958 w 12192000"/>
              <a:gd name="connsiteY92" fmla="*/ 1936255 h 3482342"/>
              <a:gd name="connsiteX93" fmla="*/ 6522602 w 12192000"/>
              <a:gd name="connsiteY93" fmla="*/ 1954133 h 3482342"/>
              <a:gd name="connsiteX94" fmla="*/ 6444344 w 12192000"/>
              <a:gd name="connsiteY94" fmla="*/ 1969663 h 3482342"/>
              <a:gd name="connsiteX95" fmla="*/ 6409626 w 12192000"/>
              <a:gd name="connsiteY95" fmla="*/ 1978846 h 3482342"/>
              <a:gd name="connsiteX96" fmla="*/ 6333446 w 12192000"/>
              <a:gd name="connsiteY96" fmla="*/ 1997163 h 3482342"/>
              <a:gd name="connsiteX97" fmla="*/ 6294933 w 12192000"/>
              <a:gd name="connsiteY97" fmla="*/ 2019412 h 3482342"/>
              <a:gd name="connsiteX98" fmla="*/ 6238719 w 12192000"/>
              <a:gd name="connsiteY98" fmla="*/ 2042547 h 3482342"/>
              <a:gd name="connsiteX99" fmla="*/ 6187205 w 12192000"/>
              <a:gd name="connsiteY99" fmla="*/ 2060048 h 3482342"/>
              <a:gd name="connsiteX100" fmla="*/ 6138780 w 12192000"/>
              <a:gd name="connsiteY100" fmla="*/ 2081918 h 3482342"/>
              <a:gd name="connsiteX101" fmla="*/ 6120125 w 12192000"/>
              <a:gd name="connsiteY101" fmla="*/ 2109475 h 3482342"/>
              <a:gd name="connsiteX102" fmla="*/ 6056576 w 12192000"/>
              <a:gd name="connsiteY102" fmla="*/ 2120066 h 3482342"/>
              <a:gd name="connsiteX103" fmla="*/ 5993794 w 12192000"/>
              <a:gd name="connsiteY103" fmla="*/ 2122569 h 3482342"/>
              <a:gd name="connsiteX104" fmla="*/ 5943601 w 12192000"/>
              <a:gd name="connsiteY104" fmla="*/ 2137719 h 3482342"/>
              <a:gd name="connsiteX105" fmla="*/ 5898141 w 12192000"/>
              <a:gd name="connsiteY105" fmla="*/ 2144806 h 3482342"/>
              <a:gd name="connsiteX106" fmla="*/ 5855337 w 12192000"/>
              <a:gd name="connsiteY106" fmla="*/ 2137719 h 3482342"/>
              <a:gd name="connsiteX107" fmla="*/ 5817682 w 12192000"/>
              <a:gd name="connsiteY107" fmla="*/ 2157358 h 3482342"/>
              <a:gd name="connsiteX108" fmla="*/ 5735300 w 12192000"/>
              <a:gd name="connsiteY108" fmla="*/ 2158902 h 3482342"/>
              <a:gd name="connsiteX109" fmla="*/ 5591469 w 12192000"/>
              <a:gd name="connsiteY109" fmla="*/ 2178389 h 3482342"/>
              <a:gd name="connsiteX110" fmla="*/ 5505818 w 12192000"/>
              <a:gd name="connsiteY110" fmla="*/ 2194207 h 3482342"/>
              <a:gd name="connsiteX111" fmla="*/ 5452860 w 12192000"/>
              <a:gd name="connsiteY111" fmla="*/ 2180085 h 3482342"/>
              <a:gd name="connsiteX112" fmla="*/ 5414282 w 12192000"/>
              <a:gd name="connsiteY112" fmla="*/ 2183070 h 3482342"/>
              <a:gd name="connsiteX113" fmla="*/ 5368369 w 12192000"/>
              <a:gd name="connsiteY113" fmla="*/ 2204272 h 3482342"/>
              <a:gd name="connsiteX114" fmla="*/ 5336354 w 12192000"/>
              <a:gd name="connsiteY114" fmla="*/ 2218920 h 3482342"/>
              <a:gd name="connsiteX115" fmla="*/ 5291263 w 12192000"/>
              <a:gd name="connsiteY115" fmla="*/ 2239182 h 3482342"/>
              <a:gd name="connsiteX116" fmla="*/ 5255152 w 12192000"/>
              <a:gd name="connsiteY116" fmla="*/ 2247164 h 3482342"/>
              <a:gd name="connsiteX117" fmla="*/ 5233796 w 12192000"/>
              <a:gd name="connsiteY117" fmla="*/ 2268260 h 3482342"/>
              <a:gd name="connsiteX118" fmla="*/ 5212786 w 12192000"/>
              <a:gd name="connsiteY118" fmla="*/ 2296592 h 3482342"/>
              <a:gd name="connsiteX119" fmla="*/ 5173523 w 12192000"/>
              <a:gd name="connsiteY119" fmla="*/ 2309057 h 3482342"/>
              <a:gd name="connsiteX120" fmla="*/ 5123830 w 12192000"/>
              <a:gd name="connsiteY120" fmla="*/ 2307070 h 3482342"/>
              <a:gd name="connsiteX121" fmla="*/ 5065426 w 12192000"/>
              <a:gd name="connsiteY121" fmla="*/ 2324076 h 3482342"/>
              <a:gd name="connsiteX122" fmla="*/ 4975908 w 12192000"/>
              <a:gd name="connsiteY122" fmla="*/ 2364128 h 3482342"/>
              <a:gd name="connsiteX123" fmla="*/ 4913723 w 12192000"/>
              <a:gd name="connsiteY123" fmla="*/ 2385265 h 3482342"/>
              <a:gd name="connsiteX124" fmla="*/ 4746485 w 12192000"/>
              <a:gd name="connsiteY124" fmla="*/ 2451769 h 3482342"/>
              <a:gd name="connsiteX125" fmla="*/ 4681588 w 12192000"/>
              <a:gd name="connsiteY125" fmla="*/ 2467494 h 3482342"/>
              <a:gd name="connsiteX126" fmla="*/ 1783655 w 12192000"/>
              <a:gd name="connsiteY126" fmla="*/ 3163860 h 3482342"/>
              <a:gd name="connsiteX127" fmla="*/ 1325955 w 12192000"/>
              <a:gd name="connsiteY127" fmla="*/ 3176692 h 3482342"/>
              <a:gd name="connsiteX128" fmla="*/ 1190384 w 12192000"/>
              <a:gd name="connsiteY128" fmla="*/ 3203504 h 3482342"/>
              <a:gd name="connsiteX129" fmla="*/ 1094537 w 12192000"/>
              <a:gd name="connsiteY129" fmla="*/ 3229469 h 3482342"/>
              <a:gd name="connsiteX130" fmla="*/ 779276 w 12192000"/>
              <a:gd name="connsiteY130" fmla="*/ 3327290 h 3482342"/>
              <a:gd name="connsiteX131" fmla="*/ 600378 w 12192000"/>
              <a:gd name="connsiteY131" fmla="*/ 3335250 h 3482342"/>
              <a:gd name="connsiteX132" fmla="*/ 493457 w 12192000"/>
              <a:gd name="connsiteY132" fmla="*/ 3365044 h 3482342"/>
              <a:gd name="connsiteX133" fmla="*/ 349402 w 12192000"/>
              <a:gd name="connsiteY133" fmla="*/ 3380897 h 3482342"/>
              <a:gd name="connsiteX134" fmla="*/ 192183 w 12192000"/>
              <a:gd name="connsiteY134" fmla="*/ 3460075 h 3482342"/>
              <a:gd name="connsiteX135" fmla="*/ 46713 w 12192000"/>
              <a:gd name="connsiteY135" fmla="*/ 3462986 h 3482342"/>
              <a:gd name="connsiteX136" fmla="*/ 2765 w 12192000"/>
              <a:gd name="connsiteY136" fmla="*/ 3480770 h 3482342"/>
              <a:gd name="connsiteX137" fmla="*/ 0 w 12192000"/>
              <a:gd name="connsiteY137" fmla="*/ 3482342 h 3482342"/>
              <a:gd name="connsiteX138" fmla="*/ 0 w 12192000"/>
              <a:gd name="connsiteY138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40158 w 12192000"/>
              <a:gd name="connsiteY5" fmla="*/ 651378 h 3482342"/>
              <a:gd name="connsiteX6" fmla="*/ 11923051 w 12192000"/>
              <a:gd name="connsiteY6" fmla="*/ 656045 h 3482342"/>
              <a:gd name="connsiteX7" fmla="*/ 11832939 w 12192000"/>
              <a:gd name="connsiteY7" fmla="*/ 674181 h 3482342"/>
              <a:gd name="connsiteX8" fmla="*/ 11767770 w 12192000"/>
              <a:gd name="connsiteY8" fmla="*/ 683807 h 3482342"/>
              <a:gd name="connsiteX9" fmla="*/ 11728279 w 12192000"/>
              <a:gd name="connsiteY9" fmla="*/ 700816 h 3482342"/>
              <a:gd name="connsiteX10" fmla="*/ 11722533 w 12192000"/>
              <a:gd name="connsiteY10" fmla="*/ 703421 h 3482342"/>
              <a:gd name="connsiteX11" fmla="*/ 11720002 w 12192000"/>
              <a:gd name="connsiteY11" fmla="*/ 710566 h 3482342"/>
              <a:gd name="connsiteX12" fmla="*/ 11707351 w 12192000"/>
              <a:gd name="connsiteY12" fmla="*/ 710310 h 3482342"/>
              <a:gd name="connsiteX13" fmla="*/ 11700369 w 12192000"/>
              <a:gd name="connsiteY13" fmla="*/ 713480 h 3482342"/>
              <a:gd name="connsiteX14" fmla="*/ 11691126 w 12192000"/>
              <a:gd name="connsiteY14" fmla="*/ 726131 h 3482342"/>
              <a:gd name="connsiteX15" fmla="*/ 11657717 w 12192000"/>
              <a:gd name="connsiteY15" fmla="*/ 746701 h 3482342"/>
              <a:gd name="connsiteX16" fmla="*/ 11656818 w 12192000"/>
              <a:gd name="connsiteY16" fmla="*/ 769062 h 3482342"/>
              <a:gd name="connsiteX17" fmla="*/ 11601229 w 12192000"/>
              <a:gd name="connsiteY17" fmla="*/ 785537 h 3482342"/>
              <a:gd name="connsiteX18" fmla="*/ 11501920 w 12192000"/>
              <a:gd name="connsiteY18" fmla="*/ 813109 h 3482342"/>
              <a:gd name="connsiteX19" fmla="*/ 11405286 w 12192000"/>
              <a:gd name="connsiteY19" fmla="*/ 849086 h 3482342"/>
              <a:gd name="connsiteX20" fmla="*/ 11338523 w 12192000"/>
              <a:gd name="connsiteY20" fmla="*/ 852810 h 3482342"/>
              <a:gd name="connsiteX21" fmla="*/ 11334676 w 12192000"/>
              <a:gd name="connsiteY21" fmla="*/ 859677 h 3482342"/>
              <a:gd name="connsiteX22" fmla="*/ 11228040 w 12192000"/>
              <a:gd name="connsiteY22" fmla="*/ 958953 h 3482342"/>
              <a:gd name="connsiteX23" fmla="*/ 11196987 w 12192000"/>
              <a:gd name="connsiteY23" fmla="*/ 1000897 h 3482342"/>
              <a:gd name="connsiteX24" fmla="*/ 11193568 w 12192000"/>
              <a:gd name="connsiteY24" fmla="*/ 1039464 h 3482342"/>
              <a:gd name="connsiteX25" fmla="*/ 11175804 w 12192000"/>
              <a:gd name="connsiteY25" fmla="*/ 1067977 h 3482342"/>
              <a:gd name="connsiteX26" fmla="*/ 11133438 w 12192000"/>
              <a:gd name="connsiteY26" fmla="*/ 1106812 h 3482342"/>
              <a:gd name="connsiteX27" fmla="*/ 11120819 w 12192000"/>
              <a:gd name="connsiteY27" fmla="*/ 1126133 h 3482342"/>
              <a:gd name="connsiteX28" fmla="*/ 11071654 w 12192000"/>
              <a:gd name="connsiteY28" fmla="*/ 1177422 h 3482342"/>
              <a:gd name="connsiteX29" fmla="*/ 11028687 w 12192000"/>
              <a:gd name="connsiteY29" fmla="*/ 1199018 h 3482342"/>
              <a:gd name="connsiteX30" fmla="*/ 10974565 w 12192000"/>
              <a:gd name="connsiteY30" fmla="*/ 1226849 h 3482342"/>
              <a:gd name="connsiteX31" fmla="*/ 10960443 w 12192000"/>
              <a:gd name="connsiteY31" fmla="*/ 1244502 h 3482342"/>
              <a:gd name="connsiteX32" fmla="*/ 10879242 w 12192000"/>
              <a:gd name="connsiteY32" fmla="*/ 1269215 h 3482342"/>
              <a:gd name="connsiteX33" fmla="*/ 10850998 w 12192000"/>
              <a:gd name="connsiteY33" fmla="*/ 1269215 h 3482342"/>
              <a:gd name="connsiteX34" fmla="*/ 10815658 w 12192000"/>
              <a:gd name="connsiteY34" fmla="*/ 1287849 h 3482342"/>
              <a:gd name="connsiteX35" fmla="*/ 10723900 w 12192000"/>
              <a:gd name="connsiteY35" fmla="*/ 1318642 h 3482342"/>
              <a:gd name="connsiteX36" fmla="*/ 10699186 w 12192000"/>
              <a:gd name="connsiteY36" fmla="*/ 1322173 h 3482342"/>
              <a:gd name="connsiteX37" fmla="*/ 10676375 w 12192000"/>
              <a:gd name="connsiteY37" fmla="*/ 1342640 h 3482342"/>
              <a:gd name="connsiteX38" fmla="*/ 10636304 w 12192000"/>
              <a:gd name="connsiteY38" fmla="*/ 1342641 h 3482342"/>
              <a:gd name="connsiteX39" fmla="*/ 10603863 w 12192000"/>
              <a:gd name="connsiteY39" fmla="*/ 1346886 h 3482342"/>
              <a:gd name="connsiteX40" fmla="*/ 10573203 w 12192000"/>
              <a:gd name="connsiteY40" fmla="*/ 1351996 h 3482342"/>
              <a:gd name="connsiteX41" fmla="*/ 10547375 w 12192000"/>
              <a:gd name="connsiteY41" fmla="*/ 1375130 h 3482342"/>
              <a:gd name="connsiteX42" fmla="*/ 10513263 w 12192000"/>
              <a:gd name="connsiteY42" fmla="*/ 1371939 h 3482342"/>
              <a:gd name="connsiteX43" fmla="*/ 10487356 w 12192000"/>
              <a:gd name="connsiteY43" fmla="*/ 1385722 h 3482342"/>
              <a:gd name="connsiteX44" fmla="*/ 10464012 w 12192000"/>
              <a:gd name="connsiteY44" fmla="*/ 1391778 h 3482342"/>
              <a:gd name="connsiteX45" fmla="*/ 10439694 w 12192000"/>
              <a:gd name="connsiteY45" fmla="*/ 1406905 h 3482342"/>
              <a:gd name="connsiteX46" fmla="*/ 10405409 w 12192000"/>
              <a:gd name="connsiteY46" fmla="*/ 1422789 h 3482342"/>
              <a:gd name="connsiteX47" fmla="*/ 10370530 w 12192000"/>
              <a:gd name="connsiteY47" fmla="*/ 1441596 h 3482342"/>
              <a:gd name="connsiteX48" fmla="*/ 10300239 w 12192000"/>
              <a:gd name="connsiteY48" fmla="*/ 1456332 h 3482342"/>
              <a:gd name="connsiteX49" fmla="*/ 10264922 w 12192000"/>
              <a:gd name="connsiteY49" fmla="*/ 1472107 h 3482342"/>
              <a:gd name="connsiteX50" fmla="*/ 10229629 w 12192000"/>
              <a:gd name="connsiteY50" fmla="*/ 1470454 h 3482342"/>
              <a:gd name="connsiteX51" fmla="*/ 10201385 w 12192000"/>
              <a:gd name="connsiteY51" fmla="*/ 1477515 h 3482342"/>
              <a:gd name="connsiteX52" fmla="*/ 10151958 w 12192000"/>
              <a:gd name="connsiteY52" fmla="*/ 1477515 h 3482342"/>
              <a:gd name="connsiteX53" fmla="*/ 10120184 w 12192000"/>
              <a:gd name="connsiteY53" fmla="*/ 1466924 h 3482342"/>
              <a:gd name="connsiteX54" fmla="*/ 10081348 w 12192000"/>
              <a:gd name="connsiteY54" fmla="*/ 1481046 h 3482342"/>
              <a:gd name="connsiteX55" fmla="*/ 10058690 w 12192000"/>
              <a:gd name="connsiteY55" fmla="*/ 1474888 h 3482342"/>
              <a:gd name="connsiteX56" fmla="*/ 10004424 w 12192000"/>
              <a:gd name="connsiteY56" fmla="*/ 1489801 h 3482342"/>
              <a:gd name="connsiteX57" fmla="*/ 9999951 w 12192000"/>
              <a:gd name="connsiteY57" fmla="*/ 1499127 h 3482342"/>
              <a:gd name="connsiteX58" fmla="*/ 9845462 w 12192000"/>
              <a:gd name="connsiteY58" fmla="*/ 1548192 h 3482342"/>
              <a:gd name="connsiteX59" fmla="*/ 9736156 w 12192000"/>
              <a:gd name="connsiteY59" fmla="*/ 1581928 h 3482342"/>
              <a:gd name="connsiteX60" fmla="*/ 9693355 w 12192000"/>
              <a:gd name="connsiteY60" fmla="*/ 1602632 h 3482342"/>
              <a:gd name="connsiteX61" fmla="*/ 9664242 w 12192000"/>
              <a:gd name="connsiteY61" fmla="*/ 1622075 h 3482342"/>
              <a:gd name="connsiteX62" fmla="*/ 9579195 w 12192000"/>
              <a:gd name="connsiteY62" fmla="*/ 1648017 h 3482342"/>
              <a:gd name="connsiteX63" fmla="*/ 9433652 w 12192000"/>
              <a:gd name="connsiteY63" fmla="*/ 1681174 h 3482342"/>
              <a:gd name="connsiteX64" fmla="*/ 9403775 w 12192000"/>
              <a:gd name="connsiteY64" fmla="*/ 1690403 h 3482342"/>
              <a:gd name="connsiteX65" fmla="*/ 9382503 w 12192000"/>
              <a:gd name="connsiteY65" fmla="*/ 1706957 h 3482342"/>
              <a:gd name="connsiteX66" fmla="*/ 9381410 w 12192000"/>
              <a:gd name="connsiteY66" fmla="*/ 1718312 h 3482342"/>
              <a:gd name="connsiteX67" fmla="*/ 9365685 w 12192000"/>
              <a:gd name="connsiteY67" fmla="*/ 1724772 h 3482342"/>
              <a:gd name="connsiteX68" fmla="*/ 9278020 w 12192000"/>
              <a:gd name="connsiteY68" fmla="*/ 1741161 h 3482342"/>
              <a:gd name="connsiteX69" fmla="*/ 9217145 w 12192000"/>
              <a:gd name="connsiteY69" fmla="*/ 1771195 h 3482342"/>
              <a:gd name="connsiteX70" fmla="*/ 8955875 w 12192000"/>
              <a:gd name="connsiteY70" fmla="*/ 1796806 h 3482342"/>
              <a:gd name="connsiteX71" fmla="*/ 8648415 w 12192000"/>
              <a:gd name="connsiteY71" fmla="*/ 1878623 h 3482342"/>
              <a:gd name="connsiteX72" fmla="*/ 8538519 w 12192000"/>
              <a:gd name="connsiteY72" fmla="*/ 1894114 h 3482342"/>
              <a:gd name="connsiteX73" fmla="*/ 8506541 w 12192000"/>
              <a:gd name="connsiteY73" fmla="*/ 1905955 h 3482342"/>
              <a:gd name="connsiteX74" fmla="*/ 8236214 w 12192000"/>
              <a:gd name="connsiteY74" fmla="*/ 1909725 h 3482342"/>
              <a:gd name="connsiteX75" fmla="*/ 8132104 w 12192000"/>
              <a:gd name="connsiteY75" fmla="*/ 1895727 h 3482342"/>
              <a:gd name="connsiteX76" fmla="*/ 7918078 w 12192000"/>
              <a:gd name="connsiteY76" fmla="*/ 1862668 h 3482342"/>
              <a:gd name="connsiteX77" fmla="*/ 7817899 w 12192000"/>
              <a:gd name="connsiteY77" fmla="*/ 1862176 h 3482342"/>
              <a:gd name="connsiteX78" fmla="*/ 7768994 w 12192000"/>
              <a:gd name="connsiteY78" fmla="*/ 1855721 h 3482342"/>
              <a:gd name="connsiteX79" fmla="*/ 7618027 w 12192000"/>
              <a:gd name="connsiteY79" fmla="*/ 1830959 h 3482342"/>
              <a:gd name="connsiteX80" fmla="*/ 7449425 w 12192000"/>
              <a:gd name="connsiteY80" fmla="*/ 1810910 h 3482342"/>
              <a:gd name="connsiteX81" fmla="*/ 7342915 w 12192000"/>
              <a:gd name="connsiteY81" fmla="*/ 1819827 h 3482342"/>
              <a:gd name="connsiteX82" fmla="*/ 7255191 w 12192000"/>
              <a:gd name="connsiteY82" fmla="*/ 1834354 h 3482342"/>
              <a:gd name="connsiteX83" fmla="*/ 7131205 w 12192000"/>
              <a:gd name="connsiteY83" fmla="*/ 1845557 h 3482342"/>
              <a:gd name="connsiteX84" fmla="*/ 6941837 w 12192000"/>
              <a:gd name="connsiteY84" fmla="*/ 1840640 h 3482342"/>
              <a:gd name="connsiteX85" fmla="*/ 6837145 w 12192000"/>
              <a:gd name="connsiteY85" fmla="*/ 1870724 h 3482342"/>
              <a:gd name="connsiteX86" fmla="*/ 6753991 w 12192000"/>
              <a:gd name="connsiteY86" fmla="*/ 1860969 h 3482342"/>
              <a:gd name="connsiteX87" fmla="*/ 6727754 w 12192000"/>
              <a:gd name="connsiteY87" fmla="*/ 1882372 h 3482342"/>
              <a:gd name="connsiteX88" fmla="*/ 6723371 w 12192000"/>
              <a:gd name="connsiteY88" fmla="*/ 1886494 h 3482342"/>
              <a:gd name="connsiteX89" fmla="*/ 6702779 w 12192000"/>
              <a:gd name="connsiteY89" fmla="*/ 1893601 h 3482342"/>
              <a:gd name="connsiteX90" fmla="*/ 6686657 w 12192000"/>
              <a:gd name="connsiteY90" fmla="*/ 1907344 h 3482342"/>
              <a:gd name="connsiteX91" fmla="*/ 6651330 w 12192000"/>
              <a:gd name="connsiteY91" fmla="*/ 1922921 h 3482342"/>
              <a:gd name="connsiteX92" fmla="*/ 6622958 w 12192000"/>
              <a:gd name="connsiteY92" fmla="*/ 1936255 h 3482342"/>
              <a:gd name="connsiteX93" fmla="*/ 6522602 w 12192000"/>
              <a:gd name="connsiteY93" fmla="*/ 1954133 h 3482342"/>
              <a:gd name="connsiteX94" fmla="*/ 6444344 w 12192000"/>
              <a:gd name="connsiteY94" fmla="*/ 1969663 h 3482342"/>
              <a:gd name="connsiteX95" fmla="*/ 6409626 w 12192000"/>
              <a:gd name="connsiteY95" fmla="*/ 1978846 h 3482342"/>
              <a:gd name="connsiteX96" fmla="*/ 6333446 w 12192000"/>
              <a:gd name="connsiteY96" fmla="*/ 1997163 h 3482342"/>
              <a:gd name="connsiteX97" fmla="*/ 6294933 w 12192000"/>
              <a:gd name="connsiteY97" fmla="*/ 2019412 h 3482342"/>
              <a:gd name="connsiteX98" fmla="*/ 6238719 w 12192000"/>
              <a:gd name="connsiteY98" fmla="*/ 2042547 h 3482342"/>
              <a:gd name="connsiteX99" fmla="*/ 6187205 w 12192000"/>
              <a:gd name="connsiteY99" fmla="*/ 2060048 h 3482342"/>
              <a:gd name="connsiteX100" fmla="*/ 6138780 w 12192000"/>
              <a:gd name="connsiteY100" fmla="*/ 2081918 h 3482342"/>
              <a:gd name="connsiteX101" fmla="*/ 6120125 w 12192000"/>
              <a:gd name="connsiteY101" fmla="*/ 2109475 h 3482342"/>
              <a:gd name="connsiteX102" fmla="*/ 6056576 w 12192000"/>
              <a:gd name="connsiteY102" fmla="*/ 2120066 h 3482342"/>
              <a:gd name="connsiteX103" fmla="*/ 5993794 w 12192000"/>
              <a:gd name="connsiteY103" fmla="*/ 2122569 h 3482342"/>
              <a:gd name="connsiteX104" fmla="*/ 5943601 w 12192000"/>
              <a:gd name="connsiteY104" fmla="*/ 2137719 h 3482342"/>
              <a:gd name="connsiteX105" fmla="*/ 5898141 w 12192000"/>
              <a:gd name="connsiteY105" fmla="*/ 2144806 h 3482342"/>
              <a:gd name="connsiteX106" fmla="*/ 5855337 w 12192000"/>
              <a:gd name="connsiteY106" fmla="*/ 2137719 h 3482342"/>
              <a:gd name="connsiteX107" fmla="*/ 5817682 w 12192000"/>
              <a:gd name="connsiteY107" fmla="*/ 2157358 h 3482342"/>
              <a:gd name="connsiteX108" fmla="*/ 5735300 w 12192000"/>
              <a:gd name="connsiteY108" fmla="*/ 2158902 h 3482342"/>
              <a:gd name="connsiteX109" fmla="*/ 5591469 w 12192000"/>
              <a:gd name="connsiteY109" fmla="*/ 2178389 h 3482342"/>
              <a:gd name="connsiteX110" fmla="*/ 5505818 w 12192000"/>
              <a:gd name="connsiteY110" fmla="*/ 2194207 h 3482342"/>
              <a:gd name="connsiteX111" fmla="*/ 5452860 w 12192000"/>
              <a:gd name="connsiteY111" fmla="*/ 2180085 h 3482342"/>
              <a:gd name="connsiteX112" fmla="*/ 5414282 w 12192000"/>
              <a:gd name="connsiteY112" fmla="*/ 2183070 h 3482342"/>
              <a:gd name="connsiteX113" fmla="*/ 5368369 w 12192000"/>
              <a:gd name="connsiteY113" fmla="*/ 2204272 h 3482342"/>
              <a:gd name="connsiteX114" fmla="*/ 5336354 w 12192000"/>
              <a:gd name="connsiteY114" fmla="*/ 2218920 h 3482342"/>
              <a:gd name="connsiteX115" fmla="*/ 5291263 w 12192000"/>
              <a:gd name="connsiteY115" fmla="*/ 2239182 h 3482342"/>
              <a:gd name="connsiteX116" fmla="*/ 5255152 w 12192000"/>
              <a:gd name="connsiteY116" fmla="*/ 2247164 h 3482342"/>
              <a:gd name="connsiteX117" fmla="*/ 5233796 w 12192000"/>
              <a:gd name="connsiteY117" fmla="*/ 2268260 h 3482342"/>
              <a:gd name="connsiteX118" fmla="*/ 5212786 w 12192000"/>
              <a:gd name="connsiteY118" fmla="*/ 2296592 h 3482342"/>
              <a:gd name="connsiteX119" fmla="*/ 5173523 w 12192000"/>
              <a:gd name="connsiteY119" fmla="*/ 2309057 h 3482342"/>
              <a:gd name="connsiteX120" fmla="*/ 5123830 w 12192000"/>
              <a:gd name="connsiteY120" fmla="*/ 2307070 h 3482342"/>
              <a:gd name="connsiteX121" fmla="*/ 5065426 w 12192000"/>
              <a:gd name="connsiteY121" fmla="*/ 2324076 h 3482342"/>
              <a:gd name="connsiteX122" fmla="*/ 4975908 w 12192000"/>
              <a:gd name="connsiteY122" fmla="*/ 2364128 h 3482342"/>
              <a:gd name="connsiteX123" fmla="*/ 4913723 w 12192000"/>
              <a:gd name="connsiteY123" fmla="*/ 2385265 h 3482342"/>
              <a:gd name="connsiteX124" fmla="*/ 4746485 w 12192000"/>
              <a:gd name="connsiteY124" fmla="*/ 2451769 h 3482342"/>
              <a:gd name="connsiteX125" fmla="*/ 4681588 w 12192000"/>
              <a:gd name="connsiteY125" fmla="*/ 2467494 h 3482342"/>
              <a:gd name="connsiteX126" fmla="*/ 1783655 w 12192000"/>
              <a:gd name="connsiteY126" fmla="*/ 3163860 h 3482342"/>
              <a:gd name="connsiteX127" fmla="*/ 1325955 w 12192000"/>
              <a:gd name="connsiteY127" fmla="*/ 3176692 h 3482342"/>
              <a:gd name="connsiteX128" fmla="*/ 1190384 w 12192000"/>
              <a:gd name="connsiteY128" fmla="*/ 3203504 h 3482342"/>
              <a:gd name="connsiteX129" fmla="*/ 1094537 w 12192000"/>
              <a:gd name="connsiteY129" fmla="*/ 3229469 h 3482342"/>
              <a:gd name="connsiteX130" fmla="*/ 779276 w 12192000"/>
              <a:gd name="connsiteY130" fmla="*/ 3327290 h 3482342"/>
              <a:gd name="connsiteX131" fmla="*/ 600378 w 12192000"/>
              <a:gd name="connsiteY131" fmla="*/ 3335250 h 3482342"/>
              <a:gd name="connsiteX132" fmla="*/ 493457 w 12192000"/>
              <a:gd name="connsiteY132" fmla="*/ 3365044 h 3482342"/>
              <a:gd name="connsiteX133" fmla="*/ 349402 w 12192000"/>
              <a:gd name="connsiteY133" fmla="*/ 3380897 h 3482342"/>
              <a:gd name="connsiteX134" fmla="*/ 192183 w 12192000"/>
              <a:gd name="connsiteY134" fmla="*/ 3460075 h 3482342"/>
              <a:gd name="connsiteX135" fmla="*/ 46713 w 12192000"/>
              <a:gd name="connsiteY135" fmla="*/ 3462986 h 3482342"/>
              <a:gd name="connsiteX136" fmla="*/ 2765 w 12192000"/>
              <a:gd name="connsiteY136" fmla="*/ 3480770 h 3482342"/>
              <a:gd name="connsiteX137" fmla="*/ 0 w 12192000"/>
              <a:gd name="connsiteY137" fmla="*/ 3482342 h 3482342"/>
              <a:gd name="connsiteX138" fmla="*/ 0 w 12192000"/>
              <a:gd name="connsiteY138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40158 w 12192000"/>
              <a:gd name="connsiteY5" fmla="*/ 651378 h 3482342"/>
              <a:gd name="connsiteX6" fmla="*/ 11923051 w 12192000"/>
              <a:gd name="connsiteY6" fmla="*/ 656045 h 3482342"/>
              <a:gd name="connsiteX7" fmla="*/ 11832939 w 12192000"/>
              <a:gd name="connsiteY7" fmla="*/ 674181 h 3482342"/>
              <a:gd name="connsiteX8" fmla="*/ 11767770 w 12192000"/>
              <a:gd name="connsiteY8" fmla="*/ 683807 h 3482342"/>
              <a:gd name="connsiteX9" fmla="*/ 11728279 w 12192000"/>
              <a:gd name="connsiteY9" fmla="*/ 700816 h 3482342"/>
              <a:gd name="connsiteX10" fmla="*/ 11722533 w 12192000"/>
              <a:gd name="connsiteY10" fmla="*/ 703421 h 3482342"/>
              <a:gd name="connsiteX11" fmla="*/ 11720002 w 12192000"/>
              <a:gd name="connsiteY11" fmla="*/ 710566 h 3482342"/>
              <a:gd name="connsiteX12" fmla="*/ 11707351 w 12192000"/>
              <a:gd name="connsiteY12" fmla="*/ 710310 h 3482342"/>
              <a:gd name="connsiteX13" fmla="*/ 11700369 w 12192000"/>
              <a:gd name="connsiteY13" fmla="*/ 713480 h 3482342"/>
              <a:gd name="connsiteX14" fmla="*/ 11691126 w 12192000"/>
              <a:gd name="connsiteY14" fmla="*/ 726131 h 3482342"/>
              <a:gd name="connsiteX15" fmla="*/ 11657717 w 12192000"/>
              <a:gd name="connsiteY15" fmla="*/ 746701 h 3482342"/>
              <a:gd name="connsiteX16" fmla="*/ 11656818 w 12192000"/>
              <a:gd name="connsiteY16" fmla="*/ 769062 h 3482342"/>
              <a:gd name="connsiteX17" fmla="*/ 11601229 w 12192000"/>
              <a:gd name="connsiteY17" fmla="*/ 785537 h 3482342"/>
              <a:gd name="connsiteX18" fmla="*/ 11501920 w 12192000"/>
              <a:gd name="connsiteY18" fmla="*/ 813109 h 3482342"/>
              <a:gd name="connsiteX19" fmla="*/ 11405286 w 12192000"/>
              <a:gd name="connsiteY19" fmla="*/ 849086 h 3482342"/>
              <a:gd name="connsiteX20" fmla="*/ 11338523 w 12192000"/>
              <a:gd name="connsiteY20" fmla="*/ 852810 h 3482342"/>
              <a:gd name="connsiteX21" fmla="*/ 11334676 w 12192000"/>
              <a:gd name="connsiteY21" fmla="*/ 859677 h 3482342"/>
              <a:gd name="connsiteX22" fmla="*/ 11217448 w 12192000"/>
              <a:gd name="connsiteY22" fmla="*/ 980136 h 3482342"/>
              <a:gd name="connsiteX23" fmla="*/ 11196987 w 12192000"/>
              <a:gd name="connsiteY23" fmla="*/ 1000897 h 3482342"/>
              <a:gd name="connsiteX24" fmla="*/ 11193568 w 12192000"/>
              <a:gd name="connsiteY24" fmla="*/ 1039464 h 3482342"/>
              <a:gd name="connsiteX25" fmla="*/ 11175804 w 12192000"/>
              <a:gd name="connsiteY25" fmla="*/ 1067977 h 3482342"/>
              <a:gd name="connsiteX26" fmla="*/ 11133438 w 12192000"/>
              <a:gd name="connsiteY26" fmla="*/ 1106812 h 3482342"/>
              <a:gd name="connsiteX27" fmla="*/ 11120819 w 12192000"/>
              <a:gd name="connsiteY27" fmla="*/ 1126133 h 3482342"/>
              <a:gd name="connsiteX28" fmla="*/ 11071654 w 12192000"/>
              <a:gd name="connsiteY28" fmla="*/ 1177422 h 3482342"/>
              <a:gd name="connsiteX29" fmla="*/ 11028687 w 12192000"/>
              <a:gd name="connsiteY29" fmla="*/ 1199018 h 3482342"/>
              <a:gd name="connsiteX30" fmla="*/ 10974565 w 12192000"/>
              <a:gd name="connsiteY30" fmla="*/ 1226849 h 3482342"/>
              <a:gd name="connsiteX31" fmla="*/ 10960443 w 12192000"/>
              <a:gd name="connsiteY31" fmla="*/ 1244502 h 3482342"/>
              <a:gd name="connsiteX32" fmla="*/ 10879242 w 12192000"/>
              <a:gd name="connsiteY32" fmla="*/ 1269215 h 3482342"/>
              <a:gd name="connsiteX33" fmla="*/ 10850998 w 12192000"/>
              <a:gd name="connsiteY33" fmla="*/ 1269215 h 3482342"/>
              <a:gd name="connsiteX34" fmla="*/ 10815658 w 12192000"/>
              <a:gd name="connsiteY34" fmla="*/ 1287849 h 3482342"/>
              <a:gd name="connsiteX35" fmla="*/ 10723900 w 12192000"/>
              <a:gd name="connsiteY35" fmla="*/ 1318642 h 3482342"/>
              <a:gd name="connsiteX36" fmla="*/ 10699186 w 12192000"/>
              <a:gd name="connsiteY36" fmla="*/ 1322173 h 3482342"/>
              <a:gd name="connsiteX37" fmla="*/ 10676375 w 12192000"/>
              <a:gd name="connsiteY37" fmla="*/ 1342640 h 3482342"/>
              <a:gd name="connsiteX38" fmla="*/ 10636304 w 12192000"/>
              <a:gd name="connsiteY38" fmla="*/ 1342641 h 3482342"/>
              <a:gd name="connsiteX39" fmla="*/ 10603863 w 12192000"/>
              <a:gd name="connsiteY39" fmla="*/ 1346886 h 3482342"/>
              <a:gd name="connsiteX40" fmla="*/ 10573203 w 12192000"/>
              <a:gd name="connsiteY40" fmla="*/ 1351996 h 3482342"/>
              <a:gd name="connsiteX41" fmla="*/ 10547375 w 12192000"/>
              <a:gd name="connsiteY41" fmla="*/ 1375130 h 3482342"/>
              <a:gd name="connsiteX42" fmla="*/ 10513263 w 12192000"/>
              <a:gd name="connsiteY42" fmla="*/ 1371939 h 3482342"/>
              <a:gd name="connsiteX43" fmla="*/ 10487356 w 12192000"/>
              <a:gd name="connsiteY43" fmla="*/ 1385722 h 3482342"/>
              <a:gd name="connsiteX44" fmla="*/ 10464012 w 12192000"/>
              <a:gd name="connsiteY44" fmla="*/ 1391778 h 3482342"/>
              <a:gd name="connsiteX45" fmla="*/ 10439694 w 12192000"/>
              <a:gd name="connsiteY45" fmla="*/ 1406905 h 3482342"/>
              <a:gd name="connsiteX46" fmla="*/ 10405409 w 12192000"/>
              <a:gd name="connsiteY46" fmla="*/ 1422789 h 3482342"/>
              <a:gd name="connsiteX47" fmla="*/ 10370530 w 12192000"/>
              <a:gd name="connsiteY47" fmla="*/ 1441596 h 3482342"/>
              <a:gd name="connsiteX48" fmla="*/ 10300239 w 12192000"/>
              <a:gd name="connsiteY48" fmla="*/ 1456332 h 3482342"/>
              <a:gd name="connsiteX49" fmla="*/ 10264922 w 12192000"/>
              <a:gd name="connsiteY49" fmla="*/ 1472107 h 3482342"/>
              <a:gd name="connsiteX50" fmla="*/ 10229629 w 12192000"/>
              <a:gd name="connsiteY50" fmla="*/ 1470454 h 3482342"/>
              <a:gd name="connsiteX51" fmla="*/ 10201385 w 12192000"/>
              <a:gd name="connsiteY51" fmla="*/ 1477515 h 3482342"/>
              <a:gd name="connsiteX52" fmla="*/ 10151958 w 12192000"/>
              <a:gd name="connsiteY52" fmla="*/ 1477515 h 3482342"/>
              <a:gd name="connsiteX53" fmla="*/ 10120184 w 12192000"/>
              <a:gd name="connsiteY53" fmla="*/ 1466924 h 3482342"/>
              <a:gd name="connsiteX54" fmla="*/ 10081348 w 12192000"/>
              <a:gd name="connsiteY54" fmla="*/ 1481046 h 3482342"/>
              <a:gd name="connsiteX55" fmla="*/ 10058690 w 12192000"/>
              <a:gd name="connsiteY55" fmla="*/ 1474888 h 3482342"/>
              <a:gd name="connsiteX56" fmla="*/ 10004424 w 12192000"/>
              <a:gd name="connsiteY56" fmla="*/ 1489801 h 3482342"/>
              <a:gd name="connsiteX57" fmla="*/ 9999951 w 12192000"/>
              <a:gd name="connsiteY57" fmla="*/ 1499127 h 3482342"/>
              <a:gd name="connsiteX58" fmla="*/ 9845462 w 12192000"/>
              <a:gd name="connsiteY58" fmla="*/ 1548192 h 3482342"/>
              <a:gd name="connsiteX59" fmla="*/ 9736156 w 12192000"/>
              <a:gd name="connsiteY59" fmla="*/ 1581928 h 3482342"/>
              <a:gd name="connsiteX60" fmla="*/ 9693355 w 12192000"/>
              <a:gd name="connsiteY60" fmla="*/ 1602632 h 3482342"/>
              <a:gd name="connsiteX61" fmla="*/ 9664242 w 12192000"/>
              <a:gd name="connsiteY61" fmla="*/ 1622075 h 3482342"/>
              <a:gd name="connsiteX62" fmla="*/ 9579195 w 12192000"/>
              <a:gd name="connsiteY62" fmla="*/ 1648017 h 3482342"/>
              <a:gd name="connsiteX63" fmla="*/ 9433652 w 12192000"/>
              <a:gd name="connsiteY63" fmla="*/ 1681174 h 3482342"/>
              <a:gd name="connsiteX64" fmla="*/ 9403775 w 12192000"/>
              <a:gd name="connsiteY64" fmla="*/ 1690403 h 3482342"/>
              <a:gd name="connsiteX65" fmla="*/ 9382503 w 12192000"/>
              <a:gd name="connsiteY65" fmla="*/ 1706957 h 3482342"/>
              <a:gd name="connsiteX66" fmla="*/ 9381410 w 12192000"/>
              <a:gd name="connsiteY66" fmla="*/ 1718312 h 3482342"/>
              <a:gd name="connsiteX67" fmla="*/ 9365685 w 12192000"/>
              <a:gd name="connsiteY67" fmla="*/ 1724772 h 3482342"/>
              <a:gd name="connsiteX68" fmla="*/ 9278020 w 12192000"/>
              <a:gd name="connsiteY68" fmla="*/ 1741161 h 3482342"/>
              <a:gd name="connsiteX69" fmla="*/ 9217145 w 12192000"/>
              <a:gd name="connsiteY69" fmla="*/ 1771195 h 3482342"/>
              <a:gd name="connsiteX70" fmla="*/ 8955875 w 12192000"/>
              <a:gd name="connsiteY70" fmla="*/ 1796806 h 3482342"/>
              <a:gd name="connsiteX71" fmla="*/ 8648415 w 12192000"/>
              <a:gd name="connsiteY71" fmla="*/ 1878623 h 3482342"/>
              <a:gd name="connsiteX72" fmla="*/ 8538519 w 12192000"/>
              <a:gd name="connsiteY72" fmla="*/ 1894114 h 3482342"/>
              <a:gd name="connsiteX73" fmla="*/ 8506541 w 12192000"/>
              <a:gd name="connsiteY73" fmla="*/ 1905955 h 3482342"/>
              <a:gd name="connsiteX74" fmla="*/ 8236214 w 12192000"/>
              <a:gd name="connsiteY74" fmla="*/ 1909725 h 3482342"/>
              <a:gd name="connsiteX75" fmla="*/ 8132104 w 12192000"/>
              <a:gd name="connsiteY75" fmla="*/ 1895727 h 3482342"/>
              <a:gd name="connsiteX76" fmla="*/ 7918078 w 12192000"/>
              <a:gd name="connsiteY76" fmla="*/ 1862668 h 3482342"/>
              <a:gd name="connsiteX77" fmla="*/ 7817899 w 12192000"/>
              <a:gd name="connsiteY77" fmla="*/ 1862176 h 3482342"/>
              <a:gd name="connsiteX78" fmla="*/ 7768994 w 12192000"/>
              <a:gd name="connsiteY78" fmla="*/ 1855721 h 3482342"/>
              <a:gd name="connsiteX79" fmla="*/ 7618027 w 12192000"/>
              <a:gd name="connsiteY79" fmla="*/ 1830959 h 3482342"/>
              <a:gd name="connsiteX80" fmla="*/ 7449425 w 12192000"/>
              <a:gd name="connsiteY80" fmla="*/ 1810910 h 3482342"/>
              <a:gd name="connsiteX81" fmla="*/ 7342915 w 12192000"/>
              <a:gd name="connsiteY81" fmla="*/ 1819827 h 3482342"/>
              <a:gd name="connsiteX82" fmla="*/ 7255191 w 12192000"/>
              <a:gd name="connsiteY82" fmla="*/ 1834354 h 3482342"/>
              <a:gd name="connsiteX83" fmla="*/ 7131205 w 12192000"/>
              <a:gd name="connsiteY83" fmla="*/ 1845557 h 3482342"/>
              <a:gd name="connsiteX84" fmla="*/ 6941837 w 12192000"/>
              <a:gd name="connsiteY84" fmla="*/ 1840640 h 3482342"/>
              <a:gd name="connsiteX85" fmla="*/ 6837145 w 12192000"/>
              <a:gd name="connsiteY85" fmla="*/ 1870724 h 3482342"/>
              <a:gd name="connsiteX86" fmla="*/ 6753991 w 12192000"/>
              <a:gd name="connsiteY86" fmla="*/ 1860969 h 3482342"/>
              <a:gd name="connsiteX87" fmla="*/ 6727754 w 12192000"/>
              <a:gd name="connsiteY87" fmla="*/ 1882372 h 3482342"/>
              <a:gd name="connsiteX88" fmla="*/ 6723371 w 12192000"/>
              <a:gd name="connsiteY88" fmla="*/ 1886494 h 3482342"/>
              <a:gd name="connsiteX89" fmla="*/ 6702779 w 12192000"/>
              <a:gd name="connsiteY89" fmla="*/ 1893601 h 3482342"/>
              <a:gd name="connsiteX90" fmla="*/ 6686657 w 12192000"/>
              <a:gd name="connsiteY90" fmla="*/ 1907344 h 3482342"/>
              <a:gd name="connsiteX91" fmla="*/ 6651330 w 12192000"/>
              <a:gd name="connsiteY91" fmla="*/ 1922921 h 3482342"/>
              <a:gd name="connsiteX92" fmla="*/ 6622958 w 12192000"/>
              <a:gd name="connsiteY92" fmla="*/ 1936255 h 3482342"/>
              <a:gd name="connsiteX93" fmla="*/ 6522602 w 12192000"/>
              <a:gd name="connsiteY93" fmla="*/ 1954133 h 3482342"/>
              <a:gd name="connsiteX94" fmla="*/ 6444344 w 12192000"/>
              <a:gd name="connsiteY94" fmla="*/ 1969663 h 3482342"/>
              <a:gd name="connsiteX95" fmla="*/ 6409626 w 12192000"/>
              <a:gd name="connsiteY95" fmla="*/ 1978846 h 3482342"/>
              <a:gd name="connsiteX96" fmla="*/ 6333446 w 12192000"/>
              <a:gd name="connsiteY96" fmla="*/ 1997163 h 3482342"/>
              <a:gd name="connsiteX97" fmla="*/ 6294933 w 12192000"/>
              <a:gd name="connsiteY97" fmla="*/ 2019412 h 3482342"/>
              <a:gd name="connsiteX98" fmla="*/ 6238719 w 12192000"/>
              <a:gd name="connsiteY98" fmla="*/ 2042547 h 3482342"/>
              <a:gd name="connsiteX99" fmla="*/ 6187205 w 12192000"/>
              <a:gd name="connsiteY99" fmla="*/ 2060048 h 3482342"/>
              <a:gd name="connsiteX100" fmla="*/ 6138780 w 12192000"/>
              <a:gd name="connsiteY100" fmla="*/ 2081918 h 3482342"/>
              <a:gd name="connsiteX101" fmla="*/ 6120125 w 12192000"/>
              <a:gd name="connsiteY101" fmla="*/ 2109475 h 3482342"/>
              <a:gd name="connsiteX102" fmla="*/ 6056576 w 12192000"/>
              <a:gd name="connsiteY102" fmla="*/ 2120066 h 3482342"/>
              <a:gd name="connsiteX103" fmla="*/ 5993794 w 12192000"/>
              <a:gd name="connsiteY103" fmla="*/ 2122569 h 3482342"/>
              <a:gd name="connsiteX104" fmla="*/ 5943601 w 12192000"/>
              <a:gd name="connsiteY104" fmla="*/ 2137719 h 3482342"/>
              <a:gd name="connsiteX105" fmla="*/ 5898141 w 12192000"/>
              <a:gd name="connsiteY105" fmla="*/ 2144806 h 3482342"/>
              <a:gd name="connsiteX106" fmla="*/ 5855337 w 12192000"/>
              <a:gd name="connsiteY106" fmla="*/ 2137719 h 3482342"/>
              <a:gd name="connsiteX107" fmla="*/ 5817682 w 12192000"/>
              <a:gd name="connsiteY107" fmla="*/ 2157358 h 3482342"/>
              <a:gd name="connsiteX108" fmla="*/ 5735300 w 12192000"/>
              <a:gd name="connsiteY108" fmla="*/ 2158902 h 3482342"/>
              <a:gd name="connsiteX109" fmla="*/ 5591469 w 12192000"/>
              <a:gd name="connsiteY109" fmla="*/ 2178389 h 3482342"/>
              <a:gd name="connsiteX110" fmla="*/ 5505818 w 12192000"/>
              <a:gd name="connsiteY110" fmla="*/ 2194207 h 3482342"/>
              <a:gd name="connsiteX111" fmla="*/ 5452860 w 12192000"/>
              <a:gd name="connsiteY111" fmla="*/ 2180085 h 3482342"/>
              <a:gd name="connsiteX112" fmla="*/ 5414282 w 12192000"/>
              <a:gd name="connsiteY112" fmla="*/ 2183070 h 3482342"/>
              <a:gd name="connsiteX113" fmla="*/ 5368369 w 12192000"/>
              <a:gd name="connsiteY113" fmla="*/ 2204272 h 3482342"/>
              <a:gd name="connsiteX114" fmla="*/ 5336354 w 12192000"/>
              <a:gd name="connsiteY114" fmla="*/ 2218920 h 3482342"/>
              <a:gd name="connsiteX115" fmla="*/ 5291263 w 12192000"/>
              <a:gd name="connsiteY115" fmla="*/ 2239182 h 3482342"/>
              <a:gd name="connsiteX116" fmla="*/ 5255152 w 12192000"/>
              <a:gd name="connsiteY116" fmla="*/ 2247164 h 3482342"/>
              <a:gd name="connsiteX117" fmla="*/ 5233796 w 12192000"/>
              <a:gd name="connsiteY117" fmla="*/ 2268260 h 3482342"/>
              <a:gd name="connsiteX118" fmla="*/ 5212786 w 12192000"/>
              <a:gd name="connsiteY118" fmla="*/ 2296592 h 3482342"/>
              <a:gd name="connsiteX119" fmla="*/ 5173523 w 12192000"/>
              <a:gd name="connsiteY119" fmla="*/ 2309057 h 3482342"/>
              <a:gd name="connsiteX120" fmla="*/ 5123830 w 12192000"/>
              <a:gd name="connsiteY120" fmla="*/ 2307070 h 3482342"/>
              <a:gd name="connsiteX121" fmla="*/ 5065426 w 12192000"/>
              <a:gd name="connsiteY121" fmla="*/ 2324076 h 3482342"/>
              <a:gd name="connsiteX122" fmla="*/ 4975908 w 12192000"/>
              <a:gd name="connsiteY122" fmla="*/ 2364128 h 3482342"/>
              <a:gd name="connsiteX123" fmla="*/ 4913723 w 12192000"/>
              <a:gd name="connsiteY123" fmla="*/ 2385265 h 3482342"/>
              <a:gd name="connsiteX124" fmla="*/ 4746485 w 12192000"/>
              <a:gd name="connsiteY124" fmla="*/ 2451769 h 3482342"/>
              <a:gd name="connsiteX125" fmla="*/ 4681588 w 12192000"/>
              <a:gd name="connsiteY125" fmla="*/ 2467494 h 3482342"/>
              <a:gd name="connsiteX126" fmla="*/ 1783655 w 12192000"/>
              <a:gd name="connsiteY126" fmla="*/ 3163860 h 3482342"/>
              <a:gd name="connsiteX127" fmla="*/ 1325955 w 12192000"/>
              <a:gd name="connsiteY127" fmla="*/ 3176692 h 3482342"/>
              <a:gd name="connsiteX128" fmla="*/ 1190384 w 12192000"/>
              <a:gd name="connsiteY128" fmla="*/ 3203504 h 3482342"/>
              <a:gd name="connsiteX129" fmla="*/ 1094537 w 12192000"/>
              <a:gd name="connsiteY129" fmla="*/ 3229469 h 3482342"/>
              <a:gd name="connsiteX130" fmla="*/ 779276 w 12192000"/>
              <a:gd name="connsiteY130" fmla="*/ 3327290 h 3482342"/>
              <a:gd name="connsiteX131" fmla="*/ 600378 w 12192000"/>
              <a:gd name="connsiteY131" fmla="*/ 3335250 h 3482342"/>
              <a:gd name="connsiteX132" fmla="*/ 493457 w 12192000"/>
              <a:gd name="connsiteY132" fmla="*/ 3365044 h 3482342"/>
              <a:gd name="connsiteX133" fmla="*/ 349402 w 12192000"/>
              <a:gd name="connsiteY133" fmla="*/ 3380897 h 3482342"/>
              <a:gd name="connsiteX134" fmla="*/ 192183 w 12192000"/>
              <a:gd name="connsiteY134" fmla="*/ 3460075 h 3482342"/>
              <a:gd name="connsiteX135" fmla="*/ 46713 w 12192000"/>
              <a:gd name="connsiteY135" fmla="*/ 3462986 h 3482342"/>
              <a:gd name="connsiteX136" fmla="*/ 2765 w 12192000"/>
              <a:gd name="connsiteY136" fmla="*/ 3480770 h 3482342"/>
              <a:gd name="connsiteX137" fmla="*/ 0 w 12192000"/>
              <a:gd name="connsiteY137" fmla="*/ 3482342 h 3482342"/>
              <a:gd name="connsiteX138" fmla="*/ 0 w 12192000"/>
              <a:gd name="connsiteY138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40158 w 12192000"/>
              <a:gd name="connsiteY5" fmla="*/ 651378 h 3482342"/>
              <a:gd name="connsiteX6" fmla="*/ 11923051 w 12192000"/>
              <a:gd name="connsiteY6" fmla="*/ 656045 h 3482342"/>
              <a:gd name="connsiteX7" fmla="*/ 11832939 w 12192000"/>
              <a:gd name="connsiteY7" fmla="*/ 674181 h 3482342"/>
              <a:gd name="connsiteX8" fmla="*/ 11767770 w 12192000"/>
              <a:gd name="connsiteY8" fmla="*/ 683807 h 3482342"/>
              <a:gd name="connsiteX9" fmla="*/ 11728279 w 12192000"/>
              <a:gd name="connsiteY9" fmla="*/ 700816 h 3482342"/>
              <a:gd name="connsiteX10" fmla="*/ 11722533 w 12192000"/>
              <a:gd name="connsiteY10" fmla="*/ 703421 h 3482342"/>
              <a:gd name="connsiteX11" fmla="*/ 11720002 w 12192000"/>
              <a:gd name="connsiteY11" fmla="*/ 710566 h 3482342"/>
              <a:gd name="connsiteX12" fmla="*/ 11707351 w 12192000"/>
              <a:gd name="connsiteY12" fmla="*/ 710310 h 3482342"/>
              <a:gd name="connsiteX13" fmla="*/ 11700369 w 12192000"/>
              <a:gd name="connsiteY13" fmla="*/ 713480 h 3482342"/>
              <a:gd name="connsiteX14" fmla="*/ 11691126 w 12192000"/>
              <a:gd name="connsiteY14" fmla="*/ 726131 h 3482342"/>
              <a:gd name="connsiteX15" fmla="*/ 11657717 w 12192000"/>
              <a:gd name="connsiteY15" fmla="*/ 746701 h 3482342"/>
              <a:gd name="connsiteX16" fmla="*/ 11656818 w 12192000"/>
              <a:gd name="connsiteY16" fmla="*/ 769062 h 3482342"/>
              <a:gd name="connsiteX17" fmla="*/ 11601229 w 12192000"/>
              <a:gd name="connsiteY17" fmla="*/ 785537 h 3482342"/>
              <a:gd name="connsiteX18" fmla="*/ 11501920 w 12192000"/>
              <a:gd name="connsiteY18" fmla="*/ 813109 h 3482342"/>
              <a:gd name="connsiteX19" fmla="*/ 11405286 w 12192000"/>
              <a:gd name="connsiteY19" fmla="*/ 849086 h 3482342"/>
              <a:gd name="connsiteX20" fmla="*/ 11338523 w 12192000"/>
              <a:gd name="connsiteY20" fmla="*/ 852810 h 3482342"/>
              <a:gd name="connsiteX21" fmla="*/ 11334676 w 12192000"/>
              <a:gd name="connsiteY21" fmla="*/ 859677 h 3482342"/>
              <a:gd name="connsiteX22" fmla="*/ 11217448 w 12192000"/>
              <a:gd name="connsiteY22" fmla="*/ 980136 h 3482342"/>
              <a:gd name="connsiteX23" fmla="*/ 11196987 w 12192000"/>
              <a:gd name="connsiteY23" fmla="*/ 1000897 h 3482342"/>
              <a:gd name="connsiteX24" fmla="*/ 11193568 w 12192000"/>
              <a:gd name="connsiteY24" fmla="*/ 1039464 h 3482342"/>
              <a:gd name="connsiteX25" fmla="*/ 11175804 w 12192000"/>
              <a:gd name="connsiteY25" fmla="*/ 1067977 h 3482342"/>
              <a:gd name="connsiteX26" fmla="*/ 11133438 w 12192000"/>
              <a:gd name="connsiteY26" fmla="*/ 1106812 h 3482342"/>
              <a:gd name="connsiteX27" fmla="*/ 11120819 w 12192000"/>
              <a:gd name="connsiteY27" fmla="*/ 1126133 h 3482342"/>
              <a:gd name="connsiteX28" fmla="*/ 11071654 w 12192000"/>
              <a:gd name="connsiteY28" fmla="*/ 1177422 h 3482342"/>
              <a:gd name="connsiteX29" fmla="*/ 11028687 w 12192000"/>
              <a:gd name="connsiteY29" fmla="*/ 1199018 h 3482342"/>
              <a:gd name="connsiteX30" fmla="*/ 10974565 w 12192000"/>
              <a:gd name="connsiteY30" fmla="*/ 1226849 h 3482342"/>
              <a:gd name="connsiteX31" fmla="*/ 10960443 w 12192000"/>
              <a:gd name="connsiteY31" fmla="*/ 1244502 h 3482342"/>
              <a:gd name="connsiteX32" fmla="*/ 10879242 w 12192000"/>
              <a:gd name="connsiteY32" fmla="*/ 1269215 h 3482342"/>
              <a:gd name="connsiteX33" fmla="*/ 10850998 w 12192000"/>
              <a:gd name="connsiteY33" fmla="*/ 1269215 h 3482342"/>
              <a:gd name="connsiteX34" fmla="*/ 10815658 w 12192000"/>
              <a:gd name="connsiteY34" fmla="*/ 1287849 h 3482342"/>
              <a:gd name="connsiteX35" fmla="*/ 10723900 w 12192000"/>
              <a:gd name="connsiteY35" fmla="*/ 1318642 h 3482342"/>
              <a:gd name="connsiteX36" fmla="*/ 10699186 w 12192000"/>
              <a:gd name="connsiteY36" fmla="*/ 1322173 h 3482342"/>
              <a:gd name="connsiteX37" fmla="*/ 10676375 w 12192000"/>
              <a:gd name="connsiteY37" fmla="*/ 1342640 h 3482342"/>
              <a:gd name="connsiteX38" fmla="*/ 10636304 w 12192000"/>
              <a:gd name="connsiteY38" fmla="*/ 1342641 h 3482342"/>
              <a:gd name="connsiteX39" fmla="*/ 10603863 w 12192000"/>
              <a:gd name="connsiteY39" fmla="*/ 1346886 h 3482342"/>
              <a:gd name="connsiteX40" fmla="*/ 10573203 w 12192000"/>
              <a:gd name="connsiteY40" fmla="*/ 1351996 h 3482342"/>
              <a:gd name="connsiteX41" fmla="*/ 10547375 w 12192000"/>
              <a:gd name="connsiteY41" fmla="*/ 1375130 h 3482342"/>
              <a:gd name="connsiteX42" fmla="*/ 10513263 w 12192000"/>
              <a:gd name="connsiteY42" fmla="*/ 1371939 h 3482342"/>
              <a:gd name="connsiteX43" fmla="*/ 10487356 w 12192000"/>
              <a:gd name="connsiteY43" fmla="*/ 1385722 h 3482342"/>
              <a:gd name="connsiteX44" fmla="*/ 10464012 w 12192000"/>
              <a:gd name="connsiteY44" fmla="*/ 1391778 h 3482342"/>
              <a:gd name="connsiteX45" fmla="*/ 10439694 w 12192000"/>
              <a:gd name="connsiteY45" fmla="*/ 1406905 h 3482342"/>
              <a:gd name="connsiteX46" fmla="*/ 10405409 w 12192000"/>
              <a:gd name="connsiteY46" fmla="*/ 1422789 h 3482342"/>
              <a:gd name="connsiteX47" fmla="*/ 10370530 w 12192000"/>
              <a:gd name="connsiteY47" fmla="*/ 1441596 h 3482342"/>
              <a:gd name="connsiteX48" fmla="*/ 10300239 w 12192000"/>
              <a:gd name="connsiteY48" fmla="*/ 1456332 h 3482342"/>
              <a:gd name="connsiteX49" fmla="*/ 10264922 w 12192000"/>
              <a:gd name="connsiteY49" fmla="*/ 1472107 h 3482342"/>
              <a:gd name="connsiteX50" fmla="*/ 10229629 w 12192000"/>
              <a:gd name="connsiteY50" fmla="*/ 1470454 h 3482342"/>
              <a:gd name="connsiteX51" fmla="*/ 10201385 w 12192000"/>
              <a:gd name="connsiteY51" fmla="*/ 1477515 h 3482342"/>
              <a:gd name="connsiteX52" fmla="*/ 10151958 w 12192000"/>
              <a:gd name="connsiteY52" fmla="*/ 1477515 h 3482342"/>
              <a:gd name="connsiteX53" fmla="*/ 10120184 w 12192000"/>
              <a:gd name="connsiteY53" fmla="*/ 1466924 h 3482342"/>
              <a:gd name="connsiteX54" fmla="*/ 10081348 w 12192000"/>
              <a:gd name="connsiteY54" fmla="*/ 1481046 h 3482342"/>
              <a:gd name="connsiteX55" fmla="*/ 10058690 w 12192000"/>
              <a:gd name="connsiteY55" fmla="*/ 1474888 h 3482342"/>
              <a:gd name="connsiteX56" fmla="*/ 10004424 w 12192000"/>
              <a:gd name="connsiteY56" fmla="*/ 1489801 h 3482342"/>
              <a:gd name="connsiteX57" fmla="*/ 9999951 w 12192000"/>
              <a:gd name="connsiteY57" fmla="*/ 1499127 h 3482342"/>
              <a:gd name="connsiteX58" fmla="*/ 9845462 w 12192000"/>
              <a:gd name="connsiteY58" fmla="*/ 1548192 h 3482342"/>
              <a:gd name="connsiteX59" fmla="*/ 9736156 w 12192000"/>
              <a:gd name="connsiteY59" fmla="*/ 1581928 h 3482342"/>
              <a:gd name="connsiteX60" fmla="*/ 9693355 w 12192000"/>
              <a:gd name="connsiteY60" fmla="*/ 1602632 h 3482342"/>
              <a:gd name="connsiteX61" fmla="*/ 9664242 w 12192000"/>
              <a:gd name="connsiteY61" fmla="*/ 1622075 h 3482342"/>
              <a:gd name="connsiteX62" fmla="*/ 9579195 w 12192000"/>
              <a:gd name="connsiteY62" fmla="*/ 1648017 h 3482342"/>
              <a:gd name="connsiteX63" fmla="*/ 9433652 w 12192000"/>
              <a:gd name="connsiteY63" fmla="*/ 1681174 h 3482342"/>
              <a:gd name="connsiteX64" fmla="*/ 9403775 w 12192000"/>
              <a:gd name="connsiteY64" fmla="*/ 1690403 h 3482342"/>
              <a:gd name="connsiteX65" fmla="*/ 9382503 w 12192000"/>
              <a:gd name="connsiteY65" fmla="*/ 1706957 h 3482342"/>
              <a:gd name="connsiteX66" fmla="*/ 9381410 w 12192000"/>
              <a:gd name="connsiteY66" fmla="*/ 1718312 h 3482342"/>
              <a:gd name="connsiteX67" fmla="*/ 9365685 w 12192000"/>
              <a:gd name="connsiteY67" fmla="*/ 1724772 h 3482342"/>
              <a:gd name="connsiteX68" fmla="*/ 9278020 w 12192000"/>
              <a:gd name="connsiteY68" fmla="*/ 1741161 h 3482342"/>
              <a:gd name="connsiteX69" fmla="*/ 9217145 w 12192000"/>
              <a:gd name="connsiteY69" fmla="*/ 1771195 h 3482342"/>
              <a:gd name="connsiteX70" fmla="*/ 8955875 w 12192000"/>
              <a:gd name="connsiteY70" fmla="*/ 1796806 h 3482342"/>
              <a:gd name="connsiteX71" fmla="*/ 8648415 w 12192000"/>
              <a:gd name="connsiteY71" fmla="*/ 1878623 h 3482342"/>
              <a:gd name="connsiteX72" fmla="*/ 8538519 w 12192000"/>
              <a:gd name="connsiteY72" fmla="*/ 1894114 h 3482342"/>
              <a:gd name="connsiteX73" fmla="*/ 8506541 w 12192000"/>
              <a:gd name="connsiteY73" fmla="*/ 1905955 h 3482342"/>
              <a:gd name="connsiteX74" fmla="*/ 8236214 w 12192000"/>
              <a:gd name="connsiteY74" fmla="*/ 1909725 h 3482342"/>
              <a:gd name="connsiteX75" fmla="*/ 8132104 w 12192000"/>
              <a:gd name="connsiteY75" fmla="*/ 1895727 h 3482342"/>
              <a:gd name="connsiteX76" fmla="*/ 7918078 w 12192000"/>
              <a:gd name="connsiteY76" fmla="*/ 1862668 h 3482342"/>
              <a:gd name="connsiteX77" fmla="*/ 7817899 w 12192000"/>
              <a:gd name="connsiteY77" fmla="*/ 1862176 h 3482342"/>
              <a:gd name="connsiteX78" fmla="*/ 7768994 w 12192000"/>
              <a:gd name="connsiteY78" fmla="*/ 1855721 h 3482342"/>
              <a:gd name="connsiteX79" fmla="*/ 7618027 w 12192000"/>
              <a:gd name="connsiteY79" fmla="*/ 1830959 h 3482342"/>
              <a:gd name="connsiteX80" fmla="*/ 7449425 w 12192000"/>
              <a:gd name="connsiteY80" fmla="*/ 1810910 h 3482342"/>
              <a:gd name="connsiteX81" fmla="*/ 7342915 w 12192000"/>
              <a:gd name="connsiteY81" fmla="*/ 1819827 h 3482342"/>
              <a:gd name="connsiteX82" fmla="*/ 7255191 w 12192000"/>
              <a:gd name="connsiteY82" fmla="*/ 1834354 h 3482342"/>
              <a:gd name="connsiteX83" fmla="*/ 7131205 w 12192000"/>
              <a:gd name="connsiteY83" fmla="*/ 1845557 h 3482342"/>
              <a:gd name="connsiteX84" fmla="*/ 6941837 w 12192000"/>
              <a:gd name="connsiteY84" fmla="*/ 1840640 h 3482342"/>
              <a:gd name="connsiteX85" fmla="*/ 6837145 w 12192000"/>
              <a:gd name="connsiteY85" fmla="*/ 1870724 h 3482342"/>
              <a:gd name="connsiteX86" fmla="*/ 6753991 w 12192000"/>
              <a:gd name="connsiteY86" fmla="*/ 1860969 h 3482342"/>
              <a:gd name="connsiteX87" fmla="*/ 6727754 w 12192000"/>
              <a:gd name="connsiteY87" fmla="*/ 1882372 h 3482342"/>
              <a:gd name="connsiteX88" fmla="*/ 6723371 w 12192000"/>
              <a:gd name="connsiteY88" fmla="*/ 1886494 h 3482342"/>
              <a:gd name="connsiteX89" fmla="*/ 6702779 w 12192000"/>
              <a:gd name="connsiteY89" fmla="*/ 1893601 h 3482342"/>
              <a:gd name="connsiteX90" fmla="*/ 6686657 w 12192000"/>
              <a:gd name="connsiteY90" fmla="*/ 1907344 h 3482342"/>
              <a:gd name="connsiteX91" fmla="*/ 6651330 w 12192000"/>
              <a:gd name="connsiteY91" fmla="*/ 1922921 h 3482342"/>
              <a:gd name="connsiteX92" fmla="*/ 6622958 w 12192000"/>
              <a:gd name="connsiteY92" fmla="*/ 1936255 h 3482342"/>
              <a:gd name="connsiteX93" fmla="*/ 6522602 w 12192000"/>
              <a:gd name="connsiteY93" fmla="*/ 1954133 h 3482342"/>
              <a:gd name="connsiteX94" fmla="*/ 6444344 w 12192000"/>
              <a:gd name="connsiteY94" fmla="*/ 1969663 h 3482342"/>
              <a:gd name="connsiteX95" fmla="*/ 6409626 w 12192000"/>
              <a:gd name="connsiteY95" fmla="*/ 1978846 h 3482342"/>
              <a:gd name="connsiteX96" fmla="*/ 6333446 w 12192000"/>
              <a:gd name="connsiteY96" fmla="*/ 1997163 h 3482342"/>
              <a:gd name="connsiteX97" fmla="*/ 6294933 w 12192000"/>
              <a:gd name="connsiteY97" fmla="*/ 2019412 h 3482342"/>
              <a:gd name="connsiteX98" fmla="*/ 6238719 w 12192000"/>
              <a:gd name="connsiteY98" fmla="*/ 2042547 h 3482342"/>
              <a:gd name="connsiteX99" fmla="*/ 6187205 w 12192000"/>
              <a:gd name="connsiteY99" fmla="*/ 2060048 h 3482342"/>
              <a:gd name="connsiteX100" fmla="*/ 6138780 w 12192000"/>
              <a:gd name="connsiteY100" fmla="*/ 2081918 h 3482342"/>
              <a:gd name="connsiteX101" fmla="*/ 6120125 w 12192000"/>
              <a:gd name="connsiteY101" fmla="*/ 2109475 h 3482342"/>
              <a:gd name="connsiteX102" fmla="*/ 6056576 w 12192000"/>
              <a:gd name="connsiteY102" fmla="*/ 2120066 h 3482342"/>
              <a:gd name="connsiteX103" fmla="*/ 5993794 w 12192000"/>
              <a:gd name="connsiteY103" fmla="*/ 2122569 h 3482342"/>
              <a:gd name="connsiteX104" fmla="*/ 5943601 w 12192000"/>
              <a:gd name="connsiteY104" fmla="*/ 2137719 h 3482342"/>
              <a:gd name="connsiteX105" fmla="*/ 5898141 w 12192000"/>
              <a:gd name="connsiteY105" fmla="*/ 2144806 h 3482342"/>
              <a:gd name="connsiteX106" fmla="*/ 5855337 w 12192000"/>
              <a:gd name="connsiteY106" fmla="*/ 2137719 h 3482342"/>
              <a:gd name="connsiteX107" fmla="*/ 5817682 w 12192000"/>
              <a:gd name="connsiteY107" fmla="*/ 2157358 h 3482342"/>
              <a:gd name="connsiteX108" fmla="*/ 5735300 w 12192000"/>
              <a:gd name="connsiteY108" fmla="*/ 2158902 h 3482342"/>
              <a:gd name="connsiteX109" fmla="*/ 5591469 w 12192000"/>
              <a:gd name="connsiteY109" fmla="*/ 2178389 h 3482342"/>
              <a:gd name="connsiteX110" fmla="*/ 5505818 w 12192000"/>
              <a:gd name="connsiteY110" fmla="*/ 2194207 h 3482342"/>
              <a:gd name="connsiteX111" fmla="*/ 5452860 w 12192000"/>
              <a:gd name="connsiteY111" fmla="*/ 2180085 h 3482342"/>
              <a:gd name="connsiteX112" fmla="*/ 5414282 w 12192000"/>
              <a:gd name="connsiteY112" fmla="*/ 2183070 h 3482342"/>
              <a:gd name="connsiteX113" fmla="*/ 5368369 w 12192000"/>
              <a:gd name="connsiteY113" fmla="*/ 2204272 h 3482342"/>
              <a:gd name="connsiteX114" fmla="*/ 5336354 w 12192000"/>
              <a:gd name="connsiteY114" fmla="*/ 2218920 h 3482342"/>
              <a:gd name="connsiteX115" fmla="*/ 5291263 w 12192000"/>
              <a:gd name="connsiteY115" fmla="*/ 2239182 h 3482342"/>
              <a:gd name="connsiteX116" fmla="*/ 5255152 w 12192000"/>
              <a:gd name="connsiteY116" fmla="*/ 2247164 h 3482342"/>
              <a:gd name="connsiteX117" fmla="*/ 5233796 w 12192000"/>
              <a:gd name="connsiteY117" fmla="*/ 2268260 h 3482342"/>
              <a:gd name="connsiteX118" fmla="*/ 5212786 w 12192000"/>
              <a:gd name="connsiteY118" fmla="*/ 2275408 h 3482342"/>
              <a:gd name="connsiteX119" fmla="*/ 5173523 w 12192000"/>
              <a:gd name="connsiteY119" fmla="*/ 2309057 h 3482342"/>
              <a:gd name="connsiteX120" fmla="*/ 5123830 w 12192000"/>
              <a:gd name="connsiteY120" fmla="*/ 2307070 h 3482342"/>
              <a:gd name="connsiteX121" fmla="*/ 5065426 w 12192000"/>
              <a:gd name="connsiteY121" fmla="*/ 2324076 h 3482342"/>
              <a:gd name="connsiteX122" fmla="*/ 4975908 w 12192000"/>
              <a:gd name="connsiteY122" fmla="*/ 2364128 h 3482342"/>
              <a:gd name="connsiteX123" fmla="*/ 4913723 w 12192000"/>
              <a:gd name="connsiteY123" fmla="*/ 2385265 h 3482342"/>
              <a:gd name="connsiteX124" fmla="*/ 4746485 w 12192000"/>
              <a:gd name="connsiteY124" fmla="*/ 2451769 h 3482342"/>
              <a:gd name="connsiteX125" fmla="*/ 4681588 w 12192000"/>
              <a:gd name="connsiteY125" fmla="*/ 2467494 h 3482342"/>
              <a:gd name="connsiteX126" fmla="*/ 1783655 w 12192000"/>
              <a:gd name="connsiteY126" fmla="*/ 3163860 h 3482342"/>
              <a:gd name="connsiteX127" fmla="*/ 1325955 w 12192000"/>
              <a:gd name="connsiteY127" fmla="*/ 3176692 h 3482342"/>
              <a:gd name="connsiteX128" fmla="*/ 1190384 w 12192000"/>
              <a:gd name="connsiteY128" fmla="*/ 3203504 h 3482342"/>
              <a:gd name="connsiteX129" fmla="*/ 1094537 w 12192000"/>
              <a:gd name="connsiteY129" fmla="*/ 3229469 h 3482342"/>
              <a:gd name="connsiteX130" fmla="*/ 779276 w 12192000"/>
              <a:gd name="connsiteY130" fmla="*/ 3327290 h 3482342"/>
              <a:gd name="connsiteX131" fmla="*/ 600378 w 12192000"/>
              <a:gd name="connsiteY131" fmla="*/ 3335250 h 3482342"/>
              <a:gd name="connsiteX132" fmla="*/ 493457 w 12192000"/>
              <a:gd name="connsiteY132" fmla="*/ 3365044 h 3482342"/>
              <a:gd name="connsiteX133" fmla="*/ 349402 w 12192000"/>
              <a:gd name="connsiteY133" fmla="*/ 3380897 h 3482342"/>
              <a:gd name="connsiteX134" fmla="*/ 192183 w 12192000"/>
              <a:gd name="connsiteY134" fmla="*/ 3460075 h 3482342"/>
              <a:gd name="connsiteX135" fmla="*/ 46713 w 12192000"/>
              <a:gd name="connsiteY135" fmla="*/ 3462986 h 3482342"/>
              <a:gd name="connsiteX136" fmla="*/ 2765 w 12192000"/>
              <a:gd name="connsiteY136" fmla="*/ 3480770 h 3482342"/>
              <a:gd name="connsiteX137" fmla="*/ 0 w 12192000"/>
              <a:gd name="connsiteY137" fmla="*/ 3482342 h 3482342"/>
              <a:gd name="connsiteX138" fmla="*/ 0 w 12192000"/>
              <a:gd name="connsiteY138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40158 w 12192000"/>
              <a:gd name="connsiteY5" fmla="*/ 651378 h 3482342"/>
              <a:gd name="connsiteX6" fmla="*/ 11923051 w 12192000"/>
              <a:gd name="connsiteY6" fmla="*/ 656045 h 3482342"/>
              <a:gd name="connsiteX7" fmla="*/ 11832939 w 12192000"/>
              <a:gd name="connsiteY7" fmla="*/ 674181 h 3482342"/>
              <a:gd name="connsiteX8" fmla="*/ 11767770 w 12192000"/>
              <a:gd name="connsiteY8" fmla="*/ 683807 h 3482342"/>
              <a:gd name="connsiteX9" fmla="*/ 11728279 w 12192000"/>
              <a:gd name="connsiteY9" fmla="*/ 700816 h 3482342"/>
              <a:gd name="connsiteX10" fmla="*/ 11722533 w 12192000"/>
              <a:gd name="connsiteY10" fmla="*/ 703421 h 3482342"/>
              <a:gd name="connsiteX11" fmla="*/ 11720002 w 12192000"/>
              <a:gd name="connsiteY11" fmla="*/ 710566 h 3482342"/>
              <a:gd name="connsiteX12" fmla="*/ 11707351 w 12192000"/>
              <a:gd name="connsiteY12" fmla="*/ 710310 h 3482342"/>
              <a:gd name="connsiteX13" fmla="*/ 11700369 w 12192000"/>
              <a:gd name="connsiteY13" fmla="*/ 713480 h 3482342"/>
              <a:gd name="connsiteX14" fmla="*/ 11691126 w 12192000"/>
              <a:gd name="connsiteY14" fmla="*/ 726131 h 3482342"/>
              <a:gd name="connsiteX15" fmla="*/ 11657717 w 12192000"/>
              <a:gd name="connsiteY15" fmla="*/ 746701 h 3482342"/>
              <a:gd name="connsiteX16" fmla="*/ 11656818 w 12192000"/>
              <a:gd name="connsiteY16" fmla="*/ 769062 h 3482342"/>
              <a:gd name="connsiteX17" fmla="*/ 11601229 w 12192000"/>
              <a:gd name="connsiteY17" fmla="*/ 785537 h 3482342"/>
              <a:gd name="connsiteX18" fmla="*/ 11501920 w 12192000"/>
              <a:gd name="connsiteY18" fmla="*/ 813109 h 3482342"/>
              <a:gd name="connsiteX19" fmla="*/ 11405286 w 12192000"/>
              <a:gd name="connsiteY19" fmla="*/ 849086 h 3482342"/>
              <a:gd name="connsiteX20" fmla="*/ 11338523 w 12192000"/>
              <a:gd name="connsiteY20" fmla="*/ 852810 h 3482342"/>
              <a:gd name="connsiteX21" fmla="*/ 11334676 w 12192000"/>
              <a:gd name="connsiteY21" fmla="*/ 859677 h 3482342"/>
              <a:gd name="connsiteX22" fmla="*/ 11217448 w 12192000"/>
              <a:gd name="connsiteY22" fmla="*/ 980136 h 3482342"/>
              <a:gd name="connsiteX23" fmla="*/ 11196987 w 12192000"/>
              <a:gd name="connsiteY23" fmla="*/ 1000897 h 3482342"/>
              <a:gd name="connsiteX24" fmla="*/ 11193568 w 12192000"/>
              <a:gd name="connsiteY24" fmla="*/ 1039464 h 3482342"/>
              <a:gd name="connsiteX25" fmla="*/ 11175804 w 12192000"/>
              <a:gd name="connsiteY25" fmla="*/ 1067977 h 3482342"/>
              <a:gd name="connsiteX26" fmla="*/ 11133438 w 12192000"/>
              <a:gd name="connsiteY26" fmla="*/ 1106812 h 3482342"/>
              <a:gd name="connsiteX27" fmla="*/ 11120819 w 12192000"/>
              <a:gd name="connsiteY27" fmla="*/ 1126133 h 3482342"/>
              <a:gd name="connsiteX28" fmla="*/ 11071654 w 12192000"/>
              <a:gd name="connsiteY28" fmla="*/ 1177422 h 3482342"/>
              <a:gd name="connsiteX29" fmla="*/ 11028687 w 12192000"/>
              <a:gd name="connsiteY29" fmla="*/ 1199018 h 3482342"/>
              <a:gd name="connsiteX30" fmla="*/ 10974565 w 12192000"/>
              <a:gd name="connsiteY30" fmla="*/ 1226849 h 3482342"/>
              <a:gd name="connsiteX31" fmla="*/ 10960443 w 12192000"/>
              <a:gd name="connsiteY31" fmla="*/ 1244502 h 3482342"/>
              <a:gd name="connsiteX32" fmla="*/ 10879242 w 12192000"/>
              <a:gd name="connsiteY32" fmla="*/ 1269215 h 3482342"/>
              <a:gd name="connsiteX33" fmla="*/ 10850998 w 12192000"/>
              <a:gd name="connsiteY33" fmla="*/ 1269215 h 3482342"/>
              <a:gd name="connsiteX34" fmla="*/ 10815658 w 12192000"/>
              <a:gd name="connsiteY34" fmla="*/ 1287849 h 3482342"/>
              <a:gd name="connsiteX35" fmla="*/ 10723900 w 12192000"/>
              <a:gd name="connsiteY35" fmla="*/ 1318642 h 3482342"/>
              <a:gd name="connsiteX36" fmla="*/ 10699186 w 12192000"/>
              <a:gd name="connsiteY36" fmla="*/ 1322173 h 3482342"/>
              <a:gd name="connsiteX37" fmla="*/ 10676375 w 12192000"/>
              <a:gd name="connsiteY37" fmla="*/ 1342640 h 3482342"/>
              <a:gd name="connsiteX38" fmla="*/ 10636304 w 12192000"/>
              <a:gd name="connsiteY38" fmla="*/ 1342641 h 3482342"/>
              <a:gd name="connsiteX39" fmla="*/ 10603863 w 12192000"/>
              <a:gd name="connsiteY39" fmla="*/ 1346886 h 3482342"/>
              <a:gd name="connsiteX40" fmla="*/ 10573203 w 12192000"/>
              <a:gd name="connsiteY40" fmla="*/ 1351996 h 3482342"/>
              <a:gd name="connsiteX41" fmla="*/ 10547375 w 12192000"/>
              <a:gd name="connsiteY41" fmla="*/ 1375130 h 3482342"/>
              <a:gd name="connsiteX42" fmla="*/ 10513263 w 12192000"/>
              <a:gd name="connsiteY42" fmla="*/ 1371939 h 3482342"/>
              <a:gd name="connsiteX43" fmla="*/ 10487356 w 12192000"/>
              <a:gd name="connsiteY43" fmla="*/ 1385722 h 3482342"/>
              <a:gd name="connsiteX44" fmla="*/ 10464012 w 12192000"/>
              <a:gd name="connsiteY44" fmla="*/ 1391778 h 3482342"/>
              <a:gd name="connsiteX45" fmla="*/ 10439694 w 12192000"/>
              <a:gd name="connsiteY45" fmla="*/ 1406905 h 3482342"/>
              <a:gd name="connsiteX46" fmla="*/ 10405409 w 12192000"/>
              <a:gd name="connsiteY46" fmla="*/ 1422789 h 3482342"/>
              <a:gd name="connsiteX47" fmla="*/ 10370530 w 12192000"/>
              <a:gd name="connsiteY47" fmla="*/ 1441596 h 3482342"/>
              <a:gd name="connsiteX48" fmla="*/ 10300239 w 12192000"/>
              <a:gd name="connsiteY48" fmla="*/ 1456332 h 3482342"/>
              <a:gd name="connsiteX49" fmla="*/ 10264922 w 12192000"/>
              <a:gd name="connsiteY49" fmla="*/ 1472107 h 3482342"/>
              <a:gd name="connsiteX50" fmla="*/ 10229629 w 12192000"/>
              <a:gd name="connsiteY50" fmla="*/ 1470454 h 3482342"/>
              <a:gd name="connsiteX51" fmla="*/ 10201385 w 12192000"/>
              <a:gd name="connsiteY51" fmla="*/ 1477515 h 3482342"/>
              <a:gd name="connsiteX52" fmla="*/ 10151958 w 12192000"/>
              <a:gd name="connsiteY52" fmla="*/ 1477515 h 3482342"/>
              <a:gd name="connsiteX53" fmla="*/ 10120184 w 12192000"/>
              <a:gd name="connsiteY53" fmla="*/ 1466924 h 3482342"/>
              <a:gd name="connsiteX54" fmla="*/ 10081348 w 12192000"/>
              <a:gd name="connsiteY54" fmla="*/ 1481046 h 3482342"/>
              <a:gd name="connsiteX55" fmla="*/ 10058690 w 12192000"/>
              <a:gd name="connsiteY55" fmla="*/ 1474888 h 3482342"/>
              <a:gd name="connsiteX56" fmla="*/ 10004424 w 12192000"/>
              <a:gd name="connsiteY56" fmla="*/ 1489801 h 3482342"/>
              <a:gd name="connsiteX57" fmla="*/ 9999951 w 12192000"/>
              <a:gd name="connsiteY57" fmla="*/ 1499127 h 3482342"/>
              <a:gd name="connsiteX58" fmla="*/ 9845462 w 12192000"/>
              <a:gd name="connsiteY58" fmla="*/ 1548192 h 3482342"/>
              <a:gd name="connsiteX59" fmla="*/ 9736156 w 12192000"/>
              <a:gd name="connsiteY59" fmla="*/ 1581928 h 3482342"/>
              <a:gd name="connsiteX60" fmla="*/ 9693355 w 12192000"/>
              <a:gd name="connsiteY60" fmla="*/ 1602632 h 3482342"/>
              <a:gd name="connsiteX61" fmla="*/ 9664242 w 12192000"/>
              <a:gd name="connsiteY61" fmla="*/ 1622075 h 3482342"/>
              <a:gd name="connsiteX62" fmla="*/ 9579195 w 12192000"/>
              <a:gd name="connsiteY62" fmla="*/ 1648017 h 3482342"/>
              <a:gd name="connsiteX63" fmla="*/ 9433652 w 12192000"/>
              <a:gd name="connsiteY63" fmla="*/ 1681174 h 3482342"/>
              <a:gd name="connsiteX64" fmla="*/ 9403775 w 12192000"/>
              <a:gd name="connsiteY64" fmla="*/ 1690403 h 3482342"/>
              <a:gd name="connsiteX65" fmla="*/ 9382503 w 12192000"/>
              <a:gd name="connsiteY65" fmla="*/ 1706957 h 3482342"/>
              <a:gd name="connsiteX66" fmla="*/ 9381410 w 12192000"/>
              <a:gd name="connsiteY66" fmla="*/ 1718312 h 3482342"/>
              <a:gd name="connsiteX67" fmla="*/ 9365685 w 12192000"/>
              <a:gd name="connsiteY67" fmla="*/ 1724772 h 3482342"/>
              <a:gd name="connsiteX68" fmla="*/ 9278020 w 12192000"/>
              <a:gd name="connsiteY68" fmla="*/ 1741161 h 3482342"/>
              <a:gd name="connsiteX69" fmla="*/ 9217145 w 12192000"/>
              <a:gd name="connsiteY69" fmla="*/ 1771195 h 3482342"/>
              <a:gd name="connsiteX70" fmla="*/ 8955875 w 12192000"/>
              <a:gd name="connsiteY70" fmla="*/ 1796806 h 3482342"/>
              <a:gd name="connsiteX71" fmla="*/ 8648415 w 12192000"/>
              <a:gd name="connsiteY71" fmla="*/ 1878623 h 3482342"/>
              <a:gd name="connsiteX72" fmla="*/ 8538519 w 12192000"/>
              <a:gd name="connsiteY72" fmla="*/ 1894114 h 3482342"/>
              <a:gd name="connsiteX73" fmla="*/ 8506541 w 12192000"/>
              <a:gd name="connsiteY73" fmla="*/ 1905955 h 3482342"/>
              <a:gd name="connsiteX74" fmla="*/ 8236214 w 12192000"/>
              <a:gd name="connsiteY74" fmla="*/ 1909725 h 3482342"/>
              <a:gd name="connsiteX75" fmla="*/ 8132104 w 12192000"/>
              <a:gd name="connsiteY75" fmla="*/ 1895727 h 3482342"/>
              <a:gd name="connsiteX76" fmla="*/ 7918078 w 12192000"/>
              <a:gd name="connsiteY76" fmla="*/ 1862668 h 3482342"/>
              <a:gd name="connsiteX77" fmla="*/ 7817899 w 12192000"/>
              <a:gd name="connsiteY77" fmla="*/ 1862176 h 3482342"/>
              <a:gd name="connsiteX78" fmla="*/ 7768994 w 12192000"/>
              <a:gd name="connsiteY78" fmla="*/ 1855721 h 3482342"/>
              <a:gd name="connsiteX79" fmla="*/ 7618027 w 12192000"/>
              <a:gd name="connsiteY79" fmla="*/ 1830959 h 3482342"/>
              <a:gd name="connsiteX80" fmla="*/ 7449425 w 12192000"/>
              <a:gd name="connsiteY80" fmla="*/ 1810910 h 3482342"/>
              <a:gd name="connsiteX81" fmla="*/ 7342915 w 12192000"/>
              <a:gd name="connsiteY81" fmla="*/ 1819827 h 3482342"/>
              <a:gd name="connsiteX82" fmla="*/ 7255191 w 12192000"/>
              <a:gd name="connsiteY82" fmla="*/ 1834354 h 3482342"/>
              <a:gd name="connsiteX83" fmla="*/ 7131205 w 12192000"/>
              <a:gd name="connsiteY83" fmla="*/ 1845557 h 3482342"/>
              <a:gd name="connsiteX84" fmla="*/ 6941837 w 12192000"/>
              <a:gd name="connsiteY84" fmla="*/ 1840640 h 3482342"/>
              <a:gd name="connsiteX85" fmla="*/ 6837145 w 12192000"/>
              <a:gd name="connsiteY85" fmla="*/ 1870724 h 3482342"/>
              <a:gd name="connsiteX86" fmla="*/ 6753991 w 12192000"/>
              <a:gd name="connsiteY86" fmla="*/ 1860969 h 3482342"/>
              <a:gd name="connsiteX87" fmla="*/ 6727754 w 12192000"/>
              <a:gd name="connsiteY87" fmla="*/ 1882372 h 3482342"/>
              <a:gd name="connsiteX88" fmla="*/ 6723371 w 12192000"/>
              <a:gd name="connsiteY88" fmla="*/ 1886494 h 3482342"/>
              <a:gd name="connsiteX89" fmla="*/ 6702779 w 12192000"/>
              <a:gd name="connsiteY89" fmla="*/ 1893601 h 3482342"/>
              <a:gd name="connsiteX90" fmla="*/ 6686657 w 12192000"/>
              <a:gd name="connsiteY90" fmla="*/ 1907344 h 3482342"/>
              <a:gd name="connsiteX91" fmla="*/ 6651330 w 12192000"/>
              <a:gd name="connsiteY91" fmla="*/ 1922921 h 3482342"/>
              <a:gd name="connsiteX92" fmla="*/ 6622958 w 12192000"/>
              <a:gd name="connsiteY92" fmla="*/ 1936255 h 3482342"/>
              <a:gd name="connsiteX93" fmla="*/ 6522602 w 12192000"/>
              <a:gd name="connsiteY93" fmla="*/ 1954133 h 3482342"/>
              <a:gd name="connsiteX94" fmla="*/ 6444344 w 12192000"/>
              <a:gd name="connsiteY94" fmla="*/ 1969663 h 3482342"/>
              <a:gd name="connsiteX95" fmla="*/ 6409626 w 12192000"/>
              <a:gd name="connsiteY95" fmla="*/ 1978846 h 3482342"/>
              <a:gd name="connsiteX96" fmla="*/ 6333446 w 12192000"/>
              <a:gd name="connsiteY96" fmla="*/ 1997163 h 3482342"/>
              <a:gd name="connsiteX97" fmla="*/ 6294933 w 12192000"/>
              <a:gd name="connsiteY97" fmla="*/ 2019412 h 3482342"/>
              <a:gd name="connsiteX98" fmla="*/ 6238719 w 12192000"/>
              <a:gd name="connsiteY98" fmla="*/ 2042547 h 3482342"/>
              <a:gd name="connsiteX99" fmla="*/ 6187205 w 12192000"/>
              <a:gd name="connsiteY99" fmla="*/ 2060048 h 3482342"/>
              <a:gd name="connsiteX100" fmla="*/ 6138780 w 12192000"/>
              <a:gd name="connsiteY100" fmla="*/ 2081918 h 3482342"/>
              <a:gd name="connsiteX101" fmla="*/ 6120125 w 12192000"/>
              <a:gd name="connsiteY101" fmla="*/ 2109475 h 3482342"/>
              <a:gd name="connsiteX102" fmla="*/ 6056576 w 12192000"/>
              <a:gd name="connsiteY102" fmla="*/ 2120066 h 3482342"/>
              <a:gd name="connsiteX103" fmla="*/ 5993794 w 12192000"/>
              <a:gd name="connsiteY103" fmla="*/ 2122569 h 3482342"/>
              <a:gd name="connsiteX104" fmla="*/ 5943601 w 12192000"/>
              <a:gd name="connsiteY104" fmla="*/ 2137719 h 3482342"/>
              <a:gd name="connsiteX105" fmla="*/ 5898141 w 12192000"/>
              <a:gd name="connsiteY105" fmla="*/ 2144806 h 3482342"/>
              <a:gd name="connsiteX106" fmla="*/ 5855337 w 12192000"/>
              <a:gd name="connsiteY106" fmla="*/ 2137719 h 3482342"/>
              <a:gd name="connsiteX107" fmla="*/ 5817682 w 12192000"/>
              <a:gd name="connsiteY107" fmla="*/ 2157358 h 3482342"/>
              <a:gd name="connsiteX108" fmla="*/ 5735300 w 12192000"/>
              <a:gd name="connsiteY108" fmla="*/ 2158902 h 3482342"/>
              <a:gd name="connsiteX109" fmla="*/ 5591469 w 12192000"/>
              <a:gd name="connsiteY109" fmla="*/ 2178389 h 3482342"/>
              <a:gd name="connsiteX110" fmla="*/ 5505818 w 12192000"/>
              <a:gd name="connsiteY110" fmla="*/ 2194207 h 3482342"/>
              <a:gd name="connsiteX111" fmla="*/ 5452860 w 12192000"/>
              <a:gd name="connsiteY111" fmla="*/ 2180085 h 3482342"/>
              <a:gd name="connsiteX112" fmla="*/ 5414282 w 12192000"/>
              <a:gd name="connsiteY112" fmla="*/ 2183070 h 3482342"/>
              <a:gd name="connsiteX113" fmla="*/ 5368369 w 12192000"/>
              <a:gd name="connsiteY113" fmla="*/ 2204272 h 3482342"/>
              <a:gd name="connsiteX114" fmla="*/ 5336354 w 12192000"/>
              <a:gd name="connsiteY114" fmla="*/ 2218920 h 3482342"/>
              <a:gd name="connsiteX115" fmla="*/ 5291263 w 12192000"/>
              <a:gd name="connsiteY115" fmla="*/ 2239182 h 3482342"/>
              <a:gd name="connsiteX116" fmla="*/ 5255152 w 12192000"/>
              <a:gd name="connsiteY116" fmla="*/ 2247164 h 3482342"/>
              <a:gd name="connsiteX117" fmla="*/ 5233796 w 12192000"/>
              <a:gd name="connsiteY117" fmla="*/ 2268260 h 3482342"/>
              <a:gd name="connsiteX118" fmla="*/ 5212786 w 12192000"/>
              <a:gd name="connsiteY118" fmla="*/ 2275408 h 3482342"/>
              <a:gd name="connsiteX119" fmla="*/ 5159401 w 12192000"/>
              <a:gd name="connsiteY119" fmla="*/ 2284343 h 3482342"/>
              <a:gd name="connsiteX120" fmla="*/ 5123830 w 12192000"/>
              <a:gd name="connsiteY120" fmla="*/ 2307070 h 3482342"/>
              <a:gd name="connsiteX121" fmla="*/ 5065426 w 12192000"/>
              <a:gd name="connsiteY121" fmla="*/ 2324076 h 3482342"/>
              <a:gd name="connsiteX122" fmla="*/ 4975908 w 12192000"/>
              <a:gd name="connsiteY122" fmla="*/ 2364128 h 3482342"/>
              <a:gd name="connsiteX123" fmla="*/ 4913723 w 12192000"/>
              <a:gd name="connsiteY123" fmla="*/ 2385265 h 3482342"/>
              <a:gd name="connsiteX124" fmla="*/ 4746485 w 12192000"/>
              <a:gd name="connsiteY124" fmla="*/ 2451769 h 3482342"/>
              <a:gd name="connsiteX125" fmla="*/ 4681588 w 12192000"/>
              <a:gd name="connsiteY125" fmla="*/ 2467494 h 3482342"/>
              <a:gd name="connsiteX126" fmla="*/ 1783655 w 12192000"/>
              <a:gd name="connsiteY126" fmla="*/ 3163860 h 3482342"/>
              <a:gd name="connsiteX127" fmla="*/ 1325955 w 12192000"/>
              <a:gd name="connsiteY127" fmla="*/ 3176692 h 3482342"/>
              <a:gd name="connsiteX128" fmla="*/ 1190384 w 12192000"/>
              <a:gd name="connsiteY128" fmla="*/ 3203504 h 3482342"/>
              <a:gd name="connsiteX129" fmla="*/ 1094537 w 12192000"/>
              <a:gd name="connsiteY129" fmla="*/ 3229469 h 3482342"/>
              <a:gd name="connsiteX130" fmla="*/ 779276 w 12192000"/>
              <a:gd name="connsiteY130" fmla="*/ 3327290 h 3482342"/>
              <a:gd name="connsiteX131" fmla="*/ 600378 w 12192000"/>
              <a:gd name="connsiteY131" fmla="*/ 3335250 h 3482342"/>
              <a:gd name="connsiteX132" fmla="*/ 493457 w 12192000"/>
              <a:gd name="connsiteY132" fmla="*/ 3365044 h 3482342"/>
              <a:gd name="connsiteX133" fmla="*/ 349402 w 12192000"/>
              <a:gd name="connsiteY133" fmla="*/ 3380897 h 3482342"/>
              <a:gd name="connsiteX134" fmla="*/ 192183 w 12192000"/>
              <a:gd name="connsiteY134" fmla="*/ 3460075 h 3482342"/>
              <a:gd name="connsiteX135" fmla="*/ 46713 w 12192000"/>
              <a:gd name="connsiteY135" fmla="*/ 3462986 h 3482342"/>
              <a:gd name="connsiteX136" fmla="*/ 2765 w 12192000"/>
              <a:gd name="connsiteY136" fmla="*/ 3480770 h 3482342"/>
              <a:gd name="connsiteX137" fmla="*/ 0 w 12192000"/>
              <a:gd name="connsiteY137" fmla="*/ 3482342 h 3482342"/>
              <a:gd name="connsiteX138" fmla="*/ 0 w 12192000"/>
              <a:gd name="connsiteY138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40158 w 12192000"/>
              <a:gd name="connsiteY5" fmla="*/ 651378 h 3482342"/>
              <a:gd name="connsiteX6" fmla="*/ 11923051 w 12192000"/>
              <a:gd name="connsiteY6" fmla="*/ 656045 h 3482342"/>
              <a:gd name="connsiteX7" fmla="*/ 11832939 w 12192000"/>
              <a:gd name="connsiteY7" fmla="*/ 674181 h 3482342"/>
              <a:gd name="connsiteX8" fmla="*/ 11767770 w 12192000"/>
              <a:gd name="connsiteY8" fmla="*/ 683807 h 3482342"/>
              <a:gd name="connsiteX9" fmla="*/ 11728279 w 12192000"/>
              <a:gd name="connsiteY9" fmla="*/ 700816 h 3482342"/>
              <a:gd name="connsiteX10" fmla="*/ 11722533 w 12192000"/>
              <a:gd name="connsiteY10" fmla="*/ 703421 h 3482342"/>
              <a:gd name="connsiteX11" fmla="*/ 11720002 w 12192000"/>
              <a:gd name="connsiteY11" fmla="*/ 710566 h 3482342"/>
              <a:gd name="connsiteX12" fmla="*/ 11707351 w 12192000"/>
              <a:gd name="connsiteY12" fmla="*/ 710310 h 3482342"/>
              <a:gd name="connsiteX13" fmla="*/ 11700369 w 12192000"/>
              <a:gd name="connsiteY13" fmla="*/ 713480 h 3482342"/>
              <a:gd name="connsiteX14" fmla="*/ 11691126 w 12192000"/>
              <a:gd name="connsiteY14" fmla="*/ 726131 h 3482342"/>
              <a:gd name="connsiteX15" fmla="*/ 11657717 w 12192000"/>
              <a:gd name="connsiteY15" fmla="*/ 746701 h 3482342"/>
              <a:gd name="connsiteX16" fmla="*/ 11656818 w 12192000"/>
              <a:gd name="connsiteY16" fmla="*/ 769062 h 3482342"/>
              <a:gd name="connsiteX17" fmla="*/ 11601229 w 12192000"/>
              <a:gd name="connsiteY17" fmla="*/ 785537 h 3482342"/>
              <a:gd name="connsiteX18" fmla="*/ 11501920 w 12192000"/>
              <a:gd name="connsiteY18" fmla="*/ 813109 h 3482342"/>
              <a:gd name="connsiteX19" fmla="*/ 11405286 w 12192000"/>
              <a:gd name="connsiteY19" fmla="*/ 849086 h 3482342"/>
              <a:gd name="connsiteX20" fmla="*/ 11338523 w 12192000"/>
              <a:gd name="connsiteY20" fmla="*/ 852810 h 3482342"/>
              <a:gd name="connsiteX21" fmla="*/ 11334676 w 12192000"/>
              <a:gd name="connsiteY21" fmla="*/ 859677 h 3482342"/>
              <a:gd name="connsiteX22" fmla="*/ 11217448 w 12192000"/>
              <a:gd name="connsiteY22" fmla="*/ 980136 h 3482342"/>
              <a:gd name="connsiteX23" fmla="*/ 11196987 w 12192000"/>
              <a:gd name="connsiteY23" fmla="*/ 1000897 h 3482342"/>
              <a:gd name="connsiteX24" fmla="*/ 11193568 w 12192000"/>
              <a:gd name="connsiteY24" fmla="*/ 1039464 h 3482342"/>
              <a:gd name="connsiteX25" fmla="*/ 11175804 w 12192000"/>
              <a:gd name="connsiteY25" fmla="*/ 1067977 h 3482342"/>
              <a:gd name="connsiteX26" fmla="*/ 11133438 w 12192000"/>
              <a:gd name="connsiteY26" fmla="*/ 1106812 h 3482342"/>
              <a:gd name="connsiteX27" fmla="*/ 11120819 w 12192000"/>
              <a:gd name="connsiteY27" fmla="*/ 1126133 h 3482342"/>
              <a:gd name="connsiteX28" fmla="*/ 11071654 w 12192000"/>
              <a:gd name="connsiteY28" fmla="*/ 1177422 h 3482342"/>
              <a:gd name="connsiteX29" fmla="*/ 11028687 w 12192000"/>
              <a:gd name="connsiteY29" fmla="*/ 1199018 h 3482342"/>
              <a:gd name="connsiteX30" fmla="*/ 10974565 w 12192000"/>
              <a:gd name="connsiteY30" fmla="*/ 1226849 h 3482342"/>
              <a:gd name="connsiteX31" fmla="*/ 10960443 w 12192000"/>
              <a:gd name="connsiteY31" fmla="*/ 1244502 h 3482342"/>
              <a:gd name="connsiteX32" fmla="*/ 10879242 w 12192000"/>
              <a:gd name="connsiteY32" fmla="*/ 1269215 h 3482342"/>
              <a:gd name="connsiteX33" fmla="*/ 10850998 w 12192000"/>
              <a:gd name="connsiteY33" fmla="*/ 1269215 h 3482342"/>
              <a:gd name="connsiteX34" fmla="*/ 10815658 w 12192000"/>
              <a:gd name="connsiteY34" fmla="*/ 1287849 h 3482342"/>
              <a:gd name="connsiteX35" fmla="*/ 10723900 w 12192000"/>
              <a:gd name="connsiteY35" fmla="*/ 1318642 h 3482342"/>
              <a:gd name="connsiteX36" fmla="*/ 10699186 w 12192000"/>
              <a:gd name="connsiteY36" fmla="*/ 1322173 h 3482342"/>
              <a:gd name="connsiteX37" fmla="*/ 10676375 w 12192000"/>
              <a:gd name="connsiteY37" fmla="*/ 1342640 h 3482342"/>
              <a:gd name="connsiteX38" fmla="*/ 10636304 w 12192000"/>
              <a:gd name="connsiteY38" fmla="*/ 1342641 h 3482342"/>
              <a:gd name="connsiteX39" fmla="*/ 10603863 w 12192000"/>
              <a:gd name="connsiteY39" fmla="*/ 1346886 h 3482342"/>
              <a:gd name="connsiteX40" fmla="*/ 10573203 w 12192000"/>
              <a:gd name="connsiteY40" fmla="*/ 1351996 h 3482342"/>
              <a:gd name="connsiteX41" fmla="*/ 10547375 w 12192000"/>
              <a:gd name="connsiteY41" fmla="*/ 1375130 h 3482342"/>
              <a:gd name="connsiteX42" fmla="*/ 10513263 w 12192000"/>
              <a:gd name="connsiteY42" fmla="*/ 1371939 h 3482342"/>
              <a:gd name="connsiteX43" fmla="*/ 10487356 w 12192000"/>
              <a:gd name="connsiteY43" fmla="*/ 1385722 h 3482342"/>
              <a:gd name="connsiteX44" fmla="*/ 10464012 w 12192000"/>
              <a:gd name="connsiteY44" fmla="*/ 1391778 h 3482342"/>
              <a:gd name="connsiteX45" fmla="*/ 10439694 w 12192000"/>
              <a:gd name="connsiteY45" fmla="*/ 1406905 h 3482342"/>
              <a:gd name="connsiteX46" fmla="*/ 10405409 w 12192000"/>
              <a:gd name="connsiteY46" fmla="*/ 1422789 h 3482342"/>
              <a:gd name="connsiteX47" fmla="*/ 10370530 w 12192000"/>
              <a:gd name="connsiteY47" fmla="*/ 1441596 h 3482342"/>
              <a:gd name="connsiteX48" fmla="*/ 10300239 w 12192000"/>
              <a:gd name="connsiteY48" fmla="*/ 1456332 h 3482342"/>
              <a:gd name="connsiteX49" fmla="*/ 10264922 w 12192000"/>
              <a:gd name="connsiteY49" fmla="*/ 1472107 h 3482342"/>
              <a:gd name="connsiteX50" fmla="*/ 10229629 w 12192000"/>
              <a:gd name="connsiteY50" fmla="*/ 1470454 h 3482342"/>
              <a:gd name="connsiteX51" fmla="*/ 10201385 w 12192000"/>
              <a:gd name="connsiteY51" fmla="*/ 1477515 h 3482342"/>
              <a:gd name="connsiteX52" fmla="*/ 10151958 w 12192000"/>
              <a:gd name="connsiteY52" fmla="*/ 1477515 h 3482342"/>
              <a:gd name="connsiteX53" fmla="*/ 10120184 w 12192000"/>
              <a:gd name="connsiteY53" fmla="*/ 1466924 h 3482342"/>
              <a:gd name="connsiteX54" fmla="*/ 10081348 w 12192000"/>
              <a:gd name="connsiteY54" fmla="*/ 1481046 h 3482342"/>
              <a:gd name="connsiteX55" fmla="*/ 10058690 w 12192000"/>
              <a:gd name="connsiteY55" fmla="*/ 1474888 h 3482342"/>
              <a:gd name="connsiteX56" fmla="*/ 10004424 w 12192000"/>
              <a:gd name="connsiteY56" fmla="*/ 1489801 h 3482342"/>
              <a:gd name="connsiteX57" fmla="*/ 9999951 w 12192000"/>
              <a:gd name="connsiteY57" fmla="*/ 1499127 h 3482342"/>
              <a:gd name="connsiteX58" fmla="*/ 9845462 w 12192000"/>
              <a:gd name="connsiteY58" fmla="*/ 1548192 h 3482342"/>
              <a:gd name="connsiteX59" fmla="*/ 9736156 w 12192000"/>
              <a:gd name="connsiteY59" fmla="*/ 1581928 h 3482342"/>
              <a:gd name="connsiteX60" fmla="*/ 9693355 w 12192000"/>
              <a:gd name="connsiteY60" fmla="*/ 1602632 h 3482342"/>
              <a:gd name="connsiteX61" fmla="*/ 9664242 w 12192000"/>
              <a:gd name="connsiteY61" fmla="*/ 1622075 h 3482342"/>
              <a:gd name="connsiteX62" fmla="*/ 9579195 w 12192000"/>
              <a:gd name="connsiteY62" fmla="*/ 1648017 h 3482342"/>
              <a:gd name="connsiteX63" fmla="*/ 9433652 w 12192000"/>
              <a:gd name="connsiteY63" fmla="*/ 1681174 h 3482342"/>
              <a:gd name="connsiteX64" fmla="*/ 9403775 w 12192000"/>
              <a:gd name="connsiteY64" fmla="*/ 1690403 h 3482342"/>
              <a:gd name="connsiteX65" fmla="*/ 9382503 w 12192000"/>
              <a:gd name="connsiteY65" fmla="*/ 1706957 h 3482342"/>
              <a:gd name="connsiteX66" fmla="*/ 9381410 w 12192000"/>
              <a:gd name="connsiteY66" fmla="*/ 1718312 h 3482342"/>
              <a:gd name="connsiteX67" fmla="*/ 9365685 w 12192000"/>
              <a:gd name="connsiteY67" fmla="*/ 1724772 h 3482342"/>
              <a:gd name="connsiteX68" fmla="*/ 9278020 w 12192000"/>
              <a:gd name="connsiteY68" fmla="*/ 1741161 h 3482342"/>
              <a:gd name="connsiteX69" fmla="*/ 9217145 w 12192000"/>
              <a:gd name="connsiteY69" fmla="*/ 1771195 h 3482342"/>
              <a:gd name="connsiteX70" fmla="*/ 8955875 w 12192000"/>
              <a:gd name="connsiteY70" fmla="*/ 1796806 h 3482342"/>
              <a:gd name="connsiteX71" fmla="*/ 8648415 w 12192000"/>
              <a:gd name="connsiteY71" fmla="*/ 1878623 h 3482342"/>
              <a:gd name="connsiteX72" fmla="*/ 8538519 w 12192000"/>
              <a:gd name="connsiteY72" fmla="*/ 1894114 h 3482342"/>
              <a:gd name="connsiteX73" fmla="*/ 8506541 w 12192000"/>
              <a:gd name="connsiteY73" fmla="*/ 1905955 h 3482342"/>
              <a:gd name="connsiteX74" fmla="*/ 8236214 w 12192000"/>
              <a:gd name="connsiteY74" fmla="*/ 1909725 h 3482342"/>
              <a:gd name="connsiteX75" fmla="*/ 8132104 w 12192000"/>
              <a:gd name="connsiteY75" fmla="*/ 1895727 h 3482342"/>
              <a:gd name="connsiteX76" fmla="*/ 7918078 w 12192000"/>
              <a:gd name="connsiteY76" fmla="*/ 1862668 h 3482342"/>
              <a:gd name="connsiteX77" fmla="*/ 7817899 w 12192000"/>
              <a:gd name="connsiteY77" fmla="*/ 1862176 h 3482342"/>
              <a:gd name="connsiteX78" fmla="*/ 7768994 w 12192000"/>
              <a:gd name="connsiteY78" fmla="*/ 1855721 h 3482342"/>
              <a:gd name="connsiteX79" fmla="*/ 7618027 w 12192000"/>
              <a:gd name="connsiteY79" fmla="*/ 1830959 h 3482342"/>
              <a:gd name="connsiteX80" fmla="*/ 7449425 w 12192000"/>
              <a:gd name="connsiteY80" fmla="*/ 1810910 h 3482342"/>
              <a:gd name="connsiteX81" fmla="*/ 7342915 w 12192000"/>
              <a:gd name="connsiteY81" fmla="*/ 1819827 h 3482342"/>
              <a:gd name="connsiteX82" fmla="*/ 7255191 w 12192000"/>
              <a:gd name="connsiteY82" fmla="*/ 1834354 h 3482342"/>
              <a:gd name="connsiteX83" fmla="*/ 7131205 w 12192000"/>
              <a:gd name="connsiteY83" fmla="*/ 1845557 h 3482342"/>
              <a:gd name="connsiteX84" fmla="*/ 6941837 w 12192000"/>
              <a:gd name="connsiteY84" fmla="*/ 1840640 h 3482342"/>
              <a:gd name="connsiteX85" fmla="*/ 6837145 w 12192000"/>
              <a:gd name="connsiteY85" fmla="*/ 1870724 h 3482342"/>
              <a:gd name="connsiteX86" fmla="*/ 6753991 w 12192000"/>
              <a:gd name="connsiteY86" fmla="*/ 1860969 h 3482342"/>
              <a:gd name="connsiteX87" fmla="*/ 6727754 w 12192000"/>
              <a:gd name="connsiteY87" fmla="*/ 1882372 h 3482342"/>
              <a:gd name="connsiteX88" fmla="*/ 6723371 w 12192000"/>
              <a:gd name="connsiteY88" fmla="*/ 1886494 h 3482342"/>
              <a:gd name="connsiteX89" fmla="*/ 6702779 w 12192000"/>
              <a:gd name="connsiteY89" fmla="*/ 1893601 h 3482342"/>
              <a:gd name="connsiteX90" fmla="*/ 6686657 w 12192000"/>
              <a:gd name="connsiteY90" fmla="*/ 1907344 h 3482342"/>
              <a:gd name="connsiteX91" fmla="*/ 6651330 w 12192000"/>
              <a:gd name="connsiteY91" fmla="*/ 1922921 h 3482342"/>
              <a:gd name="connsiteX92" fmla="*/ 6622958 w 12192000"/>
              <a:gd name="connsiteY92" fmla="*/ 1936255 h 3482342"/>
              <a:gd name="connsiteX93" fmla="*/ 6522602 w 12192000"/>
              <a:gd name="connsiteY93" fmla="*/ 1954133 h 3482342"/>
              <a:gd name="connsiteX94" fmla="*/ 6444344 w 12192000"/>
              <a:gd name="connsiteY94" fmla="*/ 1969663 h 3482342"/>
              <a:gd name="connsiteX95" fmla="*/ 6409626 w 12192000"/>
              <a:gd name="connsiteY95" fmla="*/ 1978846 h 3482342"/>
              <a:gd name="connsiteX96" fmla="*/ 6333446 w 12192000"/>
              <a:gd name="connsiteY96" fmla="*/ 1997163 h 3482342"/>
              <a:gd name="connsiteX97" fmla="*/ 6294933 w 12192000"/>
              <a:gd name="connsiteY97" fmla="*/ 2019412 h 3482342"/>
              <a:gd name="connsiteX98" fmla="*/ 6238719 w 12192000"/>
              <a:gd name="connsiteY98" fmla="*/ 2042547 h 3482342"/>
              <a:gd name="connsiteX99" fmla="*/ 6187205 w 12192000"/>
              <a:gd name="connsiteY99" fmla="*/ 2060048 h 3482342"/>
              <a:gd name="connsiteX100" fmla="*/ 6138780 w 12192000"/>
              <a:gd name="connsiteY100" fmla="*/ 2081918 h 3482342"/>
              <a:gd name="connsiteX101" fmla="*/ 6120125 w 12192000"/>
              <a:gd name="connsiteY101" fmla="*/ 2109475 h 3482342"/>
              <a:gd name="connsiteX102" fmla="*/ 6056576 w 12192000"/>
              <a:gd name="connsiteY102" fmla="*/ 2120066 h 3482342"/>
              <a:gd name="connsiteX103" fmla="*/ 5993794 w 12192000"/>
              <a:gd name="connsiteY103" fmla="*/ 2122569 h 3482342"/>
              <a:gd name="connsiteX104" fmla="*/ 5943601 w 12192000"/>
              <a:gd name="connsiteY104" fmla="*/ 2137719 h 3482342"/>
              <a:gd name="connsiteX105" fmla="*/ 5898141 w 12192000"/>
              <a:gd name="connsiteY105" fmla="*/ 2144806 h 3482342"/>
              <a:gd name="connsiteX106" fmla="*/ 5855337 w 12192000"/>
              <a:gd name="connsiteY106" fmla="*/ 2137719 h 3482342"/>
              <a:gd name="connsiteX107" fmla="*/ 5817682 w 12192000"/>
              <a:gd name="connsiteY107" fmla="*/ 2157358 h 3482342"/>
              <a:gd name="connsiteX108" fmla="*/ 5735300 w 12192000"/>
              <a:gd name="connsiteY108" fmla="*/ 2158902 h 3482342"/>
              <a:gd name="connsiteX109" fmla="*/ 5591469 w 12192000"/>
              <a:gd name="connsiteY109" fmla="*/ 2178389 h 3482342"/>
              <a:gd name="connsiteX110" fmla="*/ 5505818 w 12192000"/>
              <a:gd name="connsiteY110" fmla="*/ 2194207 h 3482342"/>
              <a:gd name="connsiteX111" fmla="*/ 5477574 w 12192000"/>
              <a:gd name="connsiteY111" fmla="*/ 2190677 h 3482342"/>
              <a:gd name="connsiteX112" fmla="*/ 5414282 w 12192000"/>
              <a:gd name="connsiteY112" fmla="*/ 2183070 h 3482342"/>
              <a:gd name="connsiteX113" fmla="*/ 5368369 w 12192000"/>
              <a:gd name="connsiteY113" fmla="*/ 2204272 h 3482342"/>
              <a:gd name="connsiteX114" fmla="*/ 5336354 w 12192000"/>
              <a:gd name="connsiteY114" fmla="*/ 2218920 h 3482342"/>
              <a:gd name="connsiteX115" fmla="*/ 5291263 w 12192000"/>
              <a:gd name="connsiteY115" fmla="*/ 2239182 h 3482342"/>
              <a:gd name="connsiteX116" fmla="*/ 5255152 w 12192000"/>
              <a:gd name="connsiteY116" fmla="*/ 2247164 h 3482342"/>
              <a:gd name="connsiteX117" fmla="*/ 5233796 w 12192000"/>
              <a:gd name="connsiteY117" fmla="*/ 2268260 h 3482342"/>
              <a:gd name="connsiteX118" fmla="*/ 5212786 w 12192000"/>
              <a:gd name="connsiteY118" fmla="*/ 2275408 h 3482342"/>
              <a:gd name="connsiteX119" fmla="*/ 5159401 w 12192000"/>
              <a:gd name="connsiteY119" fmla="*/ 2284343 h 3482342"/>
              <a:gd name="connsiteX120" fmla="*/ 5123830 w 12192000"/>
              <a:gd name="connsiteY120" fmla="*/ 2307070 h 3482342"/>
              <a:gd name="connsiteX121" fmla="*/ 5065426 w 12192000"/>
              <a:gd name="connsiteY121" fmla="*/ 2324076 h 3482342"/>
              <a:gd name="connsiteX122" fmla="*/ 4975908 w 12192000"/>
              <a:gd name="connsiteY122" fmla="*/ 2364128 h 3482342"/>
              <a:gd name="connsiteX123" fmla="*/ 4913723 w 12192000"/>
              <a:gd name="connsiteY123" fmla="*/ 2385265 h 3482342"/>
              <a:gd name="connsiteX124" fmla="*/ 4746485 w 12192000"/>
              <a:gd name="connsiteY124" fmla="*/ 2451769 h 3482342"/>
              <a:gd name="connsiteX125" fmla="*/ 4681588 w 12192000"/>
              <a:gd name="connsiteY125" fmla="*/ 2467494 h 3482342"/>
              <a:gd name="connsiteX126" fmla="*/ 1783655 w 12192000"/>
              <a:gd name="connsiteY126" fmla="*/ 3163860 h 3482342"/>
              <a:gd name="connsiteX127" fmla="*/ 1325955 w 12192000"/>
              <a:gd name="connsiteY127" fmla="*/ 3176692 h 3482342"/>
              <a:gd name="connsiteX128" fmla="*/ 1190384 w 12192000"/>
              <a:gd name="connsiteY128" fmla="*/ 3203504 h 3482342"/>
              <a:gd name="connsiteX129" fmla="*/ 1094537 w 12192000"/>
              <a:gd name="connsiteY129" fmla="*/ 3229469 h 3482342"/>
              <a:gd name="connsiteX130" fmla="*/ 779276 w 12192000"/>
              <a:gd name="connsiteY130" fmla="*/ 3327290 h 3482342"/>
              <a:gd name="connsiteX131" fmla="*/ 600378 w 12192000"/>
              <a:gd name="connsiteY131" fmla="*/ 3335250 h 3482342"/>
              <a:gd name="connsiteX132" fmla="*/ 493457 w 12192000"/>
              <a:gd name="connsiteY132" fmla="*/ 3365044 h 3482342"/>
              <a:gd name="connsiteX133" fmla="*/ 349402 w 12192000"/>
              <a:gd name="connsiteY133" fmla="*/ 3380897 h 3482342"/>
              <a:gd name="connsiteX134" fmla="*/ 192183 w 12192000"/>
              <a:gd name="connsiteY134" fmla="*/ 3460075 h 3482342"/>
              <a:gd name="connsiteX135" fmla="*/ 46713 w 12192000"/>
              <a:gd name="connsiteY135" fmla="*/ 3462986 h 3482342"/>
              <a:gd name="connsiteX136" fmla="*/ 2765 w 12192000"/>
              <a:gd name="connsiteY136" fmla="*/ 3480770 h 3482342"/>
              <a:gd name="connsiteX137" fmla="*/ 0 w 12192000"/>
              <a:gd name="connsiteY137" fmla="*/ 3482342 h 3482342"/>
              <a:gd name="connsiteX138" fmla="*/ 0 w 12192000"/>
              <a:gd name="connsiteY138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40158 w 12192000"/>
              <a:gd name="connsiteY5" fmla="*/ 651378 h 3482342"/>
              <a:gd name="connsiteX6" fmla="*/ 11923051 w 12192000"/>
              <a:gd name="connsiteY6" fmla="*/ 656045 h 3482342"/>
              <a:gd name="connsiteX7" fmla="*/ 11832939 w 12192000"/>
              <a:gd name="connsiteY7" fmla="*/ 674181 h 3482342"/>
              <a:gd name="connsiteX8" fmla="*/ 11767770 w 12192000"/>
              <a:gd name="connsiteY8" fmla="*/ 683807 h 3482342"/>
              <a:gd name="connsiteX9" fmla="*/ 11728279 w 12192000"/>
              <a:gd name="connsiteY9" fmla="*/ 700816 h 3482342"/>
              <a:gd name="connsiteX10" fmla="*/ 11722533 w 12192000"/>
              <a:gd name="connsiteY10" fmla="*/ 703421 h 3482342"/>
              <a:gd name="connsiteX11" fmla="*/ 11720002 w 12192000"/>
              <a:gd name="connsiteY11" fmla="*/ 710566 h 3482342"/>
              <a:gd name="connsiteX12" fmla="*/ 11707351 w 12192000"/>
              <a:gd name="connsiteY12" fmla="*/ 710310 h 3482342"/>
              <a:gd name="connsiteX13" fmla="*/ 11700369 w 12192000"/>
              <a:gd name="connsiteY13" fmla="*/ 713480 h 3482342"/>
              <a:gd name="connsiteX14" fmla="*/ 11691126 w 12192000"/>
              <a:gd name="connsiteY14" fmla="*/ 726131 h 3482342"/>
              <a:gd name="connsiteX15" fmla="*/ 11657717 w 12192000"/>
              <a:gd name="connsiteY15" fmla="*/ 746701 h 3482342"/>
              <a:gd name="connsiteX16" fmla="*/ 11656818 w 12192000"/>
              <a:gd name="connsiteY16" fmla="*/ 769062 h 3482342"/>
              <a:gd name="connsiteX17" fmla="*/ 11601229 w 12192000"/>
              <a:gd name="connsiteY17" fmla="*/ 785537 h 3482342"/>
              <a:gd name="connsiteX18" fmla="*/ 11501920 w 12192000"/>
              <a:gd name="connsiteY18" fmla="*/ 813109 h 3482342"/>
              <a:gd name="connsiteX19" fmla="*/ 11405286 w 12192000"/>
              <a:gd name="connsiteY19" fmla="*/ 849086 h 3482342"/>
              <a:gd name="connsiteX20" fmla="*/ 11338523 w 12192000"/>
              <a:gd name="connsiteY20" fmla="*/ 852810 h 3482342"/>
              <a:gd name="connsiteX21" fmla="*/ 11334676 w 12192000"/>
              <a:gd name="connsiteY21" fmla="*/ 859677 h 3482342"/>
              <a:gd name="connsiteX22" fmla="*/ 11217448 w 12192000"/>
              <a:gd name="connsiteY22" fmla="*/ 980136 h 3482342"/>
              <a:gd name="connsiteX23" fmla="*/ 11196987 w 12192000"/>
              <a:gd name="connsiteY23" fmla="*/ 1000897 h 3482342"/>
              <a:gd name="connsiteX24" fmla="*/ 11193568 w 12192000"/>
              <a:gd name="connsiteY24" fmla="*/ 1039464 h 3482342"/>
              <a:gd name="connsiteX25" fmla="*/ 11175804 w 12192000"/>
              <a:gd name="connsiteY25" fmla="*/ 1067977 h 3482342"/>
              <a:gd name="connsiteX26" fmla="*/ 11133438 w 12192000"/>
              <a:gd name="connsiteY26" fmla="*/ 1106812 h 3482342"/>
              <a:gd name="connsiteX27" fmla="*/ 11120819 w 12192000"/>
              <a:gd name="connsiteY27" fmla="*/ 1126133 h 3482342"/>
              <a:gd name="connsiteX28" fmla="*/ 11071654 w 12192000"/>
              <a:gd name="connsiteY28" fmla="*/ 1177422 h 3482342"/>
              <a:gd name="connsiteX29" fmla="*/ 11028687 w 12192000"/>
              <a:gd name="connsiteY29" fmla="*/ 1199018 h 3482342"/>
              <a:gd name="connsiteX30" fmla="*/ 10974565 w 12192000"/>
              <a:gd name="connsiteY30" fmla="*/ 1226849 h 3482342"/>
              <a:gd name="connsiteX31" fmla="*/ 10960443 w 12192000"/>
              <a:gd name="connsiteY31" fmla="*/ 1244502 h 3482342"/>
              <a:gd name="connsiteX32" fmla="*/ 10879242 w 12192000"/>
              <a:gd name="connsiteY32" fmla="*/ 1269215 h 3482342"/>
              <a:gd name="connsiteX33" fmla="*/ 10850998 w 12192000"/>
              <a:gd name="connsiteY33" fmla="*/ 1269215 h 3482342"/>
              <a:gd name="connsiteX34" fmla="*/ 10815658 w 12192000"/>
              <a:gd name="connsiteY34" fmla="*/ 1287849 h 3482342"/>
              <a:gd name="connsiteX35" fmla="*/ 10723900 w 12192000"/>
              <a:gd name="connsiteY35" fmla="*/ 1318642 h 3482342"/>
              <a:gd name="connsiteX36" fmla="*/ 10699186 w 12192000"/>
              <a:gd name="connsiteY36" fmla="*/ 1322173 h 3482342"/>
              <a:gd name="connsiteX37" fmla="*/ 10676375 w 12192000"/>
              <a:gd name="connsiteY37" fmla="*/ 1342640 h 3482342"/>
              <a:gd name="connsiteX38" fmla="*/ 10636304 w 12192000"/>
              <a:gd name="connsiteY38" fmla="*/ 1342641 h 3482342"/>
              <a:gd name="connsiteX39" fmla="*/ 10603863 w 12192000"/>
              <a:gd name="connsiteY39" fmla="*/ 1346886 h 3482342"/>
              <a:gd name="connsiteX40" fmla="*/ 10573203 w 12192000"/>
              <a:gd name="connsiteY40" fmla="*/ 1351996 h 3482342"/>
              <a:gd name="connsiteX41" fmla="*/ 10547375 w 12192000"/>
              <a:gd name="connsiteY41" fmla="*/ 1375130 h 3482342"/>
              <a:gd name="connsiteX42" fmla="*/ 10513263 w 12192000"/>
              <a:gd name="connsiteY42" fmla="*/ 1371939 h 3482342"/>
              <a:gd name="connsiteX43" fmla="*/ 10487356 w 12192000"/>
              <a:gd name="connsiteY43" fmla="*/ 1385722 h 3482342"/>
              <a:gd name="connsiteX44" fmla="*/ 10464012 w 12192000"/>
              <a:gd name="connsiteY44" fmla="*/ 1391778 h 3482342"/>
              <a:gd name="connsiteX45" fmla="*/ 10439694 w 12192000"/>
              <a:gd name="connsiteY45" fmla="*/ 1406905 h 3482342"/>
              <a:gd name="connsiteX46" fmla="*/ 10405409 w 12192000"/>
              <a:gd name="connsiteY46" fmla="*/ 1422789 h 3482342"/>
              <a:gd name="connsiteX47" fmla="*/ 10370530 w 12192000"/>
              <a:gd name="connsiteY47" fmla="*/ 1441596 h 3482342"/>
              <a:gd name="connsiteX48" fmla="*/ 10300239 w 12192000"/>
              <a:gd name="connsiteY48" fmla="*/ 1456332 h 3482342"/>
              <a:gd name="connsiteX49" fmla="*/ 10264922 w 12192000"/>
              <a:gd name="connsiteY49" fmla="*/ 1472107 h 3482342"/>
              <a:gd name="connsiteX50" fmla="*/ 10229629 w 12192000"/>
              <a:gd name="connsiteY50" fmla="*/ 1470454 h 3482342"/>
              <a:gd name="connsiteX51" fmla="*/ 10201385 w 12192000"/>
              <a:gd name="connsiteY51" fmla="*/ 1477515 h 3482342"/>
              <a:gd name="connsiteX52" fmla="*/ 10151958 w 12192000"/>
              <a:gd name="connsiteY52" fmla="*/ 1477515 h 3482342"/>
              <a:gd name="connsiteX53" fmla="*/ 10120184 w 12192000"/>
              <a:gd name="connsiteY53" fmla="*/ 1466924 h 3482342"/>
              <a:gd name="connsiteX54" fmla="*/ 10081348 w 12192000"/>
              <a:gd name="connsiteY54" fmla="*/ 1481046 h 3482342"/>
              <a:gd name="connsiteX55" fmla="*/ 10058690 w 12192000"/>
              <a:gd name="connsiteY55" fmla="*/ 1474888 h 3482342"/>
              <a:gd name="connsiteX56" fmla="*/ 10004424 w 12192000"/>
              <a:gd name="connsiteY56" fmla="*/ 1489801 h 3482342"/>
              <a:gd name="connsiteX57" fmla="*/ 9999951 w 12192000"/>
              <a:gd name="connsiteY57" fmla="*/ 1499127 h 3482342"/>
              <a:gd name="connsiteX58" fmla="*/ 9845462 w 12192000"/>
              <a:gd name="connsiteY58" fmla="*/ 1548192 h 3482342"/>
              <a:gd name="connsiteX59" fmla="*/ 9736156 w 12192000"/>
              <a:gd name="connsiteY59" fmla="*/ 1581928 h 3482342"/>
              <a:gd name="connsiteX60" fmla="*/ 9693355 w 12192000"/>
              <a:gd name="connsiteY60" fmla="*/ 1602632 h 3482342"/>
              <a:gd name="connsiteX61" fmla="*/ 9664242 w 12192000"/>
              <a:gd name="connsiteY61" fmla="*/ 1622075 h 3482342"/>
              <a:gd name="connsiteX62" fmla="*/ 9579195 w 12192000"/>
              <a:gd name="connsiteY62" fmla="*/ 1648017 h 3482342"/>
              <a:gd name="connsiteX63" fmla="*/ 9433652 w 12192000"/>
              <a:gd name="connsiteY63" fmla="*/ 1681174 h 3482342"/>
              <a:gd name="connsiteX64" fmla="*/ 9403775 w 12192000"/>
              <a:gd name="connsiteY64" fmla="*/ 1690403 h 3482342"/>
              <a:gd name="connsiteX65" fmla="*/ 9382503 w 12192000"/>
              <a:gd name="connsiteY65" fmla="*/ 1706957 h 3482342"/>
              <a:gd name="connsiteX66" fmla="*/ 9381410 w 12192000"/>
              <a:gd name="connsiteY66" fmla="*/ 1718312 h 3482342"/>
              <a:gd name="connsiteX67" fmla="*/ 9365685 w 12192000"/>
              <a:gd name="connsiteY67" fmla="*/ 1724772 h 3482342"/>
              <a:gd name="connsiteX68" fmla="*/ 9278020 w 12192000"/>
              <a:gd name="connsiteY68" fmla="*/ 1741161 h 3482342"/>
              <a:gd name="connsiteX69" fmla="*/ 9217145 w 12192000"/>
              <a:gd name="connsiteY69" fmla="*/ 1771195 h 3482342"/>
              <a:gd name="connsiteX70" fmla="*/ 8955875 w 12192000"/>
              <a:gd name="connsiteY70" fmla="*/ 1796806 h 3482342"/>
              <a:gd name="connsiteX71" fmla="*/ 8648415 w 12192000"/>
              <a:gd name="connsiteY71" fmla="*/ 1878623 h 3482342"/>
              <a:gd name="connsiteX72" fmla="*/ 8538519 w 12192000"/>
              <a:gd name="connsiteY72" fmla="*/ 1894114 h 3482342"/>
              <a:gd name="connsiteX73" fmla="*/ 8506541 w 12192000"/>
              <a:gd name="connsiteY73" fmla="*/ 1905955 h 3482342"/>
              <a:gd name="connsiteX74" fmla="*/ 8236214 w 12192000"/>
              <a:gd name="connsiteY74" fmla="*/ 1909725 h 3482342"/>
              <a:gd name="connsiteX75" fmla="*/ 8132104 w 12192000"/>
              <a:gd name="connsiteY75" fmla="*/ 1895727 h 3482342"/>
              <a:gd name="connsiteX76" fmla="*/ 7918078 w 12192000"/>
              <a:gd name="connsiteY76" fmla="*/ 1862668 h 3482342"/>
              <a:gd name="connsiteX77" fmla="*/ 7817899 w 12192000"/>
              <a:gd name="connsiteY77" fmla="*/ 1862176 h 3482342"/>
              <a:gd name="connsiteX78" fmla="*/ 7768994 w 12192000"/>
              <a:gd name="connsiteY78" fmla="*/ 1855721 h 3482342"/>
              <a:gd name="connsiteX79" fmla="*/ 7618027 w 12192000"/>
              <a:gd name="connsiteY79" fmla="*/ 1830959 h 3482342"/>
              <a:gd name="connsiteX80" fmla="*/ 7449425 w 12192000"/>
              <a:gd name="connsiteY80" fmla="*/ 1810910 h 3482342"/>
              <a:gd name="connsiteX81" fmla="*/ 7342915 w 12192000"/>
              <a:gd name="connsiteY81" fmla="*/ 1819827 h 3482342"/>
              <a:gd name="connsiteX82" fmla="*/ 7255191 w 12192000"/>
              <a:gd name="connsiteY82" fmla="*/ 1834354 h 3482342"/>
              <a:gd name="connsiteX83" fmla="*/ 7131205 w 12192000"/>
              <a:gd name="connsiteY83" fmla="*/ 1845557 h 3482342"/>
              <a:gd name="connsiteX84" fmla="*/ 6941837 w 12192000"/>
              <a:gd name="connsiteY84" fmla="*/ 1840640 h 3482342"/>
              <a:gd name="connsiteX85" fmla="*/ 6837145 w 12192000"/>
              <a:gd name="connsiteY85" fmla="*/ 1870724 h 3482342"/>
              <a:gd name="connsiteX86" fmla="*/ 6753991 w 12192000"/>
              <a:gd name="connsiteY86" fmla="*/ 1860969 h 3482342"/>
              <a:gd name="connsiteX87" fmla="*/ 6727754 w 12192000"/>
              <a:gd name="connsiteY87" fmla="*/ 1882372 h 3482342"/>
              <a:gd name="connsiteX88" fmla="*/ 6723371 w 12192000"/>
              <a:gd name="connsiteY88" fmla="*/ 1886494 h 3482342"/>
              <a:gd name="connsiteX89" fmla="*/ 6702779 w 12192000"/>
              <a:gd name="connsiteY89" fmla="*/ 1893601 h 3482342"/>
              <a:gd name="connsiteX90" fmla="*/ 6686657 w 12192000"/>
              <a:gd name="connsiteY90" fmla="*/ 1907344 h 3482342"/>
              <a:gd name="connsiteX91" fmla="*/ 6651330 w 12192000"/>
              <a:gd name="connsiteY91" fmla="*/ 1922921 h 3482342"/>
              <a:gd name="connsiteX92" fmla="*/ 6622958 w 12192000"/>
              <a:gd name="connsiteY92" fmla="*/ 1936255 h 3482342"/>
              <a:gd name="connsiteX93" fmla="*/ 6522602 w 12192000"/>
              <a:gd name="connsiteY93" fmla="*/ 1954133 h 3482342"/>
              <a:gd name="connsiteX94" fmla="*/ 6444344 w 12192000"/>
              <a:gd name="connsiteY94" fmla="*/ 1969663 h 3482342"/>
              <a:gd name="connsiteX95" fmla="*/ 6409626 w 12192000"/>
              <a:gd name="connsiteY95" fmla="*/ 1978846 h 3482342"/>
              <a:gd name="connsiteX96" fmla="*/ 6333446 w 12192000"/>
              <a:gd name="connsiteY96" fmla="*/ 1997163 h 3482342"/>
              <a:gd name="connsiteX97" fmla="*/ 6294933 w 12192000"/>
              <a:gd name="connsiteY97" fmla="*/ 2019412 h 3482342"/>
              <a:gd name="connsiteX98" fmla="*/ 6238719 w 12192000"/>
              <a:gd name="connsiteY98" fmla="*/ 2042547 h 3482342"/>
              <a:gd name="connsiteX99" fmla="*/ 6187205 w 12192000"/>
              <a:gd name="connsiteY99" fmla="*/ 2060048 h 3482342"/>
              <a:gd name="connsiteX100" fmla="*/ 6138780 w 12192000"/>
              <a:gd name="connsiteY100" fmla="*/ 2081918 h 3482342"/>
              <a:gd name="connsiteX101" fmla="*/ 6120125 w 12192000"/>
              <a:gd name="connsiteY101" fmla="*/ 2109475 h 3482342"/>
              <a:gd name="connsiteX102" fmla="*/ 6056576 w 12192000"/>
              <a:gd name="connsiteY102" fmla="*/ 2120066 h 3482342"/>
              <a:gd name="connsiteX103" fmla="*/ 5993794 w 12192000"/>
              <a:gd name="connsiteY103" fmla="*/ 2122569 h 3482342"/>
              <a:gd name="connsiteX104" fmla="*/ 5943601 w 12192000"/>
              <a:gd name="connsiteY104" fmla="*/ 2137719 h 3482342"/>
              <a:gd name="connsiteX105" fmla="*/ 5898141 w 12192000"/>
              <a:gd name="connsiteY105" fmla="*/ 2144806 h 3482342"/>
              <a:gd name="connsiteX106" fmla="*/ 5855337 w 12192000"/>
              <a:gd name="connsiteY106" fmla="*/ 2137719 h 3482342"/>
              <a:gd name="connsiteX107" fmla="*/ 5817682 w 12192000"/>
              <a:gd name="connsiteY107" fmla="*/ 2157358 h 3482342"/>
              <a:gd name="connsiteX108" fmla="*/ 5735300 w 12192000"/>
              <a:gd name="connsiteY108" fmla="*/ 2158902 h 3482342"/>
              <a:gd name="connsiteX109" fmla="*/ 5591469 w 12192000"/>
              <a:gd name="connsiteY109" fmla="*/ 2178389 h 3482342"/>
              <a:gd name="connsiteX110" fmla="*/ 5505818 w 12192000"/>
              <a:gd name="connsiteY110" fmla="*/ 2194207 h 3482342"/>
              <a:gd name="connsiteX111" fmla="*/ 5477574 w 12192000"/>
              <a:gd name="connsiteY111" fmla="*/ 2190677 h 3482342"/>
              <a:gd name="connsiteX112" fmla="*/ 5414282 w 12192000"/>
              <a:gd name="connsiteY112" fmla="*/ 2183070 h 3482342"/>
              <a:gd name="connsiteX113" fmla="*/ 5368369 w 12192000"/>
              <a:gd name="connsiteY113" fmla="*/ 2204272 h 3482342"/>
              <a:gd name="connsiteX114" fmla="*/ 5336354 w 12192000"/>
              <a:gd name="connsiteY114" fmla="*/ 2218920 h 3482342"/>
              <a:gd name="connsiteX115" fmla="*/ 5291263 w 12192000"/>
              <a:gd name="connsiteY115" fmla="*/ 2239182 h 3482342"/>
              <a:gd name="connsiteX116" fmla="*/ 5255152 w 12192000"/>
              <a:gd name="connsiteY116" fmla="*/ 2247164 h 3482342"/>
              <a:gd name="connsiteX117" fmla="*/ 5233796 w 12192000"/>
              <a:gd name="connsiteY117" fmla="*/ 2268260 h 3482342"/>
              <a:gd name="connsiteX118" fmla="*/ 5212786 w 12192000"/>
              <a:gd name="connsiteY118" fmla="*/ 2275408 h 3482342"/>
              <a:gd name="connsiteX119" fmla="*/ 5159401 w 12192000"/>
              <a:gd name="connsiteY119" fmla="*/ 2284343 h 3482342"/>
              <a:gd name="connsiteX120" fmla="*/ 5123830 w 12192000"/>
              <a:gd name="connsiteY120" fmla="*/ 2307070 h 3482342"/>
              <a:gd name="connsiteX121" fmla="*/ 5065426 w 12192000"/>
              <a:gd name="connsiteY121" fmla="*/ 2324076 h 3482342"/>
              <a:gd name="connsiteX122" fmla="*/ 4975908 w 12192000"/>
              <a:gd name="connsiteY122" fmla="*/ 2364128 h 3482342"/>
              <a:gd name="connsiteX123" fmla="*/ 4913723 w 12192000"/>
              <a:gd name="connsiteY123" fmla="*/ 2385265 h 3482342"/>
              <a:gd name="connsiteX124" fmla="*/ 4746485 w 12192000"/>
              <a:gd name="connsiteY124" fmla="*/ 2451769 h 3482342"/>
              <a:gd name="connsiteX125" fmla="*/ 4681588 w 12192000"/>
              <a:gd name="connsiteY125" fmla="*/ 2467494 h 3482342"/>
              <a:gd name="connsiteX126" fmla="*/ 1783655 w 12192000"/>
              <a:gd name="connsiteY126" fmla="*/ 3163860 h 3482342"/>
              <a:gd name="connsiteX127" fmla="*/ 1325955 w 12192000"/>
              <a:gd name="connsiteY127" fmla="*/ 3176692 h 3482342"/>
              <a:gd name="connsiteX128" fmla="*/ 1190384 w 12192000"/>
              <a:gd name="connsiteY128" fmla="*/ 3203504 h 3482342"/>
              <a:gd name="connsiteX129" fmla="*/ 1094537 w 12192000"/>
              <a:gd name="connsiteY129" fmla="*/ 3229469 h 3482342"/>
              <a:gd name="connsiteX130" fmla="*/ 779276 w 12192000"/>
              <a:gd name="connsiteY130" fmla="*/ 3327290 h 3482342"/>
              <a:gd name="connsiteX131" fmla="*/ 600378 w 12192000"/>
              <a:gd name="connsiteY131" fmla="*/ 3335250 h 3482342"/>
              <a:gd name="connsiteX132" fmla="*/ 493457 w 12192000"/>
              <a:gd name="connsiteY132" fmla="*/ 3365044 h 3482342"/>
              <a:gd name="connsiteX133" fmla="*/ 349402 w 12192000"/>
              <a:gd name="connsiteY133" fmla="*/ 3380897 h 3482342"/>
              <a:gd name="connsiteX134" fmla="*/ 192183 w 12192000"/>
              <a:gd name="connsiteY134" fmla="*/ 3460075 h 3482342"/>
              <a:gd name="connsiteX135" fmla="*/ 88263 w 12192000"/>
              <a:gd name="connsiteY135" fmla="*/ 3479310 h 3482342"/>
              <a:gd name="connsiteX136" fmla="*/ 46713 w 12192000"/>
              <a:gd name="connsiteY136" fmla="*/ 3462986 h 3482342"/>
              <a:gd name="connsiteX137" fmla="*/ 2765 w 12192000"/>
              <a:gd name="connsiteY137" fmla="*/ 3480770 h 3482342"/>
              <a:gd name="connsiteX138" fmla="*/ 0 w 12192000"/>
              <a:gd name="connsiteY138" fmla="*/ 3482342 h 3482342"/>
              <a:gd name="connsiteX139" fmla="*/ 0 w 12192000"/>
              <a:gd name="connsiteY139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40158 w 12192000"/>
              <a:gd name="connsiteY5" fmla="*/ 651378 h 3482342"/>
              <a:gd name="connsiteX6" fmla="*/ 11923051 w 12192000"/>
              <a:gd name="connsiteY6" fmla="*/ 656045 h 3482342"/>
              <a:gd name="connsiteX7" fmla="*/ 11832939 w 12192000"/>
              <a:gd name="connsiteY7" fmla="*/ 674181 h 3482342"/>
              <a:gd name="connsiteX8" fmla="*/ 11767770 w 12192000"/>
              <a:gd name="connsiteY8" fmla="*/ 683807 h 3482342"/>
              <a:gd name="connsiteX9" fmla="*/ 11728279 w 12192000"/>
              <a:gd name="connsiteY9" fmla="*/ 700816 h 3482342"/>
              <a:gd name="connsiteX10" fmla="*/ 11722533 w 12192000"/>
              <a:gd name="connsiteY10" fmla="*/ 703421 h 3482342"/>
              <a:gd name="connsiteX11" fmla="*/ 11720002 w 12192000"/>
              <a:gd name="connsiteY11" fmla="*/ 710566 h 3482342"/>
              <a:gd name="connsiteX12" fmla="*/ 11707351 w 12192000"/>
              <a:gd name="connsiteY12" fmla="*/ 710310 h 3482342"/>
              <a:gd name="connsiteX13" fmla="*/ 11700369 w 12192000"/>
              <a:gd name="connsiteY13" fmla="*/ 713480 h 3482342"/>
              <a:gd name="connsiteX14" fmla="*/ 11691126 w 12192000"/>
              <a:gd name="connsiteY14" fmla="*/ 726131 h 3482342"/>
              <a:gd name="connsiteX15" fmla="*/ 11657717 w 12192000"/>
              <a:gd name="connsiteY15" fmla="*/ 746701 h 3482342"/>
              <a:gd name="connsiteX16" fmla="*/ 11656818 w 12192000"/>
              <a:gd name="connsiteY16" fmla="*/ 769062 h 3482342"/>
              <a:gd name="connsiteX17" fmla="*/ 11601229 w 12192000"/>
              <a:gd name="connsiteY17" fmla="*/ 785537 h 3482342"/>
              <a:gd name="connsiteX18" fmla="*/ 11501920 w 12192000"/>
              <a:gd name="connsiteY18" fmla="*/ 813109 h 3482342"/>
              <a:gd name="connsiteX19" fmla="*/ 11405286 w 12192000"/>
              <a:gd name="connsiteY19" fmla="*/ 849086 h 3482342"/>
              <a:gd name="connsiteX20" fmla="*/ 11338523 w 12192000"/>
              <a:gd name="connsiteY20" fmla="*/ 852810 h 3482342"/>
              <a:gd name="connsiteX21" fmla="*/ 11334676 w 12192000"/>
              <a:gd name="connsiteY21" fmla="*/ 859677 h 3482342"/>
              <a:gd name="connsiteX22" fmla="*/ 11217448 w 12192000"/>
              <a:gd name="connsiteY22" fmla="*/ 980136 h 3482342"/>
              <a:gd name="connsiteX23" fmla="*/ 11196987 w 12192000"/>
              <a:gd name="connsiteY23" fmla="*/ 1000897 h 3482342"/>
              <a:gd name="connsiteX24" fmla="*/ 11193568 w 12192000"/>
              <a:gd name="connsiteY24" fmla="*/ 1039464 h 3482342"/>
              <a:gd name="connsiteX25" fmla="*/ 11175804 w 12192000"/>
              <a:gd name="connsiteY25" fmla="*/ 1067977 h 3482342"/>
              <a:gd name="connsiteX26" fmla="*/ 11133438 w 12192000"/>
              <a:gd name="connsiteY26" fmla="*/ 1106812 h 3482342"/>
              <a:gd name="connsiteX27" fmla="*/ 11120819 w 12192000"/>
              <a:gd name="connsiteY27" fmla="*/ 1126133 h 3482342"/>
              <a:gd name="connsiteX28" fmla="*/ 11071654 w 12192000"/>
              <a:gd name="connsiteY28" fmla="*/ 1177422 h 3482342"/>
              <a:gd name="connsiteX29" fmla="*/ 11028687 w 12192000"/>
              <a:gd name="connsiteY29" fmla="*/ 1199018 h 3482342"/>
              <a:gd name="connsiteX30" fmla="*/ 10974565 w 12192000"/>
              <a:gd name="connsiteY30" fmla="*/ 1226849 h 3482342"/>
              <a:gd name="connsiteX31" fmla="*/ 10960443 w 12192000"/>
              <a:gd name="connsiteY31" fmla="*/ 1244502 h 3482342"/>
              <a:gd name="connsiteX32" fmla="*/ 10879242 w 12192000"/>
              <a:gd name="connsiteY32" fmla="*/ 1269215 h 3482342"/>
              <a:gd name="connsiteX33" fmla="*/ 10850998 w 12192000"/>
              <a:gd name="connsiteY33" fmla="*/ 1269215 h 3482342"/>
              <a:gd name="connsiteX34" fmla="*/ 10815658 w 12192000"/>
              <a:gd name="connsiteY34" fmla="*/ 1287849 h 3482342"/>
              <a:gd name="connsiteX35" fmla="*/ 10723900 w 12192000"/>
              <a:gd name="connsiteY35" fmla="*/ 1318642 h 3482342"/>
              <a:gd name="connsiteX36" fmla="*/ 10699186 w 12192000"/>
              <a:gd name="connsiteY36" fmla="*/ 1322173 h 3482342"/>
              <a:gd name="connsiteX37" fmla="*/ 10676375 w 12192000"/>
              <a:gd name="connsiteY37" fmla="*/ 1342640 h 3482342"/>
              <a:gd name="connsiteX38" fmla="*/ 10636304 w 12192000"/>
              <a:gd name="connsiteY38" fmla="*/ 1342641 h 3482342"/>
              <a:gd name="connsiteX39" fmla="*/ 10603863 w 12192000"/>
              <a:gd name="connsiteY39" fmla="*/ 1346886 h 3482342"/>
              <a:gd name="connsiteX40" fmla="*/ 10573203 w 12192000"/>
              <a:gd name="connsiteY40" fmla="*/ 1351996 h 3482342"/>
              <a:gd name="connsiteX41" fmla="*/ 10547375 w 12192000"/>
              <a:gd name="connsiteY41" fmla="*/ 1375130 h 3482342"/>
              <a:gd name="connsiteX42" fmla="*/ 10513263 w 12192000"/>
              <a:gd name="connsiteY42" fmla="*/ 1371939 h 3482342"/>
              <a:gd name="connsiteX43" fmla="*/ 10487356 w 12192000"/>
              <a:gd name="connsiteY43" fmla="*/ 1385722 h 3482342"/>
              <a:gd name="connsiteX44" fmla="*/ 10464012 w 12192000"/>
              <a:gd name="connsiteY44" fmla="*/ 1391778 h 3482342"/>
              <a:gd name="connsiteX45" fmla="*/ 10439694 w 12192000"/>
              <a:gd name="connsiteY45" fmla="*/ 1406905 h 3482342"/>
              <a:gd name="connsiteX46" fmla="*/ 10405409 w 12192000"/>
              <a:gd name="connsiteY46" fmla="*/ 1422789 h 3482342"/>
              <a:gd name="connsiteX47" fmla="*/ 10370530 w 12192000"/>
              <a:gd name="connsiteY47" fmla="*/ 1441596 h 3482342"/>
              <a:gd name="connsiteX48" fmla="*/ 10300239 w 12192000"/>
              <a:gd name="connsiteY48" fmla="*/ 1456332 h 3482342"/>
              <a:gd name="connsiteX49" fmla="*/ 10264922 w 12192000"/>
              <a:gd name="connsiteY49" fmla="*/ 1472107 h 3482342"/>
              <a:gd name="connsiteX50" fmla="*/ 10229629 w 12192000"/>
              <a:gd name="connsiteY50" fmla="*/ 1470454 h 3482342"/>
              <a:gd name="connsiteX51" fmla="*/ 10201385 w 12192000"/>
              <a:gd name="connsiteY51" fmla="*/ 1477515 h 3482342"/>
              <a:gd name="connsiteX52" fmla="*/ 10151958 w 12192000"/>
              <a:gd name="connsiteY52" fmla="*/ 1477515 h 3482342"/>
              <a:gd name="connsiteX53" fmla="*/ 10120184 w 12192000"/>
              <a:gd name="connsiteY53" fmla="*/ 1466924 h 3482342"/>
              <a:gd name="connsiteX54" fmla="*/ 10081348 w 12192000"/>
              <a:gd name="connsiteY54" fmla="*/ 1481046 h 3482342"/>
              <a:gd name="connsiteX55" fmla="*/ 10058690 w 12192000"/>
              <a:gd name="connsiteY55" fmla="*/ 1474888 h 3482342"/>
              <a:gd name="connsiteX56" fmla="*/ 10004424 w 12192000"/>
              <a:gd name="connsiteY56" fmla="*/ 1489801 h 3482342"/>
              <a:gd name="connsiteX57" fmla="*/ 9999951 w 12192000"/>
              <a:gd name="connsiteY57" fmla="*/ 1499127 h 3482342"/>
              <a:gd name="connsiteX58" fmla="*/ 9845462 w 12192000"/>
              <a:gd name="connsiteY58" fmla="*/ 1548192 h 3482342"/>
              <a:gd name="connsiteX59" fmla="*/ 9736156 w 12192000"/>
              <a:gd name="connsiteY59" fmla="*/ 1581928 h 3482342"/>
              <a:gd name="connsiteX60" fmla="*/ 9693355 w 12192000"/>
              <a:gd name="connsiteY60" fmla="*/ 1602632 h 3482342"/>
              <a:gd name="connsiteX61" fmla="*/ 9664242 w 12192000"/>
              <a:gd name="connsiteY61" fmla="*/ 1622075 h 3482342"/>
              <a:gd name="connsiteX62" fmla="*/ 9579195 w 12192000"/>
              <a:gd name="connsiteY62" fmla="*/ 1648017 h 3482342"/>
              <a:gd name="connsiteX63" fmla="*/ 9433652 w 12192000"/>
              <a:gd name="connsiteY63" fmla="*/ 1681174 h 3482342"/>
              <a:gd name="connsiteX64" fmla="*/ 9403775 w 12192000"/>
              <a:gd name="connsiteY64" fmla="*/ 1690403 h 3482342"/>
              <a:gd name="connsiteX65" fmla="*/ 9382503 w 12192000"/>
              <a:gd name="connsiteY65" fmla="*/ 1706957 h 3482342"/>
              <a:gd name="connsiteX66" fmla="*/ 9381410 w 12192000"/>
              <a:gd name="connsiteY66" fmla="*/ 1718312 h 3482342"/>
              <a:gd name="connsiteX67" fmla="*/ 9365685 w 12192000"/>
              <a:gd name="connsiteY67" fmla="*/ 1724772 h 3482342"/>
              <a:gd name="connsiteX68" fmla="*/ 9278020 w 12192000"/>
              <a:gd name="connsiteY68" fmla="*/ 1741161 h 3482342"/>
              <a:gd name="connsiteX69" fmla="*/ 9217145 w 12192000"/>
              <a:gd name="connsiteY69" fmla="*/ 1771195 h 3482342"/>
              <a:gd name="connsiteX70" fmla="*/ 8955875 w 12192000"/>
              <a:gd name="connsiteY70" fmla="*/ 1796806 h 3482342"/>
              <a:gd name="connsiteX71" fmla="*/ 8648415 w 12192000"/>
              <a:gd name="connsiteY71" fmla="*/ 1878623 h 3482342"/>
              <a:gd name="connsiteX72" fmla="*/ 8538519 w 12192000"/>
              <a:gd name="connsiteY72" fmla="*/ 1894114 h 3482342"/>
              <a:gd name="connsiteX73" fmla="*/ 8506541 w 12192000"/>
              <a:gd name="connsiteY73" fmla="*/ 1905955 h 3482342"/>
              <a:gd name="connsiteX74" fmla="*/ 8236214 w 12192000"/>
              <a:gd name="connsiteY74" fmla="*/ 1909725 h 3482342"/>
              <a:gd name="connsiteX75" fmla="*/ 8132104 w 12192000"/>
              <a:gd name="connsiteY75" fmla="*/ 1895727 h 3482342"/>
              <a:gd name="connsiteX76" fmla="*/ 7918078 w 12192000"/>
              <a:gd name="connsiteY76" fmla="*/ 1862668 h 3482342"/>
              <a:gd name="connsiteX77" fmla="*/ 7817899 w 12192000"/>
              <a:gd name="connsiteY77" fmla="*/ 1862176 h 3482342"/>
              <a:gd name="connsiteX78" fmla="*/ 7768994 w 12192000"/>
              <a:gd name="connsiteY78" fmla="*/ 1855721 h 3482342"/>
              <a:gd name="connsiteX79" fmla="*/ 7618027 w 12192000"/>
              <a:gd name="connsiteY79" fmla="*/ 1830959 h 3482342"/>
              <a:gd name="connsiteX80" fmla="*/ 7449425 w 12192000"/>
              <a:gd name="connsiteY80" fmla="*/ 1810910 h 3482342"/>
              <a:gd name="connsiteX81" fmla="*/ 7342915 w 12192000"/>
              <a:gd name="connsiteY81" fmla="*/ 1819827 h 3482342"/>
              <a:gd name="connsiteX82" fmla="*/ 7255191 w 12192000"/>
              <a:gd name="connsiteY82" fmla="*/ 1834354 h 3482342"/>
              <a:gd name="connsiteX83" fmla="*/ 7131205 w 12192000"/>
              <a:gd name="connsiteY83" fmla="*/ 1845557 h 3482342"/>
              <a:gd name="connsiteX84" fmla="*/ 6941837 w 12192000"/>
              <a:gd name="connsiteY84" fmla="*/ 1840640 h 3482342"/>
              <a:gd name="connsiteX85" fmla="*/ 6837145 w 12192000"/>
              <a:gd name="connsiteY85" fmla="*/ 1870724 h 3482342"/>
              <a:gd name="connsiteX86" fmla="*/ 6753991 w 12192000"/>
              <a:gd name="connsiteY86" fmla="*/ 1860969 h 3482342"/>
              <a:gd name="connsiteX87" fmla="*/ 6727754 w 12192000"/>
              <a:gd name="connsiteY87" fmla="*/ 1882372 h 3482342"/>
              <a:gd name="connsiteX88" fmla="*/ 6723371 w 12192000"/>
              <a:gd name="connsiteY88" fmla="*/ 1886494 h 3482342"/>
              <a:gd name="connsiteX89" fmla="*/ 6702779 w 12192000"/>
              <a:gd name="connsiteY89" fmla="*/ 1893601 h 3482342"/>
              <a:gd name="connsiteX90" fmla="*/ 6686657 w 12192000"/>
              <a:gd name="connsiteY90" fmla="*/ 1907344 h 3482342"/>
              <a:gd name="connsiteX91" fmla="*/ 6651330 w 12192000"/>
              <a:gd name="connsiteY91" fmla="*/ 1922921 h 3482342"/>
              <a:gd name="connsiteX92" fmla="*/ 6622958 w 12192000"/>
              <a:gd name="connsiteY92" fmla="*/ 1936255 h 3482342"/>
              <a:gd name="connsiteX93" fmla="*/ 6522602 w 12192000"/>
              <a:gd name="connsiteY93" fmla="*/ 1954133 h 3482342"/>
              <a:gd name="connsiteX94" fmla="*/ 6444344 w 12192000"/>
              <a:gd name="connsiteY94" fmla="*/ 1969663 h 3482342"/>
              <a:gd name="connsiteX95" fmla="*/ 6409626 w 12192000"/>
              <a:gd name="connsiteY95" fmla="*/ 1978846 h 3482342"/>
              <a:gd name="connsiteX96" fmla="*/ 6333446 w 12192000"/>
              <a:gd name="connsiteY96" fmla="*/ 1997163 h 3482342"/>
              <a:gd name="connsiteX97" fmla="*/ 6294933 w 12192000"/>
              <a:gd name="connsiteY97" fmla="*/ 2019412 h 3482342"/>
              <a:gd name="connsiteX98" fmla="*/ 6238719 w 12192000"/>
              <a:gd name="connsiteY98" fmla="*/ 2042547 h 3482342"/>
              <a:gd name="connsiteX99" fmla="*/ 6187205 w 12192000"/>
              <a:gd name="connsiteY99" fmla="*/ 2060048 h 3482342"/>
              <a:gd name="connsiteX100" fmla="*/ 6138780 w 12192000"/>
              <a:gd name="connsiteY100" fmla="*/ 2081918 h 3482342"/>
              <a:gd name="connsiteX101" fmla="*/ 6120125 w 12192000"/>
              <a:gd name="connsiteY101" fmla="*/ 2109475 h 3482342"/>
              <a:gd name="connsiteX102" fmla="*/ 6056576 w 12192000"/>
              <a:gd name="connsiteY102" fmla="*/ 2120066 h 3482342"/>
              <a:gd name="connsiteX103" fmla="*/ 5993794 w 12192000"/>
              <a:gd name="connsiteY103" fmla="*/ 2122569 h 3482342"/>
              <a:gd name="connsiteX104" fmla="*/ 5943601 w 12192000"/>
              <a:gd name="connsiteY104" fmla="*/ 2137719 h 3482342"/>
              <a:gd name="connsiteX105" fmla="*/ 5898141 w 12192000"/>
              <a:gd name="connsiteY105" fmla="*/ 2144806 h 3482342"/>
              <a:gd name="connsiteX106" fmla="*/ 5855337 w 12192000"/>
              <a:gd name="connsiteY106" fmla="*/ 2137719 h 3482342"/>
              <a:gd name="connsiteX107" fmla="*/ 5817682 w 12192000"/>
              <a:gd name="connsiteY107" fmla="*/ 2157358 h 3482342"/>
              <a:gd name="connsiteX108" fmla="*/ 5735300 w 12192000"/>
              <a:gd name="connsiteY108" fmla="*/ 2158902 h 3482342"/>
              <a:gd name="connsiteX109" fmla="*/ 5591469 w 12192000"/>
              <a:gd name="connsiteY109" fmla="*/ 2178389 h 3482342"/>
              <a:gd name="connsiteX110" fmla="*/ 5505818 w 12192000"/>
              <a:gd name="connsiteY110" fmla="*/ 2194207 h 3482342"/>
              <a:gd name="connsiteX111" fmla="*/ 5477574 w 12192000"/>
              <a:gd name="connsiteY111" fmla="*/ 2190677 h 3482342"/>
              <a:gd name="connsiteX112" fmla="*/ 5414282 w 12192000"/>
              <a:gd name="connsiteY112" fmla="*/ 2183070 h 3482342"/>
              <a:gd name="connsiteX113" fmla="*/ 5368369 w 12192000"/>
              <a:gd name="connsiteY113" fmla="*/ 2204272 h 3482342"/>
              <a:gd name="connsiteX114" fmla="*/ 5336354 w 12192000"/>
              <a:gd name="connsiteY114" fmla="*/ 2218920 h 3482342"/>
              <a:gd name="connsiteX115" fmla="*/ 5291263 w 12192000"/>
              <a:gd name="connsiteY115" fmla="*/ 2239182 h 3482342"/>
              <a:gd name="connsiteX116" fmla="*/ 5255152 w 12192000"/>
              <a:gd name="connsiteY116" fmla="*/ 2247164 h 3482342"/>
              <a:gd name="connsiteX117" fmla="*/ 5233796 w 12192000"/>
              <a:gd name="connsiteY117" fmla="*/ 2268260 h 3482342"/>
              <a:gd name="connsiteX118" fmla="*/ 5212786 w 12192000"/>
              <a:gd name="connsiteY118" fmla="*/ 2275408 h 3482342"/>
              <a:gd name="connsiteX119" fmla="*/ 5159401 w 12192000"/>
              <a:gd name="connsiteY119" fmla="*/ 2284343 h 3482342"/>
              <a:gd name="connsiteX120" fmla="*/ 5123830 w 12192000"/>
              <a:gd name="connsiteY120" fmla="*/ 2307070 h 3482342"/>
              <a:gd name="connsiteX121" fmla="*/ 5065426 w 12192000"/>
              <a:gd name="connsiteY121" fmla="*/ 2324076 h 3482342"/>
              <a:gd name="connsiteX122" fmla="*/ 4975908 w 12192000"/>
              <a:gd name="connsiteY122" fmla="*/ 2364128 h 3482342"/>
              <a:gd name="connsiteX123" fmla="*/ 4913723 w 12192000"/>
              <a:gd name="connsiteY123" fmla="*/ 2385265 h 3482342"/>
              <a:gd name="connsiteX124" fmla="*/ 4746485 w 12192000"/>
              <a:gd name="connsiteY124" fmla="*/ 2451769 h 3482342"/>
              <a:gd name="connsiteX125" fmla="*/ 4681588 w 12192000"/>
              <a:gd name="connsiteY125" fmla="*/ 2467494 h 3482342"/>
              <a:gd name="connsiteX126" fmla="*/ 1783655 w 12192000"/>
              <a:gd name="connsiteY126" fmla="*/ 3163860 h 3482342"/>
              <a:gd name="connsiteX127" fmla="*/ 1325955 w 12192000"/>
              <a:gd name="connsiteY127" fmla="*/ 3176692 h 3482342"/>
              <a:gd name="connsiteX128" fmla="*/ 1190384 w 12192000"/>
              <a:gd name="connsiteY128" fmla="*/ 3203504 h 3482342"/>
              <a:gd name="connsiteX129" fmla="*/ 1094537 w 12192000"/>
              <a:gd name="connsiteY129" fmla="*/ 3229469 h 3482342"/>
              <a:gd name="connsiteX130" fmla="*/ 779276 w 12192000"/>
              <a:gd name="connsiteY130" fmla="*/ 3327290 h 3482342"/>
              <a:gd name="connsiteX131" fmla="*/ 600378 w 12192000"/>
              <a:gd name="connsiteY131" fmla="*/ 3335250 h 3482342"/>
              <a:gd name="connsiteX132" fmla="*/ 493457 w 12192000"/>
              <a:gd name="connsiteY132" fmla="*/ 3365044 h 3482342"/>
              <a:gd name="connsiteX133" fmla="*/ 349402 w 12192000"/>
              <a:gd name="connsiteY133" fmla="*/ 3380897 h 3482342"/>
              <a:gd name="connsiteX134" fmla="*/ 192183 w 12192000"/>
              <a:gd name="connsiteY134" fmla="*/ 3460075 h 3482342"/>
              <a:gd name="connsiteX135" fmla="*/ 88263 w 12192000"/>
              <a:gd name="connsiteY135" fmla="*/ 3479310 h 3482342"/>
              <a:gd name="connsiteX136" fmla="*/ 46713 w 12192000"/>
              <a:gd name="connsiteY136" fmla="*/ 3462986 h 3482342"/>
              <a:gd name="connsiteX137" fmla="*/ 2765 w 12192000"/>
              <a:gd name="connsiteY137" fmla="*/ 3480770 h 3482342"/>
              <a:gd name="connsiteX138" fmla="*/ 0 w 12192000"/>
              <a:gd name="connsiteY138" fmla="*/ 3482342 h 3482342"/>
              <a:gd name="connsiteX139" fmla="*/ 0 w 12192000"/>
              <a:gd name="connsiteY139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40158 w 12192000"/>
              <a:gd name="connsiteY5" fmla="*/ 651378 h 3482342"/>
              <a:gd name="connsiteX6" fmla="*/ 11923051 w 12192000"/>
              <a:gd name="connsiteY6" fmla="*/ 656045 h 3482342"/>
              <a:gd name="connsiteX7" fmla="*/ 11832939 w 12192000"/>
              <a:gd name="connsiteY7" fmla="*/ 674181 h 3482342"/>
              <a:gd name="connsiteX8" fmla="*/ 11767770 w 12192000"/>
              <a:gd name="connsiteY8" fmla="*/ 683807 h 3482342"/>
              <a:gd name="connsiteX9" fmla="*/ 11728279 w 12192000"/>
              <a:gd name="connsiteY9" fmla="*/ 700816 h 3482342"/>
              <a:gd name="connsiteX10" fmla="*/ 11722533 w 12192000"/>
              <a:gd name="connsiteY10" fmla="*/ 703421 h 3482342"/>
              <a:gd name="connsiteX11" fmla="*/ 11720002 w 12192000"/>
              <a:gd name="connsiteY11" fmla="*/ 710566 h 3482342"/>
              <a:gd name="connsiteX12" fmla="*/ 11707351 w 12192000"/>
              <a:gd name="connsiteY12" fmla="*/ 710310 h 3482342"/>
              <a:gd name="connsiteX13" fmla="*/ 11700369 w 12192000"/>
              <a:gd name="connsiteY13" fmla="*/ 713480 h 3482342"/>
              <a:gd name="connsiteX14" fmla="*/ 11691126 w 12192000"/>
              <a:gd name="connsiteY14" fmla="*/ 726131 h 3482342"/>
              <a:gd name="connsiteX15" fmla="*/ 11657717 w 12192000"/>
              <a:gd name="connsiteY15" fmla="*/ 746701 h 3482342"/>
              <a:gd name="connsiteX16" fmla="*/ 11656818 w 12192000"/>
              <a:gd name="connsiteY16" fmla="*/ 769062 h 3482342"/>
              <a:gd name="connsiteX17" fmla="*/ 11601229 w 12192000"/>
              <a:gd name="connsiteY17" fmla="*/ 785537 h 3482342"/>
              <a:gd name="connsiteX18" fmla="*/ 11501920 w 12192000"/>
              <a:gd name="connsiteY18" fmla="*/ 813109 h 3482342"/>
              <a:gd name="connsiteX19" fmla="*/ 11405286 w 12192000"/>
              <a:gd name="connsiteY19" fmla="*/ 849086 h 3482342"/>
              <a:gd name="connsiteX20" fmla="*/ 11338523 w 12192000"/>
              <a:gd name="connsiteY20" fmla="*/ 852810 h 3482342"/>
              <a:gd name="connsiteX21" fmla="*/ 11334676 w 12192000"/>
              <a:gd name="connsiteY21" fmla="*/ 859677 h 3482342"/>
              <a:gd name="connsiteX22" fmla="*/ 11217448 w 12192000"/>
              <a:gd name="connsiteY22" fmla="*/ 980136 h 3482342"/>
              <a:gd name="connsiteX23" fmla="*/ 11196987 w 12192000"/>
              <a:gd name="connsiteY23" fmla="*/ 1000897 h 3482342"/>
              <a:gd name="connsiteX24" fmla="*/ 11193568 w 12192000"/>
              <a:gd name="connsiteY24" fmla="*/ 1039464 h 3482342"/>
              <a:gd name="connsiteX25" fmla="*/ 11175804 w 12192000"/>
              <a:gd name="connsiteY25" fmla="*/ 1067977 h 3482342"/>
              <a:gd name="connsiteX26" fmla="*/ 11133438 w 12192000"/>
              <a:gd name="connsiteY26" fmla="*/ 1106812 h 3482342"/>
              <a:gd name="connsiteX27" fmla="*/ 11120819 w 12192000"/>
              <a:gd name="connsiteY27" fmla="*/ 1126133 h 3482342"/>
              <a:gd name="connsiteX28" fmla="*/ 11071654 w 12192000"/>
              <a:gd name="connsiteY28" fmla="*/ 1177422 h 3482342"/>
              <a:gd name="connsiteX29" fmla="*/ 11028687 w 12192000"/>
              <a:gd name="connsiteY29" fmla="*/ 1199018 h 3482342"/>
              <a:gd name="connsiteX30" fmla="*/ 10974565 w 12192000"/>
              <a:gd name="connsiteY30" fmla="*/ 1226849 h 3482342"/>
              <a:gd name="connsiteX31" fmla="*/ 10960443 w 12192000"/>
              <a:gd name="connsiteY31" fmla="*/ 1244502 h 3482342"/>
              <a:gd name="connsiteX32" fmla="*/ 10879242 w 12192000"/>
              <a:gd name="connsiteY32" fmla="*/ 1269215 h 3482342"/>
              <a:gd name="connsiteX33" fmla="*/ 10850998 w 12192000"/>
              <a:gd name="connsiteY33" fmla="*/ 1269215 h 3482342"/>
              <a:gd name="connsiteX34" fmla="*/ 10815658 w 12192000"/>
              <a:gd name="connsiteY34" fmla="*/ 1287849 h 3482342"/>
              <a:gd name="connsiteX35" fmla="*/ 10723900 w 12192000"/>
              <a:gd name="connsiteY35" fmla="*/ 1318642 h 3482342"/>
              <a:gd name="connsiteX36" fmla="*/ 10699186 w 12192000"/>
              <a:gd name="connsiteY36" fmla="*/ 1322173 h 3482342"/>
              <a:gd name="connsiteX37" fmla="*/ 10676375 w 12192000"/>
              <a:gd name="connsiteY37" fmla="*/ 1342640 h 3482342"/>
              <a:gd name="connsiteX38" fmla="*/ 10636304 w 12192000"/>
              <a:gd name="connsiteY38" fmla="*/ 1342641 h 3482342"/>
              <a:gd name="connsiteX39" fmla="*/ 10603863 w 12192000"/>
              <a:gd name="connsiteY39" fmla="*/ 1346886 h 3482342"/>
              <a:gd name="connsiteX40" fmla="*/ 10573203 w 12192000"/>
              <a:gd name="connsiteY40" fmla="*/ 1351996 h 3482342"/>
              <a:gd name="connsiteX41" fmla="*/ 10547375 w 12192000"/>
              <a:gd name="connsiteY41" fmla="*/ 1375130 h 3482342"/>
              <a:gd name="connsiteX42" fmla="*/ 10513263 w 12192000"/>
              <a:gd name="connsiteY42" fmla="*/ 1371939 h 3482342"/>
              <a:gd name="connsiteX43" fmla="*/ 10487356 w 12192000"/>
              <a:gd name="connsiteY43" fmla="*/ 1385722 h 3482342"/>
              <a:gd name="connsiteX44" fmla="*/ 10464012 w 12192000"/>
              <a:gd name="connsiteY44" fmla="*/ 1391778 h 3482342"/>
              <a:gd name="connsiteX45" fmla="*/ 10439694 w 12192000"/>
              <a:gd name="connsiteY45" fmla="*/ 1406905 h 3482342"/>
              <a:gd name="connsiteX46" fmla="*/ 10405409 w 12192000"/>
              <a:gd name="connsiteY46" fmla="*/ 1422789 h 3482342"/>
              <a:gd name="connsiteX47" fmla="*/ 10370530 w 12192000"/>
              <a:gd name="connsiteY47" fmla="*/ 1441596 h 3482342"/>
              <a:gd name="connsiteX48" fmla="*/ 10300239 w 12192000"/>
              <a:gd name="connsiteY48" fmla="*/ 1456332 h 3482342"/>
              <a:gd name="connsiteX49" fmla="*/ 10264922 w 12192000"/>
              <a:gd name="connsiteY49" fmla="*/ 1472107 h 3482342"/>
              <a:gd name="connsiteX50" fmla="*/ 10229629 w 12192000"/>
              <a:gd name="connsiteY50" fmla="*/ 1470454 h 3482342"/>
              <a:gd name="connsiteX51" fmla="*/ 10201385 w 12192000"/>
              <a:gd name="connsiteY51" fmla="*/ 1477515 h 3482342"/>
              <a:gd name="connsiteX52" fmla="*/ 10151958 w 12192000"/>
              <a:gd name="connsiteY52" fmla="*/ 1477515 h 3482342"/>
              <a:gd name="connsiteX53" fmla="*/ 10120184 w 12192000"/>
              <a:gd name="connsiteY53" fmla="*/ 1466924 h 3482342"/>
              <a:gd name="connsiteX54" fmla="*/ 10081348 w 12192000"/>
              <a:gd name="connsiteY54" fmla="*/ 1481046 h 3482342"/>
              <a:gd name="connsiteX55" fmla="*/ 10058690 w 12192000"/>
              <a:gd name="connsiteY55" fmla="*/ 1474888 h 3482342"/>
              <a:gd name="connsiteX56" fmla="*/ 10004424 w 12192000"/>
              <a:gd name="connsiteY56" fmla="*/ 1489801 h 3482342"/>
              <a:gd name="connsiteX57" fmla="*/ 9999951 w 12192000"/>
              <a:gd name="connsiteY57" fmla="*/ 1499127 h 3482342"/>
              <a:gd name="connsiteX58" fmla="*/ 9845462 w 12192000"/>
              <a:gd name="connsiteY58" fmla="*/ 1548192 h 3482342"/>
              <a:gd name="connsiteX59" fmla="*/ 9736156 w 12192000"/>
              <a:gd name="connsiteY59" fmla="*/ 1581928 h 3482342"/>
              <a:gd name="connsiteX60" fmla="*/ 9693355 w 12192000"/>
              <a:gd name="connsiteY60" fmla="*/ 1602632 h 3482342"/>
              <a:gd name="connsiteX61" fmla="*/ 9664242 w 12192000"/>
              <a:gd name="connsiteY61" fmla="*/ 1622075 h 3482342"/>
              <a:gd name="connsiteX62" fmla="*/ 9579195 w 12192000"/>
              <a:gd name="connsiteY62" fmla="*/ 1648017 h 3482342"/>
              <a:gd name="connsiteX63" fmla="*/ 9433652 w 12192000"/>
              <a:gd name="connsiteY63" fmla="*/ 1681174 h 3482342"/>
              <a:gd name="connsiteX64" fmla="*/ 9403775 w 12192000"/>
              <a:gd name="connsiteY64" fmla="*/ 1690403 h 3482342"/>
              <a:gd name="connsiteX65" fmla="*/ 9382503 w 12192000"/>
              <a:gd name="connsiteY65" fmla="*/ 1706957 h 3482342"/>
              <a:gd name="connsiteX66" fmla="*/ 9381410 w 12192000"/>
              <a:gd name="connsiteY66" fmla="*/ 1718312 h 3482342"/>
              <a:gd name="connsiteX67" fmla="*/ 9365685 w 12192000"/>
              <a:gd name="connsiteY67" fmla="*/ 1724772 h 3482342"/>
              <a:gd name="connsiteX68" fmla="*/ 9278020 w 12192000"/>
              <a:gd name="connsiteY68" fmla="*/ 1741161 h 3482342"/>
              <a:gd name="connsiteX69" fmla="*/ 9217145 w 12192000"/>
              <a:gd name="connsiteY69" fmla="*/ 1771195 h 3482342"/>
              <a:gd name="connsiteX70" fmla="*/ 8955875 w 12192000"/>
              <a:gd name="connsiteY70" fmla="*/ 1796806 h 3482342"/>
              <a:gd name="connsiteX71" fmla="*/ 8648415 w 12192000"/>
              <a:gd name="connsiteY71" fmla="*/ 1878623 h 3482342"/>
              <a:gd name="connsiteX72" fmla="*/ 8538519 w 12192000"/>
              <a:gd name="connsiteY72" fmla="*/ 1894114 h 3482342"/>
              <a:gd name="connsiteX73" fmla="*/ 8506541 w 12192000"/>
              <a:gd name="connsiteY73" fmla="*/ 1905955 h 3482342"/>
              <a:gd name="connsiteX74" fmla="*/ 8236214 w 12192000"/>
              <a:gd name="connsiteY74" fmla="*/ 1909725 h 3482342"/>
              <a:gd name="connsiteX75" fmla="*/ 8132104 w 12192000"/>
              <a:gd name="connsiteY75" fmla="*/ 1895727 h 3482342"/>
              <a:gd name="connsiteX76" fmla="*/ 7918078 w 12192000"/>
              <a:gd name="connsiteY76" fmla="*/ 1862668 h 3482342"/>
              <a:gd name="connsiteX77" fmla="*/ 7817899 w 12192000"/>
              <a:gd name="connsiteY77" fmla="*/ 1862176 h 3482342"/>
              <a:gd name="connsiteX78" fmla="*/ 7768994 w 12192000"/>
              <a:gd name="connsiteY78" fmla="*/ 1855721 h 3482342"/>
              <a:gd name="connsiteX79" fmla="*/ 7618027 w 12192000"/>
              <a:gd name="connsiteY79" fmla="*/ 1830959 h 3482342"/>
              <a:gd name="connsiteX80" fmla="*/ 7449425 w 12192000"/>
              <a:gd name="connsiteY80" fmla="*/ 1810910 h 3482342"/>
              <a:gd name="connsiteX81" fmla="*/ 7342915 w 12192000"/>
              <a:gd name="connsiteY81" fmla="*/ 1819827 h 3482342"/>
              <a:gd name="connsiteX82" fmla="*/ 7255191 w 12192000"/>
              <a:gd name="connsiteY82" fmla="*/ 1834354 h 3482342"/>
              <a:gd name="connsiteX83" fmla="*/ 7131205 w 12192000"/>
              <a:gd name="connsiteY83" fmla="*/ 1845557 h 3482342"/>
              <a:gd name="connsiteX84" fmla="*/ 6941837 w 12192000"/>
              <a:gd name="connsiteY84" fmla="*/ 1840640 h 3482342"/>
              <a:gd name="connsiteX85" fmla="*/ 6837145 w 12192000"/>
              <a:gd name="connsiteY85" fmla="*/ 1870724 h 3482342"/>
              <a:gd name="connsiteX86" fmla="*/ 6753991 w 12192000"/>
              <a:gd name="connsiteY86" fmla="*/ 1860969 h 3482342"/>
              <a:gd name="connsiteX87" fmla="*/ 6727754 w 12192000"/>
              <a:gd name="connsiteY87" fmla="*/ 1882372 h 3482342"/>
              <a:gd name="connsiteX88" fmla="*/ 6723371 w 12192000"/>
              <a:gd name="connsiteY88" fmla="*/ 1886494 h 3482342"/>
              <a:gd name="connsiteX89" fmla="*/ 6702779 w 12192000"/>
              <a:gd name="connsiteY89" fmla="*/ 1893601 h 3482342"/>
              <a:gd name="connsiteX90" fmla="*/ 6686657 w 12192000"/>
              <a:gd name="connsiteY90" fmla="*/ 1907344 h 3482342"/>
              <a:gd name="connsiteX91" fmla="*/ 6651330 w 12192000"/>
              <a:gd name="connsiteY91" fmla="*/ 1922921 h 3482342"/>
              <a:gd name="connsiteX92" fmla="*/ 6622958 w 12192000"/>
              <a:gd name="connsiteY92" fmla="*/ 1936255 h 3482342"/>
              <a:gd name="connsiteX93" fmla="*/ 6522602 w 12192000"/>
              <a:gd name="connsiteY93" fmla="*/ 1954133 h 3482342"/>
              <a:gd name="connsiteX94" fmla="*/ 6444344 w 12192000"/>
              <a:gd name="connsiteY94" fmla="*/ 1969663 h 3482342"/>
              <a:gd name="connsiteX95" fmla="*/ 6409626 w 12192000"/>
              <a:gd name="connsiteY95" fmla="*/ 1978846 h 3482342"/>
              <a:gd name="connsiteX96" fmla="*/ 6333446 w 12192000"/>
              <a:gd name="connsiteY96" fmla="*/ 1997163 h 3482342"/>
              <a:gd name="connsiteX97" fmla="*/ 6294933 w 12192000"/>
              <a:gd name="connsiteY97" fmla="*/ 2019412 h 3482342"/>
              <a:gd name="connsiteX98" fmla="*/ 6238719 w 12192000"/>
              <a:gd name="connsiteY98" fmla="*/ 2042547 h 3482342"/>
              <a:gd name="connsiteX99" fmla="*/ 6187205 w 12192000"/>
              <a:gd name="connsiteY99" fmla="*/ 2060048 h 3482342"/>
              <a:gd name="connsiteX100" fmla="*/ 6138780 w 12192000"/>
              <a:gd name="connsiteY100" fmla="*/ 2081918 h 3482342"/>
              <a:gd name="connsiteX101" fmla="*/ 6120125 w 12192000"/>
              <a:gd name="connsiteY101" fmla="*/ 2109475 h 3482342"/>
              <a:gd name="connsiteX102" fmla="*/ 6056576 w 12192000"/>
              <a:gd name="connsiteY102" fmla="*/ 2120066 h 3482342"/>
              <a:gd name="connsiteX103" fmla="*/ 5993794 w 12192000"/>
              <a:gd name="connsiteY103" fmla="*/ 2122569 h 3482342"/>
              <a:gd name="connsiteX104" fmla="*/ 5943601 w 12192000"/>
              <a:gd name="connsiteY104" fmla="*/ 2137719 h 3482342"/>
              <a:gd name="connsiteX105" fmla="*/ 5898141 w 12192000"/>
              <a:gd name="connsiteY105" fmla="*/ 2144806 h 3482342"/>
              <a:gd name="connsiteX106" fmla="*/ 5855337 w 12192000"/>
              <a:gd name="connsiteY106" fmla="*/ 2137719 h 3482342"/>
              <a:gd name="connsiteX107" fmla="*/ 5817682 w 12192000"/>
              <a:gd name="connsiteY107" fmla="*/ 2157358 h 3482342"/>
              <a:gd name="connsiteX108" fmla="*/ 5735300 w 12192000"/>
              <a:gd name="connsiteY108" fmla="*/ 2158902 h 3482342"/>
              <a:gd name="connsiteX109" fmla="*/ 5591469 w 12192000"/>
              <a:gd name="connsiteY109" fmla="*/ 2178389 h 3482342"/>
              <a:gd name="connsiteX110" fmla="*/ 5505818 w 12192000"/>
              <a:gd name="connsiteY110" fmla="*/ 2194207 h 3482342"/>
              <a:gd name="connsiteX111" fmla="*/ 5477574 w 12192000"/>
              <a:gd name="connsiteY111" fmla="*/ 2190677 h 3482342"/>
              <a:gd name="connsiteX112" fmla="*/ 5414282 w 12192000"/>
              <a:gd name="connsiteY112" fmla="*/ 2183070 h 3482342"/>
              <a:gd name="connsiteX113" fmla="*/ 5368369 w 12192000"/>
              <a:gd name="connsiteY113" fmla="*/ 2204272 h 3482342"/>
              <a:gd name="connsiteX114" fmla="*/ 5336354 w 12192000"/>
              <a:gd name="connsiteY114" fmla="*/ 2218920 h 3482342"/>
              <a:gd name="connsiteX115" fmla="*/ 5291263 w 12192000"/>
              <a:gd name="connsiteY115" fmla="*/ 2239182 h 3482342"/>
              <a:gd name="connsiteX116" fmla="*/ 5255152 w 12192000"/>
              <a:gd name="connsiteY116" fmla="*/ 2247164 h 3482342"/>
              <a:gd name="connsiteX117" fmla="*/ 5233796 w 12192000"/>
              <a:gd name="connsiteY117" fmla="*/ 2268260 h 3482342"/>
              <a:gd name="connsiteX118" fmla="*/ 5212786 w 12192000"/>
              <a:gd name="connsiteY118" fmla="*/ 2275408 h 3482342"/>
              <a:gd name="connsiteX119" fmla="*/ 5159401 w 12192000"/>
              <a:gd name="connsiteY119" fmla="*/ 2284343 h 3482342"/>
              <a:gd name="connsiteX120" fmla="*/ 5123830 w 12192000"/>
              <a:gd name="connsiteY120" fmla="*/ 2307070 h 3482342"/>
              <a:gd name="connsiteX121" fmla="*/ 5065426 w 12192000"/>
              <a:gd name="connsiteY121" fmla="*/ 2324076 h 3482342"/>
              <a:gd name="connsiteX122" fmla="*/ 4975908 w 12192000"/>
              <a:gd name="connsiteY122" fmla="*/ 2364128 h 3482342"/>
              <a:gd name="connsiteX123" fmla="*/ 4913723 w 12192000"/>
              <a:gd name="connsiteY123" fmla="*/ 2385265 h 3482342"/>
              <a:gd name="connsiteX124" fmla="*/ 4746485 w 12192000"/>
              <a:gd name="connsiteY124" fmla="*/ 2451769 h 3482342"/>
              <a:gd name="connsiteX125" fmla="*/ 4681588 w 12192000"/>
              <a:gd name="connsiteY125" fmla="*/ 2467494 h 3482342"/>
              <a:gd name="connsiteX126" fmla="*/ 1783655 w 12192000"/>
              <a:gd name="connsiteY126" fmla="*/ 3163860 h 3482342"/>
              <a:gd name="connsiteX127" fmla="*/ 1325955 w 12192000"/>
              <a:gd name="connsiteY127" fmla="*/ 3176692 h 3482342"/>
              <a:gd name="connsiteX128" fmla="*/ 1190384 w 12192000"/>
              <a:gd name="connsiteY128" fmla="*/ 3203504 h 3482342"/>
              <a:gd name="connsiteX129" fmla="*/ 1094537 w 12192000"/>
              <a:gd name="connsiteY129" fmla="*/ 3229469 h 3482342"/>
              <a:gd name="connsiteX130" fmla="*/ 779276 w 12192000"/>
              <a:gd name="connsiteY130" fmla="*/ 3327290 h 3482342"/>
              <a:gd name="connsiteX131" fmla="*/ 600378 w 12192000"/>
              <a:gd name="connsiteY131" fmla="*/ 3335250 h 3482342"/>
              <a:gd name="connsiteX132" fmla="*/ 493457 w 12192000"/>
              <a:gd name="connsiteY132" fmla="*/ 3365044 h 3482342"/>
              <a:gd name="connsiteX133" fmla="*/ 349402 w 12192000"/>
              <a:gd name="connsiteY133" fmla="*/ 3380897 h 3482342"/>
              <a:gd name="connsiteX134" fmla="*/ 225952 w 12192000"/>
              <a:gd name="connsiteY134" fmla="*/ 3426352 h 3482342"/>
              <a:gd name="connsiteX135" fmla="*/ 192183 w 12192000"/>
              <a:gd name="connsiteY135" fmla="*/ 3460075 h 3482342"/>
              <a:gd name="connsiteX136" fmla="*/ 88263 w 12192000"/>
              <a:gd name="connsiteY136" fmla="*/ 3479310 h 3482342"/>
              <a:gd name="connsiteX137" fmla="*/ 46713 w 12192000"/>
              <a:gd name="connsiteY137" fmla="*/ 3462986 h 3482342"/>
              <a:gd name="connsiteX138" fmla="*/ 2765 w 12192000"/>
              <a:gd name="connsiteY138" fmla="*/ 3480770 h 3482342"/>
              <a:gd name="connsiteX139" fmla="*/ 0 w 12192000"/>
              <a:gd name="connsiteY139" fmla="*/ 3482342 h 3482342"/>
              <a:gd name="connsiteX140" fmla="*/ 0 w 12192000"/>
              <a:gd name="connsiteY140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40158 w 12192000"/>
              <a:gd name="connsiteY5" fmla="*/ 651378 h 3482342"/>
              <a:gd name="connsiteX6" fmla="*/ 11923051 w 12192000"/>
              <a:gd name="connsiteY6" fmla="*/ 656045 h 3482342"/>
              <a:gd name="connsiteX7" fmla="*/ 11832939 w 12192000"/>
              <a:gd name="connsiteY7" fmla="*/ 674181 h 3482342"/>
              <a:gd name="connsiteX8" fmla="*/ 11767770 w 12192000"/>
              <a:gd name="connsiteY8" fmla="*/ 683807 h 3482342"/>
              <a:gd name="connsiteX9" fmla="*/ 11728279 w 12192000"/>
              <a:gd name="connsiteY9" fmla="*/ 700816 h 3482342"/>
              <a:gd name="connsiteX10" fmla="*/ 11722533 w 12192000"/>
              <a:gd name="connsiteY10" fmla="*/ 703421 h 3482342"/>
              <a:gd name="connsiteX11" fmla="*/ 11720002 w 12192000"/>
              <a:gd name="connsiteY11" fmla="*/ 710566 h 3482342"/>
              <a:gd name="connsiteX12" fmla="*/ 11707351 w 12192000"/>
              <a:gd name="connsiteY12" fmla="*/ 710310 h 3482342"/>
              <a:gd name="connsiteX13" fmla="*/ 11700369 w 12192000"/>
              <a:gd name="connsiteY13" fmla="*/ 713480 h 3482342"/>
              <a:gd name="connsiteX14" fmla="*/ 11691126 w 12192000"/>
              <a:gd name="connsiteY14" fmla="*/ 726131 h 3482342"/>
              <a:gd name="connsiteX15" fmla="*/ 11657717 w 12192000"/>
              <a:gd name="connsiteY15" fmla="*/ 746701 h 3482342"/>
              <a:gd name="connsiteX16" fmla="*/ 11656818 w 12192000"/>
              <a:gd name="connsiteY16" fmla="*/ 769062 h 3482342"/>
              <a:gd name="connsiteX17" fmla="*/ 11601229 w 12192000"/>
              <a:gd name="connsiteY17" fmla="*/ 785537 h 3482342"/>
              <a:gd name="connsiteX18" fmla="*/ 11501920 w 12192000"/>
              <a:gd name="connsiteY18" fmla="*/ 813109 h 3482342"/>
              <a:gd name="connsiteX19" fmla="*/ 11405286 w 12192000"/>
              <a:gd name="connsiteY19" fmla="*/ 849086 h 3482342"/>
              <a:gd name="connsiteX20" fmla="*/ 11338523 w 12192000"/>
              <a:gd name="connsiteY20" fmla="*/ 852810 h 3482342"/>
              <a:gd name="connsiteX21" fmla="*/ 11334676 w 12192000"/>
              <a:gd name="connsiteY21" fmla="*/ 859677 h 3482342"/>
              <a:gd name="connsiteX22" fmla="*/ 11217448 w 12192000"/>
              <a:gd name="connsiteY22" fmla="*/ 980136 h 3482342"/>
              <a:gd name="connsiteX23" fmla="*/ 11196987 w 12192000"/>
              <a:gd name="connsiteY23" fmla="*/ 1000897 h 3482342"/>
              <a:gd name="connsiteX24" fmla="*/ 11193568 w 12192000"/>
              <a:gd name="connsiteY24" fmla="*/ 1039464 h 3482342"/>
              <a:gd name="connsiteX25" fmla="*/ 11175804 w 12192000"/>
              <a:gd name="connsiteY25" fmla="*/ 1067977 h 3482342"/>
              <a:gd name="connsiteX26" fmla="*/ 11133438 w 12192000"/>
              <a:gd name="connsiteY26" fmla="*/ 1106812 h 3482342"/>
              <a:gd name="connsiteX27" fmla="*/ 11120819 w 12192000"/>
              <a:gd name="connsiteY27" fmla="*/ 1126133 h 3482342"/>
              <a:gd name="connsiteX28" fmla="*/ 11071654 w 12192000"/>
              <a:gd name="connsiteY28" fmla="*/ 1177422 h 3482342"/>
              <a:gd name="connsiteX29" fmla="*/ 11028687 w 12192000"/>
              <a:gd name="connsiteY29" fmla="*/ 1199018 h 3482342"/>
              <a:gd name="connsiteX30" fmla="*/ 10974565 w 12192000"/>
              <a:gd name="connsiteY30" fmla="*/ 1226849 h 3482342"/>
              <a:gd name="connsiteX31" fmla="*/ 10960443 w 12192000"/>
              <a:gd name="connsiteY31" fmla="*/ 1244502 h 3482342"/>
              <a:gd name="connsiteX32" fmla="*/ 10879242 w 12192000"/>
              <a:gd name="connsiteY32" fmla="*/ 1269215 h 3482342"/>
              <a:gd name="connsiteX33" fmla="*/ 10850998 w 12192000"/>
              <a:gd name="connsiteY33" fmla="*/ 1269215 h 3482342"/>
              <a:gd name="connsiteX34" fmla="*/ 10815658 w 12192000"/>
              <a:gd name="connsiteY34" fmla="*/ 1287849 h 3482342"/>
              <a:gd name="connsiteX35" fmla="*/ 10723900 w 12192000"/>
              <a:gd name="connsiteY35" fmla="*/ 1318642 h 3482342"/>
              <a:gd name="connsiteX36" fmla="*/ 10699186 w 12192000"/>
              <a:gd name="connsiteY36" fmla="*/ 1322173 h 3482342"/>
              <a:gd name="connsiteX37" fmla="*/ 10676375 w 12192000"/>
              <a:gd name="connsiteY37" fmla="*/ 1342640 h 3482342"/>
              <a:gd name="connsiteX38" fmla="*/ 10636304 w 12192000"/>
              <a:gd name="connsiteY38" fmla="*/ 1342641 h 3482342"/>
              <a:gd name="connsiteX39" fmla="*/ 10603863 w 12192000"/>
              <a:gd name="connsiteY39" fmla="*/ 1346886 h 3482342"/>
              <a:gd name="connsiteX40" fmla="*/ 10573203 w 12192000"/>
              <a:gd name="connsiteY40" fmla="*/ 1351996 h 3482342"/>
              <a:gd name="connsiteX41" fmla="*/ 10547375 w 12192000"/>
              <a:gd name="connsiteY41" fmla="*/ 1375130 h 3482342"/>
              <a:gd name="connsiteX42" fmla="*/ 10513263 w 12192000"/>
              <a:gd name="connsiteY42" fmla="*/ 1371939 h 3482342"/>
              <a:gd name="connsiteX43" fmla="*/ 10487356 w 12192000"/>
              <a:gd name="connsiteY43" fmla="*/ 1385722 h 3482342"/>
              <a:gd name="connsiteX44" fmla="*/ 10464012 w 12192000"/>
              <a:gd name="connsiteY44" fmla="*/ 1391778 h 3482342"/>
              <a:gd name="connsiteX45" fmla="*/ 10439694 w 12192000"/>
              <a:gd name="connsiteY45" fmla="*/ 1406905 h 3482342"/>
              <a:gd name="connsiteX46" fmla="*/ 10405409 w 12192000"/>
              <a:gd name="connsiteY46" fmla="*/ 1422789 h 3482342"/>
              <a:gd name="connsiteX47" fmla="*/ 10370530 w 12192000"/>
              <a:gd name="connsiteY47" fmla="*/ 1441596 h 3482342"/>
              <a:gd name="connsiteX48" fmla="*/ 10300239 w 12192000"/>
              <a:gd name="connsiteY48" fmla="*/ 1456332 h 3482342"/>
              <a:gd name="connsiteX49" fmla="*/ 10264922 w 12192000"/>
              <a:gd name="connsiteY49" fmla="*/ 1472107 h 3482342"/>
              <a:gd name="connsiteX50" fmla="*/ 10229629 w 12192000"/>
              <a:gd name="connsiteY50" fmla="*/ 1470454 h 3482342"/>
              <a:gd name="connsiteX51" fmla="*/ 10201385 w 12192000"/>
              <a:gd name="connsiteY51" fmla="*/ 1477515 h 3482342"/>
              <a:gd name="connsiteX52" fmla="*/ 10151958 w 12192000"/>
              <a:gd name="connsiteY52" fmla="*/ 1477515 h 3482342"/>
              <a:gd name="connsiteX53" fmla="*/ 10120184 w 12192000"/>
              <a:gd name="connsiteY53" fmla="*/ 1466924 h 3482342"/>
              <a:gd name="connsiteX54" fmla="*/ 10081348 w 12192000"/>
              <a:gd name="connsiteY54" fmla="*/ 1481046 h 3482342"/>
              <a:gd name="connsiteX55" fmla="*/ 10058690 w 12192000"/>
              <a:gd name="connsiteY55" fmla="*/ 1474888 h 3482342"/>
              <a:gd name="connsiteX56" fmla="*/ 10004424 w 12192000"/>
              <a:gd name="connsiteY56" fmla="*/ 1489801 h 3482342"/>
              <a:gd name="connsiteX57" fmla="*/ 9999951 w 12192000"/>
              <a:gd name="connsiteY57" fmla="*/ 1499127 h 3482342"/>
              <a:gd name="connsiteX58" fmla="*/ 9845462 w 12192000"/>
              <a:gd name="connsiteY58" fmla="*/ 1548192 h 3482342"/>
              <a:gd name="connsiteX59" fmla="*/ 9736156 w 12192000"/>
              <a:gd name="connsiteY59" fmla="*/ 1581928 h 3482342"/>
              <a:gd name="connsiteX60" fmla="*/ 9693355 w 12192000"/>
              <a:gd name="connsiteY60" fmla="*/ 1602632 h 3482342"/>
              <a:gd name="connsiteX61" fmla="*/ 9664242 w 12192000"/>
              <a:gd name="connsiteY61" fmla="*/ 1622075 h 3482342"/>
              <a:gd name="connsiteX62" fmla="*/ 9579195 w 12192000"/>
              <a:gd name="connsiteY62" fmla="*/ 1648017 h 3482342"/>
              <a:gd name="connsiteX63" fmla="*/ 9433652 w 12192000"/>
              <a:gd name="connsiteY63" fmla="*/ 1681174 h 3482342"/>
              <a:gd name="connsiteX64" fmla="*/ 9403775 w 12192000"/>
              <a:gd name="connsiteY64" fmla="*/ 1690403 h 3482342"/>
              <a:gd name="connsiteX65" fmla="*/ 9382503 w 12192000"/>
              <a:gd name="connsiteY65" fmla="*/ 1706957 h 3482342"/>
              <a:gd name="connsiteX66" fmla="*/ 9381410 w 12192000"/>
              <a:gd name="connsiteY66" fmla="*/ 1718312 h 3482342"/>
              <a:gd name="connsiteX67" fmla="*/ 9365685 w 12192000"/>
              <a:gd name="connsiteY67" fmla="*/ 1724772 h 3482342"/>
              <a:gd name="connsiteX68" fmla="*/ 9278020 w 12192000"/>
              <a:gd name="connsiteY68" fmla="*/ 1741161 h 3482342"/>
              <a:gd name="connsiteX69" fmla="*/ 9217145 w 12192000"/>
              <a:gd name="connsiteY69" fmla="*/ 1771195 h 3482342"/>
              <a:gd name="connsiteX70" fmla="*/ 8955875 w 12192000"/>
              <a:gd name="connsiteY70" fmla="*/ 1796806 h 3482342"/>
              <a:gd name="connsiteX71" fmla="*/ 8648415 w 12192000"/>
              <a:gd name="connsiteY71" fmla="*/ 1878623 h 3482342"/>
              <a:gd name="connsiteX72" fmla="*/ 8538519 w 12192000"/>
              <a:gd name="connsiteY72" fmla="*/ 1894114 h 3482342"/>
              <a:gd name="connsiteX73" fmla="*/ 8506541 w 12192000"/>
              <a:gd name="connsiteY73" fmla="*/ 1905955 h 3482342"/>
              <a:gd name="connsiteX74" fmla="*/ 8236214 w 12192000"/>
              <a:gd name="connsiteY74" fmla="*/ 1909725 h 3482342"/>
              <a:gd name="connsiteX75" fmla="*/ 8132104 w 12192000"/>
              <a:gd name="connsiteY75" fmla="*/ 1895727 h 3482342"/>
              <a:gd name="connsiteX76" fmla="*/ 7918078 w 12192000"/>
              <a:gd name="connsiteY76" fmla="*/ 1862668 h 3482342"/>
              <a:gd name="connsiteX77" fmla="*/ 7817899 w 12192000"/>
              <a:gd name="connsiteY77" fmla="*/ 1862176 h 3482342"/>
              <a:gd name="connsiteX78" fmla="*/ 7768994 w 12192000"/>
              <a:gd name="connsiteY78" fmla="*/ 1855721 h 3482342"/>
              <a:gd name="connsiteX79" fmla="*/ 7618027 w 12192000"/>
              <a:gd name="connsiteY79" fmla="*/ 1830959 h 3482342"/>
              <a:gd name="connsiteX80" fmla="*/ 7449425 w 12192000"/>
              <a:gd name="connsiteY80" fmla="*/ 1810910 h 3482342"/>
              <a:gd name="connsiteX81" fmla="*/ 7342915 w 12192000"/>
              <a:gd name="connsiteY81" fmla="*/ 1819827 h 3482342"/>
              <a:gd name="connsiteX82" fmla="*/ 7255191 w 12192000"/>
              <a:gd name="connsiteY82" fmla="*/ 1834354 h 3482342"/>
              <a:gd name="connsiteX83" fmla="*/ 7131205 w 12192000"/>
              <a:gd name="connsiteY83" fmla="*/ 1845557 h 3482342"/>
              <a:gd name="connsiteX84" fmla="*/ 6941837 w 12192000"/>
              <a:gd name="connsiteY84" fmla="*/ 1840640 h 3482342"/>
              <a:gd name="connsiteX85" fmla="*/ 6837145 w 12192000"/>
              <a:gd name="connsiteY85" fmla="*/ 1870724 h 3482342"/>
              <a:gd name="connsiteX86" fmla="*/ 6753991 w 12192000"/>
              <a:gd name="connsiteY86" fmla="*/ 1860969 h 3482342"/>
              <a:gd name="connsiteX87" fmla="*/ 6727754 w 12192000"/>
              <a:gd name="connsiteY87" fmla="*/ 1882372 h 3482342"/>
              <a:gd name="connsiteX88" fmla="*/ 6723371 w 12192000"/>
              <a:gd name="connsiteY88" fmla="*/ 1886494 h 3482342"/>
              <a:gd name="connsiteX89" fmla="*/ 6702779 w 12192000"/>
              <a:gd name="connsiteY89" fmla="*/ 1893601 h 3482342"/>
              <a:gd name="connsiteX90" fmla="*/ 6686657 w 12192000"/>
              <a:gd name="connsiteY90" fmla="*/ 1907344 h 3482342"/>
              <a:gd name="connsiteX91" fmla="*/ 6651330 w 12192000"/>
              <a:gd name="connsiteY91" fmla="*/ 1922921 h 3482342"/>
              <a:gd name="connsiteX92" fmla="*/ 6622958 w 12192000"/>
              <a:gd name="connsiteY92" fmla="*/ 1936255 h 3482342"/>
              <a:gd name="connsiteX93" fmla="*/ 6522602 w 12192000"/>
              <a:gd name="connsiteY93" fmla="*/ 1954133 h 3482342"/>
              <a:gd name="connsiteX94" fmla="*/ 6444344 w 12192000"/>
              <a:gd name="connsiteY94" fmla="*/ 1969663 h 3482342"/>
              <a:gd name="connsiteX95" fmla="*/ 6409626 w 12192000"/>
              <a:gd name="connsiteY95" fmla="*/ 1978846 h 3482342"/>
              <a:gd name="connsiteX96" fmla="*/ 6333446 w 12192000"/>
              <a:gd name="connsiteY96" fmla="*/ 1997163 h 3482342"/>
              <a:gd name="connsiteX97" fmla="*/ 6294933 w 12192000"/>
              <a:gd name="connsiteY97" fmla="*/ 2019412 h 3482342"/>
              <a:gd name="connsiteX98" fmla="*/ 6238719 w 12192000"/>
              <a:gd name="connsiteY98" fmla="*/ 2042547 h 3482342"/>
              <a:gd name="connsiteX99" fmla="*/ 6187205 w 12192000"/>
              <a:gd name="connsiteY99" fmla="*/ 2060048 h 3482342"/>
              <a:gd name="connsiteX100" fmla="*/ 6138780 w 12192000"/>
              <a:gd name="connsiteY100" fmla="*/ 2081918 h 3482342"/>
              <a:gd name="connsiteX101" fmla="*/ 6120125 w 12192000"/>
              <a:gd name="connsiteY101" fmla="*/ 2109475 h 3482342"/>
              <a:gd name="connsiteX102" fmla="*/ 6056576 w 12192000"/>
              <a:gd name="connsiteY102" fmla="*/ 2120066 h 3482342"/>
              <a:gd name="connsiteX103" fmla="*/ 5993794 w 12192000"/>
              <a:gd name="connsiteY103" fmla="*/ 2122569 h 3482342"/>
              <a:gd name="connsiteX104" fmla="*/ 5943601 w 12192000"/>
              <a:gd name="connsiteY104" fmla="*/ 2137719 h 3482342"/>
              <a:gd name="connsiteX105" fmla="*/ 5898141 w 12192000"/>
              <a:gd name="connsiteY105" fmla="*/ 2144806 h 3482342"/>
              <a:gd name="connsiteX106" fmla="*/ 5855337 w 12192000"/>
              <a:gd name="connsiteY106" fmla="*/ 2137719 h 3482342"/>
              <a:gd name="connsiteX107" fmla="*/ 5817682 w 12192000"/>
              <a:gd name="connsiteY107" fmla="*/ 2157358 h 3482342"/>
              <a:gd name="connsiteX108" fmla="*/ 5735300 w 12192000"/>
              <a:gd name="connsiteY108" fmla="*/ 2158902 h 3482342"/>
              <a:gd name="connsiteX109" fmla="*/ 5591469 w 12192000"/>
              <a:gd name="connsiteY109" fmla="*/ 2178389 h 3482342"/>
              <a:gd name="connsiteX110" fmla="*/ 5505818 w 12192000"/>
              <a:gd name="connsiteY110" fmla="*/ 2194207 h 3482342"/>
              <a:gd name="connsiteX111" fmla="*/ 5477574 w 12192000"/>
              <a:gd name="connsiteY111" fmla="*/ 2190677 h 3482342"/>
              <a:gd name="connsiteX112" fmla="*/ 5414282 w 12192000"/>
              <a:gd name="connsiteY112" fmla="*/ 2183070 h 3482342"/>
              <a:gd name="connsiteX113" fmla="*/ 5368369 w 12192000"/>
              <a:gd name="connsiteY113" fmla="*/ 2204272 h 3482342"/>
              <a:gd name="connsiteX114" fmla="*/ 5336354 w 12192000"/>
              <a:gd name="connsiteY114" fmla="*/ 2218920 h 3482342"/>
              <a:gd name="connsiteX115" fmla="*/ 5291263 w 12192000"/>
              <a:gd name="connsiteY115" fmla="*/ 2239182 h 3482342"/>
              <a:gd name="connsiteX116" fmla="*/ 5255152 w 12192000"/>
              <a:gd name="connsiteY116" fmla="*/ 2247164 h 3482342"/>
              <a:gd name="connsiteX117" fmla="*/ 5233796 w 12192000"/>
              <a:gd name="connsiteY117" fmla="*/ 2268260 h 3482342"/>
              <a:gd name="connsiteX118" fmla="*/ 5212786 w 12192000"/>
              <a:gd name="connsiteY118" fmla="*/ 2275408 h 3482342"/>
              <a:gd name="connsiteX119" fmla="*/ 5159401 w 12192000"/>
              <a:gd name="connsiteY119" fmla="*/ 2284343 h 3482342"/>
              <a:gd name="connsiteX120" fmla="*/ 5123830 w 12192000"/>
              <a:gd name="connsiteY120" fmla="*/ 2307070 h 3482342"/>
              <a:gd name="connsiteX121" fmla="*/ 5065426 w 12192000"/>
              <a:gd name="connsiteY121" fmla="*/ 2324076 h 3482342"/>
              <a:gd name="connsiteX122" fmla="*/ 4975908 w 12192000"/>
              <a:gd name="connsiteY122" fmla="*/ 2364128 h 3482342"/>
              <a:gd name="connsiteX123" fmla="*/ 4913723 w 12192000"/>
              <a:gd name="connsiteY123" fmla="*/ 2385265 h 3482342"/>
              <a:gd name="connsiteX124" fmla="*/ 4746485 w 12192000"/>
              <a:gd name="connsiteY124" fmla="*/ 2451769 h 3482342"/>
              <a:gd name="connsiteX125" fmla="*/ 4681588 w 12192000"/>
              <a:gd name="connsiteY125" fmla="*/ 2467494 h 3482342"/>
              <a:gd name="connsiteX126" fmla="*/ 1783655 w 12192000"/>
              <a:gd name="connsiteY126" fmla="*/ 3163860 h 3482342"/>
              <a:gd name="connsiteX127" fmla="*/ 1325955 w 12192000"/>
              <a:gd name="connsiteY127" fmla="*/ 3176692 h 3482342"/>
              <a:gd name="connsiteX128" fmla="*/ 1190384 w 12192000"/>
              <a:gd name="connsiteY128" fmla="*/ 3203504 h 3482342"/>
              <a:gd name="connsiteX129" fmla="*/ 1094537 w 12192000"/>
              <a:gd name="connsiteY129" fmla="*/ 3229469 h 3482342"/>
              <a:gd name="connsiteX130" fmla="*/ 779276 w 12192000"/>
              <a:gd name="connsiteY130" fmla="*/ 3327290 h 3482342"/>
              <a:gd name="connsiteX131" fmla="*/ 600378 w 12192000"/>
              <a:gd name="connsiteY131" fmla="*/ 3335250 h 3482342"/>
              <a:gd name="connsiteX132" fmla="*/ 493457 w 12192000"/>
              <a:gd name="connsiteY132" fmla="*/ 3365044 h 3482342"/>
              <a:gd name="connsiteX133" fmla="*/ 349402 w 12192000"/>
              <a:gd name="connsiteY133" fmla="*/ 3380897 h 3482342"/>
              <a:gd name="connsiteX134" fmla="*/ 225952 w 12192000"/>
              <a:gd name="connsiteY134" fmla="*/ 3426352 h 3482342"/>
              <a:gd name="connsiteX135" fmla="*/ 171000 w 12192000"/>
              <a:gd name="connsiteY135" fmla="*/ 3438892 h 3482342"/>
              <a:gd name="connsiteX136" fmla="*/ 88263 w 12192000"/>
              <a:gd name="connsiteY136" fmla="*/ 3479310 h 3482342"/>
              <a:gd name="connsiteX137" fmla="*/ 46713 w 12192000"/>
              <a:gd name="connsiteY137" fmla="*/ 3462986 h 3482342"/>
              <a:gd name="connsiteX138" fmla="*/ 2765 w 12192000"/>
              <a:gd name="connsiteY138" fmla="*/ 3480770 h 3482342"/>
              <a:gd name="connsiteX139" fmla="*/ 0 w 12192000"/>
              <a:gd name="connsiteY139" fmla="*/ 3482342 h 3482342"/>
              <a:gd name="connsiteX140" fmla="*/ 0 w 12192000"/>
              <a:gd name="connsiteY140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40158 w 12192000"/>
              <a:gd name="connsiteY5" fmla="*/ 651378 h 3482342"/>
              <a:gd name="connsiteX6" fmla="*/ 11923051 w 12192000"/>
              <a:gd name="connsiteY6" fmla="*/ 656045 h 3482342"/>
              <a:gd name="connsiteX7" fmla="*/ 11832939 w 12192000"/>
              <a:gd name="connsiteY7" fmla="*/ 674181 h 3482342"/>
              <a:gd name="connsiteX8" fmla="*/ 11767770 w 12192000"/>
              <a:gd name="connsiteY8" fmla="*/ 683807 h 3482342"/>
              <a:gd name="connsiteX9" fmla="*/ 11728279 w 12192000"/>
              <a:gd name="connsiteY9" fmla="*/ 700816 h 3482342"/>
              <a:gd name="connsiteX10" fmla="*/ 11722533 w 12192000"/>
              <a:gd name="connsiteY10" fmla="*/ 703421 h 3482342"/>
              <a:gd name="connsiteX11" fmla="*/ 11720002 w 12192000"/>
              <a:gd name="connsiteY11" fmla="*/ 710566 h 3482342"/>
              <a:gd name="connsiteX12" fmla="*/ 11707351 w 12192000"/>
              <a:gd name="connsiteY12" fmla="*/ 710310 h 3482342"/>
              <a:gd name="connsiteX13" fmla="*/ 11700369 w 12192000"/>
              <a:gd name="connsiteY13" fmla="*/ 713480 h 3482342"/>
              <a:gd name="connsiteX14" fmla="*/ 11691126 w 12192000"/>
              <a:gd name="connsiteY14" fmla="*/ 726131 h 3482342"/>
              <a:gd name="connsiteX15" fmla="*/ 11657717 w 12192000"/>
              <a:gd name="connsiteY15" fmla="*/ 746701 h 3482342"/>
              <a:gd name="connsiteX16" fmla="*/ 11656818 w 12192000"/>
              <a:gd name="connsiteY16" fmla="*/ 769062 h 3482342"/>
              <a:gd name="connsiteX17" fmla="*/ 11601229 w 12192000"/>
              <a:gd name="connsiteY17" fmla="*/ 785537 h 3482342"/>
              <a:gd name="connsiteX18" fmla="*/ 11501920 w 12192000"/>
              <a:gd name="connsiteY18" fmla="*/ 813109 h 3482342"/>
              <a:gd name="connsiteX19" fmla="*/ 11405286 w 12192000"/>
              <a:gd name="connsiteY19" fmla="*/ 849086 h 3482342"/>
              <a:gd name="connsiteX20" fmla="*/ 11338523 w 12192000"/>
              <a:gd name="connsiteY20" fmla="*/ 852810 h 3482342"/>
              <a:gd name="connsiteX21" fmla="*/ 11334676 w 12192000"/>
              <a:gd name="connsiteY21" fmla="*/ 859677 h 3482342"/>
              <a:gd name="connsiteX22" fmla="*/ 11217448 w 12192000"/>
              <a:gd name="connsiteY22" fmla="*/ 980136 h 3482342"/>
              <a:gd name="connsiteX23" fmla="*/ 11196987 w 12192000"/>
              <a:gd name="connsiteY23" fmla="*/ 1000897 h 3482342"/>
              <a:gd name="connsiteX24" fmla="*/ 11193568 w 12192000"/>
              <a:gd name="connsiteY24" fmla="*/ 1039464 h 3482342"/>
              <a:gd name="connsiteX25" fmla="*/ 11175804 w 12192000"/>
              <a:gd name="connsiteY25" fmla="*/ 1067977 h 3482342"/>
              <a:gd name="connsiteX26" fmla="*/ 11133438 w 12192000"/>
              <a:gd name="connsiteY26" fmla="*/ 1106812 h 3482342"/>
              <a:gd name="connsiteX27" fmla="*/ 11120819 w 12192000"/>
              <a:gd name="connsiteY27" fmla="*/ 1126133 h 3482342"/>
              <a:gd name="connsiteX28" fmla="*/ 11071654 w 12192000"/>
              <a:gd name="connsiteY28" fmla="*/ 1177422 h 3482342"/>
              <a:gd name="connsiteX29" fmla="*/ 11028687 w 12192000"/>
              <a:gd name="connsiteY29" fmla="*/ 1199018 h 3482342"/>
              <a:gd name="connsiteX30" fmla="*/ 10974565 w 12192000"/>
              <a:gd name="connsiteY30" fmla="*/ 1226849 h 3482342"/>
              <a:gd name="connsiteX31" fmla="*/ 10960443 w 12192000"/>
              <a:gd name="connsiteY31" fmla="*/ 1244502 h 3482342"/>
              <a:gd name="connsiteX32" fmla="*/ 10879242 w 12192000"/>
              <a:gd name="connsiteY32" fmla="*/ 1269215 h 3482342"/>
              <a:gd name="connsiteX33" fmla="*/ 10850998 w 12192000"/>
              <a:gd name="connsiteY33" fmla="*/ 1269215 h 3482342"/>
              <a:gd name="connsiteX34" fmla="*/ 10815658 w 12192000"/>
              <a:gd name="connsiteY34" fmla="*/ 1287849 h 3482342"/>
              <a:gd name="connsiteX35" fmla="*/ 10723900 w 12192000"/>
              <a:gd name="connsiteY35" fmla="*/ 1318642 h 3482342"/>
              <a:gd name="connsiteX36" fmla="*/ 10699186 w 12192000"/>
              <a:gd name="connsiteY36" fmla="*/ 1322173 h 3482342"/>
              <a:gd name="connsiteX37" fmla="*/ 10676375 w 12192000"/>
              <a:gd name="connsiteY37" fmla="*/ 1342640 h 3482342"/>
              <a:gd name="connsiteX38" fmla="*/ 10636304 w 12192000"/>
              <a:gd name="connsiteY38" fmla="*/ 1342641 h 3482342"/>
              <a:gd name="connsiteX39" fmla="*/ 10603863 w 12192000"/>
              <a:gd name="connsiteY39" fmla="*/ 1346886 h 3482342"/>
              <a:gd name="connsiteX40" fmla="*/ 10573203 w 12192000"/>
              <a:gd name="connsiteY40" fmla="*/ 1351996 h 3482342"/>
              <a:gd name="connsiteX41" fmla="*/ 10547375 w 12192000"/>
              <a:gd name="connsiteY41" fmla="*/ 1375130 h 3482342"/>
              <a:gd name="connsiteX42" fmla="*/ 10513263 w 12192000"/>
              <a:gd name="connsiteY42" fmla="*/ 1371939 h 3482342"/>
              <a:gd name="connsiteX43" fmla="*/ 10487356 w 12192000"/>
              <a:gd name="connsiteY43" fmla="*/ 1385722 h 3482342"/>
              <a:gd name="connsiteX44" fmla="*/ 10464012 w 12192000"/>
              <a:gd name="connsiteY44" fmla="*/ 1391778 h 3482342"/>
              <a:gd name="connsiteX45" fmla="*/ 10439694 w 12192000"/>
              <a:gd name="connsiteY45" fmla="*/ 1406905 h 3482342"/>
              <a:gd name="connsiteX46" fmla="*/ 10405409 w 12192000"/>
              <a:gd name="connsiteY46" fmla="*/ 1422789 h 3482342"/>
              <a:gd name="connsiteX47" fmla="*/ 10370530 w 12192000"/>
              <a:gd name="connsiteY47" fmla="*/ 1441596 h 3482342"/>
              <a:gd name="connsiteX48" fmla="*/ 10300239 w 12192000"/>
              <a:gd name="connsiteY48" fmla="*/ 1456332 h 3482342"/>
              <a:gd name="connsiteX49" fmla="*/ 10264922 w 12192000"/>
              <a:gd name="connsiteY49" fmla="*/ 1472107 h 3482342"/>
              <a:gd name="connsiteX50" fmla="*/ 10229629 w 12192000"/>
              <a:gd name="connsiteY50" fmla="*/ 1470454 h 3482342"/>
              <a:gd name="connsiteX51" fmla="*/ 10201385 w 12192000"/>
              <a:gd name="connsiteY51" fmla="*/ 1477515 h 3482342"/>
              <a:gd name="connsiteX52" fmla="*/ 10151958 w 12192000"/>
              <a:gd name="connsiteY52" fmla="*/ 1477515 h 3482342"/>
              <a:gd name="connsiteX53" fmla="*/ 10120184 w 12192000"/>
              <a:gd name="connsiteY53" fmla="*/ 1466924 h 3482342"/>
              <a:gd name="connsiteX54" fmla="*/ 10081348 w 12192000"/>
              <a:gd name="connsiteY54" fmla="*/ 1481046 h 3482342"/>
              <a:gd name="connsiteX55" fmla="*/ 10058690 w 12192000"/>
              <a:gd name="connsiteY55" fmla="*/ 1474888 h 3482342"/>
              <a:gd name="connsiteX56" fmla="*/ 10004424 w 12192000"/>
              <a:gd name="connsiteY56" fmla="*/ 1489801 h 3482342"/>
              <a:gd name="connsiteX57" fmla="*/ 9999951 w 12192000"/>
              <a:gd name="connsiteY57" fmla="*/ 1499127 h 3482342"/>
              <a:gd name="connsiteX58" fmla="*/ 9845462 w 12192000"/>
              <a:gd name="connsiteY58" fmla="*/ 1548192 h 3482342"/>
              <a:gd name="connsiteX59" fmla="*/ 9736156 w 12192000"/>
              <a:gd name="connsiteY59" fmla="*/ 1581928 h 3482342"/>
              <a:gd name="connsiteX60" fmla="*/ 9693355 w 12192000"/>
              <a:gd name="connsiteY60" fmla="*/ 1602632 h 3482342"/>
              <a:gd name="connsiteX61" fmla="*/ 9664242 w 12192000"/>
              <a:gd name="connsiteY61" fmla="*/ 1622075 h 3482342"/>
              <a:gd name="connsiteX62" fmla="*/ 9579195 w 12192000"/>
              <a:gd name="connsiteY62" fmla="*/ 1648017 h 3482342"/>
              <a:gd name="connsiteX63" fmla="*/ 9433652 w 12192000"/>
              <a:gd name="connsiteY63" fmla="*/ 1681174 h 3482342"/>
              <a:gd name="connsiteX64" fmla="*/ 9403775 w 12192000"/>
              <a:gd name="connsiteY64" fmla="*/ 1690403 h 3482342"/>
              <a:gd name="connsiteX65" fmla="*/ 9382503 w 12192000"/>
              <a:gd name="connsiteY65" fmla="*/ 1706957 h 3482342"/>
              <a:gd name="connsiteX66" fmla="*/ 9381410 w 12192000"/>
              <a:gd name="connsiteY66" fmla="*/ 1718312 h 3482342"/>
              <a:gd name="connsiteX67" fmla="*/ 9365685 w 12192000"/>
              <a:gd name="connsiteY67" fmla="*/ 1724772 h 3482342"/>
              <a:gd name="connsiteX68" fmla="*/ 9278020 w 12192000"/>
              <a:gd name="connsiteY68" fmla="*/ 1741161 h 3482342"/>
              <a:gd name="connsiteX69" fmla="*/ 9217145 w 12192000"/>
              <a:gd name="connsiteY69" fmla="*/ 1771195 h 3482342"/>
              <a:gd name="connsiteX70" fmla="*/ 8955875 w 12192000"/>
              <a:gd name="connsiteY70" fmla="*/ 1796806 h 3482342"/>
              <a:gd name="connsiteX71" fmla="*/ 8648415 w 12192000"/>
              <a:gd name="connsiteY71" fmla="*/ 1878623 h 3482342"/>
              <a:gd name="connsiteX72" fmla="*/ 8538519 w 12192000"/>
              <a:gd name="connsiteY72" fmla="*/ 1894114 h 3482342"/>
              <a:gd name="connsiteX73" fmla="*/ 8506541 w 12192000"/>
              <a:gd name="connsiteY73" fmla="*/ 1905955 h 3482342"/>
              <a:gd name="connsiteX74" fmla="*/ 8236214 w 12192000"/>
              <a:gd name="connsiteY74" fmla="*/ 1909725 h 3482342"/>
              <a:gd name="connsiteX75" fmla="*/ 8132104 w 12192000"/>
              <a:gd name="connsiteY75" fmla="*/ 1895727 h 3482342"/>
              <a:gd name="connsiteX76" fmla="*/ 7918078 w 12192000"/>
              <a:gd name="connsiteY76" fmla="*/ 1862668 h 3482342"/>
              <a:gd name="connsiteX77" fmla="*/ 7817899 w 12192000"/>
              <a:gd name="connsiteY77" fmla="*/ 1862176 h 3482342"/>
              <a:gd name="connsiteX78" fmla="*/ 7768994 w 12192000"/>
              <a:gd name="connsiteY78" fmla="*/ 1855721 h 3482342"/>
              <a:gd name="connsiteX79" fmla="*/ 7618027 w 12192000"/>
              <a:gd name="connsiteY79" fmla="*/ 1830959 h 3482342"/>
              <a:gd name="connsiteX80" fmla="*/ 7449425 w 12192000"/>
              <a:gd name="connsiteY80" fmla="*/ 1810910 h 3482342"/>
              <a:gd name="connsiteX81" fmla="*/ 7342915 w 12192000"/>
              <a:gd name="connsiteY81" fmla="*/ 1819827 h 3482342"/>
              <a:gd name="connsiteX82" fmla="*/ 7255191 w 12192000"/>
              <a:gd name="connsiteY82" fmla="*/ 1834354 h 3482342"/>
              <a:gd name="connsiteX83" fmla="*/ 7131205 w 12192000"/>
              <a:gd name="connsiteY83" fmla="*/ 1845557 h 3482342"/>
              <a:gd name="connsiteX84" fmla="*/ 6941837 w 12192000"/>
              <a:gd name="connsiteY84" fmla="*/ 1840640 h 3482342"/>
              <a:gd name="connsiteX85" fmla="*/ 6837145 w 12192000"/>
              <a:gd name="connsiteY85" fmla="*/ 1870724 h 3482342"/>
              <a:gd name="connsiteX86" fmla="*/ 6753991 w 12192000"/>
              <a:gd name="connsiteY86" fmla="*/ 1860969 h 3482342"/>
              <a:gd name="connsiteX87" fmla="*/ 6727754 w 12192000"/>
              <a:gd name="connsiteY87" fmla="*/ 1882372 h 3482342"/>
              <a:gd name="connsiteX88" fmla="*/ 6723371 w 12192000"/>
              <a:gd name="connsiteY88" fmla="*/ 1886494 h 3482342"/>
              <a:gd name="connsiteX89" fmla="*/ 6702779 w 12192000"/>
              <a:gd name="connsiteY89" fmla="*/ 1893601 h 3482342"/>
              <a:gd name="connsiteX90" fmla="*/ 6686657 w 12192000"/>
              <a:gd name="connsiteY90" fmla="*/ 1907344 h 3482342"/>
              <a:gd name="connsiteX91" fmla="*/ 6651330 w 12192000"/>
              <a:gd name="connsiteY91" fmla="*/ 1922921 h 3482342"/>
              <a:gd name="connsiteX92" fmla="*/ 6622958 w 12192000"/>
              <a:gd name="connsiteY92" fmla="*/ 1936255 h 3482342"/>
              <a:gd name="connsiteX93" fmla="*/ 6522602 w 12192000"/>
              <a:gd name="connsiteY93" fmla="*/ 1954133 h 3482342"/>
              <a:gd name="connsiteX94" fmla="*/ 6444344 w 12192000"/>
              <a:gd name="connsiteY94" fmla="*/ 1969663 h 3482342"/>
              <a:gd name="connsiteX95" fmla="*/ 6409626 w 12192000"/>
              <a:gd name="connsiteY95" fmla="*/ 1978846 h 3482342"/>
              <a:gd name="connsiteX96" fmla="*/ 6333446 w 12192000"/>
              <a:gd name="connsiteY96" fmla="*/ 1997163 h 3482342"/>
              <a:gd name="connsiteX97" fmla="*/ 6294933 w 12192000"/>
              <a:gd name="connsiteY97" fmla="*/ 2019412 h 3482342"/>
              <a:gd name="connsiteX98" fmla="*/ 6238719 w 12192000"/>
              <a:gd name="connsiteY98" fmla="*/ 2042547 h 3482342"/>
              <a:gd name="connsiteX99" fmla="*/ 6187205 w 12192000"/>
              <a:gd name="connsiteY99" fmla="*/ 2060048 h 3482342"/>
              <a:gd name="connsiteX100" fmla="*/ 6138780 w 12192000"/>
              <a:gd name="connsiteY100" fmla="*/ 2081918 h 3482342"/>
              <a:gd name="connsiteX101" fmla="*/ 6120125 w 12192000"/>
              <a:gd name="connsiteY101" fmla="*/ 2109475 h 3482342"/>
              <a:gd name="connsiteX102" fmla="*/ 6056576 w 12192000"/>
              <a:gd name="connsiteY102" fmla="*/ 2120066 h 3482342"/>
              <a:gd name="connsiteX103" fmla="*/ 5993794 w 12192000"/>
              <a:gd name="connsiteY103" fmla="*/ 2122569 h 3482342"/>
              <a:gd name="connsiteX104" fmla="*/ 5943601 w 12192000"/>
              <a:gd name="connsiteY104" fmla="*/ 2137719 h 3482342"/>
              <a:gd name="connsiteX105" fmla="*/ 5898141 w 12192000"/>
              <a:gd name="connsiteY105" fmla="*/ 2144806 h 3482342"/>
              <a:gd name="connsiteX106" fmla="*/ 5855337 w 12192000"/>
              <a:gd name="connsiteY106" fmla="*/ 2137719 h 3482342"/>
              <a:gd name="connsiteX107" fmla="*/ 5817682 w 12192000"/>
              <a:gd name="connsiteY107" fmla="*/ 2157358 h 3482342"/>
              <a:gd name="connsiteX108" fmla="*/ 5735300 w 12192000"/>
              <a:gd name="connsiteY108" fmla="*/ 2158902 h 3482342"/>
              <a:gd name="connsiteX109" fmla="*/ 5591469 w 12192000"/>
              <a:gd name="connsiteY109" fmla="*/ 2178389 h 3482342"/>
              <a:gd name="connsiteX110" fmla="*/ 5505818 w 12192000"/>
              <a:gd name="connsiteY110" fmla="*/ 2194207 h 3482342"/>
              <a:gd name="connsiteX111" fmla="*/ 5477574 w 12192000"/>
              <a:gd name="connsiteY111" fmla="*/ 2190677 h 3482342"/>
              <a:gd name="connsiteX112" fmla="*/ 5414282 w 12192000"/>
              <a:gd name="connsiteY112" fmla="*/ 2183070 h 3482342"/>
              <a:gd name="connsiteX113" fmla="*/ 5368369 w 12192000"/>
              <a:gd name="connsiteY113" fmla="*/ 2204272 h 3482342"/>
              <a:gd name="connsiteX114" fmla="*/ 5336354 w 12192000"/>
              <a:gd name="connsiteY114" fmla="*/ 2218920 h 3482342"/>
              <a:gd name="connsiteX115" fmla="*/ 5291263 w 12192000"/>
              <a:gd name="connsiteY115" fmla="*/ 2239182 h 3482342"/>
              <a:gd name="connsiteX116" fmla="*/ 5255152 w 12192000"/>
              <a:gd name="connsiteY116" fmla="*/ 2247164 h 3482342"/>
              <a:gd name="connsiteX117" fmla="*/ 5233796 w 12192000"/>
              <a:gd name="connsiteY117" fmla="*/ 2268260 h 3482342"/>
              <a:gd name="connsiteX118" fmla="*/ 5212786 w 12192000"/>
              <a:gd name="connsiteY118" fmla="*/ 2275408 h 3482342"/>
              <a:gd name="connsiteX119" fmla="*/ 5159401 w 12192000"/>
              <a:gd name="connsiteY119" fmla="*/ 2284343 h 3482342"/>
              <a:gd name="connsiteX120" fmla="*/ 5123830 w 12192000"/>
              <a:gd name="connsiteY120" fmla="*/ 2307070 h 3482342"/>
              <a:gd name="connsiteX121" fmla="*/ 5065426 w 12192000"/>
              <a:gd name="connsiteY121" fmla="*/ 2324076 h 3482342"/>
              <a:gd name="connsiteX122" fmla="*/ 4975908 w 12192000"/>
              <a:gd name="connsiteY122" fmla="*/ 2364128 h 3482342"/>
              <a:gd name="connsiteX123" fmla="*/ 4913723 w 12192000"/>
              <a:gd name="connsiteY123" fmla="*/ 2385265 h 3482342"/>
              <a:gd name="connsiteX124" fmla="*/ 4746485 w 12192000"/>
              <a:gd name="connsiteY124" fmla="*/ 2451769 h 3482342"/>
              <a:gd name="connsiteX125" fmla="*/ 4681588 w 12192000"/>
              <a:gd name="connsiteY125" fmla="*/ 2467494 h 3482342"/>
              <a:gd name="connsiteX126" fmla="*/ 1783655 w 12192000"/>
              <a:gd name="connsiteY126" fmla="*/ 3163860 h 3482342"/>
              <a:gd name="connsiteX127" fmla="*/ 1325955 w 12192000"/>
              <a:gd name="connsiteY127" fmla="*/ 3176692 h 3482342"/>
              <a:gd name="connsiteX128" fmla="*/ 1190384 w 12192000"/>
              <a:gd name="connsiteY128" fmla="*/ 3203504 h 3482342"/>
              <a:gd name="connsiteX129" fmla="*/ 1094537 w 12192000"/>
              <a:gd name="connsiteY129" fmla="*/ 3229469 h 3482342"/>
              <a:gd name="connsiteX130" fmla="*/ 779276 w 12192000"/>
              <a:gd name="connsiteY130" fmla="*/ 3327290 h 3482342"/>
              <a:gd name="connsiteX131" fmla="*/ 600378 w 12192000"/>
              <a:gd name="connsiteY131" fmla="*/ 3335250 h 3482342"/>
              <a:gd name="connsiteX132" fmla="*/ 493457 w 12192000"/>
              <a:gd name="connsiteY132" fmla="*/ 3365044 h 3482342"/>
              <a:gd name="connsiteX133" fmla="*/ 349402 w 12192000"/>
              <a:gd name="connsiteY133" fmla="*/ 3380897 h 3482342"/>
              <a:gd name="connsiteX134" fmla="*/ 225952 w 12192000"/>
              <a:gd name="connsiteY134" fmla="*/ 3426352 h 3482342"/>
              <a:gd name="connsiteX135" fmla="*/ 171000 w 12192000"/>
              <a:gd name="connsiteY135" fmla="*/ 3438892 h 3482342"/>
              <a:gd name="connsiteX136" fmla="*/ 88263 w 12192000"/>
              <a:gd name="connsiteY136" fmla="*/ 3479310 h 3482342"/>
              <a:gd name="connsiteX137" fmla="*/ 46713 w 12192000"/>
              <a:gd name="connsiteY137" fmla="*/ 3462986 h 3482342"/>
              <a:gd name="connsiteX138" fmla="*/ 2765 w 12192000"/>
              <a:gd name="connsiteY138" fmla="*/ 3480770 h 3482342"/>
              <a:gd name="connsiteX139" fmla="*/ 0 w 12192000"/>
              <a:gd name="connsiteY139" fmla="*/ 3482342 h 3482342"/>
              <a:gd name="connsiteX140" fmla="*/ 0 w 12192000"/>
              <a:gd name="connsiteY140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40158 w 12192000"/>
              <a:gd name="connsiteY5" fmla="*/ 651378 h 3482342"/>
              <a:gd name="connsiteX6" fmla="*/ 11923051 w 12192000"/>
              <a:gd name="connsiteY6" fmla="*/ 656045 h 3482342"/>
              <a:gd name="connsiteX7" fmla="*/ 11832939 w 12192000"/>
              <a:gd name="connsiteY7" fmla="*/ 674181 h 3482342"/>
              <a:gd name="connsiteX8" fmla="*/ 11767770 w 12192000"/>
              <a:gd name="connsiteY8" fmla="*/ 683807 h 3482342"/>
              <a:gd name="connsiteX9" fmla="*/ 11728279 w 12192000"/>
              <a:gd name="connsiteY9" fmla="*/ 700816 h 3482342"/>
              <a:gd name="connsiteX10" fmla="*/ 11722533 w 12192000"/>
              <a:gd name="connsiteY10" fmla="*/ 703421 h 3482342"/>
              <a:gd name="connsiteX11" fmla="*/ 11720002 w 12192000"/>
              <a:gd name="connsiteY11" fmla="*/ 710566 h 3482342"/>
              <a:gd name="connsiteX12" fmla="*/ 11707351 w 12192000"/>
              <a:gd name="connsiteY12" fmla="*/ 710310 h 3482342"/>
              <a:gd name="connsiteX13" fmla="*/ 11700369 w 12192000"/>
              <a:gd name="connsiteY13" fmla="*/ 713480 h 3482342"/>
              <a:gd name="connsiteX14" fmla="*/ 11691126 w 12192000"/>
              <a:gd name="connsiteY14" fmla="*/ 726131 h 3482342"/>
              <a:gd name="connsiteX15" fmla="*/ 11657717 w 12192000"/>
              <a:gd name="connsiteY15" fmla="*/ 746701 h 3482342"/>
              <a:gd name="connsiteX16" fmla="*/ 11656818 w 12192000"/>
              <a:gd name="connsiteY16" fmla="*/ 769062 h 3482342"/>
              <a:gd name="connsiteX17" fmla="*/ 11601229 w 12192000"/>
              <a:gd name="connsiteY17" fmla="*/ 785537 h 3482342"/>
              <a:gd name="connsiteX18" fmla="*/ 11501920 w 12192000"/>
              <a:gd name="connsiteY18" fmla="*/ 813109 h 3482342"/>
              <a:gd name="connsiteX19" fmla="*/ 11405286 w 12192000"/>
              <a:gd name="connsiteY19" fmla="*/ 849086 h 3482342"/>
              <a:gd name="connsiteX20" fmla="*/ 11338523 w 12192000"/>
              <a:gd name="connsiteY20" fmla="*/ 852810 h 3482342"/>
              <a:gd name="connsiteX21" fmla="*/ 11334676 w 12192000"/>
              <a:gd name="connsiteY21" fmla="*/ 859677 h 3482342"/>
              <a:gd name="connsiteX22" fmla="*/ 11217448 w 12192000"/>
              <a:gd name="connsiteY22" fmla="*/ 980136 h 3482342"/>
              <a:gd name="connsiteX23" fmla="*/ 11196987 w 12192000"/>
              <a:gd name="connsiteY23" fmla="*/ 1000897 h 3482342"/>
              <a:gd name="connsiteX24" fmla="*/ 11193568 w 12192000"/>
              <a:gd name="connsiteY24" fmla="*/ 1039464 h 3482342"/>
              <a:gd name="connsiteX25" fmla="*/ 11175804 w 12192000"/>
              <a:gd name="connsiteY25" fmla="*/ 1067977 h 3482342"/>
              <a:gd name="connsiteX26" fmla="*/ 11133438 w 12192000"/>
              <a:gd name="connsiteY26" fmla="*/ 1106812 h 3482342"/>
              <a:gd name="connsiteX27" fmla="*/ 11120819 w 12192000"/>
              <a:gd name="connsiteY27" fmla="*/ 1126133 h 3482342"/>
              <a:gd name="connsiteX28" fmla="*/ 11071654 w 12192000"/>
              <a:gd name="connsiteY28" fmla="*/ 1177422 h 3482342"/>
              <a:gd name="connsiteX29" fmla="*/ 11028687 w 12192000"/>
              <a:gd name="connsiteY29" fmla="*/ 1199018 h 3482342"/>
              <a:gd name="connsiteX30" fmla="*/ 10974565 w 12192000"/>
              <a:gd name="connsiteY30" fmla="*/ 1226849 h 3482342"/>
              <a:gd name="connsiteX31" fmla="*/ 10960443 w 12192000"/>
              <a:gd name="connsiteY31" fmla="*/ 1244502 h 3482342"/>
              <a:gd name="connsiteX32" fmla="*/ 10879242 w 12192000"/>
              <a:gd name="connsiteY32" fmla="*/ 1269215 h 3482342"/>
              <a:gd name="connsiteX33" fmla="*/ 10850998 w 12192000"/>
              <a:gd name="connsiteY33" fmla="*/ 1269215 h 3482342"/>
              <a:gd name="connsiteX34" fmla="*/ 10815658 w 12192000"/>
              <a:gd name="connsiteY34" fmla="*/ 1287849 h 3482342"/>
              <a:gd name="connsiteX35" fmla="*/ 10723900 w 12192000"/>
              <a:gd name="connsiteY35" fmla="*/ 1318642 h 3482342"/>
              <a:gd name="connsiteX36" fmla="*/ 10699186 w 12192000"/>
              <a:gd name="connsiteY36" fmla="*/ 1322173 h 3482342"/>
              <a:gd name="connsiteX37" fmla="*/ 10676375 w 12192000"/>
              <a:gd name="connsiteY37" fmla="*/ 1342640 h 3482342"/>
              <a:gd name="connsiteX38" fmla="*/ 10636304 w 12192000"/>
              <a:gd name="connsiteY38" fmla="*/ 1342641 h 3482342"/>
              <a:gd name="connsiteX39" fmla="*/ 10603863 w 12192000"/>
              <a:gd name="connsiteY39" fmla="*/ 1346886 h 3482342"/>
              <a:gd name="connsiteX40" fmla="*/ 10573203 w 12192000"/>
              <a:gd name="connsiteY40" fmla="*/ 1351996 h 3482342"/>
              <a:gd name="connsiteX41" fmla="*/ 10547375 w 12192000"/>
              <a:gd name="connsiteY41" fmla="*/ 1375130 h 3482342"/>
              <a:gd name="connsiteX42" fmla="*/ 10513263 w 12192000"/>
              <a:gd name="connsiteY42" fmla="*/ 1371939 h 3482342"/>
              <a:gd name="connsiteX43" fmla="*/ 10487356 w 12192000"/>
              <a:gd name="connsiteY43" fmla="*/ 1385722 h 3482342"/>
              <a:gd name="connsiteX44" fmla="*/ 10464012 w 12192000"/>
              <a:gd name="connsiteY44" fmla="*/ 1391778 h 3482342"/>
              <a:gd name="connsiteX45" fmla="*/ 10439694 w 12192000"/>
              <a:gd name="connsiteY45" fmla="*/ 1406905 h 3482342"/>
              <a:gd name="connsiteX46" fmla="*/ 10405409 w 12192000"/>
              <a:gd name="connsiteY46" fmla="*/ 1422789 h 3482342"/>
              <a:gd name="connsiteX47" fmla="*/ 10370530 w 12192000"/>
              <a:gd name="connsiteY47" fmla="*/ 1441596 h 3482342"/>
              <a:gd name="connsiteX48" fmla="*/ 10300239 w 12192000"/>
              <a:gd name="connsiteY48" fmla="*/ 1456332 h 3482342"/>
              <a:gd name="connsiteX49" fmla="*/ 10264922 w 12192000"/>
              <a:gd name="connsiteY49" fmla="*/ 1472107 h 3482342"/>
              <a:gd name="connsiteX50" fmla="*/ 10229629 w 12192000"/>
              <a:gd name="connsiteY50" fmla="*/ 1470454 h 3482342"/>
              <a:gd name="connsiteX51" fmla="*/ 10201385 w 12192000"/>
              <a:gd name="connsiteY51" fmla="*/ 1477515 h 3482342"/>
              <a:gd name="connsiteX52" fmla="*/ 10151958 w 12192000"/>
              <a:gd name="connsiteY52" fmla="*/ 1477515 h 3482342"/>
              <a:gd name="connsiteX53" fmla="*/ 10120184 w 12192000"/>
              <a:gd name="connsiteY53" fmla="*/ 1466924 h 3482342"/>
              <a:gd name="connsiteX54" fmla="*/ 10081348 w 12192000"/>
              <a:gd name="connsiteY54" fmla="*/ 1481046 h 3482342"/>
              <a:gd name="connsiteX55" fmla="*/ 10058690 w 12192000"/>
              <a:gd name="connsiteY55" fmla="*/ 1474888 h 3482342"/>
              <a:gd name="connsiteX56" fmla="*/ 10004424 w 12192000"/>
              <a:gd name="connsiteY56" fmla="*/ 1489801 h 3482342"/>
              <a:gd name="connsiteX57" fmla="*/ 9999951 w 12192000"/>
              <a:gd name="connsiteY57" fmla="*/ 1499127 h 3482342"/>
              <a:gd name="connsiteX58" fmla="*/ 9845462 w 12192000"/>
              <a:gd name="connsiteY58" fmla="*/ 1548192 h 3482342"/>
              <a:gd name="connsiteX59" fmla="*/ 9736156 w 12192000"/>
              <a:gd name="connsiteY59" fmla="*/ 1581928 h 3482342"/>
              <a:gd name="connsiteX60" fmla="*/ 9693355 w 12192000"/>
              <a:gd name="connsiteY60" fmla="*/ 1602632 h 3482342"/>
              <a:gd name="connsiteX61" fmla="*/ 9664242 w 12192000"/>
              <a:gd name="connsiteY61" fmla="*/ 1622075 h 3482342"/>
              <a:gd name="connsiteX62" fmla="*/ 9579195 w 12192000"/>
              <a:gd name="connsiteY62" fmla="*/ 1648017 h 3482342"/>
              <a:gd name="connsiteX63" fmla="*/ 9433652 w 12192000"/>
              <a:gd name="connsiteY63" fmla="*/ 1681174 h 3482342"/>
              <a:gd name="connsiteX64" fmla="*/ 9403775 w 12192000"/>
              <a:gd name="connsiteY64" fmla="*/ 1690403 h 3482342"/>
              <a:gd name="connsiteX65" fmla="*/ 9382503 w 12192000"/>
              <a:gd name="connsiteY65" fmla="*/ 1706957 h 3482342"/>
              <a:gd name="connsiteX66" fmla="*/ 9381410 w 12192000"/>
              <a:gd name="connsiteY66" fmla="*/ 1718312 h 3482342"/>
              <a:gd name="connsiteX67" fmla="*/ 9365685 w 12192000"/>
              <a:gd name="connsiteY67" fmla="*/ 1724772 h 3482342"/>
              <a:gd name="connsiteX68" fmla="*/ 9278020 w 12192000"/>
              <a:gd name="connsiteY68" fmla="*/ 1741161 h 3482342"/>
              <a:gd name="connsiteX69" fmla="*/ 9217145 w 12192000"/>
              <a:gd name="connsiteY69" fmla="*/ 1771195 h 3482342"/>
              <a:gd name="connsiteX70" fmla="*/ 8955875 w 12192000"/>
              <a:gd name="connsiteY70" fmla="*/ 1796806 h 3482342"/>
              <a:gd name="connsiteX71" fmla="*/ 8648415 w 12192000"/>
              <a:gd name="connsiteY71" fmla="*/ 1878623 h 3482342"/>
              <a:gd name="connsiteX72" fmla="*/ 8538519 w 12192000"/>
              <a:gd name="connsiteY72" fmla="*/ 1894114 h 3482342"/>
              <a:gd name="connsiteX73" fmla="*/ 8506541 w 12192000"/>
              <a:gd name="connsiteY73" fmla="*/ 1905955 h 3482342"/>
              <a:gd name="connsiteX74" fmla="*/ 8236214 w 12192000"/>
              <a:gd name="connsiteY74" fmla="*/ 1909725 h 3482342"/>
              <a:gd name="connsiteX75" fmla="*/ 8132104 w 12192000"/>
              <a:gd name="connsiteY75" fmla="*/ 1895727 h 3482342"/>
              <a:gd name="connsiteX76" fmla="*/ 7918078 w 12192000"/>
              <a:gd name="connsiteY76" fmla="*/ 1862668 h 3482342"/>
              <a:gd name="connsiteX77" fmla="*/ 7817899 w 12192000"/>
              <a:gd name="connsiteY77" fmla="*/ 1862176 h 3482342"/>
              <a:gd name="connsiteX78" fmla="*/ 7768994 w 12192000"/>
              <a:gd name="connsiteY78" fmla="*/ 1855721 h 3482342"/>
              <a:gd name="connsiteX79" fmla="*/ 7618027 w 12192000"/>
              <a:gd name="connsiteY79" fmla="*/ 1830959 h 3482342"/>
              <a:gd name="connsiteX80" fmla="*/ 7449425 w 12192000"/>
              <a:gd name="connsiteY80" fmla="*/ 1810910 h 3482342"/>
              <a:gd name="connsiteX81" fmla="*/ 7342915 w 12192000"/>
              <a:gd name="connsiteY81" fmla="*/ 1819827 h 3482342"/>
              <a:gd name="connsiteX82" fmla="*/ 7255191 w 12192000"/>
              <a:gd name="connsiteY82" fmla="*/ 1834354 h 3482342"/>
              <a:gd name="connsiteX83" fmla="*/ 7131205 w 12192000"/>
              <a:gd name="connsiteY83" fmla="*/ 1845557 h 3482342"/>
              <a:gd name="connsiteX84" fmla="*/ 6941837 w 12192000"/>
              <a:gd name="connsiteY84" fmla="*/ 1840640 h 3482342"/>
              <a:gd name="connsiteX85" fmla="*/ 6837145 w 12192000"/>
              <a:gd name="connsiteY85" fmla="*/ 1870724 h 3482342"/>
              <a:gd name="connsiteX86" fmla="*/ 6753991 w 12192000"/>
              <a:gd name="connsiteY86" fmla="*/ 1860969 h 3482342"/>
              <a:gd name="connsiteX87" fmla="*/ 6727754 w 12192000"/>
              <a:gd name="connsiteY87" fmla="*/ 1882372 h 3482342"/>
              <a:gd name="connsiteX88" fmla="*/ 6723371 w 12192000"/>
              <a:gd name="connsiteY88" fmla="*/ 1886494 h 3482342"/>
              <a:gd name="connsiteX89" fmla="*/ 6702779 w 12192000"/>
              <a:gd name="connsiteY89" fmla="*/ 1893601 h 3482342"/>
              <a:gd name="connsiteX90" fmla="*/ 6686657 w 12192000"/>
              <a:gd name="connsiteY90" fmla="*/ 1907344 h 3482342"/>
              <a:gd name="connsiteX91" fmla="*/ 6651330 w 12192000"/>
              <a:gd name="connsiteY91" fmla="*/ 1922921 h 3482342"/>
              <a:gd name="connsiteX92" fmla="*/ 6622958 w 12192000"/>
              <a:gd name="connsiteY92" fmla="*/ 1936255 h 3482342"/>
              <a:gd name="connsiteX93" fmla="*/ 6522602 w 12192000"/>
              <a:gd name="connsiteY93" fmla="*/ 1954133 h 3482342"/>
              <a:gd name="connsiteX94" fmla="*/ 6444344 w 12192000"/>
              <a:gd name="connsiteY94" fmla="*/ 1969663 h 3482342"/>
              <a:gd name="connsiteX95" fmla="*/ 6409626 w 12192000"/>
              <a:gd name="connsiteY95" fmla="*/ 1978846 h 3482342"/>
              <a:gd name="connsiteX96" fmla="*/ 6333446 w 12192000"/>
              <a:gd name="connsiteY96" fmla="*/ 1997163 h 3482342"/>
              <a:gd name="connsiteX97" fmla="*/ 6294933 w 12192000"/>
              <a:gd name="connsiteY97" fmla="*/ 2019412 h 3482342"/>
              <a:gd name="connsiteX98" fmla="*/ 6238719 w 12192000"/>
              <a:gd name="connsiteY98" fmla="*/ 2042547 h 3482342"/>
              <a:gd name="connsiteX99" fmla="*/ 6187205 w 12192000"/>
              <a:gd name="connsiteY99" fmla="*/ 2060048 h 3482342"/>
              <a:gd name="connsiteX100" fmla="*/ 6138780 w 12192000"/>
              <a:gd name="connsiteY100" fmla="*/ 2081918 h 3482342"/>
              <a:gd name="connsiteX101" fmla="*/ 6120125 w 12192000"/>
              <a:gd name="connsiteY101" fmla="*/ 2109475 h 3482342"/>
              <a:gd name="connsiteX102" fmla="*/ 6056576 w 12192000"/>
              <a:gd name="connsiteY102" fmla="*/ 2120066 h 3482342"/>
              <a:gd name="connsiteX103" fmla="*/ 5993794 w 12192000"/>
              <a:gd name="connsiteY103" fmla="*/ 2122569 h 3482342"/>
              <a:gd name="connsiteX104" fmla="*/ 5943601 w 12192000"/>
              <a:gd name="connsiteY104" fmla="*/ 2137719 h 3482342"/>
              <a:gd name="connsiteX105" fmla="*/ 5898141 w 12192000"/>
              <a:gd name="connsiteY105" fmla="*/ 2144806 h 3482342"/>
              <a:gd name="connsiteX106" fmla="*/ 5855337 w 12192000"/>
              <a:gd name="connsiteY106" fmla="*/ 2137719 h 3482342"/>
              <a:gd name="connsiteX107" fmla="*/ 5817682 w 12192000"/>
              <a:gd name="connsiteY107" fmla="*/ 2157358 h 3482342"/>
              <a:gd name="connsiteX108" fmla="*/ 5735300 w 12192000"/>
              <a:gd name="connsiteY108" fmla="*/ 2158902 h 3482342"/>
              <a:gd name="connsiteX109" fmla="*/ 5591469 w 12192000"/>
              <a:gd name="connsiteY109" fmla="*/ 2178389 h 3482342"/>
              <a:gd name="connsiteX110" fmla="*/ 5505818 w 12192000"/>
              <a:gd name="connsiteY110" fmla="*/ 2194207 h 3482342"/>
              <a:gd name="connsiteX111" fmla="*/ 5477574 w 12192000"/>
              <a:gd name="connsiteY111" fmla="*/ 2190677 h 3482342"/>
              <a:gd name="connsiteX112" fmla="*/ 5414282 w 12192000"/>
              <a:gd name="connsiteY112" fmla="*/ 2183070 h 3482342"/>
              <a:gd name="connsiteX113" fmla="*/ 5368369 w 12192000"/>
              <a:gd name="connsiteY113" fmla="*/ 2204272 h 3482342"/>
              <a:gd name="connsiteX114" fmla="*/ 5336354 w 12192000"/>
              <a:gd name="connsiteY114" fmla="*/ 2218920 h 3482342"/>
              <a:gd name="connsiteX115" fmla="*/ 5291263 w 12192000"/>
              <a:gd name="connsiteY115" fmla="*/ 2239182 h 3482342"/>
              <a:gd name="connsiteX116" fmla="*/ 5255152 w 12192000"/>
              <a:gd name="connsiteY116" fmla="*/ 2247164 h 3482342"/>
              <a:gd name="connsiteX117" fmla="*/ 5233796 w 12192000"/>
              <a:gd name="connsiteY117" fmla="*/ 2268260 h 3482342"/>
              <a:gd name="connsiteX118" fmla="*/ 5212786 w 12192000"/>
              <a:gd name="connsiteY118" fmla="*/ 2275408 h 3482342"/>
              <a:gd name="connsiteX119" fmla="*/ 5159401 w 12192000"/>
              <a:gd name="connsiteY119" fmla="*/ 2284343 h 3482342"/>
              <a:gd name="connsiteX120" fmla="*/ 5123830 w 12192000"/>
              <a:gd name="connsiteY120" fmla="*/ 2307070 h 3482342"/>
              <a:gd name="connsiteX121" fmla="*/ 5065426 w 12192000"/>
              <a:gd name="connsiteY121" fmla="*/ 2324076 h 3482342"/>
              <a:gd name="connsiteX122" fmla="*/ 4975908 w 12192000"/>
              <a:gd name="connsiteY122" fmla="*/ 2364128 h 3482342"/>
              <a:gd name="connsiteX123" fmla="*/ 4913723 w 12192000"/>
              <a:gd name="connsiteY123" fmla="*/ 2385265 h 3482342"/>
              <a:gd name="connsiteX124" fmla="*/ 4746485 w 12192000"/>
              <a:gd name="connsiteY124" fmla="*/ 2451769 h 3482342"/>
              <a:gd name="connsiteX125" fmla="*/ 4681588 w 12192000"/>
              <a:gd name="connsiteY125" fmla="*/ 2467494 h 3482342"/>
              <a:gd name="connsiteX126" fmla="*/ 1783655 w 12192000"/>
              <a:gd name="connsiteY126" fmla="*/ 3163860 h 3482342"/>
              <a:gd name="connsiteX127" fmla="*/ 1325955 w 12192000"/>
              <a:gd name="connsiteY127" fmla="*/ 3176692 h 3482342"/>
              <a:gd name="connsiteX128" fmla="*/ 1190384 w 12192000"/>
              <a:gd name="connsiteY128" fmla="*/ 3203504 h 3482342"/>
              <a:gd name="connsiteX129" fmla="*/ 1094537 w 12192000"/>
              <a:gd name="connsiteY129" fmla="*/ 3229469 h 3482342"/>
              <a:gd name="connsiteX130" fmla="*/ 779276 w 12192000"/>
              <a:gd name="connsiteY130" fmla="*/ 3327290 h 3482342"/>
              <a:gd name="connsiteX131" fmla="*/ 600378 w 12192000"/>
              <a:gd name="connsiteY131" fmla="*/ 3335250 h 3482342"/>
              <a:gd name="connsiteX132" fmla="*/ 493457 w 12192000"/>
              <a:gd name="connsiteY132" fmla="*/ 3365044 h 3482342"/>
              <a:gd name="connsiteX133" fmla="*/ 416599 w 12192000"/>
              <a:gd name="connsiteY133" fmla="*/ 3387517 h 3482342"/>
              <a:gd name="connsiteX134" fmla="*/ 349402 w 12192000"/>
              <a:gd name="connsiteY134" fmla="*/ 3380897 h 3482342"/>
              <a:gd name="connsiteX135" fmla="*/ 225952 w 12192000"/>
              <a:gd name="connsiteY135" fmla="*/ 3426352 h 3482342"/>
              <a:gd name="connsiteX136" fmla="*/ 171000 w 12192000"/>
              <a:gd name="connsiteY136" fmla="*/ 3438892 h 3482342"/>
              <a:gd name="connsiteX137" fmla="*/ 88263 w 12192000"/>
              <a:gd name="connsiteY137" fmla="*/ 3479310 h 3482342"/>
              <a:gd name="connsiteX138" fmla="*/ 46713 w 12192000"/>
              <a:gd name="connsiteY138" fmla="*/ 3462986 h 3482342"/>
              <a:gd name="connsiteX139" fmla="*/ 2765 w 12192000"/>
              <a:gd name="connsiteY139" fmla="*/ 3480770 h 3482342"/>
              <a:gd name="connsiteX140" fmla="*/ 0 w 12192000"/>
              <a:gd name="connsiteY140" fmla="*/ 3482342 h 3482342"/>
              <a:gd name="connsiteX141" fmla="*/ 0 w 12192000"/>
              <a:gd name="connsiteY141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40158 w 12192000"/>
              <a:gd name="connsiteY5" fmla="*/ 651378 h 3482342"/>
              <a:gd name="connsiteX6" fmla="*/ 11923051 w 12192000"/>
              <a:gd name="connsiteY6" fmla="*/ 656045 h 3482342"/>
              <a:gd name="connsiteX7" fmla="*/ 11832939 w 12192000"/>
              <a:gd name="connsiteY7" fmla="*/ 674181 h 3482342"/>
              <a:gd name="connsiteX8" fmla="*/ 11767770 w 12192000"/>
              <a:gd name="connsiteY8" fmla="*/ 683807 h 3482342"/>
              <a:gd name="connsiteX9" fmla="*/ 11728279 w 12192000"/>
              <a:gd name="connsiteY9" fmla="*/ 700816 h 3482342"/>
              <a:gd name="connsiteX10" fmla="*/ 11722533 w 12192000"/>
              <a:gd name="connsiteY10" fmla="*/ 703421 h 3482342"/>
              <a:gd name="connsiteX11" fmla="*/ 11720002 w 12192000"/>
              <a:gd name="connsiteY11" fmla="*/ 710566 h 3482342"/>
              <a:gd name="connsiteX12" fmla="*/ 11707351 w 12192000"/>
              <a:gd name="connsiteY12" fmla="*/ 710310 h 3482342"/>
              <a:gd name="connsiteX13" fmla="*/ 11700369 w 12192000"/>
              <a:gd name="connsiteY13" fmla="*/ 713480 h 3482342"/>
              <a:gd name="connsiteX14" fmla="*/ 11691126 w 12192000"/>
              <a:gd name="connsiteY14" fmla="*/ 726131 h 3482342"/>
              <a:gd name="connsiteX15" fmla="*/ 11657717 w 12192000"/>
              <a:gd name="connsiteY15" fmla="*/ 746701 h 3482342"/>
              <a:gd name="connsiteX16" fmla="*/ 11656818 w 12192000"/>
              <a:gd name="connsiteY16" fmla="*/ 769062 h 3482342"/>
              <a:gd name="connsiteX17" fmla="*/ 11601229 w 12192000"/>
              <a:gd name="connsiteY17" fmla="*/ 785537 h 3482342"/>
              <a:gd name="connsiteX18" fmla="*/ 11501920 w 12192000"/>
              <a:gd name="connsiteY18" fmla="*/ 813109 h 3482342"/>
              <a:gd name="connsiteX19" fmla="*/ 11405286 w 12192000"/>
              <a:gd name="connsiteY19" fmla="*/ 849086 h 3482342"/>
              <a:gd name="connsiteX20" fmla="*/ 11338523 w 12192000"/>
              <a:gd name="connsiteY20" fmla="*/ 852810 h 3482342"/>
              <a:gd name="connsiteX21" fmla="*/ 11334676 w 12192000"/>
              <a:gd name="connsiteY21" fmla="*/ 859677 h 3482342"/>
              <a:gd name="connsiteX22" fmla="*/ 11217448 w 12192000"/>
              <a:gd name="connsiteY22" fmla="*/ 980136 h 3482342"/>
              <a:gd name="connsiteX23" fmla="*/ 11196987 w 12192000"/>
              <a:gd name="connsiteY23" fmla="*/ 1000897 h 3482342"/>
              <a:gd name="connsiteX24" fmla="*/ 11193568 w 12192000"/>
              <a:gd name="connsiteY24" fmla="*/ 1039464 h 3482342"/>
              <a:gd name="connsiteX25" fmla="*/ 11175804 w 12192000"/>
              <a:gd name="connsiteY25" fmla="*/ 1067977 h 3482342"/>
              <a:gd name="connsiteX26" fmla="*/ 11133438 w 12192000"/>
              <a:gd name="connsiteY26" fmla="*/ 1106812 h 3482342"/>
              <a:gd name="connsiteX27" fmla="*/ 11120819 w 12192000"/>
              <a:gd name="connsiteY27" fmla="*/ 1126133 h 3482342"/>
              <a:gd name="connsiteX28" fmla="*/ 11071654 w 12192000"/>
              <a:gd name="connsiteY28" fmla="*/ 1177422 h 3482342"/>
              <a:gd name="connsiteX29" fmla="*/ 11028687 w 12192000"/>
              <a:gd name="connsiteY29" fmla="*/ 1199018 h 3482342"/>
              <a:gd name="connsiteX30" fmla="*/ 10974565 w 12192000"/>
              <a:gd name="connsiteY30" fmla="*/ 1226849 h 3482342"/>
              <a:gd name="connsiteX31" fmla="*/ 10960443 w 12192000"/>
              <a:gd name="connsiteY31" fmla="*/ 1244502 h 3482342"/>
              <a:gd name="connsiteX32" fmla="*/ 10879242 w 12192000"/>
              <a:gd name="connsiteY32" fmla="*/ 1269215 h 3482342"/>
              <a:gd name="connsiteX33" fmla="*/ 10850998 w 12192000"/>
              <a:gd name="connsiteY33" fmla="*/ 1269215 h 3482342"/>
              <a:gd name="connsiteX34" fmla="*/ 10815658 w 12192000"/>
              <a:gd name="connsiteY34" fmla="*/ 1287849 h 3482342"/>
              <a:gd name="connsiteX35" fmla="*/ 10723900 w 12192000"/>
              <a:gd name="connsiteY35" fmla="*/ 1318642 h 3482342"/>
              <a:gd name="connsiteX36" fmla="*/ 10699186 w 12192000"/>
              <a:gd name="connsiteY36" fmla="*/ 1322173 h 3482342"/>
              <a:gd name="connsiteX37" fmla="*/ 10676375 w 12192000"/>
              <a:gd name="connsiteY37" fmla="*/ 1342640 h 3482342"/>
              <a:gd name="connsiteX38" fmla="*/ 10636304 w 12192000"/>
              <a:gd name="connsiteY38" fmla="*/ 1342641 h 3482342"/>
              <a:gd name="connsiteX39" fmla="*/ 10603863 w 12192000"/>
              <a:gd name="connsiteY39" fmla="*/ 1346886 h 3482342"/>
              <a:gd name="connsiteX40" fmla="*/ 10573203 w 12192000"/>
              <a:gd name="connsiteY40" fmla="*/ 1351996 h 3482342"/>
              <a:gd name="connsiteX41" fmla="*/ 10547375 w 12192000"/>
              <a:gd name="connsiteY41" fmla="*/ 1375130 h 3482342"/>
              <a:gd name="connsiteX42" fmla="*/ 10513263 w 12192000"/>
              <a:gd name="connsiteY42" fmla="*/ 1371939 h 3482342"/>
              <a:gd name="connsiteX43" fmla="*/ 10487356 w 12192000"/>
              <a:gd name="connsiteY43" fmla="*/ 1385722 h 3482342"/>
              <a:gd name="connsiteX44" fmla="*/ 10464012 w 12192000"/>
              <a:gd name="connsiteY44" fmla="*/ 1391778 h 3482342"/>
              <a:gd name="connsiteX45" fmla="*/ 10439694 w 12192000"/>
              <a:gd name="connsiteY45" fmla="*/ 1406905 h 3482342"/>
              <a:gd name="connsiteX46" fmla="*/ 10405409 w 12192000"/>
              <a:gd name="connsiteY46" fmla="*/ 1422789 h 3482342"/>
              <a:gd name="connsiteX47" fmla="*/ 10370530 w 12192000"/>
              <a:gd name="connsiteY47" fmla="*/ 1441596 h 3482342"/>
              <a:gd name="connsiteX48" fmla="*/ 10300239 w 12192000"/>
              <a:gd name="connsiteY48" fmla="*/ 1456332 h 3482342"/>
              <a:gd name="connsiteX49" fmla="*/ 10264922 w 12192000"/>
              <a:gd name="connsiteY49" fmla="*/ 1472107 h 3482342"/>
              <a:gd name="connsiteX50" fmla="*/ 10229629 w 12192000"/>
              <a:gd name="connsiteY50" fmla="*/ 1470454 h 3482342"/>
              <a:gd name="connsiteX51" fmla="*/ 10201385 w 12192000"/>
              <a:gd name="connsiteY51" fmla="*/ 1477515 h 3482342"/>
              <a:gd name="connsiteX52" fmla="*/ 10151958 w 12192000"/>
              <a:gd name="connsiteY52" fmla="*/ 1477515 h 3482342"/>
              <a:gd name="connsiteX53" fmla="*/ 10120184 w 12192000"/>
              <a:gd name="connsiteY53" fmla="*/ 1466924 h 3482342"/>
              <a:gd name="connsiteX54" fmla="*/ 10081348 w 12192000"/>
              <a:gd name="connsiteY54" fmla="*/ 1481046 h 3482342"/>
              <a:gd name="connsiteX55" fmla="*/ 10058690 w 12192000"/>
              <a:gd name="connsiteY55" fmla="*/ 1474888 h 3482342"/>
              <a:gd name="connsiteX56" fmla="*/ 10004424 w 12192000"/>
              <a:gd name="connsiteY56" fmla="*/ 1489801 h 3482342"/>
              <a:gd name="connsiteX57" fmla="*/ 9999951 w 12192000"/>
              <a:gd name="connsiteY57" fmla="*/ 1499127 h 3482342"/>
              <a:gd name="connsiteX58" fmla="*/ 9845462 w 12192000"/>
              <a:gd name="connsiteY58" fmla="*/ 1548192 h 3482342"/>
              <a:gd name="connsiteX59" fmla="*/ 9736156 w 12192000"/>
              <a:gd name="connsiteY59" fmla="*/ 1581928 h 3482342"/>
              <a:gd name="connsiteX60" fmla="*/ 9693355 w 12192000"/>
              <a:gd name="connsiteY60" fmla="*/ 1602632 h 3482342"/>
              <a:gd name="connsiteX61" fmla="*/ 9664242 w 12192000"/>
              <a:gd name="connsiteY61" fmla="*/ 1622075 h 3482342"/>
              <a:gd name="connsiteX62" fmla="*/ 9579195 w 12192000"/>
              <a:gd name="connsiteY62" fmla="*/ 1648017 h 3482342"/>
              <a:gd name="connsiteX63" fmla="*/ 9433652 w 12192000"/>
              <a:gd name="connsiteY63" fmla="*/ 1681174 h 3482342"/>
              <a:gd name="connsiteX64" fmla="*/ 9403775 w 12192000"/>
              <a:gd name="connsiteY64" fmla="*/ 1690403 h 3482342"/>
              <a:gd name="connsiteX65" fmla="*/ 9382503 w 12192000"/>
              <a:gd name="connsiteY65" fmla="*/ 1706957 h 3482342"/>
              <a:gd name="connsiteX66" fmla="*/ 9381410 w 12192000"/>
              <a:gd name="connsiteY66" fmla="*/ 1718312 h 3482342"/>
              <a:gd name="connsiteX67" fmla="*/ 9365685 w 12192000"/>
              <a:gd name="connsiteY67" fmla="*/ 1724772 h 3482342"/>
              <a:gd name="connsiteX68" fmla="*/ 9278020 w 12192000"/>
              <a:gd name="connsiteY68" fmla="*/ 1741161 h 3482342"/>
              <a:gd name="connsiteX69" fmla="*/ 9217145 w 12192000"/>
              <a:gd name="connsiteY69" fmla="*/ 1771195 h 3482342"/>
              <a:gd name="connsiteX70" fmla="*/ 8955875 w 12192000"/>
              <a:gd name="connsiteY70" fmla="*/ 1796806 h 3482342"/>
              <a:gd name="connsiteX71" fmla="*/ 8648415 w 12192000"/>
              <a:gd name="connsiteY71" fmla="*/ 1878623 h 3482342"/>
              <a:gd name="connsiteX72" fmla="*/ 8538519 w 12192000"/>
              <a:gd name="connsiteY72" fmla="*/ 1894114 h 3482342"/>
              <a:gd name="connsiteX73" fmla="*/ 8506541 w 12192000"/>
              <a:gd name="connsiteY73" fmla="*/ 1905955 h 3482342"/>
              <a:gd name="connsiteX74" fmla="*/ 8236214 w 12192000"/>
              <a:gd name="connsiteY74" fmla="*/ 1909725 h 3482342"/>
              <a:gd name="connsiteX75" fmla="*/ 8132104 w 12192000"/>
              <a:gd name="connsiteY75" fmla="*/ 1895727 h 3482342"/>
              <a:gd name="connsiteX76" fmla="*/ 7918078 w 12192000"/>
              <a:gd name="connsiteY76" fmla="*/ 1862668 h 3482342"/>
              <a:gd name="connsiteX77" fmla="*/ 7817899 w 12192000"/>
              <a:gd name="connsiteY77" fmla="*/ 1862176 h 3482342"/>
              <a:gd name="connsiteX78" fmla="*/ 7768994 w 12192000"/>
              <a:gd name="connsiteY78" fmla="*/ 1855721 h 3482342"/>
              <a:gd name="connsiteX79" fmla="*/ 7618027 w 12192000"/>
              <a:gd name="connsiteY79" fmla="*/ 1830959 h 3482342"/>
              <a:gd name="connsiteX80" fmla="*/ 7449425 w 12192000"/>
              <a:gd name="connsiteY80" fmla="*/ 1810910 h 3482342"/>
              <a:gd name="connsiteX81" fmla="*/ 7342915 w 12192000"/>
              <a:gd name="connsiteY81" fmla="*/ 1819827 h 3482342"/>
              <a:gd name="connsiteX82" fmla="*/ 7255191 w 12192000"/>
              <a:gd name="connsiteY82" fmla="*/ 1834354 h 3482342"/>
              <a:gd name="connsiteX83" fmla="*/ 7131205 w 12192000"/>
              <a:gd name="connsiteY83" fmla="*/ 1845557 h 3482342"/>
              <a:gd name="connsiteX84" fmla="*/ 6941837 w 12192000"/>
              <a:gd name="connsiteY84" fmla="*/ 1840640 h 3482342"/>
              <a:gd name="connsiteX85" fmla="*/ 6837145 w 12192000"/>
              <a:gd name="connsiteY85" fmla="*/ 1870724 h 3482342"/>
              <a:gd name="connsiteX86" fmla="*/ 6753991 w 12192000"/>
              <a:gd name="connsiteY86" fmla="*/ 1860969 h 3482342"/>
              <a:gd name="connsiteX87" fmla="*/ 6727754 w 12192000"/>
              <a:gd name="connsiteY87" fmla="*/ 1882372 h 3482342"/>
              <a:gd name="connsiteX88" fmla="*/ 6723371 w 12192000"/>
              <a:gd name="connsiteY88" fmla="*/ 1886494 h 3482342"/>
              <a:gd name="connsiteX89" fmla="*/ 6702779 w 12192000"/>
              <a:gd name="connsiteY89" fmla="*/ 1893601 h 3482342"/>
              <a:gd name="connsiteX90" fmla="*/ 6686657 w 12192000"/>
              <a:gd name="connsiteY90" fmla="*/ 1907344 h 3482342"/>
              <a:gd name="connsiteX91" fmla="*/ 6651330 w 12192000"/>
              <a:gd name="connsiteY91" fmla="*/ 1922921 h 3482342"/>
              <a:gd name="connsiteX92" fmla="*/ 6622958 w 12192000"/>
              <a:gd name="connsiteY92" fmla="*/ 1936255 h 3482342"/>
              <a:gd name="connsiteX93" fmla="*/ 6522602 w 12192000"/>
              <a:gd name="connsiteY93" fmla="*/ 1954133 h 3482342"/>
              <a:gd name="connsiteX94" fmla="*/ 6444344 w 12192000"/>
              <a:gd name="connsiteY94" fmla="*/ 1969663 h 3482342"/>
              <a:gd name="connsiteX95" fmla="*/ 6409626 w 12192000"/>
              <a:gd name="connsiteY95" fmla="*/ 1978846 h 3482342"/>
              <a:gd name="connsiteX96" fmla="*/ 6333446 w 12192000"/>
              <a:gd name="connsiteY96" fmla="*/ 1997163 h 3482342"/>
              <a:gd name="connsiteX97" fmla="*/ 6294933 w 12192000"/>
              <a:gd name="connsiteY97" fmla="*/ 2019412 h 3482342"/>
              <a:gd name="connsiteX98" fmla="*/ 6238719 w 12192000"/>
              <a:gd name="connsiteY98" fmla="*/ 2042547 h 3482342"/>
              <a:gd name="connsiteX99" fmla="*/ 6187205 w 12192000"/>
              <a:gd name="connsiteY99" fmla="*/ 2060048 h 3482342"/>
              <a:gd name="connsiteX100" fmla="*/ 6138780 w 12192000"/>
              <a:gd name="connsiteY100" fmla="*/ 2081918 h 3482342"/>
              <a:gd name="connsiteX101" fmla="*/ 6120125 w 12192000"/>
              <a:gd name="connsiteY101" fmla="*/ 2109475 h 3482342"/>
              <a:gd name="connsiteX102" fmla="*/ 6056576 w 12192000"/>
              <a:gd name="connsiteY102" fmla="*/ 2120066 h 3482342"/>
              <a:gd name="connsiteX103" fmla="*/ 5993794 w 12192000"/>
              <a:gd name="connsiteY103" fmla="*/ 2122569 h 3482342"/>
              <a:gd name="connsiteX104" fmla="*/ 5943601 w 12192000"/>
              <a:gd name="connsiteY104" fmla="*/ 2137719 h 3482342"/>
              <a:gd name="connsiteX105" fmla="*/ 5898141 w 12192000"/>
              <a:gd name="connsiteY105" fmla="*/ 2144806 h 3482342"/>
              <a:gd name="connsiteX106" fmla="*/ 5855337 w 12192000"/>
              <a:gd name="connsiteY106" fmla="*/ 2137719 h 3482342"/>
              <a:gd name="connsiteX107" fmla="*/ 5817682 w 12192000"/>
              <a:gd name="connsiteY107" fmla="*/ 2157358 h 3482342"/>
              <a:gd name="connsiteX108" fmla="*/ 5735300 w 12192000"/>
              <a:gd name="connsiteY108" fmla="*/ 2158902 h 3482342"/>
              <a:gd name="connsiteX109" fmla="*/ 5591469 w 12192000"/>
              <a:gd name="connsiteY109" fmla="*/ 2178389 h 3482342"/>
              <a:gd name="connsiteX110" fmla="*/ 5505818 w 12192000"/>
              <a:gd name="connsiteY110" fmla="*/ 2194207 h 3482342"/>
              <a:gd name="connsiteX111" fmla="*/ 5477574 w 12192000"/>
              <a:gd name="connsiteY111" fmla="*/ 2190677 h 3482342"/>
              <a:gd name="connsiteX112" fmla="*/ 5414282 w 12192000"/>
              <a:gd name="connsiteY112" fmla="*/ 2183070 h 3482342"/>
              <a:gd name="connsiteX113" fmla="*/ 5368369 w 12192000"/>
              <a:gd name="connsiteY113" fmla="*/ 2204272 h 3482342"/>
              <a:gd name="connsiteX114" fmla="*/ 5336354 w 12192000"/>
              <a:gd name="connsiteY114" fmla="*/ 2218920 h 3482342"/>
              <a:gd name="connsiteX115" fmla="*/ 5291263 w 12192000"/>
              <a:gd name="connsiteY115" fmla="*/ 2239182 h 3482342"/>
              <a:gd name="connsiteX116" fmla="*/ 5255152 w 12192000"/>
              <a:gd name="connsiteY116" fmla="*/ 2247164 h 3482342"/>
              <a:gd name="connsiteX117" fmla="*/ 5233796 w 12192000"/>
              <a:gd name="connsiteY117" fmla="*/ 2268260 h 3482342"/>
              <a:gd name="connsiteX118" fmla="*/ 5212786 w 12192000"/>
              <a:gd name="connsiteY118" fmla="*/ 2275408 h 3482342"/>
              <a:gd name="connsiteX119" fmla="*/ 5159401 w 12192000"/>
              <a:gd name="connsiteY119" fmla="*/ 2284343 h 3482342"/>
              <a:gd name="connsiteX120" fmla="*/ 5123830 w 12192000"/>
              <a:gd name="connsiteY120" fmla="*/ 2307070 h 3482342"/>
              <a:gd name="connsiteX121" fmla="*/ 5065426 w 12192000"/>
              <a:gd name="connsiteY121" fmla="*/ 2324076 h 3482342"/>
              <a:gd name="connsiteX122" fmla="*/ 4975908 w 12192000"/>
              <a:gd name="connsiteY122" fmla="*/ 2364128 h 3482342"/>
              <a:gd name="connsiteX123" fmla="*/ 4913723 w 12192000"/>
              <a:gd name="connsiteY123" fmla="*/ 2385265 h 3482342"/>
              <a:gd name="connsiteX124" fmla="*/ 4746485 w 12192000"/>
              <a:gd name="connsiteY124" fmla="*/ 2451769 h 3482342"/>
              <a:gd name="connsiteX125" fmla="*/ 4681588 w 12192000"/>
              <a:gd name="connsiteY125" fmla="*/ 2467494 h 3482342"/>
              <a:gd name="connsiteX126" fmla="*/ 1783655 w 12192000"/>
              <a:gd name="connsiteY126" fmla="*/ 3163860 h 3482342"/>
              <a:gd name="connsiteX127" fmla="*/ 1325955 w 12192000"/>
              <a:gd name="connsiteY127" fmla="*/ 3176692 h 3482342"/>
              <a:gd name="connsiteX128" fmla="*/ 1190384 w 12192000"/>
              <a:gd name="connsiteY128" fmla="*/ 3203504 h 3482342"/>
              <a:gd name="connsiteX129" fmla="*/ 1094537 w 12192000"/>
              <a:gd name="connsiteY129" fmla="*/ 3229469 h 3482342"/>
              <a:gd name="connsiteX130" fmla="*/ 1013254 w 12192000"/>
              <a:gd name="connsiteY130" fmla="*/ 3263949 h 3482342"/>
              <a:gd name="connsiteX131" fmla="*/ 779276 w 12192000"/>
              <a:gd name="connsiteY131" fmla="*/ 3327290 h 3482342"/>
              <a:gd name="connsiteX132" fmla="*/ 600378 w 12192000"/>
              <a:gd name="connsiteY132" fmla="*/ 3335250 h 3482342"/>
              <a:gd name="connsiteX133" fmla="*/ 493457 w 12192000"/>
              <a:gd name="connsiteY133" fmla="*/ 3365044 h 3482342"/>
              <a:gd name="connsiteX134" fmla="*/ 416599 w 12192000"/>
              <a:gd name="connsiteY134" fmla="*/ 3387517 h 3482342"/>
              <a:gd name="connsiteX135" fmla="*/ 349402 w 12192000"/>
              <a:gd name="connsiteY135" fmla="*/ 3380897 h 3482342"/>
              <a:gd name="connsiteX136" fmla="*/ 225952 w 12192000"/>
              <a:gd name="connsiteY136" fmla="*/ 3426352 h 3482342"/>
              <a:gd name="connsiteX137" fmla="*/ 171000 w 12192000"/>
              <a:gd name="connsiteY137" fmla="*/ 3438892 h 3482342"/>
              <a:gd name="connsiteX138" fmla="*/ 88263 w 12192000"/>
              <a:gd name="connsiteY138" fmla="*/ 3479310 h 3482342"/>
              <a:gd name="connsiteX139" fmla="*/ 46713 w 12192000"/>
              <a:gd name="connsiteY139" fmla="*/ 3462986 h 3482342"/>
              <a:gd name="connsiteX140" fmla="*/ 2765 w 12192000"/>
              <a:gd name="connsiteY140" fmla="*/ 3480770 h 3482342"/>
              <a:gd name="connsiteX141" fmla="*/ 0 w 12192000"/>
              <a:gd name="connsiteY141" fmla="*/ 3482342 h 3482342"/>
              <a:gd name="connsiteX142" fmla="*/ 0 w 12192000"/>
              <a:gd name="connsiteY142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40158 w 12192000"/>
              <a:gd name="connsiteY5" fmla="*/ 651378 h 3482342"/>
              <a:gd name="connsiteX6" fmla="*/ 11923051 w 12192000"/>
              <a:gd name="connsiteY6" fmla="*/ 656045 h 3482342"/>
              <a:gd name="connsiteX7" fmla="*/ 11832939 w 12192000"/>
              <a:gd name="connsiteY7" fmla="*/ 674181 h 3482342"/>
              <a:gd name="connsiteX8" fmla="*/ 11767770 w 12192000"/>
              <a:gd name="connsiteY8" fmla="*/ 683807 h 3482342"/>
              <a:gd name="connsiteX9" fmla="*/ 11728279 w 12192000"/>
              <a:gd name="connsiteY9" fmla="*/ 700816 h 3482342"/>
              <a:gd name="connsiteX10" fmla="*/ 11722533 w 12192000"/>
              <a:gd name="connsiteY10" fmla="*/ 703421 h 3482342"/>
              <a:gd name="connsiteX11" fmla="*/ 11720002 w 12192000"/>
              <a:gd name="connsiteY11" fmla="*/ 710566 h 3482342"/>
              <a:gd name="connsiteX12" fmla="*/ 11707351 w 12192000"/>
              <a:gd name="connsiteY12" fmla="*/ 710310 h 3482342"/>
              <a:gd name="connsiteX13" fmla="*/ 11700369 w 12192000"/>
              <a:gd name="connsiteY13" fmla="*/ 713480 h 3482342"/>
              <a:gd name="connsiteX14" fmla="*/ 11691126 w 12192000"/>
              <a:gd name="connsiteY14" fmla="*/ 726131 h 3482342"/>
              <a:gd name="connsiteX15" fmla="*/ 11657717 w 12192000"/>
              <a:gd name="connsiteY15" fmla="*/ 746701 h 3482342"/>
              <a:gd name="connsiteX16" fmla="*/ 11656818 w 12192000"/>
              <a:gd name="connsiteY16" fmla="*/ 769062 h 3482342"/>
              <a:gd name="connsiteX17" fmla="*/ 11601229 w 12192000"/>
              <a:gd name="connsiteY17" fmla="*/ 785537 h 3482342"/>
              <a:gd name="connsiteX18" fmla="*/ 11501920 w 12192000"/>
              <a:gd name="connsiteY18" fmla="*/ 813109 h 3482342"/>
              <a:gd name="connsiteX19" fmla="*/ 11405286 w 12192000"/>
              <a:gd name="connsiteY19" fmla="*/ 849086 h 3482342"/>
              <a:gd name="connsiteX20" fmla="*/ 11338523 w 12192000"/>
              <a:gd name="connsiteY20" fmla="*/ 852810 h 3482342"/>
              <a:gd name="connsiteX21" fmla="*/ 11334676 w 12192000"/>
              <a:gd name="connsiteY21" fmla="*/ 859677 h 3482342"/>
              <a:gd name="connsiteX22" fmla="*/ 11217448 w 12192000"/>
              <a:gd name="connsiteY22" fmla="*/ 980136 h 3482342"/>
              <a:gd name="connsiteX23" fmla="*/ 11196987 w 12192000"/>
              <a:gd name="connsiteY23" fmla="*/ 1000897 h 3482342"/>
              <a:gd name="connsiteX24" fmla="*/ 11193568 w 12192000"/>
              <a:gd name="connsiteY24" fmla="*/ 1039464 h 3482342"/>
              <a:gd name="connsiteX25" fmla="*/ 11175804 w 12192000"/>
              <a:gd name="connsiteY25" fmla="*/ 1067977 h 3482342"/>
              <a:gd name="connsiteX26" fmla="*/ 11133438 w 12192000"/>
              <a:gd name="connsiteY26" fmla="*/ 1106812 h 3482342"/>
              <a:gd name="connsiteX27" fmla="*/ 11120819 w 12192000"/>
              <a:gd name="connsiteY27" fmla="*/ 1126133 h 3482342"/>
              <a:gd name="connsiteX28" fmla="*/ 11071654 w 12192000"/>
              <a:gd name="connsiteY28" fmla="*/ 1177422 h 3482342"/>
              <a:gd name="connsiteX29" fmla="*/ 11028687 w 12192000"/>
              <a:gd name="connsiteY29" fmla="*/ 1199018 h 3482342"/>
              <a:gd name="connsiteX30" fmla="*/ 10974565 w 12192000"/>
              <a:gd name="connsiteY30" fmla="*/ 1226849 h 3482342"/>
              <a:gd name="connsiteX31" fmla="*/ 10960443 w 12192000"/>
              <a:gd name="connsiteY31" fmla="*/ 1244502 h 3482342"/>
              <a:gd name="connsiteX32" fmla="*/ 10879242 w 12192000"/>
              <a:gd name="connsiteY32" fmla="*/ 1269215 h 3482342"/>
              <a:gd name="connsiteX33" fmla="*/ 10850998 w 12192000"/>
              <a:gd name="connsiteY33" fmla="*/ 1269215 h 3482342"/>
              <a:gd name="connsiteX34" fmla="*/ 10815658 w 12192000"/>
              <a:gd name="connsiteY34" fmla="*/ 1287849 h 3482342"/>
              <a:gd name="connsiteX35" fmla="*/ 10723900 w 12192000"/>
              <a:gd name="connsiteY35" fmla="*/ 1318642 h 3482342"/>
              <a:gd name="connsiteX36" fmla="*/ 10699186 w 12192000"/>
              <a:gd name="connsiteY36" fmla="*/ 1322173 h 3482342"/>
              <a:gd name="connsiteX37" fmla="*/ 10676375 w 12192000"/>
              <a:gd name="connsiteY37" fmla="*/ 1342640 h 3482342"/>
              <a:gd name="connsiteX38" fmla="*/ 10636304 w 12192000"/>
              <a:gd name="connsiteY38" fmla="*/ 1342641 h 3482342"/>
              <a:gd name="connsiteX39" fmla="*/ 10603863 w 12192000"/>
              <a:gd name="connsiteY39" fmla="*/ 1346886 h 3482342"/>
              <a:gd name="connsiteX40" fmla="*/ 10573203 w 12192000"/>
              <a:gd name="connsiteY40" fmla="*/ 1351996 h 3482342"/>
              <a:gd name="connsiteX41" fmla="*/ 10547375 w 12192000"/>
              <a:gd name="connsiteY41" fmla="*/ 1375130 h 3482342"/>
              <a:gd name="connsiteX42" fmla="*/ 10513263 w 12192000"/>
              <a:gd name="connsiteY42" fmla="*/ 1371939 h 3482342"/>
              <a:gd name="connsiteX43" fmla="*/ 10487356 w 12192000"/>
              <a:gd name="connsiteY43" fmla="*/ 1385722 h 3482342"/>
              <a:gd name="connsiteX44" fmla="*/ 10464012 w 12192000"/>
              <a:gd name="connsiteY44" fmla="*/ 1391778 h 3482342"/>
              <a:gd name="connsiteX45" fmla="*/ 10439694 w 12192000"/>
              <a:gd name="connsiteY45" fmla="*/ 1406905 h 3482342"/>
              <a:gd name="connsiteX46" fmla="*/ 10405409 w 12192000"/>
              <a:gd name="connsiteY46" fmla="*/ 1422789 h 3482342"/>
              <a:gd name="connsiteX47" fmla="*/ 10370530 w 12192000"/>
              <a:gd name="connsiteY47" fmla="*/ 1441596 h 3482342"/>
              <a:gd name="connsiteX48" fmla="*/ 10300239 w 12192000"/>
              <a:gd name="connsiteY48" fmla="*/ 1456332 h 3482342"/>
              <a:gd name="connsiteX49" fmla="*/ 10264922 w 12192000"/>
              <a:gd name="connsiteY49" fmla="*/ 1472107 h 3482342"/>
              <a:gd name="connsiteX50" fmla="*/ 10229629 w 12192000"/>
              <a:gd name="connsiteY50" fmla="*/ 1470454 h 3482342"/>
              <a:gd name="connsiteX51" fmla="*/ 10201385 w 12192000"/>
              <a:gd name="connsiteY51" fmla="*/ 1477515 h 3482342"/>
              <a:gd name="connsiteX52" fmla="*/ 10151958 w 12192000"/>
              <a:gd name="connsiteY52" fmla="*/ 1477515 h 3482342"/>
              <a:gd name="connsiteX53" fmla="*/ 10120184 w 12192000"/>
              <a:gd name="connsiteY53" fmla="*/ 1466924 h 3482342"/>
              <a:gd name="connsiteX54" fmla="*/ 10081348 w 12192000"/>
              <a:gd name="connsiteY54" fmla="*/ 1481046 h 3482342"/>
              <a:gd name="connsiteX55" fmla="*/ 10058690 w 12192000"/>
              <a:gd name="connsiteY55" fmla="*/ 1474888 h 3482342"/>
              <a:gd name="connsiteX56" fmla="*/ 10004424 w 12192000"/>
              <a:gd name="connsiteY56" fmla="*/ 1489801 h 3482342"/>
              <a:gd name="connsiteX57" fmla="*/ 9999951 w 12192000"/>
              <a:gd name="connsiteY57" fmla="*/ 1499127 h 3482342"/>
              <a:gd name="connsiteX58" fmla="*/ 9845462 w 12192000"/>
              <a:gd name="connsiteY58" fmla="*/ 1548192 h 3482342"/>
              <a:gd name="connsiteX59" fmla="*/ 9736156 w 12192000"/>
              <a:gd name="connsiteY59" fmla="*/ 1581928 h 3482342"/>
              <a:gd name="connsiteX60" fmla="*/ 9693355 w 12192000"/>
              <a:gd name="connsiteY60" fmla="*/ 1602632 h 3482342"/>
              <a:gd name="connsiteX61" fmla="*/ 9664242 w 12192000"/>
              <a:gd name="connsiteY61" fmla="*/ 1622075 h 3482342"/>
              <a:gd name="connsiteX62" fmla="*/ 9579195 w 12192000"/>
              <a:gd name="connsiteY62" fmla="*/ 1648017 h 3482342"/>
              <a:gd name="connsiteX63" fmla="*/ 9433652 w 12192000"/>
              <a:gd name="connsiteY63" fmla="*/ 1681174 h 3482342"/>
              <a:gd name="connsiteX64" fmla="*/ 9403775 w 12192000"/>
              <a:gd name="connsiteY64" fmla="*/ 1690403 h 3482342"/>
              <a:gd name="connsiteX65" fmla="*/ 9382503 w 12192000"/>
              <a:gd name="connsiteY65" fmla="*/ 1706957 h 3482342"/>
              <a:gd name="connsiteX66" fmla="*/ 9381410 w 12192000"/>
              <a:gd name="connsiteY66" fmla="*/ 1718312 h 3482342"/>
              <a:gd name="connsiteX67" fmla="*/ 9365685 w 12192000"/>
              <a:gd name="connsiteY67" fmla="*/ 1724772 h 3482342"/>
              <a:gd name="connsiteX68" fmla="*/ 9278020 w 12192000"/>
              <a:gd name="connsiteY68" fmla="*/ 1741161 h 3482342"/>
              <a:gd name="connsiteX69" fmla="*/ 9217145 w 12192000"/>
              <a:gd name="connsiteY69" fmla="*/ 1771195 h 3482342"/>
              <a:gd name="connsiteX70" fmla="*/ 8955875 w 12192000"/>
              <a:gd name="connsiteY70" fmla="*/ 1796806 h 3482342"/>
              <a:gd name="connsiteX71" fmla="*/ 8648415 w 12192000"/>
              <a:gd name="connsiteY71" fmla="*/ 1878623 h 3482342"/>
              <a:gd name="connsiteX72" fmla="*/ 8538519 w 12192000"/>
              <a:gd name="connsiteY72" fmla="*/ 1894114 h 3482342"/>
              <a:gd name="connsiteX73" fmla="*/ 8506541 w 12192000"/>
              <a:gd name="connsiteY73" fmla="*/ 1905955 h 3482342"/>
              <a:gd name="connsiteX74" fmla="*/ 8236214 w 12192000"/>
              <a:gd name="connsiteY74" fmla="*/ 1909725 h 3482342"/>
              <a:gd name="connsiteX75" fmla="*/ 8132104 w 12192000"/>
              <a:gd name="connsiteY75" fmla="*/ 1895727 h 3482342"/>
              <a:gd name="connsiteX76" fmla="*/ 7918078 w 12192000"/>
              <a:gd name="connsiteY76" fmla="*/ 1862668 h 3482342"/>
              <a:gd name="connsiteX77" fmla="*/ 7817899 w 12192000"/>
              <a:gd name="connsiteY77" fmla="*/ 1862176 h 3482342"/>
              <a:gd name="connsiteX78" fmla="*/ 7768994 w 12192000"/>
              <a:gd name="connsiteY78" fmla="*/ 1855721 h 3482342"/>
              <a:gd name="connsiteX79" fmla="*/ 7618027 w 12192000"/>
              <a:gd name="connsiteY79" fmla="*/ 1830959 h 3482342"/>
              <a:gd name="connsiteX80" fmla="*/ 7449425 w 12192000"/>
              <a:gd name="connsiteY80" fmla="*/ 1810910 h 3482342"/>
              <a:gd name="connsiteX81" fmla="*/ 7342915 w 12192000"/>
              <a:gd name="connsiteY81" fmla="*/ 1819827 h 3482342"/>
              <a:gd name="connsiteX82" fmla="*/ 7255191 w 12192000"/>
              <a:gd name="connsiteY82" fmla="*/ 1834354 h 3482342"/>
              <a:gd name="connsiteX83" fmla="*/ 7131205 w 12192000"/>
              <a:gd name="connsiteY83" fmla="*/ 1845557 h 3482342"/>
              <a:gd name="connsiteX84" fmla="*/ 6941837 w 12192000"/>
              <a:gd name="connsiteY84" fmla="*/ 1840640 h 3482342"/>
              <a:gd name="connsiteX85" fmla="*/ 6837145 w 12192000"/>
              <a:gd name="connsiteY85" fmla="*/ 1870724 h 3482342"/>
              <a:gd name="connsiteX86" fmla="*/ 6753991 w 12192000"/>
              <a:gd name="connsiteY86" fmla="*/ 1860969 h 3482342"/>
              <a:gd name="connsiteX87" fmla="*/ 6727754 w 12192000"/>
              <a:gd name="connsiteY87" fmla="*/ 1882372 h 3482342"/>
              <a:gd name="connsiteX88" fmla="*/ 6723371 w 12192000"/>
              <a:gd name="connsiteY88" fmla="*/ 1886494 h 3482342"/>
              <a:gd name="connsiteX89" fmla="*/ 6702779 w 12192000"/>
              <a:gd name="connsiteY89" fmla="*/ 1893601 h 3482342"/>
              <a:gd name="connsiteX90" fmla="*/ 6686657 w 12192000"/>
              <a:gd name="connsiteY90" fmla="*/ 1907344 h 3482342"/>
              <a:gd name="connsiteX91" fmla="*/ 6651330 w 12192000"/>
              <a:gd name="connsiteY91" fmla="*/ 1922921 h 3482342"/>
              <a:gd name="connsiteX92" fmla="*/ 6622958 w 12192000"/>
              <a:gd name="connsiteY92" fmla="*/ 1936255 h 3482342"/>
              <a:gd name="connsiteX93" fmla="*/ 6522602 w 12192000"/>
              <a:gd name="connsiteY93" fmla="*/ 1954133 h 3482342"/>
              <a:gd name="connsiteX94" fmla="*/ 6444344 w 12192000"/>
              <a:gd name="connsiteY94" fmla="*/ 1969663 h 3482342"/>
              <a:gd name="connsiteX95" fmla="*/ 6409626 w 12192000"/>
              <a:gd name="connsiteY95" fmla="*/ 1978846 h 3482342"/>
              <a:gd name="connsiteX96" fmla="*/ 6333446 w 12192000"/>
              <a:gd name="connsiteY96" fmla="*/ 1997163 h 3482342"/>
              <a:gd name="connsiteX97" fmla="*/ 6294933 w 12192000"/>
              <a:gd name="connsiteY97" fmla="*/ 2019412 h 3482342"/>
              <a:gd name="connsiteX98" fmla="*/ 6238719 w 12192000"/>
              <a:gd name="connsiteY98" fmla="*/ 2042547 h 3482342"/>
              <a:gd name="connsiteX99" fmla="*/ 6187205 w 12192000"/>
              <a:gd name="connsiteY99" fmla="*/ 2060048 h 3482342"/>
              <a:gd name="connsiteX100" fmla="*/ 6138780 w 12192000"/>
              <a:gd name="connsiteY100" fmla="*/ 2081918 h 3482342"/>
              <a:gd name="connsiteX101" fmla="*/ 6120125 w 12192000"/>
              <a:gd name="connsiteY101" fmla="*/ 2109475 h 3482342"/>
              <a:gd name="connsiteX102" fmla="*/ 6056576 w 12192000"/>
              <a:gd name="connsiteY102" fmla="*/ 2120066 h 3482342"/>
              <a:gd name="connsiteX103" fmla="*/ 5993794 w 12192000"/>
              <a:gd name="connsiteY103" fmla="*/ 2122569 h 3482342"/>
              <a:gd name="connsiteX104" fmla="*/ 5943601 w 12192000"/>
              <a:gd name="connsiteY104" fmla="*/ 2137719 h 3482342"/>
              <a:gd name="connsiteX105" fmla="*/ 5898141 w 12192000"/>
              <a:gd name="connsiteY105" fmla="*/ 2144806 h 3482342"/>
              <a:gd name="connsiteX106" fmla="*/ 5855337 w 12192000"/>
              <a:gd name="connsiteY106" fmla="*/ 2137719 h 3482342"/>
              <a:gd name="connsiteX107" fmla="*/ 5817682 w 12192000"/>
              <a:gd name="connsiteY107" fmla="*/ 2157358 h 3482342"/>
              <a:gd name="connsiteX108" fmla="*/ 5735300 w 12192000"/>
              <a:gd name="connsiteY108" fmla="*/ 2158902 h 3482342"/>
              <a:gd name="connsiteX109" fmla="*/ 5591469 w 12192000"/>
              <a:gd name="connsiteY109" fmla="*/ 2178389 h 3482342"/>
              <a:gd name="connsiteX110" fmla="*/ 5505818 w 12192000"/>
              <a:gd name="connsiteY110" fmla="*/ 2194207 h 3482342"/>
              <a:gd name="connsiteX111" fmla="*/ 5477574 w 12192000"/>
              <a:gd name="connsiteY111" fmla="*/ 2190677 h 3482342"/>
              <a:gd name="connsiteX112" fmla="*/ 5414282 w 12192000"/>
              <a:gd name="connsiteY112" fmla="*/ 2183070 h 3482342"/>
              <a:gd name="connsiteX113" fmla="*/ 5368369 w 12192000"/>
              <a:gd name="connsiteY113" fmla="*/ 2204272 h 3482342"/>
              <a:gd name="connsiteX114" fmla="*/ 5336354 w 12192000"/>
              <a:gd name="connsiteY114" fmla="*/ 2218920 h 3482342"/>
              <a:gd name="connsiteX115" fmla="*/ 5291263 w 12192000"/>
              <a:gd name="connsiteY115" fmla="*/ 2239182 h 3482342"/>
              <a:gd name="connsiteX116" fmla="*/ 5255152 w 12192000"/>
              <a:gd name="connsiteY116" fmla="*/ 2247164 h 3482342"/>
              <a:gd name="connsiteX117" fmla="*/ 5233796 w 12192000"/>
              <a:gd name="connsiteY117" fmla="*/ 2268260 h 3482342"/>
              <a:gd name="connsiteX118" fmla="*/ 5212786 w 12192000"/>
              <a:gd name="connsiteY118" fmla="*/ 2275408 h 3482342"/>
              <a:gd name="connsiteX119" fmla="*/ 5159401 w 12192000"/>
              <a:gd name="connsiteY119" fmla="*/ 2284343 h 3482342"/>
              <a:gd name="connsiteX120" fmla="*/ 5123830 w 12192000"/>
              <a:gd name="connsiteY120" fmla="*/ 2307070 h 3482342"/>
              <a:gd name="connsiteX121" fmla="*/ 5065426 w 12192000"/>
              <a:gd name="connsiteY121" fmla="*/ 2324076 h 3482342"/>
              <a:gd name="connsiteX122" fmla="*/ 4975908 w 12192000"/>
              <a:gd name="connsiteY122" fmla="*/ 2364128 h 3482342"/>
              <a:gd name="connsiteX123" fmla="*/ 4913723 w 12192000"/>
              <a:gd name="connsiteY123" fmla="*/ 2385265 h 3482342"/>
              <a:gd name="connsiteX124" fmla="*/ 4746485 w 12192000"/>
              <a:gd name="connsiteY124" fmla="*/ 2451769 h 3482342"/>
              <a:gd name="connsiteX125" fmla="*/ 4681588 w 12192000"/>
              <a:gd name="connsiteY125" fmla="*/ 2467494 h 3482342"/>
              <a:gd name="connsiteX126" fmla="*/ 1783655 w 12192000"/>
              <a:gd name="connsiteY126" fmla="*/ 3163860 h 3482342"/>
              <a:gd name="connsiteX127" fmla="*/ 1325955 w 12192000"/>
              <a:gd name="connsiteY127" fmla="*/ 3176692 h 3482342"/>
              <a:gd name="connsiteX128" fmla="*/ 1190384 w 12192000"/>
              <a:gd name="connsiteY128" fmla="*/ 3203504 h 3482342"/>
              <a:gd name="connsiteX129" fmla="*/ 1094537 w 12192000"/>
              <a:gd name="connsiteY129" fmla="*/ 3229469 h 3482342"/>
              <a:gd name="connsiteX130" fmla="*/ 1013254 w 12192000"/>
              <a:gd name="connsiteY130" fmla="*/ 3263949 h 3482342"/>
              <a:gd name="connsiteX131" fmla="*/ 779276 w 12192000"/>
              <a:gd name="connsiteY131" fmla="*/ 3327290 h 3482342"/>
              <a:gd name="connsiteX132" fmla="*/ 600378 w 12192000"/>
              <a:gd name="connsiteY132" fmla="*/ 3335250 h 3482342"/>
              <a:gd name="connsiteX133" fmla="*/ 493457 w 12192000"/>
              <a:gd name="connsiteY133" fmla="*/ 3365044 h 3482342"/>
              <a:gd name="connsiteX134" fmla="*/ 416599 w 12192000"/>
              <a:gd name="connsiteY134" fmla="*/ 3387517 h 3482342"/>
              <a:gd name="connsiteX135" fmla="*/ 349402 w 12192000"/>
              <a:gd name="connsiteY135" fmla="*/ 3380897 h 3482342"/>
              <a:gd name="connsiteX136" fmla="*/ 225952 w 12192000"/>
              <a:gd name="connsiteY136" fmla="*/ 3426352 h 3482342"/>
              <a:gd name="connsiteX137" fmla="*/ 171000 w 12192000"/>
              <a:gd name="connsiteY137" fmla="*/ 3438892 h 3482342"/>
              <a:gd name="connsiteX138" fmla="*/ 88263 w 12192000"/>
              <a:gd name="connsiteY138" fmla="*/ 3479310 h 3482342"/>
              <a:gd name="connsiteX139" fmla="*/ 46713 w 12192000"/>
              <a:gd name="connsiteY139" fmla="*/ 3462986 h 3482342"/>
              <a:gd name="connsiteX140" fmla="*/ 2765 w 12192000"/>
              <a:gd name="connsiteY140" fmla="*/ 3480770 h 3482342"/>
              <a:gd name="connsiteX141" fmla="*/ 0 w 12192000"/>
              <a:gd name="connsiteY141" fmla="*/ 3482342 h 3482342"/>
              <a:gd name="connsiteX142" fmla="*/ 0 w 12192000"/>
              <a:gd name="connsiteY142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40158 w 12192000"/>
              <a:gd name="connsiteY5" fmla="*/ 651378 h 3482342"/>
              <a:gd name="connsiteX6" fmla="*/ 11923051 w 12192000"/>
              <a:gd name="connsiteY6" fmla="*/ 656045 h 3482342"/>
              <a:gd name="connsiteX7" fmla="*/ 11832939 w 12192000"/>
              <a:gd name="connsiteY7" fmla="*/ 674181 h 3482342"/>
              <a:gd name="connsiteX8" fmla="*/ 11767770 w 12192000"/>
              <a:gd name="connsiteY8" fmla="*/ 683807 h 3482342"/>
              <a:gd name="connsiteX9" fmla="*/ 11728279 w 12192000"/>
              <a:gd name="connsiteY9" fmla="*/ 700816 h 3482342"/>
              <a:gd name="connsiteX10" fmla="*/ 11722533 w 12192000"/>
              <a:gd name="connsiteY10" fmla="*/ 703421 h 3482342"/>
              <a:gd name="connsiteX11" fmla="*/ 11720002 w 12192000"/>
              <a:gd name="connsiteY11" fmla="*/ 710566 h 3482342"/>
              <a:gd name="connsiteX12" fmla="*/ 11707351 w 12192000"/>
              <a:gd name="connsiteY12" fmla="*/ 710310 h 3482342"/>
              <a:gd name="connsiteX13" fmla="*/ 11700369 w 12192000"/>
              <a:gd name="connsiteY13" fmla="*/ 713480 h 3482342"/>
              <a:gd name="connsiteX14" fmla="*/ 11691126 w 12192000"/>
              <a:gd name="connsiteY14" fmla="*/ 726131 h 3482342"/>
              <a:gd name="connsiteX15" fmla="*/ 11657717 w 12192000"/>
              <a:gd name="connsiteY15" fmla="*/ 746701 h 3482342"/>
              <a:gd name="connsiteX16" fmla="*/ 11656818 w 12192000"/>
              <a:gd name="connsiteY16" fmla="*/ 769062 h 3482342"/>
              <a:gd name="connsiteX17" fmla="*/ 11601229 w 12192000"/>
              <a:gd name="connsiteY17" fmla="*/ 785537 h 3482342"/>
              <a:gd name="connsiteX18" fmla="*/ 11501920 w 12192000"/>
              <a:gd name="connsiteY18" fmla="*/ 813109 h 3482342"/>
              <a:gd name="connsiteX19" fmla="*/ 11405286 w 12192000"/>
              <a:gd name="connsiteY19" fmla="*/ 849086 h 3482342"/>
              <a:gd name="connsiteX20" fmla="*/ 11338523 w 12192000"/>
              <a:gd name="connsiteY20" fmla="*/ 852810 h 3482342"/>
              <a:gd name="connsiteX21" fmla="*/ 11334676 w 12192000"/>
              <a:gd name="connsiteY21" fmla="*/ 859677 h 3482342"/>
              <a:gd name="connsiteX22" fmla="*/ 11217448 w 12192000"/>
              <a:gd name="connsiteY22" fmla="*/ 980136 h 3482342"/>
              <a:gd name="connsiteX23" fmla="*/ 11196987 w 12192000"/>
              <a:gd name="connsiteY23" fmla="*/ 1000897 h 3482342"/>
              <a:gd name="connsiteX24" fmla="*/ 11193568 w 12192000"/>
              <a:gd name="connsiteY24" fmla="*/ 1039464 h 3482342"/>
              <a:gd name="connsiteX25" fmla="*/ 11175804 w 12192000"/>
              <a:gd name="connsiteY25" fmla="*/ 1067977 h 3482342"/>
              <a:gd name="connsiteX26" fmla="*/ 11133438 w 12192000"/>
              <a:gd name="connsiteY26" fmla="*/ 1106812 h 3482342"/>
              <a:gd name="connsiteX27" fmla="*/ 11120819 w 12192000"/>
              <a:gd name="connsiteY27" fmla="*/ 1126133 h 3482342"/>
              <a:gd name="connsiteX28" fmla="*/ 11071654 w 12192000"/>
              <a:gd name="connsiteY28" fmla="*/ 1177422 h 3482342"/>
              <a:gd name="connsiteX29" fmla="*/ 11028687 w 12192000"/>
              <a:gd name="connsiteY29" fmla="*/ 1199018 h 3482342"/>
              <a:gd name="connsiteX30" fmla="*/ 10974565 w 12192000"/>
              <a:gd name="connsiteY30" fmla="*/ 1226849 h 3482342"/>
              <a:gd name="connsiteX31" fmla="*/ 10960443 w 12192000"/>
              <a:gd name="connsiteY31" fmla="*/ 1244502 h 3482342"/>
              <a:gd name="connsiteX32" fmla="*/ 10879242 w 12192000"/>
              <a:gd name="connsiteY32" fmla="*/ 1269215 h 3482342"/>
              <a:gd name="connsiteX33" fmla="*/ 10850998 w 12192000"/>
              <a:gd name="connsiteY33" fmla="*/ 1269215 h 3482342"/>
              <a:gd name="connsiteX34" fmla="*/ 10815658 w 12192000"/>
              <a:gd name="connsiteY34" fmla="*/ 1287849 h 3482342"/>
              <a:gd name="connsiteX35" fmla="*/ 10723900 w 12192000"/>
              <a:gd name="connsiteY35" fmla="*/ 1318642 h 3482342"/>
              <a:gd name="connsiteX36" fmla="*/ 10699186 w 12192000"/>
              <a:gd name="connsiteY36" fmla="*/ 1322173 h 3482342"/>
              <a:gd name="connsiteX37" fmla="*/ 10676375 w 12192000"/>
              <a:gd name="connsiteY37" fmla="*/ 1342640 h 3482342"/>
              <a:gd name="connsiteX38" fmla="*/ 10636304 w 12192000"/>
              <a:gd name="connsiteY38" fmla="*/ 1342641 h 3482342"/>
              <a:gd name="connsiteX39" fmla="*/ 10603863 w 12192000"/>
              <a:gd name="connsiteY39" fmla="*/ 1346886 h 3482342"/>
              <a:gd name="connsiteX40" fmla="*/ 10573203 w 12192000"/>
              <a:gd name="connsiteY40" fmla="*/ 1351996 h 3482342"/>
              <a:gd name="connsiteX41" fmla="*/ 10547375 w 12192000"/>
              <a:gd name="connsiteY41" fmla="*/ 1375130 h 3482342"/>
              <a:gd name="connsiteX42" fmla="*/ 10513263 w 12192000"/>
              <a:gd name="connsiteY42" fmla="*/ 1371939 h 3482342"/>
              <a:gd name="connsiteX43" fmla="*/ 10487356 w 12192000"/>
              <a:gd name="connsiteY43" fmla="*/ 1385722 h 3482342"/>
              <a:gd name="connsiteX44" fmla="*/ 10464012 w 12192000"/>
              <a:gd name="connsiteY44" fmla="*/ 1391778 h 3482342"/>
              <a:gd name="connsiteX45" fmla="*/ 10439694 w 12192000"/>
              <a:gd name="connsiteY45" fmla="*/ 1406905 h 3482342"/>
              <a:gd name="connsiteX46" fmla="*/ 10405409 w 12192000"/>
              <a:gd name="connsiteY46" fmla="*/ 1422789 h 3482342"/>
              <a:gd name="connsiteX47" fmla="*/ 10370530 w 12192000"/>
              <a:gd name="connsiteY47" fmla="*/ 1441596 h 3482342"/>
              <a:gd name="connsiteX48" fmla="*/ 10300239 w 12192000"/>
              <a:gd name="connsiteY48" fmla="*/ 1456332 h 3482342"/>
              <a:gd name="connsiteX49" fmla="*/ 10264922 w 12192000"/>
              <a:gd name="connsiteY49" fmla="*/ 1472107 h 3482342"/>
              <a:gd name="connsiteX50" fmla="*/ 10229629 w 12192000"/>
              <a:gd name="connsiteY50" fmla="*/ 1470454 h 3482342"/>
              <a:gd name="connsiteX51" fmla="*/ 10201385 w 12192000"/>
              <a:gd name="connsiteY51" fmla="*/ 1477515 h 3482342"/>
              <a:gd name="connsiteX52" fmla="*/ 10151958 w 12192000"/>
              <a:gd name="connsiteY52" fmla="*/ 1477515 h 3482342"/>
              <a:gd name="connsiteX53" fmla="*/ 10120184 w 12192000"/>
              <a:gd name="connsiteY53" fmla="*/ 1466924 h 3482342"/>
              <a:gd name="connsiteX54" fmla="*/ 10081348 w 12192000"/>
              <a:gd name="connsiteY54" fmla="*/ 1481046 h 3482342"/>
              <a:gd name="connsiteX55" fmla="*/ 10058690 w 12192000"/>
              <a:gd name="connsiteY55" fmla="*/ 1474888 h 3482342"/>
              <a:gd name="connsiteX56" fmla="*/ 10004424 w 12192000"/>
              <a:gd name="connsiteY56" fmla="*/ 1489801 h 3482342"/>
              <a:gd name="connsiteX57" fmla="*/ 9999951 w 12192000"/>
              <a:gd name="connsiteY57" fmla="*/ 1499127 h 3482342"/>
              <a:gd name="connsiteX58" fmla="*/ 9845462 w 12192000"/>
              <a:gd name="connsiteY58" fmla="*/ 1548192 h 3482342"/>
              <a:gd name="connsiteX59" fmla="*/ 9736156 w 12192000"/>
              <a:gd name="connsiteY59" fmla="*/ 1581928 h 3482342"/>
              <a:gd name="connsiteX60" fmla="*/ 9693355 w 12192000"/>
              <a:gd name="connsiteY60" fmla="*/ 1602632 h 3482342"/>
              <a:gd name="connsiteX61" fmla="*/ 9664242 w 12192000"/>
              <a:gd name="connsiteY61" fmla="*/ 1622075 h 3482342"/>
              <a:gd name="connsiteX62" fmla="*/ 9579195 w 12192000"/>
              <a:gd name="connsiteY62" fmla="*/ 1648017 h 3482342"/>
              <a:gd name="connsiteX63" fmla="*/ 9433652 w 12192000"/>
              <a:gd name="connsiteY63" fmla="*/ 1681174 h 3482342"/>
              <a:gd name="connsiteX64" fmla="*/ 9403775 w 12192000"/>
              <a:gd name="connsiteY64" fmla="*/ 1690403 h 3482342"/>
              <a:gd name="connsiteX65" fmla="*/ 9382503 w 12192000"/>
              <a:gd name="connsiteY65" fmla="*/ 1706957 h 3482342"/>
              <a:gd name="connsiteX66" fmla="*/ 9381410 w 12192000"/>
              <a:gd name="connsiteY66" fmla="*/ 1718312 h 3482342"/>
              <a:gd name="connsiteX67" fmla="*/ 9365685 w 12192000"/>
              <a:gd name="connsiteY67" fmla="*/ 1724772 h 3482342"/>
              <a:gd name="connsiteX68" fmla="*/ 9278020 w 12192000"/>
              <a:gd name="connsiteY68" fmla="*/ 1741161 h 3482342"/>
              <a:gd name="connsiteX69" fmla="*/ 9217145 w 12192000"/>
              <a:gd name="connsiteY69" fmla="*/ 1771195 h 3482342"/>
              <a:gd name="connsiteX70" fmla="*/ 8955875 w 12192000"/>
              <a:gd name="connsiteY70" fmla="*/ 1796806 h 3482342"/>
              <a:gd name="connsiteX71" fmla="*/ 8648415 w 12192000"/>
              <a:gd name="connsiteY71" fmla="*/ 1878623 h 3482342"/>
              <a:gd name="connsiteX72" fmla="*/ 8538519 w 12192000"/>
              <a:gd name="connsiteY72" fmla="*/ 1894114 h 3482342"/>
              <a:gd name="connsiteX73" fmla="*/ 8506541 w 12192000"/>
              <a:gd name="connsiteY73" fmla="*/ 1905955 h 3482342"/>
              <a:gd name="connsiteX74" fmla="*/ 8236214 w 12192000"/>
              <a:gd name="connsiteY74" fmla="*/ 1909725 h 3482342"/>
              <a:gd name="connsiteX75" fmla="*/ 8132104 w 12192000"/>
              <a:gd name="connsiteY75" fmla="*/ 1895727 h 3482342"/>
              <a:gd name="connsiteX76" fmla="*/ 7918078 w 12192000"/>
              <a:gd name="connsiteY76" fmla="*/ 1862668 h 3482342"/>
              <a:gd name="connsiteX77" fmla="*/ 7817899 w 12192000"/>
              <a:gd name="connsiteY77" fmla="*/ 1862176 h 3482342"/>
              <a:gd name="connsiteX78" fmla="*/ 7768994 w 12192000"/>
              <a:gd name="connsiteY78" fmla="*/ 1855721 h 3482342"/>
              <a:gd name="connsiteX79" fmla="*/ 7618027 w 12192000"/>
              <a:gd name="connsiteY79" fmla="*/ 1830959 h 3482342"/>
              <a:gd name="connsiteX80" fmla="*/ 7449425 w 12192000"/>
              <a:gd name="connsiteY80" fmla="*/ 1810910 h 3482342"/>
              <a:gd name="connsiteX81" fmla="*/ 7342915 w 12192000"/>
              <a:gd name="connsiteY81" fmla="*/ 1819827 h 3482342"/>
              <a:gd name="connsiteX82" fmla="*/ 7255191 w 12192000"/>
              <a:gd name="connsiteY82" fmla="*/ 1834354 h 3482342"/>
              <a:gd name="connsiteX83" fmla="*/ 7131205 w 12192000"/>
              <a:gd name="connsiteY83" fmla="*/ 1845557 h 3482342"/>
              <a:gd name="connsiteX84" fmla="*/ 6941837 w 12192000"/>
              <a:gd name="connsiteY84" fmla="*/ 1840640 h 3482342"/>
              <a:gd name="connsiteX85" fmla="*/ 6837145 w 12192000"/>
              <a:gd name="connsiteY85" fmla="*/ 1870724 h 3482342"/>
              <a:gd name="connsiteX86" fmla="*/ 6753991 w 12192000"/>
              <a:gd name="connsiteY86" fmla="*/ 1860969 h 3482342"/>
              <a:gd name="connsiteX87" fmla="*/ 6727754 w 12192000"/>
              <a:gd name="connsiteY87" fmla="*/ 1882372 h 3482342"/>
              <a:gd name="connsiteX88" fmla="*/ 6723371 w 12192000"/>
              <a:gd name="connsiteY88" fmla="*/ 1886494 h 3482342"/>
              <a:gd name="connsiteX89" fmla="*/ 6702779 w 12192000"/>
              <a:gd name="connsiteY89" fmla="*/ 1893601 h 3482342"/>
              <a:gd name="connsiteX90" fmla="*/ 6686657 w 12192000"/>
              <a:gd name="connsiteY90" fmla="*/ 1907344 h 3482342"/>
              <a:gd name="connsiteX91" fmla="*/ 6651330 w 12192000"/>
              <a:gd name="connsiteY91" fmla="*/ 1922921 h 3482342"/>
              <a:gd name="connsiteX92" fmla="*/ 6622958 w 12192000"/>
              <a:gd name="connsiteY92" fmla="*/ 1936255 h 3482342"/>
              <a:gd name="connsiteX93" fmla="*/ 6522602 w 12192000"/>
              <a:gd name="connsiteY93" fmla="*/ 1954133 h 3482342"/>
              <a:gd name="connsiteX94" fmla="*/ 6444344 w 12192000"/>
              <a:gd name="connsiteY94" fmla="*/ 1969663 h 3482342"/>
              <a:gd name="connsiteX95" fmla="*/ 6409626 w 12192000"/>
              <a:gd name="connsiteY95" fmla="*/ 1978846 h 3482342"/>
              <a:gd name="connsiteX96" fmla="*/ 6333446 w 12192000"/>
              <a:gd name="connsiteY96" fmla="*/ 1997163 h 3482342"/>
              <a:gd name="connsiteX97" fmla="*/ 6294933 w 12192000"/>
              <a:gd name="connsiteY97" fmla="*/ 2019412 h 3482342"/>
              <a:gd name="connsiteX98" fmla="*/ 6238719 w 12192000"/>
              <a:gd name="connsiteY98" fmla="*/ 2042547 h 3482342"/>
              <a:gd name="connsiteX99" fmla="*/ 6187205 w 12192000"/>
              <a:gd name="connsiteY99" fmla="*/ 2060048 h 3482342"/>
              <a:gd name="connsiteX100" fmla="*/ 6138780 w 12192000"/>
              <a:gd name="connsiteY100" fmla="*/ 2081918 h 3482342"/>
              <a:gd name="connsiteX101" fmla="*/ 6120125 w 12192000"/>
              <a:gd name="connsiteY101" fmla="*/ 2109475 h 3482342"/>
              <a:gd name="connsiteX102" fmla="*/ 6056576 w 12192000"/>
              <a:gd name="connsiteY102" fmla="*/ 2120066 h 3482342"/>
              <a:gd name="connsiteX103" fmla="*/ 5993794 w 12192000"/>
              <a:gd name="connsiteY103" fmla="*/ 2122569 h 3482342"/>
              <a:gd name="connsiteX104" fmla="*/ 5943601 w 12192000"/>
              <a:gd name="connsiteY104" fmla="*/ 2137719 h 3482342"/>
              <a:gd name="connsiteX105" fmla="*/ 5898141 w 12192000"/>
              <a:gd name="connsiteY105" fmla="*/ 2144806 h 3482342"/>
              <a:gd name="connsiteX106" fmla="*/ 5855337 w 12192000"/>
              <a:gd name="connsiteY106" fmla="*/ 2137719 h 3482342"/>
              <a:gd name="connsiteX107" fmla="*/ 5817682 w 12192000"/>
              <a:gd name="connsiteY107" fmla="*/ 2157358 h 3482342"/>
              <a:gd name="connsiteX108" fmla="*/ 5735300 w 12192000"/>
              <a:gd name="connsiteY108" fmla="*/ 2158902 h 3482342"/>
              <a:gd name="connsiteX109" fmla="*/ 5591469 w 12192000"/>
              <a:gd name="connsiteY109" fmla="*/ 2178389 h 3482342"/>
              <a:gd name="connsiteX110" fmla="*/ 5505818 w 12192000"/>
              <a:gd name="connsiteY110" fmla="*/ 2194207 h 3482342"/>
              <a:gd name="connsiteX111" fmla="*/ 5477574 w 12192000"/>
              <a:gd name="connsiteY111" fmla="*/ 2190677 h 3482342"/>
              <a:gd name="connsiteX112" fmla="*/ 5414282 w 12192000"/>
              <a:gd name="connsiteY112" fmla="*/ 2183070 h 3482342"/>
              <a:gd name="connsiteX113" fmla="*/ 5368369 w 12192000"/>
              <a:gd name="connsiteY113" fmla="*/ 2204272 h 3482342"/>
              <a:gd name="connsiteX114" fmla="*/ 5336354 w 12192000"/>
              <a:gd name="connsiteY114" fmla="*/ 2218920 h 3482342"/>
              <a:gd name="connsiteX115" fmla="*/ 5291263 w 12192000"/>
              <a:gd name="connsiteY115" fmla="*/ 2239182 h 3482342"/>
              <a:gd name="connsiteX116" fmla="*/ 5255152 w 12192000"/>
              <a:gd name="connsiteY116" fmla="*/ 2247164 h 3482342"/>
              <a:gd name="connsiteX117" fmla="*/ 5233796 w 12192000"/>
              <a:gd name="connsiteY117" fmla="*/ 2268260 h 3482342"/>
              <a:gd name="connsiteX118" fmla="*/ 5212786 w 12192000"/>
              <a:gd name="connsiteY118" fmla="*/ 2275408 h 3482342"/>
              <a:gd name="connsiteX119" fmla="*/ 5159401 w 12192000"/>
              <a:gd name="connsiteY119" fmla="*/ 2284343 h 3482342"/>
              <a:gd name="connsiteX120" fmla="*/ 5123830 w 12192000"/>
              <a:gd name="connsiteY120" fmla="*/ 2307070 h 3482342"/>
              <a:gd name="connsiteX121" fmla="*/ 5065426 w 12192000"/>
              <a:gd name="connsiteY121" fmla="*/ 2324076 h 3482342"/>
              <a:gd name="connsiteX122" fmla="*/ 4975908 w 12192000"/>
              <a:gd name="connsiteY122" fmla="*/ 2364128 h 3482342"/>
              <a:gd name="connsiteX123" fmla="*/ 4913723 w 12192000"/>
              <a:gd name="connsiteY123" fmla="*/ 2385265 h 3482342"/>
              <a:gd name="connsiteX124" fmla="*/ 4746485 w 12192000"/>
              <a:gd name="connsiteY124" fmla="*/ 2451769 h 3482342"/>
              <a:gd name="connsiteX125" fmla="*/ 4681588 w 12192000"/>
              <a:gd name="connsiteY125" fmla="*/ 2467494 h 3482342"/>
              <a:gd name="connsiteX126" fmla="*/ 1783655 w 12192000"/>
              <a:gd name="connsiteY126" fmla="*/ 3163860 h 3482342"/>
              <a:gd name="connsiteX127" fmla="*/ 1325955 w 12192000"/>
              <a:gd name="connsiteY127" fmla="*/ 3176692 h 3482342"/>
              <a:gd name="connsiteX128" fmla="*/ 1190384 w 12192000"/>
              <a:gd name="connsiteY128" fmla="*/ 3203504 h 3482342"/>
              <a:gd name="connsiteX129" fmla="*/ 1094537 w 12192000"/>
              <a:gd name="connsiteY129" fmla="*/ 3229469 h 3482342"/>
              <a:gd name="connsiteX130" fmla="*/ 1013254 w 12192000"/>
              <a:gd name="connsiteY130" fmla="*/ 3263949 h 3482342"/>
              <a:gd name="connsiteX131" fmla="*/ 779276 w 12192000"/>
              <a:gd name="connsiteY131" fmla="*/ 3327290 h 3482342"/>
              <a:gd name="connsiteX132" fmla="*/ 600378 w 12192000"/>
              <a:gd name="connsiteY132" fmla="*/ 3335250 h 3482342"/>
              <a:gd name="connsiteX133" fmla="*/ 493457 w 12192000"/>
              <a:gd name="connsiteY133" fmla="*/ 3365044 h 3482342"/>
              <a:gd name="connsiteX134" fmla="*/ 416599 w 12192000"/>
              <a:gd name="connsiteY134" fmla="*/ 3387517 h 3482342"/>
              <a:gd name="connsiteX135" fmla="*/ 349402 w 12192000"/>
              <a:gd name="connsiteY135" fmla="*/ 3380897 h 3482342"/>
              <a:gd name="connsiteX136" fmla="*/ 225952 w 12192000"/>
              <a:gd name="connsiteY136" fmla="*/ 3426352 h 3482342"/>
              <a:gd name="connsiteX137" fmla="*/ 171000 w 12192000"/>
              <a:gd name="connsiteY137" fmla="*/ 3438892 h 3482342"/>
              <a:gd name="connsiteX138" fmla="*/ 88263 w 12192000"/>
              <a:gd name="connsiteY138" fmla="*/ 3479310 h 3482342"/>
              <a:gd name="connsiteX139" fmla="*/ 46713 w 12192000"/>
              <a:gd name="connsiteY139" fmla="*/ 3462986 h 3482342"/>
              <a:gd name="connsiteX140" fmla="*/ 2765 w 12192000"/>
              <a:gd name="connsiteY140" fmla="*/ 3480770 h 3482342"/>
              <a:gd name="connsiteX141" fmla="*/ 0 w 12192000"/>
              <a:gd name="connsiteY141" fmla="*/ 3482342 h 3482342"/>
              <a:gd name="connsiteX142" fmla="*/ 0 w 12192000"/>
              <a:gd name="connsiteY142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40158 w 12192000"/>
              <a:gd name="connsiteY5" fmla="*/ 651378 h 3482342"/>
              <a:gd name="connsiteX6" fmla="*/ 11923051 w 12192000"/>
              <a:gd name="connsiteY6" fmla="*/ 656045 h 3482342"/>
              <a:gd name="connsiteX7" fmla="*/ 11832939 w 12192000"/>
              <a:gd name="connsiteY7" fmla="*/ 674181 h 3482342"/>
              <a:gd name="connsiteX8" fmla="*/ 11767770 w 12192000"/>
              <a:gd name="connsiteY8" fmla="*/ 683807 h 3482342"/>
              <a:gd name="connsiteX9" fmla="*/ 11728279 w 12192000"/>
              <a:gd name="connsiteY9" fmla="*/ 700816 h 3482342"/>
              <a:gd name="connsiteX10" fmla="*/ 11722533 w 12192000"/>
              <a:gd name="connsiteY10" fmla="*/ 703421 h 3482342"/>
              <a:gd name="connsiteX11" fmla="*/ 11720002 w 12192000"/>
              <a:gd name="connsiteY11" fmla="*/ 710566 h 3482342"/>
              <a:gd name="connsiteX12" fmla="*/ 11707351 w 12192000"/>
              <a:gd name="connsiteY12" fmla="*/ 710310 h 3482342"/>
              <a:gd name="connsiteX13" fmla="*/ 11700369 w 12192000"/>
              <a:gd name="connsiteY13" fmla="*/ 713480 h 3482342"/>
              <a:gd name="connsiteX14" fmla="*/ 11691126 w 12192000"/>
              <a:gd name="connsiteY14" fmla="*/ 726131 h 3482342"/>
              <a:gd name="connsiteX15" fmla="*/ 11657717 w 12192000"/>
              <a:gd name="connsiteY15" fmla="*/ 746701 h 3482342"/>
              <a:gd name="connsiteX16" fmla="*/ 11656818 w 12192000"/>
              <a:gd name="connsiteY16" fmla="*/ 769062 h 3482342"/>
              <a:gd name="connsiteX17" fmla="*/ 11601229 w 12192000"/>
              <a:gd name="connsiteY17" fmla="*/ 785537 h 3482342"/>
              <a:gd name="connsiteX18" fmla="*/ 11501920 w 12192000"/>
              <a:gd name="connsiteY18" fmla="*/ 813109 h 3482342"/>
              <a:gd name="connsiteX19" fmla="*/ 11405286 w 12192000"/>
              <a:gd name="connsiteY19" fmla="*/ 849086 h 3482342"/>
              <a:gd name="connsiteX20" fmla="*/ 11338523 w 12192000"/>
              <a:gd name="connsiteY20" fmla="*/ 852810 h 3482342"/>
              <a:gd name="connsiteX21" fmla="*/ 11334676 w 12192000"/>
              <a:gd name="connsiteY21" fmla="*/ 859677 h 3482342"/>
              <a:gd name="connsiteX22" fmla="*/ 11217448 w 12192000"/>
              <a:gd name="connsiteY22" fmla="*/ 980136 h 3482342"/>
              <a:gd name="connsiteX23" fmla="*/ 11196987 w 12192000"/>
              <a:gd name="connsiteY23" fmla="*/ 1000897 h 3482342"/>
              <a:gd name="connsiteX24" fmla="*/ 11193568 w 12192000"/>
              <a:gd name="connsiteY24" fmla="*/ 1039464 h 3482342"/>
              <a:gd name="connsiteX25" fmla="*/ 11175804 w 12192000"/>
              <a:gd name="connsiteY25" fmla="*/ 1067977 h 3482342"/>
              <a:gd name="connsiteX26" fmla="*/ 11133438 w 12192000"/>
              <a:gd name="connsiteY26" fmla="*/ 1106812 h 3482342"/>
              <a:gd name="connsiteX27" fmla="*/ 11120819 w 12192000"/>
              <a:gd name="connsiteY27" fmla="*/ 1126133 h 3482342"/>
              <a:gd name="connsiteX28" fmla="*/ 11071654 w 12192000"/>
              <a:gd name="connsiteY28" fmla="*/ 1177422 h 3482342"/>
              <a:gd name="connsiteX29" fmla="*/ 11028687 w 12192000"/>
              <a:gd name="connsiteY29" fmla="*/ 1199018 h 3482342"/>
              <a:gd name="connsiteX30" fmla="*/ 10974565 w 12192000"/>
              <a:gd name="connsiteY30" fmla="*/ 1226849 h 3482342"/>
              <a:gd name="connsiteX31" fmla="*/ 10960443 w 12192000"/>
              <a:gd name="connsiteY31" fmla="*/ 1244502 h 3482342"/>
              <a:gd name="connsiteX32" fmla="*/ 10879242 w 12192000"/>
              <a:gd name="connsiteY32" fmla="*/ 1269215 h 3482342"/>
              <a:gd name="connsiteX33" fmla="*/ 10850998 w 12192000"/>
              <a:gd name="connsiteY33" fmla="*/ 1269215 h 3482342"/>
              <a:gd name="connsiteX34" fmla="*/ 10815658 w 12192000"/>
              <a:gd name="connsiteY34" fmla="*/ 1287849 h 3482342"/>
              <a:gd name="connsiteX35" fmla="*/ 10723900 w 12192000"/>
              <a:gd name="connsiteY35" fmla="*/ 1318642 h 3482342"/>
              <a:gd name="connsiteX36" fmla="*/ 10699186 w 12192000"/>
              <a:gd name="connsiteY36" fmla="*/ 1322173 h 3482342"/>
              <a:gd name="connsiteX37" fmla="*/ 10676375 w 12192000"/>
              <a:gd name="connsiteY37" fmla="*/ 1342640 h 3482342"/>
              <a:gd name="connsiteX38" fmla="*/ 10636304 w 12192000"/>
              <a:gd name="connsiteY38" fmla="*/ 1342641 h 3482342"/>
              <a:gd name="connsiteX39" fmla="*/ 10603863 w 12192000"/>
              <a:gd name="connsiteY39" fmla="*/ 1346886 h 3482342"/>
              <a:gd name="connsiteX40" fmla="*/ 10573203 w 12192000"/>
              <a:gd name="connsiteY40" fmla="*/ 1351996 h 3482342"/>
              <a:gd name="connsiteX41" fmla="*/ 10547375 w 12192000"/>
              <a:gd name="connsiteY41" fmla="*/ 1375130 h 3482342"/>
              <a:gd name="connsiteX42" fmla="*/ 10513263 w 12192000"/>
              <a:gd name="connsiteY42" fmla="*/ 1371939 h 3482342"/>
              <a:gd name="connsiteX43" fmla="*/ 10487356 w 12192000"/>
              <a:gd name="connsiteY43" fmla="*/ 1385722 h 3482342"/>
              <a:gd name="connsiteX44" fmla="*/ 10464012 w 12192000"/>
              <a:gd name="connsiteY44" fmla="*/ 1391778 h 3482342"/>
              <a:gd name="connsiteX45" fmla="*/ 10439694 w 12192000"/>
              <a:gd name="connsiteY45" fmla="*/ 1406905 h 3482342"/>
              <a:gd name="connsiteX46" fmla="*/ 10405409 w 12192000"/>
              <a:gd name="connsiteY46" fmla="*/ 1422789 h 3482342"/>
              <a:gd name="connsiteX47" fmla="*/ 10370530 w 12192000"/>
              <a:gd name="connsiteY47" fmla="*/ 1441596 h 3482342"/>
              <a:gd name="connsiteX48" fmla="*/ 10300239 w 12192000"/>
              <a:gd name="connsiteY48" fmla="*/ 1456332 h 3482342"/>
              <a:gd name="connsiteX49" fmla="*/ 10264922 w 12192000"/>
              <a:gd name="connsiteY49" fmla="*/ 1472107 h 3482342"/>
              <a:gd name="connsiteX50" fmla="*/ 10229629 w 12192000"/>
              <a:gd name="connsiteY50" fmla="*/ 1470454 h 3482342"/>
              <a:gd name="connsiteX51" fmla="*/ 10201385 w 12192000"/>
              <a:gd name="connsiteY51" fmla="*/ 1477515 h 3482342"/>
              <a:gd name="connsiteX52" fmla="*/ 10151958 w 12192000"/>
              <a:gd name="connsiteY52" fmla="*/ 1477515 h 3482342"/>
              <a:gd name="connsiteX53" fmla="*/ 10120184 w 12192000"/>
              <a:gd name="connsiteY53" fmla="*/ 1466924 h 3482342"/>
              <a:gd name="connsiteX54" fmla="*/ 10081348 w 12192000"/>
              <a:gd name="connsiteY54" fmla="*/ 1481046 h 3482342"/>
              <a:gd name="connsiteX55" fmla="*/ 10058690 w 12192000"/>
              <a:gd name="connsiteY55" fmla="*/ 1474888 h 3482342"/>
              <a:gd name="connsiteX56" fmla="*/ 10004424 w 12192000"/>
              <a:gd name="connsiteY56" fmla="*/ 1489801 h 3482342"/>
              <a:gd name="connsiteX57" fmla="*/ 9999951 w 12192000"/>
              <a:gd name="connsiteY57" fmla="*/ 1499127 h 3482342"/>
              <a:gd name="connsiteX58" fmla="*/ 9845462 w 12192000"/>
              <a:gd name="connsiteY58" fmla="*/ 1548192 h 3482342"/>
              <a:gd name="connsiteX59" fmla="*/ 9736156 w 12192000"/>
              <a:gd name="connsiteY59" fmla="*/ 1581928 h 3482342"/>
              <a:gd name="connsiteX60" fmla="*/ 9693355 w 12192000"/>
              <a:gd name="connsiteY60" fmla="*/ 1602632 h 3482342"/>
              <a:gd name="connsiteX61" fmla="*/ 9664242 w 12192000"/>
              <a:gd name="connsiteY61" fmla="*/ 1622075 h 3482342"/>
              <a:gd name="connsiteX62" fmla="*/ 9579195 w 12192000"/>
              <a:gd name="connsiteY62" fmla="*/ 1648017 h 3482342"/>
              <a:gd name="connsiteX63" fmla="*/ 9433652 w 12192000"/>
              <a:gd name="connsiteY63" fmla="*/ 1681174 h 3482342"/>
              <a:gd name="connsiteX64" fmla="*/ 9403775 w 12192000"/>
              <a:gd name="connsiteY64" fmla="*/ 1690403 h 3482342"/>
              <a:gd name="connsiteX65" fmla="*/ 9382503 w 12192000"/>
              <a:gd name="connsiteY65" fmla="*/ 1706957 h 3482342"/>
              <a:gd name="connsiteX66" fmla="*/ 9381410 w 12192000"/>
              <a:gd name="connsiteY66" fmla="*/ 1718312 h 3482342"/>
              <a:gd name="connsiteX67" fmla="*/ 9365685 w 12192000"/>
              <a:gd name="connsiteY67" fmla="*/ 1724772 h 3482342"/>
              <a:gd name="connsiteX68" fmla="*/ 9278020 w 12192000"/>
              <a:gd name="connsiteY68" fmla="*/ 1741161 h 3482342"/>
              <a:gd name="connsiteX69" fmla="*/ 9217145 w 12192000"/>
              <a:gd name="connsiteY69" fmla="*/ 1771195 h 3482342"/>
              <a:gd name="connsiteX70" fmla="*/ 8955875 w 12192000"/>
              <a:gd name="connsiteY70" fmla="*/ 1796806 h 3482342"/>
              <a:gd name="connsiteX71" fmla="*/ 8648415 w 12192000"/>
              <a:gd name="connsiteY71" fmla="*/ 1878623 h 3482342"/>
              <a:gd name="connsiteX72" fmla="*/ 8538519 w 12192000"/>
              <a:gd name="connsiteY72" fmla="*/ 1894114 h 3482342"/>
              <a:gd name="connsiteX73" fmla="*/ 8506541 w 12192000"/>
              <a:gd name="connsiteY73" fmla="*/ 1905955 h 3482342"/>
              <a:gd name="connsiteX74" fmla="*/ 8236214 w 12192000"/>
              <a:gd name="connsiteY74" fmla="*/ 1909725 h 3482342"/>
              <a:gd name="connsiteX75" fmla="*/ 8132104 w 12192000"/>
              <a:gd name="connsiteY75" fmla="*/ 1895727 h 3482342"/>
              <a:gd name="connsiteX76" fmla="*/ 7918078 w 12192000"/>
              <a:gd name="connsiteY76" fmla="*/ 1862668 h 3482342"/>
              <a:gd name="connsiteX77" fmla="*/ 7817899 w 12192000"/>
              <a:gd name="connsiteY77" fmla="*/ 1862176 h 3482342"/>
              <a:gd name="connsiteX78" fmla="*/ 7768994 w 12192000"/>
              <a:gd name="connsiteY78" fmla="*/ 1855721 h 3482342"/>
              <a:gd name="connsiteX79" fmla="*/ 7618027 w 12192000"/>
              <a:gd name="connsiteY79" fmla="*/ 1830959 h 3482342"/>
              <a:gd name="connsiteX80" fmla="*/ 7449425 w 12192000"/>
              <a:gd name="connsiteY80" fmla="*/ 1810910 h 3482342"/>
              <a:gd name="connsiteX81" fmla="*/ 7342915 w 12192000"/>
              <a:gd name="connsiteY81" fmla="*/ 1819827 h 3482342"/>
              <a:gd name="connsiteX82" fmla="*/ 7255191 w 12192000"/>
              <a:gd name="connsiteY82" fmla="*/ 1834354 h 3482342"/>
              <a:gd name="connsiteX83" fmla="*/ 7131205 w 12192000"/>
              <a:gd name="connsiteY83" fmla="*/ 1845557 h 3482342"/>
              <a:gd name="connsiteX84" fmla="*/ 6941837 w 12192000"/>
              <a:gd name="connsiteY84" fmla="*/ 1840640 h 3482342"/>
              <a:gd name="connsiteX85" fmla="*/ 6837145 w 12192000"/>
              <a:gd name="connsiteY85" fmla="*/ 1870724 h 3482342"/>
              <a:gd name="connsiteX86" fmla="*/ 6753991 w 12192000"/>
              <a:gd name="connsiteY86" fmla="*/ 1860969 h 3482342"/>
              <a:gd name="connsiteX87" fmla="*/ 6727754 w 12192000"/>
              <a:gd name="connsiteY87" fmla="*/ 1882372 h 3482342"/>
              <a:gd name="connsiteX88" fmla="*/ 6723371 w 12192000"/>
              <a:gd name="connsiteY88" fmla="*/ 1886494 h 3482342"/>
              <a:gd name="connsiteX89" fmla="*/ 6702779 w 12192000"/>
              <a:gd name="connsiteY89" fmla="*/ 1893601 h 3482342"/>
              <a:gd name="connsiteX90" fmla="*/ 6686657 w 12192000"/>
              <a:gd name="connsiteY90" fmla="*/ 1907344 h 3482342"/>
              <a:gd name="connsiteX91" fmla="*/ 6651330 w 12192000"/>
              <a:gd name="connsiteY91" fmla="*/ 1922921 h 3482342"/>
              <a:gd name="connsiteX92" fmla="*/ 6622958 w 12192000"/>
              <a:gd name="connsiteY92" fmla="*/ 1936255 h 3482342"/>
              <a:gd name="connsiteX93" fmla="*/ 6522602 w 12192000"/>
              <a:gd name="connsiteY93" fmla="*/ 1954133 h 3482342"/>
              <a:gd name="connsiteX94" fmla="*/ 6444344 w 12192000"/>
              <a:gd name="connsiteY94" fmla="*/ 1969663 h 3482342"/>
              <a:gd name="connsiteX95" fmla="*/ 6409626 w 12192000"/>
              <a:gd name="connsiteY95" fmla="*/ 1978846 h 3482342"/>
              <a:gd name="connsiteX96" fmla="*/ 6333446 w 12192000"/>
              <a:gd name="connsiteY96" fmla="*/ 1997163 h 3482342"/>
              <a:gd name="connsiteX97" fmla="*/ 6294933 w 12192000"/>
              <a:gd name="connsiteY97" fmla="*/ 2019412 h 3482342"/>
              <a:gd name="connsiteX98" fmla="*/ 6238719 w 12192000"/>
              <a:gd name="connsiteY98" fmla="*/ 2042547 h 3482342"/>
              <a:gd name="connsiteX99" fmla="*/ 6187205 w 12192000"/>
              <a:gd name="connsiteY99" fmla="*/ 2060048 h 3482342"/>
              <a:gd name="connsiteX100" fmla="*/ 6138780 w 12192000"/>
              <a:gd name="connsiteY100" fmla="*/ 2081918 h 3482342"/>
              <a:gd name="connsiteX101" fmla="*/ 6120125 w 12192000"/>
              <a:gd name="connsiteY101" fmla="*/ 2109475 h 3482342"/>
              <a:gd name="connsiteX102" fmla="*/ 6056576 w 12192000"/>
              <a:gd name="connsiteY102" fmla="*/ 2120066 h 3482342"/>
              <a:gd name="connsiteX103" fmla="*/ 5993794 w 12192000"/>
              <a:gd name="connsiteY103" fmla="*/ 2122569 h 3482342"/>
              <a:gd name="connsiteX104" fmla="*/ 5943601 w 12192000"/>
              <a:gd name="connsiteY104" fmla="*/ 2137719 h 3482342"/>
              <a:gd name="connsiteX105" fmla="*/ 5898141 w 12192000"/>
              <a:gd name="connsiteY105" fmla="*/ 2144806 h 3482342"/>
              <a:gd name="connsiteX106" fmla="*/ 5855337 w 12192000"/>
              <a:gd name="connsiteY106" fmla="*/ 2137719 h 3482342"/>
              <a:gd name="connsiteX107" fmla="*/ 5817682 w 12192000"/>
              <a:gd name="connsiteY107" fmla="*/ 2157358 h 3482342"/>
              <a:gd name="connsiteX108" fmla="*/ 5735300 w 12192000"/>
              <a:gd name="connsiteY108" fmla="*/ 2158902 h 3482342"/>
              <a:gd name="connsiteX109" fmla="*/ 5591469 w 12192000"/>
              <a:gd name="connsiteY109" fmla="*/ 2178389 h 3482342"/>
              <a:gd name="connsiteX110" fmla="*/ 5505818 w 12192000"/>
              <a:gd name="connsiteY110" fmla="*/ 2194207 h 3482342"/>
              <a:gd name="connsiteX111" fmla="*/ 5477574 w 12192000"/>
              <a:gd name="connsiteY111" fmla="*/ 2190677 h 3482342"/>
              <a:gd name="connsiteX112" fmla="*/ 5414282 w 12192000"/>
              <a:gd name="connsiteY112" fmla="*/ 2183070 h 3482342"/>
              <a:gd name="connsiteX113" fmla="*/ 5368369 w 12192000"/>
              <a:gd name="connsiteY113" fmla="*/ 2204272 h 3482342"/>
              <a:gd name="connsiteX114" fmla="*/ 5336354 w 12192000"/>
              <a:gd name="connsiteY114" fmla="*/ 2218920 h 3482342"/>
              <a:gd name="connsiteX115" fmla="*/ 5291263 w 12192000"/>
              <a:gd name="connsiteY115" fmla="*/ 2239182 h 3482342"/>
              <a:gd name="connsiteX116" fmla="*/ 5255152 w 12192000"/>
              <a:gd name="connsiteY116" fmla="*/ 2247164 h 3482342"/>
              <a:gd name="connsiteX117" fmla="*/ 5233796 w 12192000"/>
              <a:gd name="connsiteY117" fmla="*/ 2268260 h 3482342"/>
              <a:gd name="connsiteX118" fmla="*/ 5212786 w 12192000"/>
              <a:gd name="connsiteY118" fmla="*/ 2275408 h 3482342"/>
              <a:gd name="connsiteX119" fmla="*/ 5159401 w 12192000"/>
              <a:gd name="connsiteY119" fmla="*/ 2284343 h 3482342"/>
              <a:gd name="connsiteX120" fmla="*/ 5123830 w 12192000"/>
              <a:gd name="connsiteY120" fmla="*/ 2307070 h 3482342"/>
              <a:gd name="connsiteX121" fmla="*/ 5065426 w 12192000"/>
              <a:gd name="connsiteY121" fmla="*/ 2324076 h 3482342"/>
              <a:gd name="connsiteX122" fmla="*/ 4975908 w 12192000"/>
              <a:gd name="connsiteY122" fmla="*/ 2364128 h 3482342"/>
              <a:gd name="connsiteX123" fmla="*/ 4913723 w 12192000"/>
              <a:gd name="connsiteY123" fmla="*/ 2385265 h 3482342"/>
              <a:gd name="connsiteX124" fmla="*/ 4746485 w 12192000"/>
              <a:gd name="connsiteY124" fmla="*/ 2451769 h 3482342"/>
              <a:gd name="connsiteX125" fmla="*/ 4681588 w 12192000"/>
              <a:gd name="connsiteY125" fmla="*/ 2467494 h 3482342"/>
              <a:gd name="connsiteX126" fmla="*/ 1783655 w 12192000"/>
              <a:gd name="connsiteY126" fmla="*/ 3163860 h 3482342"/>
              <a:gd name="connsiteX127" fmla="*/ 1325955 w 12192000"/>
              <a:gd name="connsiteY127" fmla="*/ 3176692 h 3482342"/>
              <a:gd name="connsiteX128" fmla="*/ 1190384 w 12192000"/>
              <a:gd name="connsiteY128" fmla="*/ 3203504 h 3482342"/>
              <a:gd name="connsiteX129" fmla="*/ 1094537 w 12192000"/>
              <a:gd name="connsiteY129" fmla="*/ 3229469 h 3482342"/>
              <a:gd name="connsiteX130" fmla="*/ 1013254 w 12192000"/>
              <a:gd name="connsiteY130" fmla="*/ 3263949 h 3482342"/>
              <a:gd name="connsiteX131" fmla="*/ 815546 w 12192000"/>
              <a:gd name="connsiteY131" fmla="*/ 3334559 h 3482342"/>
              <a:gd name="connsiteX132" fmla="*/ 779276 w 12192000"/>
              <a:gd name="connsiteY132" fmla="*/ 3327290 h 3482342"/>
              <a:gd name="connsiteX133" fmla="*/ 600378 w 12192000"/>
              <a:gd name="connsiteY133" fmla="*/ 3335250 h 3482342"/>
              <a:gd name="connsiteX134" fmla="*/ 493457 w 12192000"/>
              <a:gd name="connsiteY134" fmla="*/ 3365044 h 3482342"/>
              <a:gd name="connsiteX135" fmla="*/ 416599 w 12192000"/>
              <a:gd name="connsiteY135" fmla="*/ 3387517 h 3482342"/>
              <a:gd name="connsiteX136" fmla="*/ 349402 w 12192000"/>
              <a:gd name="connsiteY136" fmla="*/ 3380897 h 3482342"/>
              <a:gd name="connsiteX137" fmla="*/ 225952 w 12192000"/>
              <a:gd name="connsiteY137" fmla="*/ 3426352 h 3482342"/>
              <a:gd name="connsiteX138" fmla="*/ 171000 w 12192000"/>
              <a:gd name="connsiteY138" fmla="*/ 3438892 h 3482342"/>
              <a:gd name="connsiteX139" fmla="*/ 88263 w 12192000"/>
              <a:gd name="connsiteY139" fmla="*/ 3479310 h 3482342"/>
              <a:gd name="connsiteX140" fmla="*/ 46713 w 12192000"/>
              <a:gd name="connsiteY140" fmla="*/ 3462986 h 3482342"/>
              <a:gd name="connsiteX141" fmla="*/ 2765 w 12192000"/>
              <a:gd name="connsiteY141" fmla="*/ 3480770 h 3482342"/>
              <a:gd name="connsiteX142" fmla="*/ 0 w 12192000"/>
              <a:gd name="connsiteY142" fmla="*/ 3482342 h 3482342"/>
              <a:gd name="connsiteX143" fmla="*/ 0 w 12192000"/>
              <a:gd name="connsiteY143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40158 w 12192000"/>
              <a:gd name="connsiteY5" fmla="*/ 651378 h 3482342"/>
              <a:gd name="connsiteX6" fmla="*/ 11923051 w 12192000"/>
              <a:gd name="connsiteY6" fmla="*/ 656045 h 3482342"/>
              <a:gd name="connsiteX7" fmla="*/ 11832939 w 12192000"/>
              <a:gd name="connsiteY7" fmla="*/ 674181 h 3482342"/>
              <a:gd name="connsiteX8" fmla="*/ 11767770 w 12192000"/>
              <a:gd name="connsiteY8" fmla="*/ 683807 h 3482342"/>
              <a:gd name="connsiteX9" fmla="*/ 11728279 w 12192000"/>
              <a:gd name="connsiteY9" fmla="*/ 700816 h 3482342"/>
              <a:gd name="connsiteX10" fmla="*/ 11722533 w 12192000"/>
              <a:gd name="connsiteY10" fmla="*/ 703421 h 3482342"/>
              <a:gd name="connsiteX11" fmla="*/ 11720002 w 12192000"/>
              <a:gd name="connsiteY11" fmla="*/ 710566 h 3482342"/>
              <a:gd name="connsiteX12" fmla="*/ 11707351 w 12192000"/>
              <a:gd name="connsiteY12" fmla="*/ 710310 h 3482342"/>
              <a:gd name="connsiteX13" fmla="*/ 11700369 w 12192000"/>
              <a:gd name="connsiteY13" fmla="*/ 713480 h 3482342"/>
              <a:gd name="connsiteX14" fmla="*/ 11691126 w 12192000"/>
              <a:gd name="connsiteY14" fmla="*/ 726131 h 3482342"/>
              <a:gd name="connsiteX15" fmla="*/ 11657717 w 12192000"/>
              <a:gd name="connsiteY15" fmla="*/ 746701 h 3482342"/>
              <a:gd name="connsiteX16" fmla="*/ 11656818 w 12192000"/>
              <a:gd name="connsiteY16" fmla="*/ 769062 h 3482342"/>
              <a:gd name="connsiteX17" fmla="*/ 11601229 w 12192000"/>
              <a:gd name="connsiteY17" fmla="*/ 785537 h 3482342"/>
              <a:gd name="connsiteX18" fmla="*/ 11501920 w 12192000"/>
              <a:gd name="connsiteY18" fmla="*/ 813109 h 3482342"/>
              <a:gd name="connsiteX19" fmla="*/ 11405286 w 12192000"/>
              <a:gd name="connsiteY19" fmla="*/ 849086 h 3482342"/>
              <a:gd name="connsiteX20" fmla="*/ 11338523 w 12192000"/>
              <a:gd name="connsiteY20" fmla="*/ 852810 h 3482342"/>
              <a:gd name="connsiteX21" fmla="*/ 11334676 w 12192000"/>
              <a:gd name="connsiteY21" fmla="*/ 859677 h 3482342"/>
              <a:gd name="connsiteX22" fmla="*/ 11217448 w 12192000"/>
              <a:gd name="connsiteY22" fmla="*/ 980136 h 3482342"/>
              <a:gd name="connsiteX23" fmla="*/ 11196987 w 12192000"/>
              <a:gd name="connsiteY23" fmla="*/ 1000897 h 3482342"/>
              <a:gd name="connsiteX24" fmla="*/ 11193568 w 12192000"/>
              <a:gd name="connsiteY24" fmla="*/ 1039464 h 3482342"/>
              <a:gd name="connsiteX25" fmla="*/ 11175804 w 12192000"/>
              <a:gd name="connsiteY25" fmla="*/ 1067977 h 3482342"/>
              <a:gd name="connsiteX26" fmla="*/ 11133438 w 12192000"/>
              <a:gd name="connsiteY26" fmla="*/ 1106812 h 3482342"/>
              <a:gd name="connsiteX27" fmla="*/ 11120819 w 12192000"/>
              <a:gd name="connsiteY27" fmla="*/ 1126133 h 3482342"/>
              <a:gd name="connsiteX28" fmla="*/ 11071654 w 12192000"/>
              <a:gd name="connsiteY28" fmla="*/ 1177422 h 3482342"/>
              <a:gd name="connsiteX29" fmla="*/ 11028687 w 12192000"/>
              <a:gd name="connsiteY29" fmla="*/ 1199018 h 3482342"/>
              <a:gd name="connsiteX30" fmla="*/ 10974565 w 12192000"/>
              <a:gd name="connsiteY30" fmla="*/ 1226849 h 3482342"/>
              <a:gd name="connsiteX31" fmla="*/ 10960443 w 12192000"/>
              <a:gd name="connsiteY31" fmla="*/ 1244502 h 3482342"/>
              <a:gd name="connsiteX32" fmla="*/ 10879242 w 12192000"/>
              <a:gd name="connsiteY32" fmla="*/ 1269215 h 3482342"/>
              <a:gd name="connsiteX33" fmla="*/ 10850998 w 12192000"/>
              <a:gd name="connsiteY33" fmla="*/ 1269215 h 3482342"/>
              <a:gd name="connsiteX34" fmla="*/ 10815658 w 12192000"/>
              <a:gd name="connsiteY34" fmla="*/ 1287849 h 3482342"/>
              <a:gd name="connsiteX35" fmla="*/ 10723900 w 12192000"/>
              <a:gd name="connsiteY35" fmla="*/ 1318642 h 3482342"/>
              <a:gd name="connsiteX36" fmla="*/ 10699186 w 12192000"/>
              <a:gd name="connsiteY36" fmla="*/ 1322173 h 3482342"/>
              <a:gd name="connsiteX37" fmla="*/ 10676375 w 12192000"/>
              <a:gd name="connsiteY37" fmla="*/ 1342640 h 3482342"/>
              <a:gd name="connsiteX38" fmla="*/ 10636304 w 12192000"/>
              <a:gd name="connsiteY38" fmla="*/ 1342641 h 3482342"/>
              <a:gd name="connsiteX39" fmla="*/ 10603863 w 12192000"/>
              <a:gd name="connsiteY39" fmla="*/ 1346886 h 3482342"/>
              <a:gd name="connsiteX40" fmla="*/ 10573203 w 12192000"/>
              <a:gd name="connsiteY40" fmla="*/ 1351996 h 3482342"/>
              <a:gd name="connsiteX41" fmla="*/ 10547375 w 12192000"/>
              <a:gd name="connsiteY41" fmla="*/ 1375130 h 3482342"/>
              <a:gd name="connsiteX42" fmla="*/ 10513263 w 12192000"/>
              <a:gd name="connsiteY42" fmla="*/ 1371939 h 3482342"/>
              <a:gd name="connsiteX43" fmla="*/ 10487356 w 12192000"/>
              <a:gd name="connsiteY43" fmla="*/ 1385722 h 3482342"/>
              <a:gd name="connsiteX44" fmla="*/ 10464012 w 12192000"/>
              <a:gd name="connsiteY44" fmla="*/ 1391778 h 3482342"/>
              <a:gd name="connsiteX45" fmla="*/ 10439694 w 12192000"/>
              <a:gd name="connsiteY45" fmla="*/ 1406905 h 3482342"/>
              <a:gd name="connsiteX46" fmla="*/ 10405409 w 12192000"/>
              <a:gd name="connsiteY46" fmla="*/ 1422789 h 3482342"/>
              <a:gd name="connsiteX47" fmla="*/ 10370530 w 12192000"/>
              <a:gd name="connsiteY47" fmla="*/ 1441596 h 3482342"/>
              <a:gd name="connsiteX48" fmla="*/ 10300239 w 12192000"/>
              <a:gd name="connsiteY48" fmla="*/ 1456332 h 3482342"/>
              <a:gd name="connsiteX49" fmla="*/ 10264922 w 12192000"/>
              <a:gd name="connsiteY49" fmla="*/ 1472107 h 3482342"/>
              <a:gd name="connsiteX50" fmla="*/ 10229629 w 12192000"/>
              <a:gd name="connsiteY50" fmla="*/ 1470454 h 3482342"/>
              <a:gd name="connsiteX51" fmla="*/ 10201385 w 12192000"/>
              <a:gd name="connsiteY51" fmla="*/ 1477515 h 3482342"/>
              <a:gd name="connsiteX52" fmla="*/ 10151958 w 12192000"/>
              <a:gd name="connsiteY52" fmla="*/ 1477515 h 3482342"/>
              <a:gd name="connsiteX53" fmla="*/ 10120184 w 12192000"/>
              <a:gd name="connsiteY53" fmla="*/ 1466924 h 3482342"/>
              <a:gd name="connsiteX54" fmla="*/ 10081348 w 12192000"/>
              <a:gd name="connsiteY54" fmla="*/ 1481046 h 3482342"/>
              <a:gd name="connsiteX55" fmla="*/ 10058690 w 12192000"/>
              <a:gd name="connsiteY55" fmla="*/ 1474888 h 3482342"/>
              <a:gd name="connsiteX56" fmla="*/ 10004424 w 12192000"/>
              <a:gd name="connsiteY56" fmla="*/ 1489801 h 3482342"/>
              <a:gd name="connsiteX57" fmla="*/ 9999951 w 12192000"/>
              <a:gd name="connsiteY57" fmla="*/ 1499127 h 3482342"/>
              <a:gd name="connsiteX58" fmla="*/ 9845462 w 12192000"/>
              <a:gd name="connsiteY58" fmla="*/ 1548192 h 3482342"/>
              <a:gd name="connsiteX59" fmla="*/ 9736156 w 12192000"/>
              <a:gd name="connsiteY59" fmla="*/ 1581928 h 3482342"/>
              <a:gd name="connsiteX60" fmla="*/ 9693355 w 12192000"/>
              <a:gd name="connsiteY60" fmla="*/ 1602632 h 3482342"/>
              <a:gd name="connsiteX61" fmla="*/ 9664242 w 12192000"/>
              <a:gd name="connsiteY61" fmla="*/ 1622075 h 3482342"/>
              <a:gd name="connsiteX62" fmla="*/ 9579195 w 12192000"/>
              <a:gd name="connsiteY62" fmla="*/ 1648017 h 3482342"/>
              <a:gd name="connsiteX63" fmla="*/ 9433652 w 12192000"/>
              <a:gd name="connsiteY63" fmla="*/ 1681174 h 3482342"/>
              <a:gd name="connsiteX64" fmla="*/ 9403775 w 12192000"/>
              <a:gd name="connsiteY64" fmla="*/ 1690403 h 3482342"/>
              <a:gd name="connsiteX65" fmla="*/ 9382503 w 12192000"/>
              <a:gd name="connsiteY65" fmla="*/ 1706957 h 3482342"/>
              <a:gd name="connsiteX66" fmla="*/ 9381410 w 12192000"/>
              <a:gd name="connsiteY66" fmla="*/ 1718312 h 3482342"/>
              <a:gd name="connsiteX67" fmla="*/ 9365685 w 12192000"/>
              <a:gd name="connsiteY67" fmla="*/ 1724772 h 3482342"/>
              <a:gd name="connsiteX68" fmla="*/ 9278020 w 12192000"/>
              <a:gd name="connsiteY68" fmla="*/ 1741161 h 3482342"/>
              <a:gd name="connsiteX69" fmla="*/ 9217145 w 12192000"/>
              <a:gd name="connsiteY69" fmla="*/ 1771195 h 3482342"/>
              <a:gd name="connsiteX70" fmla="*/ 8955875 w 12192000"/>
              <a:gd name="connsiteY70" fmla="*/ 1796806 h 3482342"/>
              <a:gd name="connsiteX71" fmla="*/ 8648415 w 12192000"/>
              <a:gd name="connsiteY71" fmla="*/ 1878623 h 3482342"/>
              <a:gd name="connsiteX72" fmla="*/ 8538519 w 12192000"/>
              <a:gd name="connsiteY72" fmla="*/ 1894114 h 3482342"/>
              <a:gd name="connsiteX73" fmla="*/ 8506541 w 12192000"/>
              <a:gd name="connsiteY73" fmla="*/ 1905955 h 3482342"/>
              <a:gd name="connsiteX74" fmla="*/ 8236214 w 12192000"/>
              <a:gd name="connsiteY74" fmla="*/ 1909725 h 3482342"/>
              <a:gd name="connsiteX75" fmla="*/ 8132104 w 12192000"/>
              <a:gd name="connsiteY75" fmla="*/ 1895727 h 3482342"/>
              <a:gd name="connsiteX76" fmla="*/ 7918078 w 12192000"/>
              <a:gd name="connsiteY76" fmla="*/ 1862668 h 3482342"/>
              <a:gd name="connsiteX77" fmla="*/ 7817899 w 12192000"/>
              <a:gd name="connsiteY77" fmla="*/ 1862176 h 3482342"/>
              <a:gd name="connsiteX78" fmla="*/ 7768994 w 12192000"/>
              <a:gd name="connsiteY78" fmla="*/ 1855721 h 3482342"/>
              <a:gd name="connsiteX79" fmla="*/ 7618027 w 12192000"/>
              <a:gd name="connsiteY79" fmla="*/ 1830959 h 3482342"/>
              <a:gd name="connsiteX80" fmla="*/ 7449425 w 12192000"/>
              <a:gd name="connsiteY80" fmla="*/ 1810910 h 3482342"/>
              <a:gd name="connsiteX81" fmla="*/ 7342915 w 12192000"/>
              <a:gd name="connsiteY81" fmla="*/ 1819827 h 3482342"/>
              <a:gd name="connsiteX82" fmla="*/ 7255191 w 12192000"/>
              <a:gd name="connsiteY82" fmla="*/ 1834354 h 3482342"/>
              <a:gd name="connsiteX83" fmla="*/ 7131205 w 12192000"/>
              <a:gd name="connsiteY83" fmla="*/ 1845557 h 3482342"/>
              <a:gd name="connsiteX84" fmla="*/ 6941837 w 12192000"/>
              <a:gd name="connsiteY84" fmla="*/ 1840640 h 3482342"/>
              <a:gd name="connsiteX85" fmla="*/ 6837145 w 12192000"/>
              <a:gd name="connsiteY85" fmla="*/ 1870724 h 3482342"/>
              <a:gd name="connsiteX86" fmla="*/ 6753991 w 12192000"/>
              <a:gd name="connsiteY86" fmla="*/ 1860969 h 3482342"/>
              <a:gd name="connsiteX87" fmla="*/ 6727754 w 12192000"/>
              <a:gd name="connsiteY87" fmla="*/ 1882372 h 3482342"/>
              <a:gd name="connsiteX88" fmla="*/ 6723371 w 12192000"/>
              <a:gd name="connsiteY88" fmla="*/ 1886494 h 3482342"/>
              <a:gd name="connsiteX89" fmla="*/ 6702779 w 12192000"/>
              <a:gd name="connsiteY89" fmla="*/ 1893601 h 3482342"/>
              <a:gd name="connsiteX90" fmla="*/ 6686657 w 12192000"/>
              <a:gd name="connsiteY90" fmla="*/ 1907344 h 3482342"/>
              <a:gd name="connsiteX91" fmla="*/ 6651330 w 12192000"/>
              <a:gd name="connsiteY91" fmla="*/ 1922921 h 3482342"/>
              <a:gd name="connsiteX92" fmla="*/ 6622958 w 12192000"/>
              <a:gd name="connsiteY92" fmla="*/ 1936255 h 3482342"/>
              <a:gd name="connsiteX93" fmla="*/ 6522602 w 12192000"/>
              <a:gd name="connsiteY93" fmla="*/ 1954133 h 3482342"/>
              <a:gd name="connsiteX94" fmla="*/ 6444344 w 12192000"/>
              <a:gd name="connsiteY94" fmla="*/ 1969663 h 3482342"/>
              <a:gd name="connsiteX95" fmla="*/ 6409626 w 12192000"/>
              <a:gd name="connsiteY95" fmla="*/ 1978846 h 3482342"/>
              <a:gd name="connsiteX96" fmla="*/ 6333446 w 12192000"/>
              <a:gd name="connsiteY96" fmla="*/ 1997163 h 3482342"/>
              <a:gd name="connsiteX97" fmla="*/ 6294933 w 12192000"/>
              <a:gd name="connsiteY97" fmla="*/ 2019412 h 3482342"/>
              <a:gd name="connsiteX98" fmla="*/ 6238719 w 12192000"/>
              <a:gd name="connsiteY98" fmla="*/ 2042547 h 3482342"/>
              <a:gd name="connsiteX99" fmla="*/ 6187205 w 12192000"/>
              <a:gd name="connsiteY99" fmla="*/ 2060048 h 3482342"/>
              <a:gd name="connsiteX100" fmla="*/ 6138780 w 12192000"/>
              <a:gd name="connsiteY100" fmla="*/ 2081918 h 3482342"/>
              <a:gd name="connsiteX101" fmla="*/ 6120125 w 12192000"/>
              <a:gd name="connsiteY101" fmla="*/ 2109475 h 3482342"/>
              <a:gd name="connsiteX102" fmla="*/ 6056576 w 12192000"/>
              <a:gd name="connsiteY102" fmla="*/ 2120066 h 3482342"/>
              <a:gd name="connsiteX103" fmla="*/ 5993794 w 12192000"/>
              <a:gd name="connsiteY103" fmla="*/ 2122569 h 3482342"/>
              <a:gd name="connsiteX104" fmla="*/ 5943601 w 12192000"/>
              <a:gd name="connsiteY104" fmla="*/ 2137719 h 3482342"/>
              <a:gd name="connsiteX105" fmla="*/ 5898141 w 12192000"/>
              <a:gd name="connsiteY105" fmla="*/ 2144806 h 3482342"/>
              <a:gd name="connsiteX106" fmla="*/ 5855337 w 12192000"/>
              <a:gd name="connsiteY106" fmla="*/ 2137719 h 3482342"/>
              <a:gd name="connsiteX107" fmla="*/ 5817682 w 12192000"/>
              <a:gd name="connsiteY107" fmla="*/ 2157358 h 3482342"/>
              <a:gd name="connsiteX108" fmla="*/ 5735300 w 12192000"/>
              <a:gd name="connsiteY108" fmla="*/ 2158902 h 3482342"/>
              <a:gd name="connsiteX109" fmla="*/ 5591469 w 12192000"/>
              <a:gd name="connsiteY109" fmla="*/ 2178389 h 3482342"/>
              <a:gd name="connsiteX110" fmla="*/ 5505818 w 12192000"/>
              <a:gd name="connsiteY110" fmla="*/ 2194207 h 3482342"/>
              <a:gd name="connsiteX111" fmla="*/ 5477574 w 12192000"/>
              <a:gd name="connsiteY111" fmla="*/ 2190677 h 3482342"/>
              <a:gd name="connsiteX112" fmla="*/ 5414282 w 12192000"/>
              <a:gd name="connsiteY112" fmla="*/ 2183070 h 3482342"/>
              <a:gd name="connsiteX113" fmla="*/ 5368369 w 12192000"/>
              <a:gd name="connsiteY113" fmla="*/ 2204272 h 3482342"/>
              <a:gd name="connsiteX114" fmla="*/ 5336354 w 12192000"/>
              <a:gd name="connsiteY114" fmla="*/ 2218920 h 3482342"/>
              <a:gd name="connsiteX115" fmla="*/ 5291263 w 12192000"/>
              <a:gd name="connsiteY115" fmla="*/ 2239182 h 3482342"/>
              <a:gd name="connsiteX116" fmla="*/ 5255152 w 12192000"/>
              <a:gd name="connsiteY116" fmla="*/ 2247164 h 3482342"/>
              <a:gd name="connsiteX117" fmla="*/ 5233796 w 12192000"/>
              <a:gd name="connsiteY117" fmla="*/ 2268260 h 3482342"/>
              <a:gd name="connsiteX118" fmla="*/ 5212786 w 12192000"/>
              <a:gd name="connsiteY118" fmla="*/ 2275408 h 3482342"/>
              <a:gd name="connsiteX119" fmla="*/ 5159401 w 12192000"/>
              <a:gd name="connsiteY119" fmla="*/ 2284343 h 3482342"/>
              <a:gd name="connsiteX120" fmla="*/ 5123830 w 12192000"/>
              <a:gd name="connsiteY120" fmla="*/ 2307070 h 3482342"/>
              <a:gd name="connsiteX121" fmla="*/ 5065426 w 12192000"/>
              <a:gd name="connsiteY121" fmla="*/ 2324076 h 3482342"/>
              <a:gd name="connsiteX122" fmla="*/ 4975908 w 12192000"/>
              <a:gd name="connsiteY122" fmla="*/ 2364128 h 3482342"/>
              <a:gd name="connsiteX123" fmla="*/ 4913723 w 12192000"/>
              <a:gd name="connsiteY123" fmla="*/ 2385265 h 3482342"/>
              <a:gd name="connsiteX124" fmla="*/ 4746485 w 12192000"/>
              <a:gd name="connsiteY124" fmla="*/ 2451769 h 3482342"/>
              <a:gd name="connsiteX125" fmla="*/ 4681588 w 12192000"/>
              <a:gd name="connsiteY125" fmla="*/ 2467494 h 3482342"/>
              <a:gd name="connsiteX126" fmla="*/ 1783655 w 12192000"/>
              <a:gd name="connsiteY126" fmla="*/ 3163860 h 3482342"/>
              <a:gd name="connsiteX127" fmla="*/ 1325955 w 12192000"/>
              <a:gd name="connsiteY127" fmla="*/ 3176692 h 3482342"/>
              <a:gd name="connsiteX128" fmla="*/ 1190384 w 12192000"/>
              <a:gd name="connsiteY128" fmla="*/ 3203504 h 3482342"/>
              <a:gd name="connsiteX129" fmla="*/ 1094537 w 12192000"/>
              <a:gd name="connsiteY129" fmla="*/ 3229469 h 3482342"/>
              <a:gd name="connsiteX130" fmla="*/ 1013254 w 12192000"/>
              <a:gd name="connsiteY130" fmla="*/ 3263949 h 3482342"/>
              <a:gd name="connsiteX131" fmla="*/ 815546 w 12192000"/>
              <a:gd name="connsiteY131" fmla="*/ 3334559 h 3482342"/>
              <a:gd name="connsiteX132" fmla="*/ 779276 w 12192000"/>
              <a:gd name="connsiteY132" fmla="*/ 3327290 h 3482342"/>
              <a:gd name="connsiteX133" fmla="*/ 600378 w 12192000"/>
              <a:gd name="connsiteY133" fmla="*/ 3335250 h 3482342"/>
              <a:gd name="connsiteX134" fmla="*/ 493457 w 12192000"/>
              <a:gd name="connsiteY134" fmla="*/ 3365044 h 3482342"/>
              <a:gd name="connsiteX135" fmla="*/ 416599 w 12192000"/>
              <a:gd name="connsiteY135" fmla="*/ 3387517 h 3482342"/>
              <a:gd name="connsiteX136" fmla="*/ 349402 w 12192000"/>
              <a:gd name="connsiteY136" fmla="*/ 3380897 h 3482342"/>
              <a:gd name="connsiteX137" fmla="*/ 225952 w 12192000"/>
              <a:gd name="connsiteY137" fmla="*/ 3426352 h 3482342"/>
              <a:gd name="connsiteX138" fmla="*/ 171000 w 12192000"/>
              <a:gd name="connsiteY138" fmla="*/ 3438892 h 3482342"/>
              <a:gd name="connsiteX139" fmla="*/ 88263 w 12192000"/>
              <a:gd name="connsiteY139" fmla="*/ 3479310 h 3482342"/>
              <a:gd name="connsiteX140" fmla="*/ 46713 w 12192000"/>
              <a:gd name="connsiteY140" fmla="*/ 3462986 h 3482342"/>
              <a:gd name="connsiteX141" fmla="*/ 2765 w 12192000"/>
              <a:gd name="connsiteY141" fmla="*/ 3480770 h 3482342"/>
              <a:gd name="connsiteX142" fmla="*/ 0 w 12192000"/>
              <a:gd name="connsiteY142" fmla="*/ 3482342 h 3482342"/>
              <a:gd name="connsiteX143" fmla="*/ 0 w 12192000"/>
              <a:gd name="connsiteY143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40158 w 12192000"/>
              <a:gd name="connsiteY5" fmla="*/ 651378 h 3482342"/>
              <a:gd name="connsiteX6" fmla="*/ 11923051 w 12192000"/>
              <a:gd name="connsiteY6" fmla="*/ 656045 h 3482342"/>
              <a:gd name="connsiteX7" fmla="*/ 11832939 w 12192000"/>
              <a:gd name="connsiteY7" fmla="*/ 674181 h 3482342"/>
              <a:gd name="connsiteX8" fmla="*/ 11767770 w 12192000"/>
              <a:gd name="connsiteY8" fmla="*/ 683807 h 3482342"/>
              <a:gd name="connsiteX9" fmla="*/ 11728279 w 12192000"/>
              <a:gd name="connsiteY9" fmla="*/ 700816 h 3482342"/>
              <a:gd name="connsiteX10" fmla="*/ 11722533 w 12192000"/>
              <a:gd name="connsiteY10" fmla="*/ 703421 h 3482342"/>
              <a:gd name="connsiteX11" fmla="*/ 11720002 w 12192000"/>
              <a:gd name="connsiteY11" fmla="*/ 710566 h 3482342"/>
              <a:gd name="connsiteX12" fmla="*/ 11707351 w 12192000"/>
              <a:gd name="connsiteY12" fmla="*/ 710310 h 3482342"/>
              <a:gd name="connsiteX13" fmla="*/ 11700369 w 12192000"/>
              <a:gd name="connsiteY13" fmla="*/ 713480 h 3482342"/>
              <a:gd name="connsiteX14" fmla="*/ 11691126 w 12192000"/>
              <a:gd name="connsiteY14" fmla="*/ 726131 h 3482342"/>
              <a:gd name="connsiteX15" fmla="*/ 11657717 w 12192000"/>
              <a:gd name="connsiteY15" fmla="*/ 746701 h 3482342"/>
              <a:gd name="connsiteX16" fmla="*/ 11656818 w 12192000"/>
              <a:gd name="connsiteY16" fmla="*/ 769062 h 3482342"/>
              <a:gd name="connsiteX17" fmla="*/ 11601229 w 12192000"/>
              <a:gd name="connsiteY17" fmla="*/ 785537 h 3482342"/>
              <a:gd name="connsiteX18" fmla="*/ 11501920 w 12192000"/>
              <a:gd name="connsiteY18" fmla="*/ 813109 h 3482342"/>
              <a:gd name="connsiteX19" fmla="*/ 11405286 w 12192000"/>
              <a:gd name="connsiteY19" fmla="*/ 849086 h 3482342"/>
              <a:gd name="connsiteX20" fmla="*/ 11338523 w 12192000"/>
              <a:gd name="connsiteY20" fmla="*/ 852810 h 3482342"/>
              <a:gd name="connsiteX21" fmla="*/ 11334676 w 12192000"/>
              <a:gd name="connsiteY21" fmla="*/ 859677 h 3482342"/>
              <a:gd name="connsiteX22" fmla="*/ 11217448 w 12192000"/>
              <a:gd name="connsiteY22" fmla="*/ 980136 h 3482342"/>
              <a:gd name="connsiteX23" fmla="*/ 11196987 w 12192000"/>
              <a:gd name="connsiteY23" fmla="*/ 1000897 h 3482342"/>
              <a:gd name="connsiteX24" fmla="*/ 11193568 w 12192000"/>
              <a:gd name="connsiteY24" fmla="*/ 1039464 h 3482342"/>
              <a:gd name="connsiteX25" fmla="*/ 11175804 w 12192000"/>
              <a:gd name="connsiteY25" fmla="*/ 1067977 h 3482342"/>
              <a:gd name="connsiteX26" fmla="*/ 11133438 w 12192000"/>
              <a:gd name="connsiteY26" fmla="*/ 1106812 h 3482342"/>
              <a:gd name="connsiteX27" fmla="*/ 11120819 w 12192000"/>
              <a:gd name="connsiteY27" fmla="*/ 1126133 h 3482342"/>
              <a:gd name="connsiteX28" fmla="*/ 11071654 w 12192000"/>
              <a:gd name="connsiteY28" fmla="*/ 1177422 h 3482342"/>
              <a:gd name="connsiteX29" fmla="*/ 11028687 w 12192000"/>
              <a:gd name="connsiteY29" fmla="*/ 1199018 h 3482342"/>
              <a:gd name="connsiteX30" fmla="*/ 10974565 w 12192000"/>
              <a:gd name="connsiteY30" fmla="*/ 1226849 h 3482342"/>
              <a:gd name="connsiteX31" fmla="*/ 10960443 w 12192000"/>
              <a:gd name="connsiteY31" fmla="*/ 1244502 h 3482342"/>
              <a:gd name="connsiteX32" fmla="*/ 10879242 w 12192000"/>
              <a:gd name="connsiteY32" fmla="*/ 1269215 h 3482342"/>
              <a:gd name="connsiteX33" fmla="*/ 10850998 w 12192000"/>
              <a:gd name="connsiteY33" fmla="*/ 1269215 h 3482342"/>
              <a:gd name="connsiteX34" fmla="*/ 10815658 w 12192000"/>
              <a:gd name="connsiteY34" fmla="*/ 1287849 h 3482342"/>
              <a:gd name="connsiteX35" fmla="*/ 10723900 w 12192000"/>
              <a:gd name="connsiteY35" fmla="*/ 1318642 h 3482342"/>
              <a:gd name="connsiteX36" fmla="*/ 10699186 w 12192000"/>
              <a:gd name="connsiteY36" fmla="*/ 1322173 h 3482342"/>
              <a:gd name="connsiteX37" fmla="*/ 10676375 w 12192000"/>
              <a:gd name="connsiteY37" fmla="*/ 1342640 h 3482342"/>
              <a:gd name="connsiteX38" fmla="*/ 10636304 w 12192000"/>
              <a:gd name="connsiteY38" fmla="*/ 1342641 h 3482342"/>
              <a:gd name="connsiteX39" fmla="*/ 10603863 w 12192000"/>
              <a:gd name="connsiteY39" fmla="*/ 1346886 h 3482342"/>
              <a:gd name="connsiteX40" fmla="*/ 10573203 w 12192000"/>
              <a:gd name="connsiteY40" fmla="*/ 1351996 h 3482342"/>
              <a:gd name="connsiteX41" fmla="*/ 10547375 w 12192000"/>
              <a:gd name="connsiteY41" fmla="*/ 1375130 h 3482342"/>
              <a:gd name="connsiteX42" fmla="*/ 10513263 w 12192000"/>
              <a:gd name="connsiteY42" fmla="*/ 1371939 h 3482342"/>
              <a:gd name="connsiteX43" fmla="*/ 10487356 w 12192000"/>
              <a:gd name="connsiteY43" fmla="*/ 1385722 h 3482342"/>
              <a:gd name="connsiteX44" fmla="*/ 10464012 w 12192000"/>
              <a:gd name="connsiteY44" fmla="*/ 1391778 h 3482342"/>
              <a:gd name="connsiteX45" fmla="*/ 10439694 w 12192000"/>
              <a:gd name="connsiteY45" fmla="*/ 1406905 h 3482342"/>
              <a:gd name="connsiteX46" fmla="*/ 10405409 w 12192000"/>
              <a:gd name="connsiteY46" fmla="*/ 1422789 h 3482342"/>
              <a:gd name="connsiteX47" fmla="*/ 10370530 w 12192000"/>
              <a:gd name="connsiteY47" fmla="*/ 1441596 h 3482342"/>
              <a:gd name="connsiteX48" fmla="*/ 10300239 w 12192000"/>
              <a:gd name="connsiteY48" fmla="*/ 1456332 h 3482342"/>
              <a:gd name="connsiteX49" fmla="*/ 10264922 w 12192000"/>
              <a:gd name="connsiteY49" fmla="*/ 1472107 h 3482342"/>
              <a:gd name="connsiteX50" fmla="*/ 10229629 w 12192000"/>
              <a:gd name="connsiteY50" fmla="*/ 1470454 h 3482342"/>
              <a:gd name="connsiteX51" fmla="*/ 10201385 w 12192000"/>
              <a:gd name="connsiteY51" fmla="*/ 1477515 h 3482342"/>
              <a:gd name="connsiteX52" fmla="*/ 10151958 w 12192000"/>
              <a:gd name="connsiteY52" fmla="*/ 1477515 h 3482342"/>
              <a:gd name="connsiteX53" fmla="*/ 10120184 w 12192000"/>
              <a:gd name="connsiteY53" fmla="*/ 1466924 h 3482342"/>
              <a:gd name="connsiteX54" fmla="*/ 10081348 w 12192000"/>
              <a:gd name="connsiteY54" fmla="*/ 1481046 h 3482342"/>
              <a:gd name="connsiteX55" fmla="*/ 10058690 w 12192000"/>
              <a:gd name="connsiteY55" fmla="*/ 1474888 h 3482342"/>
              <a:gd name="connsiteX56" fmla="*/ 10004424 w 12192000"/>
              <a:gd name="connsiteY56" fmla="*/ 1489801 h 3482342"/>
              <a:gd name="connsiteX57" fmla="*/ 9999951 w 12192000"/>
              <a:gd name="connsiteY57" fmla="*/ 1499127 h 3482342"/>
              <a:gd name="connsiteX58" fmla="*/ 9845462 w 12192000"/>
              <a:gd name="connsiteY58" fmla="*/ 1548192 h 3482342"/>
              <a:gd name="connsiteX59" fmla="*/ 9736156 w 12192000"/>
              <a:gd name="connsiteY59" fmla="*/ 1581928 h 3482342"/>
              <a:gd name="connsiteX60" fmla="*/ 9693355 w 12192000"/>
              <a:gd name="connsiteY60" fmla="*/ 1602632 h 3482342"/>
              <a:gd name="connsiteX61" fmla="*/ 9664242 w 12192000"/>
              <a:gd name="connsiteY61" fmla="*/ 1622075 h 3482342"/>
              <a:gd name="connsiteX62" fmla="*/ 9579195 w 12192000"/>
              <a:gd name="connsiteY62" fmla="*/ 1648017 h 3482342"/>
              <a:gd name="connsiteX63" fmla="*/ 9433652 w 12192000"/>
              <a:gd name="connsiteY63" fmla="*/ 1681174 h 3482342"/>
              <a:gd name="connsiteX64" fmla="*/ 9403775 w 12192000"/>
              <a:gd name="connsiteY64" fmla="*/ 1690403 h 3482342"/>
              <a:gd name="connsiteX65" fmla="*/ 9382503 w 12192000"/>
              <a:gd name="connsiteY65" fmla="*/ 1706957 h 3482342"/>
              <a:gd name="connsiteX66" fmla="*/ 9381410 w 12192000"/>
              <a:gd name="connsiteY66" fmla="*/ 1718312 h 3482342"/>
              <a:gd name="connsiteX67" fmla="*/ 9365685 w 12192000"/>
              <a:gd name="connsiteY67" fmla="*/ 1724772 h 3482342"/>
              <a:gd name="connsiteX68" fmla="*/ 9278020 w 12192000"/>
              <a:gd name="connsiteY68" fmla="*/ 1741161 h 3482342"/>
              <a:gd name="connsiteX69" fmla="*/ 9217145 w 12192000"/>
              <a:gd name="connsiteY69" fmla="*/ 1771195 h 3482342"/>
              <a:gd name="connsiteX70" fmla="*/ 8955875 w 12192000"/>
              <a:gd name="connsiteY70" fmla="*/ 1796806 h 3482342"/>
              <a:gd name="connsiteX71" fmla="*/ 8648415 w 12192000"/>
              <a:gd name="connsiteY71" fmla="*/ 1878623 h 3482342"/>
              <a:gd name="connsiteX72" fmla="*/ 8538519 w 12192000"/>
              <a:gd name="connsiteY72" fmla="*/ 1894114 h 3482342"/>
              <a:gd name="connsiteX73" fmla="*/ 8506541 w 12192000"/>
              <a:gd name="connsiteY73" fmla="*/ 1905955 h 3482342"/>
              <a:gd name="connsiteX74" fmla="*/ 8236214 w 12192000"/>
              <a:gd name="connsiteY74" fmla="*/ 1909725 h 3482342"/>
              <a:gd name="connsiteX75" fmla="*/ 8132104 w 12192000"/>
              <a:gd name="connsiteY75" fmla="*/ 1895727 h 3482342"/>
              <a:gd name="connsiteX76" fmla="*/ 7918078 w 12192000"/>
              <a:gd name="connsiteY76" fmla="*/ 1862668 h 3482342"/>
              <a:gd name="connsiteX77" fmla="*/ 7817899 w 12192000"/>
              <a:gd name="connsiteY77" fmla="*/ 1862176 h 3482342"/>
              <a:gd name="connsiteX78" fmla="*/ 7768994 w 12192000"/>
              <a:gd name="connsiteY78" fmla="*/ 1855721 h 3482342"/>
              <a:gd name="connsiteX79" fmla="*/ 7618027 w 12192000"/>
              <a:gd name="connsiteY79" fmla="*/ 1830959 h 3482342"/>
              <a:gd name="connsiteX80" fmla="*/ 7449425 w 12192000"/>
              <a:gd name="connsiteY80" fmla="*/ 1810910 h 3482342"/>
              <a:gd name="connsiteX81" fmla="*/ 7342915 w 12192000"/>
              <a:gd name="connsiteY81" fmla="*/ 1819827 h 3482342"/>
              <a:gd name="connsiteX82" fmla="*/ 7255191 w 12192000"/>
              <a:gd name="connsiteY82" fmla="*/ 1834354 h 3482342"/>
              <a:gd name="connsiteX83" fmla="*/ 7131205 w 12192000"/>
              <a:gd name="connsiteY83" fmla="*/ 1845557 h 3482342"/>
              <a:gd name="connsiteX84" fmla="*/ 6941837 w 12192000"/>
              <a:gd name="connsiteY84" fmla="*/ 1840640 h 3482342"/>
              <a:gd name="connsiteX85" fmla="*/ 6837145 w 12192000"/>
              <a:gd name="connsiteY85" fmla="*/ 1870724 h 3482342"/>
              <a:gd name="connsiteX86" fmla="*/ 6753991 w 12192000"/>
              <a:gd name="connsiteY86" fmla="*/ 1860969 h 3482342"/>
              <a:gd name="connsiteX87" fmla="*/ 6727754 w 12192000"/>
              <a:gd name="connsiteY87" fmla="*/ 1882372 h 3482342"/>
              <a:gd name="connsiteX88" fmla="*/ 6723371 w 12192000"/>
              <a:gd name="connsiteY88" fmla="*/ 1886494 h 3482342"/>
              <a:gd name="connsiteX89" fmla="*/ 6702779 w 12192000"/>
              <a:gd name="connsiteY89" fmla="*/ 1893601 h 3482342"/>
              <a:gd name="connsiteX90" fmla="*/ 6686657 w 12192000"/>
              <a:gd name="connsiteY90" fmla="*/ 1907344 h 3482342"/>
              <a:gd name="connsiteX91" fmla="*/ 6651330 w 12192000"/>
              <a:gd name="connsiteY91" fmla="*/ 1922921 h 3482342"/>
              <a:gd name="connsiteX92" fmla="*/ 6622958 w 12192000"/>
              <a:gd name="connsiteY92" fmla="*/ 1936255 h 3482342"/>
              <a:gd name="connsiteX93" fmla="*/ 6522602 w 12192000"/>
              <a:gd name="connsiteY93" fmla="*/ 1954133 h 3482342"/>
              <a:gd name="connsiteX94" fmla="*/ 6444344 w 12192000"/>
              <a:gd name="connsiteY94" fmla="*/ 1969663 h 3482342"/>
              <a:gd name="connsiteX95" fmla="*/ 6409626 w 12192000"/>
              <a:gd name="connsiteY95" fmla="*/ 1978846 h 3482342"/>
              <a:gd name="connsiteX96" fmla="*/ 6333446 w 12192000"/>
              <a:gd name="connsiteY96" fmla="*/ 1997163 h 3482342"/>
              <a:gd name="connsiteX97" fmla="*/ 6294933 w 12192000"/>
              <a:gd name="connsiteY97" fmla="*/ 2019412 h 3482342"/>
              <a:gd name="connsiteX98" fmla="*/ 6238719 w 12192000"/>
              <a:gd name="connsiteY98" fmla="*/ 2042547 h 3482342"/>
              <a:gd name="connsiteX99" fmla="*/ 6187205 w 12192000"/>
              <a:gd name="connsiteY99" fmla="*/ 2060048 h 3482342"/>
              <a:gd name="connsiteX100" fmla="*/ 6138780 w 12192000"/>
              <a:gd name="connsiteY100" fmla="*/ 2081918 h 3482342"/>
              <a:gd name="connsiteX101" fmla="*/ 6120125 w 12192000"/>
              <a:gd name="connsiteY101" fmla="*/ 2109475 h 3482342"/>
              <a:gd name="connsiteX102" fmla="*/ 6056576 w 12192000"/>
              <a:gd name="connsiteY102" fmla="*/ 2120066 h 3482342"/>
              <a:gd name="connsiteX103" fmla="*/ 5993794 w 12192000"/>
              <a:gd name="connsiteY103" fmla="*/ 2122569 h 3482342"/>
              <a:gd name="connsiteX104" fmla="*/ 5943601 w 12192000"/>
              <a:gd name="connsiteY104" fmla="*/ 2137719 h 3482342"/>
              <a:gd name="connsiteX105" fmla="*/ 5898141 w 12192000"/>
              <a:gd name="connsiteY105" fmla="*/ 2144806 h 3482342"/>
              <a:gd name="connsiteX106" fmla="*/ 5855337 w 12192000"/>
              <a:gd name="connsiteY106" fmla="*/ 2137719 h 3482342"/>
              <a:gd name="connsiteX107" fmla="*/ 5817682 w 12192000"/>
              <a:gd name="connsiteY107" fmla="*/ 2157358 h 3482342"/>
              <a:gd name="connsiteX108" fmla="*/ 5735300 w 12192000"/>
              <a:gd name="connsiteY108" fmla="*/ 2158902 h 3482342"/>
              <a:gd name="connsiteX109" fmla="*/ 5591469 w 12192000"/>
              <a:gd name="connsiteY109" fmla="*/ 2178389 h 3482342"/>
              <a:gd name="connsiteX110" fmla="*/ 5505818 w 12192000"/>
              <a:gd name="connsiteY110" fmla="*/ 2194207 h 3482342"/>
              <a:gd name="connsiteX111" fmla="*/ 5477574 w 12192000"/>
              <a:gd name="connsiteY111" fmla="*/ 2190677 h 3482342"/>
              <a:gd name="connsiteX112" fmla="*/ 5414282 w 12192000"/>
              <a:gd name="connsiteY112" fmla="*/ 2183070 h 3482342"/>
              <a:gd name="connsiteX113" fmla="*/ 5368369 w 12192000"/>
              <a:gd name="connsiteY113" fmla="*/ 2204272 h 3482342"/>
              <a:gd name="connsiteX114" fmla="*/ 5336354 w 12192000"/>
              <a:gd name="connsiteY114" fmla="*/ 2218920 h 3482342"/>
              <a:gd name="connsiteX115" fmla="*/ 5291263 w 12192000"/>
              <a:gd name="connsiteY115" fmla="*/ 2239182 h 3482342"/>
              <a:gd name="connsiteX116" fmla="*/ 5255152 w 12192000"/>
              <a:gd name="connsiteY116" fmla="*/ 2247164 h 3482342"/>
              <a:gd name="connsiteX117" fmla="*/ 5233796 w 12192000"/>
              <a:gd name="connsiteY117" fmla="*/ 2268260 h 3482342"/>
              <a:gd name="connsiteX118" fmla="*/ 5212786 w 12192000"/>
              <a:gd name="connsiteY118" fmla="*/ 2275408 h 3482342"/>
              <a:gd name="connsiteX119" fmla="*/ 5159401 w 12192000"/>
              <a:gd name="connsiteY119" fmla="*/ 2284343 h 3482342"/>
              <a:gd name="connsiteX120" fmla="*/ 5123830 w 12192000"/>
              <a:gd name="connsiteY120" fmla="*/ 2307070 h 3482342"/>
              <a:gd name="connsiteX121" fmla="*/ 5065426 w 12192000"/>
              <a:gd name="connsiteY121" fmla="*/ 2324076 h 3482342"/>
              <a:gd name="connsiteX122" fmla="*/ 4975908 w 12192000"/>
              <a:gd name="connsiteY122" fmla="*/ 2364128 h 3482342"/>
              <a:gd name="connsiteX123" fmla="*/ 4913723 w 12192000"/>
              <a:gd name="connsiteY123" fmla="*/ 2385265 h 3482342"/>
              <a:gd name="connsiteX124" fmla="*/ 4746485 w 12192000"/>
              <a:gd name="connsiteY124" fmla="*/ 2451769 h 3482342"/>
              <a:gd name="connsiteX125" fmla="*/ 4681588 w 12192000"/>
              <a:gd name="connsiteY125" fmla="*/ 2467494 h 3482342"/>
              <a:gd name="connsiteX126" fmla="*/ 1783655 w 12192000"/>
              <a:gd name="connsiteY126" fmla="*/ 3163860 h 3482342"/>
              <a:gd name="connsiteX127" fmla="*/ 1325955 w 12192000"/>
              <a:gd name="connsiteY127" fmla="*/ 3176692 h 3482342"/>
              <a:gd name="connsiteX128" fmla="*/ 1190384 w 12192000"/>
              <a:gd name="connsiteY128" fmla="*/ 3203504 h 3482342"/>
              <a:gd name="connsiteX129" fmla="*/ 1094537 w 12192000"/>
              <a:gd name="connsiteY129" fmla="*/ 3229469 h 3482342"/>
              <a:gd name="connsiteX130" fmla="*/ 1013254 w 12192000"/>
              <a:gd name="connsiteY130" fmla="*/ 3263949 h 3482342"/>
              <a:gd name="connsiteX131" fmla="*/ 815546 w 12192000"/>
              <a:gd name="connsiteY131" fmla="*/ 3334559 h 3482342"/>
              <a:gd name="connsiteX132" fmla="*/ 779276 w 12192000"/>
              <a:gd name="connsiteY132" fmla="*/ 3327290 h 3482342"/>
              <a:gd name="connsiteX133" fmla="*/ 600378 w 12192000"/>
              <a:gd name="connsiteY133" fmla="*/ 3335250 h 3482342"/>
              <a:gd name="connsiteX134" fmla="*/ 493457 w 12192000"/>
              <a:gd name="connsiteY134" fmla="*/ 3365044 h 3482342"/>
              <a:gd name="connsiteX135" fmla="*/ 416599 w 12192000"/>
              <a:gd name="connsiteY135" fmla="*/ 3387517 h 3482342"/>
              <a:gd name="connsiteX136" fmla="*/ 349402 w 12192000"/>
              <a:gd name="connsiteY136" fmla="*/ 3380897 h 3482342"/>
              <a:gd name="connsiteX137" fmla="*/ 225952 w 12192000"/>
              <a:gd name="connsiteY137" fmla="*/ 3426352 h 3482342"/>
              <a:gd name="connsiteX138" fmla="*/ 171000 w 12192000"/>
              <a:gd name="connsiteY138" fmla="*/ 3438892 h 3482342"/>
              <a:gd name="connsiteX139" fmla="*/ 88263 w 12192000"/>
              <a:gd name="connsiteY139" fmla="*/ 3479310 h 3482342"/>
              <a:gd name="connsiteX140" fmla="*/ 46713 w 12192000"/>
              <a:gd name="connsiteY140" fmla="*/ 3462986 h 3482342"/>
              <a:gd name="connsiteX141" fmla="*/ 2765 w 12192000"/>
              <a:gd name="connsiteY141" fmla="*/ 3480770 h 3482342"/>
              <a:gd name="connsiteX142" fmla="*/ 0 w 12192000"/>
              <a:gd name="connsiteY142" fmla="*/ 3482342 h 3482342"/>
              <a:gd name="connsiteX143" fmla="*/ 0 w 12192000"/>
              <a:gd name="connsiteY143" fmla="*/ 0 h 3482342"/>
              <a:gd name="connsiteX0" fmla="*/ 0 w 12192000"/>
              <a:gd name="connsiteY0" fmla="*/ 0 h 3482342"/>
              <a:gd name="connsiteX1" fmla="*/ 12192000 w 12192000"/>
              <a:gd name="connsiteY1" fmla="*/ 0 h 3482342"/>
              <a:gd name="connsiteX2" fmla="*/ 12192000 w 12192000"/>
              <a:gd name="connsiteY2" fmla="*/ 635369 h 3482342"/>
              <a:gd name="connsiteX3" fmla="*/ 12191789 w 12192000"/>
              <a:gd name="connsiteY3" fmla="*/ 560396 h 3482342"/>
              <a:gd name="connsiteX4" fmla="*/ 11983027 w 12192000"/>
              <a:gd name="connsiteY4" fmla="*/ 646756 h 3482342"/>
              <a:gd name="connsiteX5" fmla="*/ 11940158 w 12192000"/>
              <a:gd name="connsiteY5" fmla="*/ 651378 h 3482342"/>
              <a:gd name="connsiteX6" fmla="*/ 11923051 w 12192000"/>
              <a:gd name="connsiteY6" fmla="*/ 656045 h 3482342"/>
              <a:gd name="connsiteX7" fmla="*/ 11832939 w 12192000"/>
              <a:gd name="connsiteY7" fmla="*/ 674181 h 3482342"/>
              <a:gd name="connsiteX8" fmla="*/ 11767770 w 12192000"/>
              <a:gd name="connsiteY8" fmla="*/ 683807 h 3482342"/>
              <a:gd name="connsiteX9" fmla="*/ 11728279 w 12192000"/>
              <a:gd name="connsiteY9" fmla="*/ 700816 h 3482342"/>
              <a:gd name="connsiteX10" fmla="*/ 11722533 w 12192000"/>
              <a:gd name="connsiteY10" fmla="*/ 703421 h 3482342"/>
              <a:gd name="connsiteX11" fmla="*/ 11720002 w 12192000"/>
              <a:gd name="connsiteY11" fmla="*/ 710566 h 3482342"/>
              <a:gd name="connsiteX12" fmla="*/ 11707351 w 12192000"/>
              <a:gd name="connsiteY12" fmla="*/ 710310 h 3482342"/>
              <a:gd name="connsiteX13" fmla="*/ 11700369 w 12192000"/>
              <a:gd name="connsiteY13" fmla="*/ 713480 h 3482342"/>
              <a:gd name="connsiteX14" fmla="*/ 11691126 w 12192000"/>
              <a:gd name="connsiteY14" fmla="*/ 726131 h 3482342"/>
              <a:gd name="connsiteX15" fmla="*/ 11657717 w 12192000"/>
              <a:gd name="connsiteY15" fmla="*/ 746701 h 3482342"/>
              <a:gd name="connsiteX16" fmla="*/ 11656818 w 12192000"/>
              <a:gd name="connsiteY16" fmla="*/ 769062 h 3482342"/>
              <a:gd name="connsiteX17" fmla="*/ 11601229 w 12192000"/>
              <a:gd name="connsiteY17" fmla="*/ 785537 h 3482342"/>
              <a:gd name="connsiteX18" fmla="*/ 11501920 w 12192000"/>
              <a:gd name="connsiteY18" fmla="*/ 813109 h 3482342"/>
              <a:gd name="connsiteX19" fmla="*/ 11405286 w 12192000"/>
              <a:gd name="connsiteY19" fmla="*/ 849086 h 3482342"/>
              <a:gd name="connsiteX20" fmla="*/ 11338523 w 12192000"/>
              <a:gd name="connsiteY20" fmla="*/ 852810 h 3482342"/>
              <a:gd name="connsiteX21" fmla="*/ 11334676 w 12192000"/>
              <a:gd name="connsiteY21" fmla="*/ 859677 h 3482342"/>
              <a:gd name="connsiteX22" fmla="*/ 11217448 w 12192000"/>
              <a:gd name="connsiteY22" fmla="*/ 980136 h 3482342"/>
              <a:gd name="connsiteX23" fmla="*/ 11196987 w 12192000"/>
              <a:gd name="connsiteY23" fmla="*/ 1000897 h 3482342"/>
              <a:gd name="connsiteX24" fmla="*/ 11193568 w 12192000"/>
              <a:gd name="connsiteY24" fmla="*/ 1039464 h 3482342"/>
              <a:gd name="connsiteX25" fmla="*/ 11175804 w 12192000"/>
              <a:gd name="connsiteY25" fmla="*/ 1067977 h 3482342"/>
              <a:gd name="connsiteX26" fmla="*/ 11133438 w 12192000"/>
              <a:gd name="connsiteY26" fmla="*/ 1106812 h 3482342"/>
              <a:gd name="connsiteX27" fmla="*/ 11120819 w 12192000"/>
              <a:gd name="connsiteY27" fmla="*/ 1126133 h 3482342"/>
              <a:gd name="connsiteX28" fmla="*/ 11071654 w 12192000"/>
              <a:gd name="connsiteY28" fmla="*/ 1177422 h 3482342"/>
              <a:gd name="connsiteX29" fmla="*/ 11028687 w 12192000"/>
              <a:gd name="connsiteY29" fmla="*/ 1199018 h 3482342"/>
              <a:gd name="connsiteX30" fmla="*/ 10974565 w 12192000"/>
              <a:gd name="connsiteY30" fmla="*/ 1226849 h 3482342"/>
              <a:gd name="connsiteX31" fmla="*/ 10960443 w 12192000"/>
              <a:gd name="connsiteY31" fmla="*/ 1244502 h 3482342"/>
              <a:gd name="connsiteX32" fmla="*/ 10879242 w 12192000"/>
              <a:gd name="connsiteY32" fmla="*/ 1269215 h 3482342"/>
              <a:gd name="connsiteX33" fmla="*/ 10850998 w 12192000"/>
              <a:gd name="connsiteY33" fmla="*/ 1269215 h 3482342"/>
              <a:gd name="connsiteX34" fmla="*/ 10815658 w 12192000"/>
              <a:gd name="connsiteY34" fmla="*/ 1287849 h 3482342"/>
              <a:gd name="connsiteX35" fmla="*/ 10723900 w 12192000"/>
              <a:gd name="connsiteY35" fmla="*/ 1318642 h 3482342"/>
              <a:gd name="connsiteX36" fmla="*/ 10699186 w 12192000"/>
              <a:gd name="connsiteY36" fmla="*/ 1322173 h 3482342"/>
              <a:gd name="connsiteX37" fmla="*/ 10676375 w 12192000"/>
              <a:gd name="connsiteY37" fmla="*/ 1342640 h 3482342"/>
              <a:gd name="connsiteX38" fmla="*/ 10636304 w 12192000"/>
              <a:gd name="connsiteY38" fmla="*/ 1342641 h 3482342"/>
              <a:gd name="connsiteX39" fmla="*/ 10603863 w 12192000"/>
              <a:gd name="connsiteY39" fmla="*/ 1346886 h 3482342"/>
              <a:gd name="connsiteX40" fmla="*/ 10573203 w 12192000"/>
              <a:gd name="connsiteY40" fmla="*/ 1351996 h 3482342"/>
              <a:gd name="connsiteX41" fmla="*/ 10547375 w 12192000"/>
              <a:gd name="connsiteY41" fmla="*/ 1375130 h 3482342"/>
              <a:gd name="connsiteX42" fmla="*/ 10513263 w 12192000"/>
              <a:gd name="connsiteY42" fmla="*/ 1371939 h 3482342"/>
              <a:gd name="connsiteX43" fmla="*/ 10487356 w 12192000"/>
              <a:gd name="connsiteY43" fmla="*/ 1385722 h 3482342"/>
              <a:gd name="connsiteX44" fmla="*/ 10464012 w 12192000"/>
              <a:gd name="connsiteY44" fmla="*/ 1391778 h 3482342"/>
              <a:gd name="connsiteX45" fmla="*/ 10439694 w 12192000"/>
              <a:gd name="connsiteY45" fmla="*/ 1406905 h 3482342"/>
              <a:gd name="connsiteX46" fmla="*/ 10405409 w 12192000"/>
              <a:gd name="connsiteY46" fmla="*/ 1422789 h 3482342"/>
              <a:gd name="connsiteX47" fmla="*/ 10370530 w 12192000"/>
              <a:gd name="connsiteY47" fmla="*/ 1441596 h 3482342"/>
              <a:gd name="connsiteX48" fmla="*/ 10300239 w 12192000"/>
              <a:gd name="connsiteY48" fmla="*/ 1456332 h 3482342"/>
              <a:gd name="connsiteX49" fmla="*/ 10264922 w 12192000"/>
              <a:gd name="connsiteY49" fmla="*/ 1472107 h 3482342"/>
              <a:gd name="connsiteX50" fmla="*/ 10229629 w 12192000"/>
              <a:gd name="connsiteY50" fmla="*/ 1470454 h 3482342"/>
              <a:gd name="connsiteX51" fmla="*/ 10201385 w 12192000"/>
              <a:gd name="connsiteY51" fmla="*/ 1477515 h 3482342"/>
              <a:gd name="connsiteX52" fmla="*/ 10151958 w 12192000"/>
              <a:gd name="connsiteY52" fmla="*/ 1477515 h 3482342"/>
              <a:gd name="connsiteX53" fmla="*/ 10120184 w 12192000"/>
              <a:gd name="connsiteY53" fmla="*/ 1466924 h 3482342"/>
              <a:gd name="connsiteX54" fmla="*/ 10081348 w 12192000"/>
              <a:gd name="connsiteY54" fmla="*/ 1481046 h 3482342"/>
              <a:gd name="connsiteX55" fmla="*/ 10058690 w 12192000"/>
              <a:gd name="connsiteY55" fmla="*/ 1474888 h 3482342"/>
              <a:gd name="connsiteX56" fmla="*/ 10004424 w 12192000"/>
              <a:gd name="connsiteY56" fmla="*/ 1489801 h 3482342"/>
              <a:gd name="connsiteX57" fmla="*/ 9999951 w 12192000"/>
              <a:gd name="connsiteY57" fmla="*/ 1499127 h 3482342"/>
              <a:gd name="connsiteX58" fmla="*/ 9845462 w 12192000"/>
              <a:gd name="connsiteY58" fmla="*/ 1548192 h 3482342"/>
              <a:gd name="connsiteX59" fmla="*/ 9736156 w 12192000"/>
              <a:gd name="connsiteY59" fmla="*/ 1581928 h 3482342"/>
              <a:gd name="connsiteX60" fmla="*/ 9693355 w 12192000"/>
              <a:gd name="connsiteY60" fmla="*/ 1602632 h 3482342"/>
              <a:gd name="connsiteX61" fmla="*/ 9664242 w 12192000"/>
              <a:gd name="connsiteY61" fmla="*/ 1622075 h 3482342"/>
              <a:gd name="connsiteX62" fmla="*/ 9579195 w 12192000"/>
              <a:gd name="connsiteY62" fmla="*/ 1648017 h 3482342"/>
              <a:gd name="connsiteX63" fmla="*/ 9433652 w 12192000"/>
              <a:gd name="connsiteY63" fmla="*/ 1681174 h 3482342"/>
              <a:gd name="connsiteX64" fmla="*/ 9403775 w 12192000"/>
              <a:gd name="connsiteY64" fmla="*/ 1690403 h 3482342"/>
              <a:gd name="connsiteX65" fmla="*/ 9382503 w 12192000"/>
              <a:gd name="connsiteY65" fmla="*/ 1706957 h 3482342"/>
              <a:gd name="connsiteX66" fmla="*/ 9381410 w 12192000"/>
              <a:gd name="connsiteY66" fmla="*/ 1718312 h 3482342"/>
              <a:gd name="connsiteX67" fmla="*/ 9365685 w 12192000"/>
              <a:gd name="connsiteY67" fmla="*/ 1724772 h 3482342"/>
              <a:gd name="connsiteX68" fmla="*/ 9278020 w 12192000"/>
              <a:gd name="connsiteY68" fmla="*/ 1741161 h 3482342"/>
              <a:gd name="connsiteX69" fmla="*/ 9217145 w 12192000"/>
              <a:gd name="connsiteY69" fmla="*/ 1771195 h 3482342"/>
              <a:gd name="connsiteX70" fmla="*/ 8955875 w 12192000"/>
              <a:gd name="connsiteY70" fmla="*/ 1796806 h 3482342"/>
              <a:gd name="connsiteX71" fmla="*/ 8648415 w 12192000"/>
              <a:gd name="connsiteY71" fmla="*/ 1878623 h 3482342"/>
              <a:gd name="connsiteX72" fmla="*/ 8538519 w 12192000"/>
              <a:gd name="connsiteY72" fmla="*/ 1894114 h 3482342"/>
              <a:gd name="connsiteX73" fmla="*/ 8506541 w 12192000"/>
              <a:gd name="connsiteY73" fmla="*/ 1905955 h 3482342"/>
              <a:gd name="connsiteX74" fmla="*/ 8236214 w 12192000"/>
              <a:gd name="connsiteY74" fmla="*/ 1909725 h 3482342"/>
              <a:gd name="connsiteX75" fmla="*/ 8132104 w 12192000"/>
              <a:gd name="connsiteY75" fmla="*/ 1895727 h 3482342"/>
              <a:gd name="connsiteX76" fmla="*/ 7918078 w 12192000"/>
              <a:gd name="connsiteY76" fmla="*/ 1862668 h 3482342"/>
              <a:gd name="connsiteX77" fmla="*/ 7817899 w 12192000"/>
              <a:gd name="connsiteY77" fmla="*/ 1862176 h 3482342"/>
              <a:gd name="connsiteX78" fmla="*/ 7768994 w 12192000"/>
              <a:gd name="connsiteY78" fmla="*/ 1855721 h 3482342"/>
              <a:gd name="connsiteX79" fmla="*/ 7618027 w 12192000"/>
              <a:gd name="connsiteY79" fmla="*/ 1830959 h 3482342"/>
              <a:gd name="connsiteX80" fmla="*/ 7449425 w 12192000"/>
              <a:gd name="connsiteY80" fmla="*/ 1810910 h 3482342"/>
              <a:gd name="connsiteX81" fmla="*/ 7342915 w 12192000"/>
              <a:gd name="connsiteY81" fmla="*/ 1819827 h 3482342"/>
              <a:gd name="connsiteX82" fmla="*/ 7255191 w 12192000"/>
              <a:gd name="connsiteY82" fmla="*/ 1834354 h 3482342"/>
              <a:gd name="connsiteX83" fmla="*/ 7131205 w 12192000"/>
              <a:gd name="connsiteY83" fmla="*/ 1845557 h 3482342"/>
              <a:gd name="connsiteX84" fmla="*/ 6941837 w 12192000"/>
              <a:gd name="connsiteY84" fmla="*/ 1840640 h 3482342"/>
              <a:gd name="connsiteX85" fmla="*/ 6837145 w 12192000"/>
              <a:gd name="connsiteY85" fmla="*/ 1870724 h 3482342"/>
              <a:gd name="connsiteX86" fmla="*/ 6753991 w 12192000"/>
              <a:gd name="connsiteY86" fmla="*/ 1860969 h 3482342"/>
              <a:gd name="connsiteX87" fmla="*/ 6727754 w 12192000"/>
              <a:gd name="connsiteY87" fmla="*/ 1882372 h 3482342"/>
              <a:gd name="connsiteX88" fmla="*/ 6723371 w 12192000"/>
              <a:gd name="connsiteY88" fmla="*/ 1886494 h 3482342"/>
              <a:gd name="connsiteX89" fmla="*/ 6702779 w 12192000"/>
              <a:gd name="connsiteY89" fmla="*/ 1893601 h 3482342"/>
              <a:gd name="connsiteX90" fmla="*/ 6686657 w 12192000"/>
              <a:gd name="connsiteY90" fmla="*/ 1907344 h 3482342"/>
              <a:gd name="connsiteX91" fmla="*/ 6651330 w 12192000"/>
              <a:gd name="connsiteY91" fmla="*/ 1922921 h 3482342"/>
              <a:gd name="connsiteX92" fmla="*/ 6622958 w 12192000"/>
              <a:gd name="connsiteY92" fmla="*/ 1936255 h 3482342"/>
              <a:gd name="connsiteX93" fmla="*/ 6522602 w 12192000"/>
              <a:gd name="connsiteY93" fmla="*/ 1954133 h 3482342"/>
              <a:gd name="connsiteX94" fmla="*/ 6444344 w 12192000"/>
              <a:gd name="connsiteY94" fmla="*/ 1969663 h 3482342"/>
              <a:gd name="connsiteX95" fmla="*/ 6409626 w 12192000"/>
              <a:gd name="connsiteY95" fmla="*/ 1978846 h 3482342"/>
              <a:gd name="connsiteX96" fmla="*/ 6333446 w 12192000"/>
              <a:gd name="connsiteY96" fmla="*/ 1997163 h 3482342"/>
              <a:gd name="connsiteX97" fmla="*/ 6294933 w 12192000"/>
              <a:gd name="connsiteY97" fmla="*/ 2019412 h 3482342"/>
              <a:gd name="connsiteX98" fmla="*/ 6238719 w 12192000"/>
              <a:gd name="connsiteY98" fmla="*/ 2042547 h 3482342"/>
              <a:gd name="connsiteX99" fmla="*/ 6187205 w 12192000"/>
              <a:gd name="connsiteY99" fmla="*/ 2060048 h 3482342"/>
              <a:gd name="connsiteX100" fmla="*/ 6138780 w 12192000"/>
              <a:gd name="connsiteY100" fmla="*/ 2081918 h 3482342"/>
              <a:gd name="connsiteX101" fmla="*/ 6120125 w 12192000"/>
              <a:gd name="connsiteY101" fmla="*/ 2109475 h 3482342"/>
              <a:gd name="connsiteX102" fmla="*/ 6056576 w 12192000"/>
              <a:gd name="connsiteY102" fmla="*/ 2120066 h 3482342"/>
              <a:gd name="connsiteX103" fmla="*/ 5993794 w 12192000"/>
              <a:gd name="connsiteY103" fmla="*/ 2122569 h 3482342"/>
              <a:gd name="connsiteX104" fmla="*/ 5943601 w 12192000"/>
              <a:gd name="connsiteY104" fmla="*/ 2137719 h 3482342"/>
              <a:gd name="connsiteX105" fmla="*/ 5898141 w 12192000"/>
              <a:gd name="connsiteY105" fmla="*/ 2144806 h 3482342"/>
              <a:gd name="connsiteX106" fmla="*/ 5855337 w 12192000"/>
              <a:gd name="connsiteY106" fmla="*/ 2137719 h 3482342"/>
              <a:gd name="connsiteX107" fmla="*/ 5817682 w 12192000"/>
              <a:gd name="connsiteY107" fmla="*/ 2157358 h 3482342"/>
              <a:gd name="connsiteX108" fmla="*/ 5735300 w 12192000"/>
              <a:gd name="connsiteY108" fmla="*/ 2158902 h 3482342"/>
              <a:gd name="connsiteX109" fmla="*/ 5591469 w 12192000"/>
              <a:gd name="connsiteY109" fmla="*/ 2178389 h 3482342"/>
              <a:gd name="connsiteX110" fmla="*/ 5505818 w 12192000"/>
              <a:gd name="connsiteY110" fmla="*/ 2194207 h 3482342"/>
              <a:gd name="connsiteX111" fmla="*/ 5477574 w 12192000"/>
              <a:gd name="connsiteY111" fmla="*/ 2190677 h 3482342"/>
              <a:gd name="connsiteX112" fmla="*/ 5414282 w 12192000"/>
              <a:gd name="connsiteY112" fmla="*/ 2183070 h 3482342"/>
              <a:gd name="connsiteX113" fmla="*/ 5368369 w 12192000"/>
              <a:gd name="connsiteY113" fmla="*/ 2204272 h 3482342"/>
              <a:gd name="connsiteX114" fmla="*/ 5336354 w 12192000"/>
              <a:gd name="connsiteY114" fmla="*/ 2218920 h 3482342"/>
              <a:gd name="connsiteX115" fmla="*/ 5291263 w 12192000"/>
              <a:gd name="connsiteY115" fmla="*/ 2239182 h 3482342"/>
              <a:gd name="connsiteX116" fmla="*/ 5255152 w 12192000"/>
              <a:gd name="connsiteY116" fmla="*/ 2247164 h 3482342"/>
              <a:gd name="connsiteX117" fmla="*/ 5233796 w 12192000"/>
              <a:gd name="connsiteY117" fmla="*/ 2268260 h 3482342"/>
              <a:gd name="connsiteX118" fmla="*/ 5212786 w 12192000"/>
              <a:gd name="connsiteY118" fmla="*/ 2275408 h 3482342"/>
              <a:gd name="connsiteX119" fmla="*/ 5159401 w 12192000"/>
              <a:gd name="connsiteY119" fmla="*/ 2284343 h 3482342"/>
              <a:gd name="connsiteX120" fmla="*/ 5123830 w 12192000"/>
              <a:gd name="connsiteY120" fmla="*/ 2307070 h 3482342"/>
              <a:gd name="connsiteX121" fmla="*/ 5065426 w 12192000"/>
              <a:gd name="connsiteY121" fmla="*/ 2324076 h 3482342"/>
              <a:gd name="connsiteX122" fmla="*/ 4975908 w 12192000"/>
              <a:gd name="connsiteY122" fmla="*/ 2364128 h 3482342"/>
              <a:gd name="connsiteX123" fmla="*/ 4913723 w 12192000"/>
              <a:gd name="connsiteY123" fmla="*/ 2385265 h 3482342"/>
              <a:gd name="connsiteX124" fmla="*/ 4746485 w 12192000"/>
              <a:gd name="connsiteY124" fmla="*/ 2451769 h 3482342"/>
              <a:gd name="connsiteX125" fmla="*/ 4681588 w 12192000"/>
              <a:gd name="connsiteY125" fmla="*/ 2467494 h 3482342"/>
              <a:gd name="connsiteX126" fmla="*/ 1783655 w 12192000"/>
              <a:gd name="connsiteY126" fmla="*/ 3163860 h 3482342"/>
              <a:gd name="connsiteX127" fmla="*/ 1325955 w 12192000"/>
              <a:gd name="connsiteY127" fmla="*/ 3176692 h 3482342"/>
              <a:gd name="connsiteX128" fmla="*/ 1190384 w 12192000"/>
              <a:gd name="connsiteY128" fmla="*/ 3203504 h 3482342"/>
              <a:gd name="connsiteX129" fmla="*/ 1094537 w 12192000"/>
              <a:gd name="connsiteY129" fmla="*/ 3229469 h 3482342"/>
              <a:gd name="connsiteX130" fmla="*/ 1013254 w 12192000"/>
              <a:gd name="connsiteY130" fmla="*/ 3263949 h 3482342"/>
              <a:gd name="connsiteX131" fmla="*/ 815546 w 12192000"/>
              <a:gd name="connsiteY131" fmla="*/ 3334559 h 3482342"/>
              <a:gd name="connsiteX132" fmla="*/ 779276 w 12192000"/>
              <a:gd name="connsiteY132" fmla="*/ 3327290 h 3482342"/>
              <a:gd name="connsiteX133" fmla="*/ 600378 w 12192000"/>
              <a:gd name="connsiteY133" fmla="*/ 3335250 h 3482342"/>
              <a:gd name="connsiteX134" fmla="*/ 493457 w 12192000"/>
              <a:gd name="connsiteY134" fmla="*/ 3365044 h 3482342"/>
              <a:gd name="connsiteX135" fmla="*/ 388355 w 12192000"/>
              <a:gd name="connsiteY135" fmla="*/ 3376925 h 3482342"/>
              <a:gd name="connsiteX136" fmla="*/ 349402 w 12192000"/>
              <a:gd name="connsiteY136" fmla="*/ 3380897 h 3482342"/>
              <a:gd name="connsiteX137" fmla="*/ 225952 w 12192000"/>
              <a:gd name="connsiteY137" fmla="*/ 3426352 h 3482342"/>
              <a:gd name="connsiteX138" fmla="*/ 171000 w 12192000"/>
              <a:gd name="connsiteY138" fmla="*/ 3438892 h 3482342"/>
              <a:gd name="connsiteX139" fmla="*/ 88263 w 12192000"/>
              <a:gd name="connsiteY139" fmla="*/ 3479310 h 3482342"/>
              <a:gd name="connsiteX140" fmla="*/ 46713 w 12192000"/>
              <a:gd name="connsiteY140" fmla="*/ 3462986 h 3482342"/>
              <a:gd name="connsiteX141" fmla="*/ 2765 w 12192000"/>
              <a:gd name="connsiteY141" fmla="*/ 3480770 h 3482342"/>
              <a:gd name="connsiteX142" fmla="*/ 0 w 12192000"/>
              <a:gd name="connsiteY142" fmla="*/ 3482342 h 3482342"/>
              <a:gd name="connsiteX143" fmla="*/ 0 w 12192000"/>
              <a:gd name="connsiteY143" fmla="*/ 0 h 3482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</a:cxnLst>
            <a:rect l="l" t="t" r="r" b="b"/>
            <a:pathLst>
              <a:path w="12192000" h="3482342">
                <a:moveTo>
                  <a:pt x="0" y="0"/>
                </a:moveTo>
                <a:lnTo>
                  <a:pt x="12192000" y="0"/>
                </a:lnTo>
                <a:lnTo>
                  <a:pt x="12192000" y="635369"/>
                </a:lnTo>
                <a:cubicBezTo>
                  <a:pt x="12191930" y="610378"/>
                  <a:pt x="12191859" y="585387"/>
                  <a:pt x="12191789" y="560396"/>
                </a:cubicBezTo>
                <a:cubicBezTo>
                  <a:pt x="12175211" y="562678"/>
                  <a:pt x="11999606" y="644473"/>
                  <a:pt x="11983027" y="646756"/>
                </a:cubicBezTo>
                <a:cubicBezTo>
                  <a:pt x="11943442" y="661920"/>
                  <a:pt x="11950154" y="649830"/>
                  <a:pt x="11940158" y="651378"/>
                </a:cubicBezTo>
                <a:cubicBezTo>
                  <a:pt x="11930162" y="652926"/>
                  <a:pt x="11943274" y="652245"/>
                  <a:pt x="11923051" y="656045"/>
                </a:cubicBezTo>
                <a:cubicBezTo>
                  <a:pt x="11882449" y="639093"/>
                  <a:pt x="11867184" y="670845"/>
                  <a:pt x="11832939" y="674181"/>
                </a:cubicBezTo>
                <a:cubicBezTo>
                  <a:pt x="11812296" y="669845"/>
                  <a:pt x="11772988" y="668355"/>
                  <a:pt x="11767770" y="683807"/>
                </a:cubicBezTo>
                <a:cubicBezTo>
                  <a:pt x="11757314" y="685936"/>
                  <a:pt x="11743230" y="693101"/>
                  <a:pt x="11728279" y="700816"/>
                </a:cubicBezTo>
                <a:lnTo>
                  <a:pt x="11722533" y="703421"/>
                </a:lnTo>
                <a:lnTo>
                  <a:pt x="11720002" y="710566"/>
                </a:lnTo>
                <a:lnTo>
                  <a:pt x="11707351" y="710310"/>
                </a:lnTo>
                <a:lnTo>
                  <a:pt x="11700369" y="713480"/>
                </a:lnTo>
                <a:lnTo>
                  <a:pt x="11691126" y="726131"/>
                </a:lnTo>
                <a:cubicBezTo>
                  <a:pt x="11686960" y="732845"/>
                  <a:pt x="11663435" y="739546"/>
                  <a:pt x="11657717" y="746701"/>
                </a:cubicBezTo>
                <a:cubicBezTo>
                  <a:pt x="11651999" y="753856"/>
                  <a:pt x="11669175" y="763766"/>
                  <a:pt x="11656818" y="769062"/>
                </a:cubicBezTo>
                <a:cubicBezTo>
                  <a:pt x="11645954" y="777786"/>
                  <a:pt x="11627045" y="778196"/>
                  <a:pt x="11601229" y="785537"/>
                </a:cubicBezTo>
                <a:cubicBezTo>
                  <a:pt x="11575413" y="792878"/>
                  <a:pt x="11538696" y="801341"/>
                  <a:pt x="11501920" y="813109"/>
                </a:cubicBezTo>
                <a:cubicBezTo>
                  <a:pt x="11460587" y="824093"/>
                  <a:pt x="11432519" y="842469"/>
                  <a:pt x="11405286" y="849086"/>
                </a:cubicBezTo>
                <a:cubicBezTo>
                  <a:pt x="11353339" y="866295"/>
                  <a:pt x="11354410" y="845161"/>
                  <a:pt x="11338523" y="852810"/>
                </a:cubicBezTo>
                <a:cubicBezTo>
                  <a:pt x="11308884" y="863514"/>
                  <a:pt x="11353090" y="841987"/>
                  <a:pt x="11334676" y="859677"/>
                </a:cubicBezTo>
                <a:cubicBezTo>
                  <a:pt x="11295079" y="884428"/>
                  <a:pt x="11238631" y="959542"/>
                  <a:pt x="11217448" y="980136"/>
                </a:cubicBezTo>
                <a:cubicBezTo>
                  <a:pt x="11196801" y="1004817"/>
                  <a:pt x="11202732" y="987478"/>
                  <a:pt x="11196987" y="1000897"/>
                </a:cubicBezTo>
                <a:cubicBezTo>
                  <a:pt x="11191242" y="1014316"/>
                  <a:pt x="11200040" y="1028284"/>
                  <a:pt x="11193568" y="1039464"/>
                </a:cubicBezTo>
                <a:cubicBezTo>
                  <a:pt x="11181920" y="1057634"/>
                  <a:pt x="11187929" y="1053532"/>
                  <a:pt x="11175804" y="1067977"/>
                </a:cubicBezTo>
                <a:cubicBezTo>
                  <a:pt x="11168136" y="1078025"/>
                  <a:pt x="11142602" y="1097119"/>
                  <a:pt x="11133438" y="1106812"/>
                </a:cubicBezTo>
                <a:cubicBezTo>
                  <a:pt x="11124274" y="1116505"/>
                  <a:pt x="11134647" y="1114365"/>
                  <a:pt x="11120819" y="1126133"/>
                </a:cubicBezTo>
                <a:cubicBezTo>
                  <a:pt x="11106991" y="1137901"/>
                  <a:pt x="11087009" y="1165275"/>
                  <a:pt x="11071654" y="1177422"/>
                </a:cubicBezTo>
                <a:cubicBezTo>
                  <a:pt x="11056299" y="1189570"/>
                  <a:pt x="11041338" y="1190780"/>
                  <a:pt x="11028687" y="1199018"/>
                </a:cubicBezTo>
                <a:cubicBezTo>
                  <a:pt x="11006077" y="1216981"/>
                  <a:pt x="10985939" y="1219268"/>
                  <a:pt x="10974565" y="1226849"/>
                </a:cubicBezTo>
                <a:cubicBezTo>
                  <a:pt x="10963191" y="1234430"/>
                  <a:pt x="10978096" y="1238618"/>
                  <a:pt x="10960443" y="1244502"/>
                </a:cubicBezTo>
                <a:cubicBezTo>
                  <a:pt x="10937301" y="1255025"/>
                  <a:pt x="10897483" y="1265096"/>
                  <a:pt x="10879242" y="1269215"/>
                </a:cubicBezTo>
                <a:cubicBezTo>
                  <a:pt x="10861001" y="1273334"/>
                  <a:pt x="10863361" y="1264933"/>
                  <a:pt x="10850998" y="1269215"/>
                </a:cubicBezTo>
                <a:lnTo>
                  <a:pt x="10815658" y="1287849"/>
                </a:lnTo>
                <a:cubicBezTo>
                  <a:pt x="10795652" y="1293733"/>
                  <a:pt x="10746525" y="1311275"/>
                  <a:pt x="10723900" y="1318642"/>
                </a:cubicBezTo>
                <a:cubicBezTo>
                  <a:pt x="10705077" y="1325539"/>
                  <a:pt x="10706518" y="1319939"/>
                  <a:pt x="10699186" y="1322173"/>
                </a:cubicBezTo>
                <a:cubicBezTo>
                  <a:pt x="10691854" y="1324408"/>
                  <a:pt x="10686855" y="1343347"/>
                  <a:pt x="10676375" y="1342640"/>
                </a:cubicBezTo>
                <a:cubicBezTo>
                  <a:pt x="10676343" y="1337186"/>
                  <a:pt x="10639666" y="1342470"/>
                  <a:pt x="10636304" y="1342641"/>
                </a:cubicBezTo>
                <a:cubicBezTo>
                  <a:pt x="10626667" y="1347586"/>
                  <a:pt x="10613500" y="1341941"/>
                  <a:pt x="10603863" y="1346886"/>
                </a:cubicBezTo>
                <a:lnTo>
                  <a:pt x="10573203" y="1351996"/>
                </a:lnTo>
                <a:cubicBezTo>
                  <a:pt x="10562611" y="1353173"/>
                  <a:pt x="10557365" y="1375337"/>
                  <a:pt x="10547375" y="1375130"/>
                </a:cubicBezTo>
                <a:cubicBezTo>
                  <a:pt x="10537385" y="1374923"/>
                  <a:pt x="10522089" y="1366643"/>
                  <a:pt x="10513263" y="1371939"/>
                </a:cubicBezTo>
                <a:cubicBezTo>
                  <a:pt x="10505804" y="1378887"/>
                  <a:pt x="10494815" y="1378774"/>
                  <a:pt x="10487356" y="1385722"/>
                </a:cubicBezTo>
                <a:lnTo>
                  <a:pt x="10464012" y="1391778"/>
                </a:lnTo>
                <a:cubicBezTo>
                  <a:pt x="10456657" y="1392366"/>
                  <a:pt x="10449461" y="1401737"/>
                  <a:pt x="10439694" y="1406905"/>
                </a:cubicBezTo>
                <a:cubicBezTo>
                  <a:pt x="10429927" y="1412073"/>
                  <a:pt x="10417525" y="1414065"/>
                  <a:pt x="10405409" y="1422789"/>
                </a:cubicBezTo>
                <a:cubicBezTo>
                  <a:pt x="10385126" y="1419848"/>
                  <a:pt x="10374706" y="1423369"/>
                  <a:pt x="10370530" y="1441596"/>
                </a:cubicBezTo>
                <a:cubicBezTo>
                  <a:pt x="10354767" y="1445421"/>
                  <a:pt x="10317840" y="1451247"/>
                  <a:pt x="10300239" y="1456332"/>
                </a:cubicBezTo>
                <a:cubicBezTo>
                  <a:pt x="10282638" y="1461417"/>
                  <a:pt x="10276690" y="1468577"/>
                  <a:pt x="10264922" y="1472107"/>
                </a:cubicBezTo>
                <a:cubicBezTo>
                  <a:pt x="10253154" y="1475637"/>
                  <a:pt x="10240218" y="1469553"/>
                  <a:pt x="10229629" y="1470454"/>
                </a:cubicBezTo>
                <a:cubicBezTo>
                  <a:pt x="10219040" y="1471355"/>
                  <a:pt x="10214330" y="1477515"/>
                  <a:pt x="10201385" y="1477515"/>
                </a:cubicBezTo>
                <a:cubicBezTo>
                  <a:pt x="10188440" y="1477515"/>
                  <a:pt x="10165492" y="1479280"/>
                  <a:pt x="10151958" y="1477515"/>
                </a:cubicBezTo>
                <a:cubicBezTo>
                  <a:pt x="10138424" y="1475750"/>
                  <a:pt x="10130187" y="1468101"/>
                  <a:pt x="10120184" y="1466924"/>
                </a:cubicBezTo>
                <a:cubicBezTo>
                  <a:pt x="10110181" y="1465747"/>
                  <a:pt x="10091597" y="1479719"/>
                  <a:pt x="10081348" y="1481046"/>
                </a:cubicBezTo>
                <a:cubicBezTo>
                  <a:pt x="10071099" y="1482373"/>
                  <a:pt x="10073276" y="1471664"/>
                  <a:pt x="10058690" y="1474888"/>
                </a:cubicBezTo>
                <a:cubicBezTo>
                  <a:pt x="10040170" y="1466053"/>
                  <a:pt x="10015872" y="1472731"/>
                  <a:pt x="10004424" y="1489801"/>
                </a:cubicBezTo>
                <a:cubicBezTo>
                  <a:pt x="10002452" y="1492741"/>
                  <a:pt x="10000947" y="1495882"/>
                  <a:pt x="9999951" y="1499127"/>
                </a:cubicBezTo>
                <a:cubicBezTo>
                  <a:pt x="9967418" y="1507155"/>
                  <a:pt x="9889427" y="1534394"/>
                  <a:pt x="9845462" y="1548192"/>
                </a:cubicBezTo>
                <a:cubicBezTo>
                  <a:pt x="9822222" y="1562604"/>
                  <a:pt x="9768858" y="1594433"/>
                  <a:pt x="9736156" y="1581928"/>
                </a:cubicBezTo>
                <a:cubicBezTo>
                  <a:pt x="9745637" y="1601571"/>
                  <a:pt x="9699425" y="1582999"/>
                  <a:pt x="9693355" y="1602632"/>
                </a:cubicBezTo>
                <a:cubicBezTo>
                  <a:pt x="9690360" y="1618512"/>
                  <a:pt x="9675642" y="1616579"/>
                  <a:pt x="9664242" y="1622075"/>
                </a:cubicBezTo>
                <a:cubicBezTo>
                  <a:pt x="9655776" y="1638103"/>
                  <a:pt x="9598819" y="1651043"/>
                  <a:pt x="9579195" y="1648017"/>
                </a:cubicBezTo>
                <a:cubicBezTo>
                  <a:pt x="9524163" y="1629881"/>
                  <a:pt x="9477693" y="1693985"/>
                  <a:pt x="9433652" y="1681174"/>
                </a:cubicBezTo>
                <a:cubicBezTo>
                  <a:pt x="9421990" y="1682314"/>
                  <a:pt x="9412258" y="1685676"/>
                  <a:pt x="9403775" y="1690403"/>
                </a:cubicBezTo>
                <a:lnTo>
                  <a:pt x="9382503" y="1706957"/>
                </a:lnTo>
                <a:lnTo>
                  <a:pt x="9381410" y="1718312"/>
                </a:lnTo>
                <a:lnTo>
                  <a:pt x="9365685" y="1724772"/>
                </a:lnTo>
                <a:lnTo>
                  <a:pt x="9278020" y="1741161"/>
                </a:lnTo>
                <a:cubicBezTo>
                  <a:pt x="9235873" y="1762229"/>
                  <a:pt x="9231473" y="1754941"/>
                  <a:pt x="9217145" y="1771195"/>
                </a:cubicBezTo>
                <a:cubicBezTo>
                  <a:pt x="9131538" y="1776872"/>
                  <a:pt x="9039728" y="1814874"/>
                  <a:pt x="8955875" y="1796806"/>
                </a:cubicBezTo>
                <a:cubicBezTo>
                  <a:pt x="8861771" y="1817659"/>
                  <a:pt x="8730077" y="1856614"/>
                  <a:pt x="8648415" y="1878623"/>
                </a:cubicBezTo>
                <a:cubicBezTo>
                  <a:pt x="8578856" y="1892487"/>
                  <a:pt x="8546278" y="1907799"/>
                  <a:pt x="8538519" y="1894114"/>
                </a:cubicBezTo>
                <a:cubicBezTo>
                  <a:pt x="8513108" y="1898081"/>
                  <a:pt x="8514559" y="1915122"/>
                  <a:pt x="8506541" y="1905955"/>
                </a:cubicBezTo>
                <a:cubicBezTo>
                  <a:pt x="8437841" y="1911139"/>
                  <a:pt x="8301617" y="1910841"/>
                  <a:pt x="8236214" y="1909725"/>
                </a:cubicBezTo>
                <a:cubicBezTo>
                  <a:pt x="8201189" y="1897570"/>
                  <a:pt x="8163827" y="1900921"/>
                  <a:pt x="8132104" y="1895727"/>
                </a:cubicBezTo>
                <a:cubicBezTo>
                  <a:pt x="8021354" y="1869423"/>
                  <a:pt x="7973371" y="1872758"/>
                  <a:pt x="7918078" y="1862668"/>
                </a:cubicBezTo>
                <a:cubicBezTo>
                  <a:pt x="7883942" y="1854133"/>
                  <a:pt x="7834588" y="1870269"/>
                  <a:pt x="7817899" y="1862176"/>
                </a:cubicBezTo>
                <a:cubicBezTo>
                  <a:pt x="7803952" y="1858540"/>
                  <a:pt x="7780423" y="1826275"/>
                  <a:pt x="7768994" y="1855721"/>
                </a:cubicBezTo>
                <a:cubicBezTo>
                  <a:pt x="7693971" y="1816704"/>
                  <a:pt x="7680420" y="1850219"/>
                  <a:pt x="7618027" y="1830959"/>
                </a:cubicBezTo>
                <a:cubicBezTo>
                  <a:pt x="7563589" y="1813247"/>
                  <a:pt x="7530287" y="1817871"/>
                  <a:pt x="7449425" y="1810910"/>
                </a:cubicBezTo>
                <a:lnTo>
                  <a:pt x="7342915" y="1819827"/>
                </a:lnTo>
                <a:lnTo>
                  <a:pt x="7255191" y="1834354"/>
                </a:lnTo>
                <a:cubicBezTo>
                  <a:pt x="7235153" y="1839259"/>
                  <a:pt x="7150315" y="1831629"/>
                  <a:pt x="7131205" y="1845557"/>
                </a:cubicBezTo>
                <a:cubicBezTo>
                  <a:pt x="6968750" y="1838101"/>
                  <a:pt x="6977206" y="1837412"/>
                  <a:pt x="6941837" y="1840640"/>
                </a:cubicBezTo>
                <a:cubicBezTo>
                  <a:pt x="6905846" y="1863867"/>
                  <a:pt x="6892534" y="1847120"/>
                  <a:pt x="6837145" y="1870724"/>
                </a:cubicBezTo>
                <a:cubicBezTo>
                  <a:pt x="6823442" y="1850610"/>
                  <a:pt x="6785388" y="1865075"/>
                  <a:pt x="6753991" y="1860969"/>
                </a:cubicBezTo>
                <a:cubicBezTo>
                  <a:pt x="6744571" y="1866959"/>
                  <a:pt x="6736100" y="1874451"/>
                  <a:pt x="6727754" y="1882372"/>
                </a:cubicBezTo>
                <a:lnTo>
                  <a:pt x="6723371" y="1886494"/>
                </a:lnTo>
                <a:lnTo>
                  <a:pt x="6702779" y="1893601"/>
                </a:lnTo>
                <a:lnTo>
                  <a:pt x="6686657" y="1907344"/>
                </a:lnTo>
                <a:lnTo>
                  <a:pt x="6651330" y="1922921"/>
                </a:lnTo>
                <a:cubicBezTo>
                  <a:pt x="6640157" y="1928264"/>
                  <a:pt x="6638035" y="1935420"/>
                  <a:pt x="6622958" y="1936255"/>
                </a:cubicBezTo>
                <a:cubicBezTo>
                  <a:pt x="6600915" y="1943222"/>
                  <a:pt x="6552371" y="1948565"/>
                  <a:pt x="6522602" y="1954133"/>
                </a:cubicBezTo>
                <a:cubicBezTo>
                  <a:pt x="6492833" y="1959701"/>
                  <a:pt x="6461408" y="1966721"/>
                  <a:pt x="6444344" y="1969663"/>
                </a:cubicBezTo>
                <a:cubicBezTo>
                  <a:pt x="6427280" y="1972605"/>
                  <a:pt x="6428109" y="1974263"/>
                  <a:pt x="6409626" y="1978846"/>
                </a:cubicBezTo>
                <a:cubicBezTo>
                  <a:pt x="6391143" y="1983429"/>
                  <a:pt x="6354327" y="1989225"/>
                  <a:pt x="6333446" y="1997163"/>
                </a:cubicBezTo>
                <a:cubicBezTo>
                  <a:pt x="6318475" y="2003304"/>
                  <a:pt x="6299617" y="2000258"/>
                  <a:pt x="6294933" y="2019412"/>
                </a:cubicBezTo>
                <a:cubicBezTo>
                  <a:pt x="6286089" y="2042978"/>
                  <a:pt x="6227534" y="2018229"/>
                  <a:pt x="6238719" y="2042547"/>
                </a:cubicBezTo>
                <a:cubicBezTo>
                  <a:pt x="6222530" y="2046966"/>
                  <a:pt x="6203861" y="2053486"/>
                  <a:pt x="6187205" y="2060048"/>
                </a:cubicBezTo>
                <a:cubicBezTo>
                  <a:pt x="6170549" y="2066610"/>
                  <a:pt x="6153490" y="2074269"/>
                  <a:pt x="6138780" y="2081918"/>
                </a:cubicBezTo>
                <a:cubicBezTo>
                  <a:pt x="6124070" y="2089567"/>
                  <a:pt x="6133826" y="2100763"/>
                  <a:pt x="6120125" y="2109475"/>
                </a:cubicBezTo>
                <a:cubicBezTo>
                  <a:pt x="6106424" y="2118187"/>
                  <a:pt x="6071747" y="2113765"/>
                  <a:pt x="6056576" y="2120066"/>
                </a:cubicBezTo>
                <a:cubicBezTo>
                  <a:pt x="6041405" y="2126367"/>
                  <a:pt x="6013212" y="2118450"/>
                  <a:pt x="5993794" y="2122569"/>
                </a:cubicBezTo>
                <a:cubicBezTo>
                  <a:pt x="5964206" y="2130692"/>
                  <a:pt x="5962485" y="2139897"/>
                  <a:pt x="5943601" y="2137719"/>
                </a:cubicBezTo>
                <a:cubicBezTo>
                  <a:pt x="5924717" y="2135541"/>
                  <a:pt x="5912263" y="2145394"/>
                  <a:pt x="5898141" y="2144806"/>
                </a:cubicBezTo>
                <a:cubicBezTo>
                  <a:pt x="5884019" y="2144218"/>
                  <a:pt x="5868158" y="2133273"/>
                  <a:pt x="5855337" y="2137719"/>
                </a:cubicBezTo>
                <a:cubicBezTo>
                  <a:pt x="5842516" y="2142165"/>
                  <a:pt x="5837100" y="2155593"/>
                  <a:pt x="5817682" y="2157358"/>
                </a:cubicBezTo>
                <a:cubicBezTo>
                  <a:pt x="5798264" y="2159123"/>
                  <a:pt x="5773002" y="2155397"/>
                  <a:pt x="5735300" y="2158902"/>
                </a:cubicBezTo>
                <a:cubicBezTo>
                  <a:pt x="5697598" y="2162407"/>
                  <a:pt x="5588527" y="2188980"/>
                  <a:pt x="5591469" y="2178389"/>
                </a:cubicBezTo>
                <a:cubicBezTo>
                  <a:pt x="5555576" y="2181920"/>
                  <a:pt x="5528919" y="2193924"/>
                  <a:pt x="5505818" y="2194207"/>
                </a:cubicBezTo>
                <a:cubicBezTo>
                  <a:pt x="5482717" y="2194490"/>
                  <a:pt x="5495184" y="2190180"/>
                  <a:pt x="5477574" y="2190677"/>
                </a:cubicBezTo>
                <a:cubicBezTo>
                  <a:pt x="5459964" y="2191175"/>
                  <a:pt x="5427187" y="2180216"/>
                  <a:pt x="5414282" y="2183070"/>
                </a:cubicBezTo>
                <a:cubicBezTo>
                  <a:pt x="5407945" y="2205016"/>
                  <a:pt x="5394338" y="2208803"/>
                  <a:pt x="5368369" y="2204272"/>
                </a:cubicBezTo>
                <a:cubicBezTo>
                  <a:pt x="5354793" y="2209070"/>
                  <a:pt x="5349205" y="2213102"/>
                  <a:pt x="5336354" y="2218920"/>
                </a:cubicBezTo>
                <a:cubicBezTo>
                  <a:pt x="5323503" y="2224738"/>
                  <a:pt x="5304208" y="2232709"/>
                  <a:pt x="5291263" y="2239182"/>
                </a:cubicBezTo>
                <a:cubicBezTo>
                  <a:pt x="5278318" y="2245655"/>
                  <a:pt x="5264730" y="2242318"/>
                  <a:pt x="5255152" y="2247164"/>
                </a:cubicBezTo>
                <a:cubicBezTo>
                  <a:pt x="5245574" y="2252010"/>
                  <a:pt x="5240857" y="2261199"/>
                  <a:pt x="5233796" y="2268260"/>
                </a:cubicBezTo>
                <a:cubicBezTo>
                  <a:pt x="5226735" y="2275321"/>
                  <a:pt x="5222832" y="2268609"/>
                  <a:pt x="5212786" y="2275408"/>
                </a:cubicBezTo>
                <a:cubicBezTo>
                  <a:pt x="5202741" y="2282208"/>
                  <a:pt x="5174227" y="2281420"/>
                  <a:pt x="5159401" y="2284343"/>
                </a:cubicBezTo>
                <a:cubicBezTo>
                  <a:pt x="5129776" y="2295641"/>
                  <a:pt x="5158686" y="2301898"/>
                  <a:pt x="5123830" y="2307070"/>
                </a:cubicBezTo>
                <a:cubicBezTo>
                  <a:pt x="5082905" y="2318102"/>
                  <a:pt x="5072939" y="2287385"/>
                  <a:pt x="5065426" y="2324076"/>
                </a:cubicBezTo>
                <a:cubicBezTo>
                  <a:pt x="5017747" y="2318395"/>
                  <a:pt x="5031271" y="2337329"/>
                  <a:pt x="4975908" y="2364128"/>
                </a:cubicBezTo>
                <a:cubicBezTo>
                  <a:pt x="4946700" y="2354134"/>
                  <a:pt x="4928936" y="2366071"/>
                  <a:pt x="4913723" y="2385265"/>
                </a:cubicBezTo>
                <a:cubicBezTo>
                  <a:pt x="4854880" y="2394046"/>
                  <a:pt x="4808730" y="2428302"/>
                  <a:pt x="4746485" y="2451769"/>
                </a:cubicBezTo>
                <a:lnTo>
                  <a:pt x="4681588" y="2467494"/>
                </a:lnTo>
                <a:lnTo>
                  <a:pt x="1783655" y="3163860"/>
                </a:lnTo>
                <a:lnTo>
                  <a:pt x="1325955" y="3176692"/>
                </a:lnTo>
                <a:cubicBezTo>
                  <a:pt x="1278931" y="3186609"/>
                  <a:pt x="1232617" y="3191205"/>
                  <a:pt x="1190384" y="3203504"/>
                </a:cubicBezTo>
                <a:cubicBezTo>
                  <a:pt x="1146740" y="3204301"/>
                  <a:pt x="1142940" y="3250947"/>
                  <a:pt x="1094537" y="3229469"/>
                </a:cubicBezTo>
                <a:cubicBezTo>
                  <a:pt x="1069134" y="3237778"/>
                  <a:pt x="1026961" y="3247646"/>
                  <a:pt x="1013254" y="3263949"/>
                </a:cubicBezTo>
                <a:cubicBezTo>
                  <a:pt x="966756" y="3279110"/>
                  <a:pt x="851011" y="3352246"/>
                  <a:pt x="815546" y="3334559"/>
                </a:cubicBezTo>
                <a:cubicBezTo>
                  <a:pt x="808324" y="3352177"/>
                  <a:pt x="815137" y="3324821"/>
                  <a:pt x="779276" y="3327290"/>
                </a:cubicBezTo>
                <a:cubicBezTo>
                  <a:pt x="712585" y="3298149"/>
                  <a:pt x="672574" y="3378796"/>
                  <a:pt x="600378" y="3335250"/>
                </a:cubicBezTo>
                <a:cubicBezTo>
                  <a:pt x="595066" y="3356366"/>
                  <a:pt x="514059" y="3361176"/>
                  <a:pt x="493457" y="3365044"/>
                </a:cubicBezTo>
                <a:cubicBezTo>
                  <a:pt x="467535" y="3372578"/>
                  <a:pt x="412364" y="3374283"/>
                  <a:pt x="388355" y="3376925"/>
                </a:cubicBezTo>
                <a:cubicBezTo>
                  <a:pt x="364346" y="3379567"/>
                  <a:pt x="376469" y="3372659"/>
                  <a:pt x="349402" y="3380897"/>
                </a:cubicBezTo>
                <a:cubicBezTo>
                  <a:pt x="322335" y="3389135"/>
                  <a:pt x="248625" y="3434339"/>
                  <a:pt x="225952" y="3426352"/>
                </a:cubicBezTo>
                <a:cubicBezTo>
                  <a:pt x="199749" y="3439548"/>
                  <a:pt x="193948" y="3430066"/>
                  <a:pt x="171000" y="3438892"/>
                </a:cubicBezTo>
                <a:cubicBezTo>
                  <a:pt x="148052" y="3447718"/>
                  <a:pt x="101917" y="3457642"/>
                  <a:pt x="88263" y="3479310"/>
                </a:cubicBezTo>
                <a:cubicBezTo>
                  <a:pt x="64018" y="3479795"/>
                  <a:pt x="62139" y="3459801"/>
                  <a:pt x="46713" y="3462986"/>
                </a:cubicBezTo>
                <a:cubicBezTo>
                  <a:pt x="31576" y="3476862"/>
                  <a:pt x="15706" y="3476378"/>
                  <a:pt x="2765" y="3480770"/>
                </a:cubicBezTo>
                <a:lnTo>
                  <a:pt x="0" y="3482342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D49F8C-E928-2983-D2F3-953F73B03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7" y="484094"/>
            <a:ext cx="9998441" cy="1206594"/>
          </a:xfrm>
        </p:spPr>
        <p:txBody>
          <a:bodyPr>
            <a:normAutofit/>
          </a:bodyPr>
          <a:lstStyle/>
          <a:p>
            <a:r>
              <a:rPr lang="en-IN" b="0" i="0">
                <a:effectLst/>
                <a:latin typeface="Google Sans"/>
              </a:rPr>
              <a:t>Applications of clustering</a:t>
            </a:r>
            <a:endParaRPr lang="en-IN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8101159E-D455-456F-8FE1-396AB1590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037" y="1958614"/>
            <a:ext cx="3594282" cy="3988962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508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5" name="Picture 14" descr="Digital financial graph">
            <a:extLst>
              <a:ext uri="{FF2B5EF4-FFF2-40B4-BE49-F238E27FC236}">
                <a16:creationId xmlns:a16="http://schemas.microsoft.com/office/drawing/2014/main" id="{E51BA4B6-8ABB-E8F4-735D-6F0FCD98CC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447" r="19945" b="3"/>
          <a:stretch/>
        </p:blipFill>
        <p:spPr>
          <a:xfrm>
            <a:off x="1309404" y="2114946"/>
            <a:ext cx="3274548" cy="3639491"/>
          </a:xfrm>
          <a:prstGeom prst="rect">
            <a:avLst/>
          </a:prstGeom>
        </p:spPr>
      </p:pic>
      <p:sp>
        <p:nvSpPr>
          <p:cNvPr id="27" name="Rectangle 6">
            <a:extLst>
              <a:ext uri="{FF2B5EF4-FFF2-40B4-BE49-F238E27FC236}">
                <a16:creationId xmlns:a16="http://schemas.microsoft.com/office/drawing/2014/main" id="{1F9FDF39-7A42-411B-85F1-9DE812C7A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497" y="5802246"/>
            <a:ext cx="1367625" cy="42898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lnTo>
                  <a:pt x="2164992" y="12386"/>
                </a:lnTo>
                <a:cubicBezTo>
                  <a:pt x="2164717" y="43049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50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ECA8C-4B98-7000-4FD8-ADE5C5A909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6870" y="2265416"/>
            <a:ext cx="5775327" cy="3837272"/>
          </a:xfrm>
        </p:spPr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i="0" dirty="0">
                <a:effectLst/>
                <a:latin typeface="Google Sans"/>
              </a:rPr>
              <a:t>Customer segmentation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i="0" dirty="0">
                <a:effectLst/>
                <a:latin typeface="Google Sans"/>
              </a:rPr>
              <a:t>Anomaly detection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i="0" dirty="0">
                <a:effectLst/>
                <a:latin typeface="Google Sans"/>
              </a:rPr>
              <a:t>Pattern recognition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i="0" dirty="0">
                <a:effectLst/>
                <a:latin typeface="Google Sans"/>
              </a:rPr>
              <a:t>Medical diagnosis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i="0" dirty="0">
                <a:effectLst/>
                <a:latin typeface="Google Sans"/>
              </a:rPr>
              <a:t>Image processing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i="0" dirty="0">
                <a:effectLst/>
                <a:latin typeface="Google Sans"/>
              </a:rPr>
              <a:t>Fraud detection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i="0" dirty="0">
                <a:effectLst/>
                <a:latin typeface="Google Sans"/>
              </a:rPr>
              <a:t>Market research</a:t>
            </a:r>
          </a:p>
          <a:p>
            <a:pPr marL="0" indent="0">
              <a:buNone/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3364230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65B1A-440E-8A03-C67E-A579FEDD0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0" i="0" dirty="0">
                <a:solidFill>
                  <a:srgbClr val="1F1F1F"/>
                </a:solidFill>
                <a:effectLst/>
                <a:latin typeface="Google Sans"/>
              </a:rPr>
              <a:t>Types of clustering methods</a:t>
            </a:r>
            <a:endParaRPr lang="en-IN" dirty="0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089D72DA-13E2-9053-F5DC-17115FB0DA0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5766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74" name="Rectangle 2073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076" name="Arc 2075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96ED3A-55FF-8062-9A97-46C36ED5B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>
            <a:normAutofit/>
          </a:bodyPr>
          <a:lstStyle/>
          <a:p>
            <a:r>
              <a:rPr lang="en-IN" b="0" i="0">
                <a:effectLst/>
                <a:latin typeface="Google Sans"/>
              </a:rPr>
              <a:t>K-means clustering</a:t>
            </a:r>
            <a:endParaRPr lang="en-IN"/>
          </a:p>
        </p:txBody>
      </p:sp>
      <p:sp>
        <p:nvSpPr>
          <p:cNvPr id="2078" name="Freeform: Shape 2077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95DA4FF-0976-E6A8-71F2-0F65E982B1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3182" y="2139138"/>
            <a:ext cx="4777381" cy="2409980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DCEA6-F5DD-1B31-2E3F-42DAC910D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400" i="0" dirty="0">
                <a:effectLst/>
                <a:latin typeface="Google Sans"/>
              </a:rPr>
              <a:t>K-means clustering is a </a:t>
            </a:r>
            <a:r>
              <a:rPr lang="en-US" sz="2400" b="1" i="0" dirty="0">
                <a:effectLst/>
                <a:latin typeface="Google Sans"/>
              </a:rPr>
              <a:t>partitioning</a:t>
            </a:r>
            <a:r>
              <a:rPr lang="en-US" sz="2400" i="0" dirty="0">
                <a:effectLst/>
                <a:latin typeface="Google Sans"/>
              </a:rPr>
              <a:t> clustering algorithm that divides the data into a predefined number of clusters.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i="0" dirty="0">
                <a:effectLst/>
                <a:latin typeface="Google Sans"/>
              </a:rPr>
              <a:t>K-means clustering works by </a:t>
            </a:r>
            <a:r>
              <a:rPr lang="en-US" sz="2400" b="1" i="0" dirty="0">
                <a:effectLst/>
                <a:latin typeface="Google Sans"/>
              </a:rPr>
              <a:t>randomly</a:t>
            </a:r>
            <a:r>
              <a:rPr lang="en-US" sz="2400" i="0" dirty="0">
                <a:effectLst/>
                <a:latin typeface="Google Sans"/>
              </a:rPr>
              <a:t> initializing </a:t>
            </a:r>
            <a:r>
              <a:rPr lang="en-US" sz="2400" b="1" i="0" dirty="0">
                <a:effectLst/>
                <a:latin typeface="Google Sans"/>
              </a:rPr>
              <a:t>cluster centroids </a:t>
            </a:r>
            <a:r>
              <a:rPr lang="en-US" sz="2400" i="0" dirty="0">
                <a:effectLst/>
                <a:latin typeface="Google Sans"/>
              </a:rPr>
              <a:t>and then iteratively assigning data points to the cluster with the closest centroid.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i="0" dirty="0">
                <a:effectLst/>
                <a:latin typeface="Google Sans"/>
              </a:rPr>
              <a:t>K-means clustering is a simple and efficient algorithm, but it is </a:t>
            </a:r>
            <a:r>
              <a:rPr lang="en-US" sz="2400" b="1" i="0" dirty="0">
                <a:effectLst/>
                <a:latin typeface="Google Sans"/>
              </a:rPr>
              <a:t>sensitive to the initialization</a:t>
            </a:r>
            <a:r>
              <a:rPr lang="en-US" sz="2400" i="0" dirty="0">
                <a:effectLst/>
                <a:latin typeface="Google Sans"/>
              </a:rPr>
              <a:t> of cluster centroids.</a:t>
            </a:r>
          </a:p>
          <a:p>
            <a:pPr marL="0" indent="0">
              <a:buNone/>
            </a:pP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645673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81" name="Rectangle 3080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083" name="Arc 3082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532B44-C692-6642-877A-34C5CCAA1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>
            <a:normAutofit/>
          </a:bodyPr>
          <a:lstStyle/>
          <a:p>
            <a:r>
              <a:rPr lang="en-IN" b="0" i="0">
                <a:effectLst/>
                <a:latin typeface="Google Sans"/>
              </a:rPr>
              <a:t>Hierarchical clustering</a:t>
            </a:r>
            <a:endParaRPr lang="en-IN"/>
          </a:p>
        </p:txBody>
      </p:sp>
      <p:sp>
        <p:nvSpPr>
          <p:cNvPr id="3085" name="Freeform: Shape 3084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076" name="Picture 4" descr="A graph with numbers and lines&#10;&#10;Description automatically generated">
            <a:extLst>
              <a:ext uri="{FF2B5EF4-FFF2-40B4-BE49-F238E27FC236}">
                <a16:creationId xmlns:a16="http://schemas.microsoft.com/office/drawing/2014/main" id="{D24ABDD9-394C-C44F-3EEF-3EC00BAF20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3182" y="1367487"/>
            <a:ext cx="4777381" cy="3953282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B9E7D-C215-18D7-8182-CC33B8608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400" i="0" dirty="0">
                <a:effectLst/>
                <a:latin typeface="Google Sans"/>
              </a:rPr>
              <a:t>Hierarchical clustering is a clustering algorithm that creates a </a:t>
            </a:r>
            <a:r>
              <a:rPr lang="en-US" sz="2400" b="1" i="0" dirty="0">
                <a:effectLst/>
                <a:latin typeface="Google Sans"/>
              </a:rPr>
              <a:t>tree-like</a:t>
            </a:r>
            <a:r>
              <a:rPr lang="en-US" sz="2400" i="0" dirty="0">
                <a:effectLst/>
                <a:latin typeface="Google Sans"/>
              </a:rPr>
              <a:t> hierarchy of clusters.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i="0" dirty="0">
                <a:effectLst/>
                <a:latin typeface="Google Sans"/>
              </a:rPr>
              <a:t>Hierarchical clustering works by </a:t>
            </a:r>
            <a:r>
              <a:rPr lang="en-US" sz="2400" b="1" i="0" dirty="0">
                <a:effectLst/>
                <a:latin typeface="Google Sans"/>
              </a:rPr>
              <a:t>merging or splitting </a:t>
            </a:r>
            <a:r>
              <a:rPr lang="en-US" sz="2400" i="0" dirty="0">
                <a:effectLst/>
                <a:latin typeface="Google Sans"/>
              </a:rPr>
              <a:t>clusters based on a distance metric.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i="0" dirty="0">
                <a:effectLst/>
                <a:latin typeface="Google Sans"/>
              </a:rPr>
              <a:t>Hierarchical clustering is a </a:t>
            </a:r>
            <a:r>
              <a:rPr lang="en-US" sz="2400" b="1" i="0" dirty="0">
                <a:effectLst/>
                <a:latin typeface="Google Sans"/>
              </a:rPr>
              <a:t>more flexible </a:t>
            </a:r>
            <a:r>
              <a:rPr lang="en-US" sz="2400" i="0" dirty="0">
                <a:effectLst/>
                <a:latin typeface="Google Sans"/>
              </a:rPr>
              <a:t>algorithm than k-means clustering, but it can be </a:t>
            </a:r>
            <a:r>
              <a:rPr lang="en-US" sz="2400" b="1" i="0" dirty="0">
                <a:effectLst/>
                <a:latin typeface="Google Sans"/>
              </a:rPr>
              <a:t>computationally expensive </a:t>
            </a:r>
            <a:r>
              <a:rPr lang="en-US" sz="2400" i="0" dirty="0">
                <a:effectLst/>
                <a:latin typeface="Google Sans"/>
              </a:rPr>
              <a:t>for large datasets.</a:t>
            </a:r>
          </a:p>
          <a:p>
            <a:pPr marL="0" indent="0">
              <a:buNone/>
            </a:pP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328667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12" name="Rectangle 4111">
            <a:extLst>
              <a:ext uri="{FF2B5EF4-FFF2-40B4-BE49-F238E27FC236}">
                <a16:creationId xmlns:a16="http://schemas.microsoft.com/office/drawing/2014/main" id="{7025EFD5-738C-41B9-87FE-0C00E211BD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098" name="Picture 2" descr="A screenshot of a video game&#10;&#10;Description automatically generated">
            <a:extLst>
              <a:ext uri="{FF2B5EF4-FFF2-40B4-BE49-F238E27FC236}">
                <a16:creationId xmlns:a16="http://schemas.microsoft.com/office/drawing/2014/main" id="{A8EA46F6-71BB-C5C8-85F3-E3FAE2A43D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0" r="1620" b="-3"/>
          <a:stretch/>
        </p:blipFill>
        <p:spPr bwMode="auto">
          <a:xfrm>
            <a:off x="858284" y="1165109"/>
            <a:ext cx="4261337" cy="4351338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4" name="!!Arc">
            <a:extLst>
              <a:ext uri="{FF2B5EF4-FFF2-40B4-BE49-F238E27FC236}">
                <a16:creationId xmlns:a16="http://schemas.microsoft.com/office/drawing/2014/main" id="{835EF3DD-7D43-4A27-8967-A92FD8CC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73531" y="407987"/>
            <a:ext cx="2987899" cy="2987899"/>
          </a:xfrm>
          <a:prstGeom prst="arc">
            <a:avLst>
              <a:gd name="adj1" fmla="val 16200000"/>
              <a:gd name="adj2" fmla="val 256372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BD644A-C683-A2D0-2D35-04BF88E7B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7048" y="444272"/>
            <a:ext cx="5721484" cy="1325563"/>
          </a:xfrm>
        </p:spPr>
        <p:txBody>
          <a:bodyPr>
            <a:normAutofit/>
          </a:bodyPr>
          <a:lstStyle/>
          <a:p>
            <a:r>
              <a:rPr lang="en-IN" b="0" i="0">
                <a:effectLst/>
                <a:latin typeface="Google Sans"/>
              </a:rPr>
              <a:t>Density-based clustering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41ABF-BB5D-6C73-D581-A9245171DE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7048" y="1904772"/>
            <a:ext cx="5721484" cy="4351338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400" i="0" dirty="0">
                <a:effectLst/>
                <a:latin typeface="Google Sans"/>
              </a:rPr>
              <a:t>Density-based clustering is a clustering algorithm that groups data points that are </a:t>
            </a:r>
            <a:r>
              <a:rPr lang="en-US" sz="2400" b="1" i="0" dirty="0">
                <a:effectLst/>
                <a:latin typeface="Google Sans"/>
              </a:rPr>
              <a:t>close together </a:t>
            </a:r>
            <a:r>
              <a:rPr lang="en-US" sz="2400" i="0" dirty="0">
                <a:effectLst/>
                <a:latin typeface="Google Sans"/>
              </a:rPr>
              <a:t>in space.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i="0" dirty="0">
                <a:effectLst/>
                <a:latin typeface="Google Sans"/>
              </a:rPr>
              <a:t>DBSCAN works by identifying core points, which are data points that have a minimum number of neighbors within a certain radius.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i="0" dirty="0">
                <a:effectLst/>
                <a:latin typeface="Google Sans"/>
              </a:rPr>
              <a:t>DBSCAN then groups all of the neighbors of a core point into a cluster.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i="0" dirty="0">
                <a:effectLst/>
                <a:latin typeface="Google Sans"/>
              </a:rPr>
              <a:t>DBSCAN is a robust algorithm that is </a:t>
            </a:r>
            <a:r>
              <a:rPr lang="en-US" sz="2400" b="1" i="0" dirty="0">
                <a:effectLst/>
                <a:latin typeface="Google Sans"/>
              </a:rPr>
              <a:t>insensitive to noise and outliers</a:t>
            </a:r>
            <a:r>
              <a:rPr lang="en-US" sz="2400" i="0" dirty="0">
                <a:effectLst/>
                <a:latin typeface="Google Sans"/>
              </a:rPr>
              <a:t>.</a:t>
            </a:r>
          </a:p>
          <a:p>
            <a:pPr marL="0" indent="0">
              <a:buNone/>
            </a:pP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967606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7" name="Rectangle 5126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9" name="Freeform: Shape 5128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14719D-117A-2935-0896-4E3B57BB1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>
            <a:normAutofit/>
          </a:bodyPr>
          <a:lstStyle/>
          <a:p>
            <a:r>
              <a:rPr lang="en-IN" b="0" i="0">
                <a:effectLst/>
                <a:latin typeface="Google Sans"/>
              </a:rPr>
              <a:t>Model-based clustering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B1D97-4A15-E7BC-415F-856B873BC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509" y="2198360"/>
            <a:ext cx="4958966" cy="3917773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i="0" dirty="0">
                <a:effectLst/>
                <a:latin typeface="Google Sans"/>
              </a:rPr>
              <a:t>Model-based clustering is a clustering algorithm that assumes that the data is generated from a mixture of statistical distributions.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i="0" dirty="0">
                <a:effectLst/>
                <a:latin typeface="Google Sans"/>
              </a:rPr>
              <a:t>GMMs work by fitting a mixture of Gaussian distributions to the data.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i="0" dirty="0">
                <a:effectLst/>
                <a:latin typeface="Google Sans"/>
              </a:rPr>
              <a:t>GMMs can be used to identify clusters of </a:t>
            </a:r>
            <a:r>
              <a:rPr lang="en-US" sz="2000" b="1" i="0" dirty="0">
                <a:effectLst/>
                <a:latin typeface="Google Sans"/>
              </a:rPr>
              <a:t>different shapes and sizes</a:t>
            </a:r>
            <a:r>
              <a:rPr lang="en-US" sz="2000" i="0" dirty="0">
                <a:effectLst/>
                <a:latin typeface="Google Sans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i="0" dirty="0">
                <a:effectLst/>
                <a:latin typeface="Google Sans"/>
              </a:rPr>
              <a:t>GMMs are more </a:t>
            </a:r>
            <a:r>
              <a:rPr lang="en-US" sz="2000" b="1" i="0" dirty="0">
                <a:effectLst/>
                <a:latin typeface="Google Sans"/>
              </a:rPr>
              <a:t>computationally expensive </a:t>
            </a:r>
            <a:r>
              <a:rPr lang="en-US" sz="2000" i="0" dirty="0">
                <a:effectLst/>
                <a:latin typeface="Google Sans"/>
              </a:rPr>
              <a:t>than other clustering algorithms, but they can be </a:t>
            </a:r>
            <a:r>
              <a:rPr lang="en-US" sz="2000" b="1" i="0" dirty="0">
                <a:effectLst/>
                <a:latin typeface="Google Sans"/>
              </a:rPr>
              <a:t>more accurate for complex datasets.</a:t>
            </a:r>
          </a:p>
          <a:p>
            <a:pPr marL="0" indent="0">
              <a:buNone/>
            </a:pPr>
            <a:endParaRPr lang="en-IN" sz="2000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6B53B8DD-5B56-C568-8B44-49CC2BC3CB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98935" y="2198361"/>
            <a:ext cx="6108585" cy="3436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31" name="Freeform: Shape 5130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565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375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Google Sans</vt:lpstr>
      <vt:lpstr>Office Theme</vt:lpstr>
      <vt:lpstr>Clustering Methods</vt:lpstr>
      <vt:lpstr>Introduction</vt:lpstr>
      <vt:lpstr>Applications of clustering</vt:lpstr>
      <vt:lpstr>Types of clustering methods</vt:lpstr>
      <vt:lpstr>K-means clustering</vt:lpstr>
      <vt:lpstr>Hierarchical clustering</vt:lpstr>
      <vt:lpstr>Density-based clustering</vt:lpstr>
      <vt:lpstr>Model-based clustering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Clustering Methods</dc:title>
  <dc:creator>Saumya Chaturvedi</dc:creator>
  <cp:lastModifiedBy>Saumya Chaturvedi</cp:lastModifiedBy>
  <cp:revision>2</cp:revision>
  <dcterms:created xsi:type="dcterms:W3CDTF">2023-11-02T04:30:03Z</dcterms:created>
  <dcterms:modified xsi:type="dcterms:W3CDTF">2023-11-03T17:46:54Z</dcterms:modified>
</cp:coreProperties>
</file>