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E54ECB-C2DC-40B0-B354-511FE2775BE6}"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FF1E280E-F3A2-4250-B84E-A4ED8F904A81}">
      <dgm:prSet/>
      <dgm:spPr/>
      <dgm:t>
        <a:bodyPr/>
        <a:lstStyle/>
        <a:p>
          <a:r>
            <a:rPr lang="en-US" b="0" i="0"/>
            <a:t>Apache Hadoop is an open source framework intended to make interaction with </a:t>
          </a:r>
          <a:r>
            <a:rPr lang="en-US" b="1" i="0" u="sng"/>
            <a:t>big data</a:t>
          </a:r>
          <a:r>
            <a:rPr lang="en-US" b="0" i="0"/>
            <a:t> easier</a:t>
          </a:r>
          <a:endParaRPr lang="en-US"/>
        </a:p>
      </dgm:t>
    </dgm:pt>
    <dgm:pt modelId="{2DF44179-2DA7-40DA-BEDB-1B4D59D8D344}" type="parTrans" cxnId="{403A47CF-4763-41E5-AA7D-CFA599C7068A}">
      <dgm:prSet/>
      <dgm:spPr/>
      <dgm:t>
        <a:bodyPr/>
        <a:lstStyle/>
        <a:p>
          <a:endParaRPr lang="en-US"/>
        </a:p>
      </dgm:t>
    </dgm:pt>
    <dgm:pt modelId="{E3ABB0FB-7B63-491A-9370-DFC6AEED2C71}" type="sibTrans" cxnId="{403A47CF-4763-41E5-AA7D-CFA599C7068A}">
      <dgm:prSet/>
      <dgm:spPr/>
      <dgm:t>
        <a:bodyPr/>
        <a:lstStyle/>
        <a:p>
          <a:endParaRPr lang="en-US"/>
        </a:p>
      </dgm:t>
    </dgm:pt>
    <dgm:pt modelId="{4A8CA3B2-6DC6-404E-8D8A-DB8DC054BF65}">
      <dgm:prSet/>
      <dgm:spPr/>
      <dgm:t>
        <a:bodyPr/>
        <a:lstStyle/>
        <a:p>
          <a:r>
            <a:rPr lang="en-US" b="0" i="1"/>
            <a:t>Hadoop Ecosystem </a:t>
          </a:r>
          <a:r>
            <a:rPr lang="en-US" b="0" i="0"/>
            <a:t>is a platform or a suite which provides various services to solve the big data problems. It includes Apache projects and various commercial tools and solutions. There are </a:t>
          </a:r>
          <a:r>
            <a:rPr lang="en-US" b="0" i="1"/>
            <a:t>four major elements of Hadoop</a:t>
          </a:r>
          <a:r>
            <a:rPr lang="en-US" b="0" i="0"/>
            <a:t> i.e. </a:t>
          </a:r>
          <a:r>
            <a:rPr lang="en-US" b="1" i="0"/>
            <a:t>HDFS, MapReduce, YARN, and Hadoop Common Utilities</a:t>
          </a:r>
          <a:r>
            <a:rPr lang="en-US" b="0" i="0"/>
            <a:t>.</a:t>
          </a:r>
          <a:endParaRPr lang="en-US"/>
        </a:p>
      </dgm:t>
    </dgm:pt>
    <dgm:pt modelId="{81505A2E-812A-4869-992C-76B3B18686A5}" type="parTrans" cxnId="{A6537304-D8FF-49E2-B746-A6FAB45CFB62}">
      <dgm:prSet/>
      <dgm:spPr/>
      <dgm:t>
        <a:bodyPr/>
        <a:lstStyle/>
        <a:p>
          <a:endParaRPr lang="en-US"/>
        </a:p>
      </dgm:t>
    </dgm:pt>
    <dgm:pt modelId="{F79A07B8-6A25-43DD-B94C-99E7CE254B8A}" type="sibTrans" cxnId="{A6537304-D8FF-49E2-B746-A6FAB45CFB62}">
      <dgm:prSet/>
      <dgm:spPr/>
      <dgm:t>
        <a:bodyPr/>
        <a:lstStyle/>
        <a:p>
          <a:endParaRPr lang="en-US"/>
        </a:p>
      </dgm:t>
    </dgm:pt>
    <dgm:pt modelId="{7A27A829-1E4D-48FA-BA6A-AF39A167BB7C}" type="pres">
      <dgm:prSet presAssocID="{EBE54ECB-C2DC-40B0-B354-511FE2775BE6}" presName="linear" presStyleCnt="0">
        <dgm:presLayoutVars>
          <dgm:animLvl val="lvl"/>
          <dgm:resizeHandles val="exact"/>
        </dgm:presLayoutVars>
      </dgm:prSet>
      <dgm:spPr/>
    </dgm:pt>
    <dgm:pt modelId="{46CF667F-2CDA-42A5-AD8C-9E642FB9E1A8}" type="pres">
      <dgm:prSet presAssocID="{FF1E280E-F3A2-4250-B84E-A4ED8F904A81}" presName="parentText" presStyleLbl="node1" presStyleIdx="0" presStyleCnt="2">
        <dgm:presLayoutVars>
          <dgm:chMax val="0"/>
          <dgm:bulletEnabled val="1"/>
        </dgm:presLayoutVars>
      </dgm:prSet>
      <dgm:spPr/>
    </dgm:pt>
    <dgm:pt modelId="{02521A97-57D7-474A-9321-611BA762C54D}" type="pres">
      <dgm:prSet presAssocID="{E3ABB0FB-7B63-491A-9370-DFC6AEED2C71}" presName="spacer" presStyleCnt="0"/>
      <dgm:spPr/>
    </dgm:pt>
    <dgm:pt modelId="{C9C2A480-4EB8-4745-B95E-02FCF7555F4D}" type="pres">
      <dgm:prSet presAssocID="{4A8CA3B2-6DC6-404E-8D8A-DB8DC054BF65}" presName="parentText" presStyleLbl="node1" presStyleIdx="1" presStyleCnt="2">
        <dgm:presLayoutVars>
          <dgm:chMax val="0"/>
          <dgm:bulletEnabled val="1"/>
        </dgm:presLayoutVars>
      </dgm:prSet>
      <dgm:spPr/>
    </dgm:pt>
  </dgm:ptLst>
  <dgm:cxnLst>
    <dgm:cxn modelId="{A6537304-D8FF-49E2-B746-A6FAB45CFB62}" srcId="{EBE54ECB-C2DC-40B0-B354-511FE2775BE6}" destId="{4A8CA3B2-6DC6-404E-8D8A-DB8DC054BF65}" srcOrd="1" destOrd="0" parTransId="{81505A2E-812A-4869-992C-76B3B18686A5}" sibTransId="{F79A07B8-6A25-43DD-B94C-99E7CE254B8A}"/>
    <dgm:cxn modelId="{4E74443C-0871-4196-88C4-40A6B15991F8}" type="presOf" srcId="{4A8CA3B2-6DC6-404E-8D8A-DB8DC054BF65}" destId="{C9C2A480-4EB8-4745-B95E-02FCF7555F4D}" srcOrd="0" destOrd="0" presId="urn:microsoft.com/office/officeart/2005/8/layout/vList2"/>
    <dgm:cxn modelId="{79ADD36D-06C5-481E-BA15-5073A59C4DA1}" type="presOf" srcId="{FF1E280E-F3A2-4250-B84E-A4ED8F904A81}" destId="{46CF667F-2CDA-42A5-AD8C-9E642FB9E1A8}" srcOrd="0" destOrd="0" presId="urn:microsoft.com/office/officeart/2005/8/layout/vList2"/>
    <dgm:cxn modelId="{CB3BECC4-E9B9-44E5-8043-5D1B2661DAA8}" type="presOf" srcId="{EBE54ECB-C2DC-40B0-B354-511FE2775BE6}" destId="{7A27A829-1E4D-48FA-BA6A-AF39A167BB7C}" srcOrd="0" destOrd="0" presId="urn:microsoft.com/office/officeart/2005/8/layout/vList2"/>
    <dgm:cxn modelId="{403A47CF-4763-41E5-AA7D-CFA599C7068A}" srcId="{EBE54ECB-C2DC-40B0-B354-511FE2775BE6}" destId="{FF1E280E-F3A2-4250-B84E-A4ED8F904A81}" srcOrd="0" destOrd="0" parTransId="{2DF44179-2DA7-40DA-BEDB-1B4D59D8D344}" sibTransId="{E3ABB0FB-7B63-491A-9370-DFC6AEED2C71}"/>
    <dgm:cxn modelId="{05D8BA4F-4FBC-4555-81FE-0215E8FD4DAE}" type="presParOf" srcId="{7A27A829-1E4D-48FA-BA6A-AF39A167BB7C}" destId="{46CF667F-2CDA-42A5-AD8C-9E642FB9E1A8}" srcOrd="0" destOrd="0" presId="urn:microsoft.com/office/officeart/2005/8/layout/vList2"/>
    <dgm:cxn modelId="{872FAFCD-0861-4539-91EF-FE2BA1EB5660}" type="presParOf" srcId="{7A27A829-1E4D-48FA-BA6A-AF39A167BB7C}" destId="{02521A97-57D7-474A-9321-611BA762C54D}" srcOrd="1" destOrd="0" presId="urn:microsoft.com/office/officeart/2005/8/layout/vList2"/>
    <dgm:cxn modelId="{DC920506-3013-4713-AFB1-46BE2D5A9F09}" type="presParOf" srcId="{7A27A829-1E4D-48FA-BA6A-AF39A167BB7C}" destId="{C9C2A480-4EB8-4745-B95E-02FCF7555F4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0AB0A2-71B3-4CC2-A912-00F0B31F5D0D}"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84F5CF77-05D7-40B4-B909-70909988C594}">
      <dgm:prSet/>
      <dgm:spPr/>
      <dgm:t>
        <a:bodyPr/>
        <a:lstStyle/>
        <a:p>
          <a:r>
            <a:rPr lang="en-US" b="0" i="0"/>
            <a:t>Hadoop Common-A core component of Hadoop architecture. </a:t>
          </a:r>
          <a:endParaRPr lang="en-US"/>
        </a:p>
      </dgm:t>
    </dgm:pt>
    <dgm:pt modelId="{4C9668CB-F868-4B4B-B320-CAB578101056}" type="parTrans" cxnId="{1A1DB22F-2CFA-4648-90ED-7D299C3A6A0F}">
      <dgm:prSet/>
      <dgm:spPr/>
      <dgm:t>
        <a:bodyPr/>
        <a:lstStyle/>
        <a:p>
          <a:endParaRPr lang="en-US"/>
        </a:p>
      </dgm:t>
    </dgm:pt>
    <dgm:pt modelId="{B139AA94-EB03-4B52-83C3-5240F6EDE3BF}" type="sibTrans" cxnId="{1A1DB22F-2CFA-4648-90ED-7D299C3A6A0F}">
      <dgm:prSet/>
      <dgm:spPr/>
      <dgm:t>
        <a:bodyPr/>
        <a:lstStyle/>
        <a:p>
          <a:endParaRPr lang="en-US"/>
        </a:p>
      </dgm:t>
    </dgm:pt>
    <dgm:pt modelId="{1DAB7379-E5B8-4636-A7EB-D83D10932151}">
      <dgm:prSet/>
      <dgm:spPr/>
      <dgm:t>
        <a:bodyPr/>
        <a:lstStyle/>
        <a:p>
          <a:r>
            <a:rPr lang="en-US" b="0" i="0" dirty="0"/>
            <a:t>Hadoop Distributed File System (HDFS)-The primary data storage system for Hadoop. HDFS manages large data sets across multiple nodes. </a:t>
          </a:r>
          <a:endParaRPr lang="en-US" dirty="0"/>
        </a:p>
      </dgm:t>
    </dgm:pt>
    <dgm:pt modelId="{37F9B55A-1EDD-4979-982E-1054F82FA171}" type="parTrans" cxnId="{7F1DDBE7-77E1-4E50-8186-86882B168BA7}">
      <dgm:prSet/>
      <dgm:spPr/>
      <dgm:t>
        <a:bodyPr/>
        <a:lstStyle/>
        <a:p>
          <a:endParaRPr lang="en-US"/>
        </a:p>
      </dgm:t>
    </dgm:pt>
    <dgm:pt modelId="{D9A60FCE-E050-400C-9FBD-20F8716D9812}" type="sibTrans" cxnId="{7F1DDBE7-77E1-4E50-8186-86882B168BA7}">
      <dgm:prSet/>
      <dgm:spPr/>
      <dgm:t>
        <a:bodyPr/>
        <a:lstStyle/>
        <a:p>
          <a:endParaRPr lang="en-US"/>
        </a:p>
      </dgm:t>
    </dgm:pt>
    <dgm:pt modelId="{54DA44CD-9061-4668-B247-813852B8834E}">
      <dgm:prSet/>
      <dgm:spPr/>
      <dgm:t>
        <a:bodyPr/>
        <a:lstStyle/>
        <a:p>
          <a:r>
            <a:rPr lang="en-US" b="0" i="0"/>
            <a:t>Yet Another Resource Negotiator (YARN)-A resource management layer that allocates resources within the Hadoop cluster. YARN also schedules jobs. </a:t>
          </a:r>
          <a:endParaRPr lang="en-US"/>
        </a:p>
      </dgm:t>
    </dgm:pt>
    <dgm:pt modelId="{84857B9E-1E2B-443A-B17C-854846869FD7}" type="parTrans" cxnId="{2CFD899A-08B8-4701-9615-D6BA090304CE}">
      <dgm:prSet/>
      <dgm:spPr/>
      <dgm:t>
        <a:bodyPr/>
        <a:lstStyle/>
        <a:p>
          <a:endParaRPr lang="en-US"/>
        </a:p>
      </dgm:t>
    </dgm:pt>
    <dgm:pt modelId="{B3471154-0FE8-4D41-AA1E-34B25E6E4F67}" type="sibTrans" cxnId="{2CFD899A-08B8-4701-9615-D6BA090304CE}">
      <dgm:prSet/>
      <dgm:spPr/>
      <dgm:t>
        <a:bodyPr/>
        <a:lstStyle/>
        <a:p>
          <a:endParaRPr lang="en-US"/>
        </a:p>
      </dgm:t>
    </dgm:pt>
    <dgm:pt modelId="{BFE3EDC3-AD50-493E-BE17-0CB3E6D783FA}">
      <dgm:prSet/>
      <dgm:spPr/>
      <dgm:t>
        <a:bodyPr/>
        <a:lstStyle/>
        <a:p>
          <a:r>
            <a:rPr lang="en-US" b="0" i="0"/>
            <a:t>MapReduce -A programming model for processing large data sets. MapReduce is based on parallel and distributed processing. </a:t>
          </a:r>
          <a:endParaRPr lang="en-US"/>
        </a:p>
      </dgm:t>
    </dgm:pt>
    <dgm:pt modelId="{0EED60EF-9E8A-4234-883C-C164CBB700A3}" type="parTrans" cxnId="{8C429E7E-A366-4AFE-BE46-2CC9FACC87F6}">
      <dgm:prSet/>
      <dgm:spPr/>
      <dgm:t>
        <a:bodyPr/>
        <a:lstStyle/>
        <a:p>
          <a:endParaRPr lang="en-US"/>
        </a:p>
      </dgm:t>
    </dgm:pt>
    <dgm:pt modelId="{E36E4BD9-F8A0-4A59-8AA7-CBA4DCE97A85}" type="sibTrans" cxnId="{8C429E7E-A366-4AFE-BE46-2CC9FACC87F6}">
      <dgm:prSet/>
      <dgm:spPr/>
      <dgm:t>
        <a:bodyPr/>
        <a:lstStyle/>
        <a:p>
          <a:endParaRPr lang="en-US"/>
        </a:p>
      </dgm:t>
    </dgm:pt>
    <dgm:pt modelId="{6FAED403-B1E5-4D2A-93B5-912F6B1B7226}" type="pres">
      <dgm:prSet presAssocID="{4B0AB0A2-71B3-4CC2-A912-00F0B31F5D0D}" presName="linear" presStyleCnt="0">
        <dgm:presLayoutVars>
          <dgm:animLvl val="lvl"/>
          <dgm:resizeHandles val="exact"/>
        </dgm:presLayoutVars>
      </dgm:prSet>
      <dgm:spPr/>
    </dgm:pt>
    <dgm:pt modelId="{7C3B0F03-3813-4E3B-BC79-BF2D95F9A299}" type="pres">
      <dgm:prSet presAssocID="{84F5CF77-05D7-40B4-B909-70909988C594}" presName="parentText" presStyleLbl="node1" presStyleIdx="0" presStyleCnt="4">
        <dgm:presLayoutVars>
          <dgm:chMax val="0"/>
          <dgm:bulletEnabled val="1"/>
        </dgm:presLayoutVars>
      </dgm:prSet>
      <dgm:spPr/>
    </dgm:pt>
    <dgm:pt modelId="{F257CAB3-867D-4170-9691-F082765EE8C3}" type="pres">
      <dgm:prSet presAssocID="{B139AA94-EB03-4B52-83C3-5240F6EDE3BF}" presName="spacer" presStyleCnt="0"/>
      <dgm:spPr/>
    </dgm:pt>
    <dgm:pt modelId="{A7A937F9-51F5-4FC8-8ABE-0CC791902CEF}" type="pres">
      <dgm:prSet presAssocID="{1DAB7379-E5B8-4636-A7EB-D83D10932151}" presName="parentText" presStyleLbl="node1" presStyleIdx="1" presStyleCnt="4">
        <dgm:presLayoutVars>
          <dgm:chMax val="0"/>
          <dgm:bulletEnabled val="1"/>
        </dgm:presLayoutVars>
      </dgm:prSet>
      <dgm:spPr/>
    </dgm:pt>
    <dgm:pt modelId="{524E6C5C-0E19-4E72-AB76-2CBF98F903BB}" type="pres">
      <dgm:prSet presAssocID="{D9A60FCE-E050-400C-9FBD-20F8716D9812}" presName="spacer" presStyleCnt="0"/>
      <dgm:spPr/>
    </dgm:pt>
    <dgm:pt modelId="{6DA09F3A-C50F-4198-B955-1ACDB1B489A9}" type="pres">
      <dgm:prSet presAssocID="{54DA44CD-9061-4668-B247-813852B8834E}" presName="parentText" presStyleLbl="node1" presStyleIdx="2" presStyleCnt="4">
        <dgm:presLayoutVars>
          <dgm:chMax val="0"/>
          <dgm:bulletEnabled val="1"/>
        </dgm:presLayoutVars>
      </dgm:prSet>
      <dgm:spPr/>
    </dgm:pt>
    <dgm:pt modelId="{1EB05293-4B15-469E-8C00-2EA1A942E5B4}" type="pres">
      <dgm:prSet presAssocID="{B3471154-0FE8-4D41-AA1E-34B25E6E4F67}" presName="spacer" presStyleCnt="0"/>
      <dgm:spPr/>
    </dgm:pt>
    <dgm:pt modelId="{CABCFB84-9EB4-478E-82FF-A46CA253626B}" type="pres">
      <dgm:prSet presAssocID="{BFE3EDC3-AD50-493E-BE17-0CB3E6D783FA}" presName="parentText" presStyleLbl="node1" presStyleIdx="3" presStyleCnt="4">
        <dgm:presLayoutVars>
          <dgm:chMax val="0"/>
          <dgm:bulletEnabled val="1"/>
        </dgm:presLayoutVars>
      </dgm:prSet>
      <dgm:spPr/>
    </dgm:pt>
  </dgm:ptLst>
  <dgm:cxnLst>
    <dgm:cxn modelId="{1A1DB22F-2CFA-4648-90ED-7D299C3A6A0F}" srcId="{4B0AB0A2-71B3-4CC2-A912-00F0B31F5D0D}" destId="{84F5CF77-05D7-40B4-B909-70909988C594}" srcOrd="0" destOrd="0" parTransId="{4C9668CB-F868-4B4B-B320-CAB578101056}" sibTransId="{B139AA94-EB03-4B52-83C3-5240F6EDE3BF}"/>
    <dgm:cxn modelId="{8224F84F-A861-4505-8AE0-1E939C093105}" type="presOf" srcId="{54DA44CD-9061-4668-B247-813852B8834E}" destId="{6DA09F3A-C50F-4198-B955-1ACDB1B489A9}" srcOrd="0" destOrd="0" presId="urn:microsoft.com/office/officeart/2005/8/layout/vList2"/>
    <dgm:cxn modelId="{6DF4DE78-C667-4A95-9713-651F9768C048}" type="presOf" srcId="{1DAB7379-E5B8-4636-A7EB-D83D10932151}" destId="{A7A937F9-51F5-4FC8-8ABE-0CC791902CEF}" srcOrd="0" destOrd="0" presId="urn:microsoft.com/office/officeart/2005/8/layout/vList2"/>
    <dgm:cxn modelId="{7AA67F7E-4493-4BF5-99CA-3771F00B9102}" type="presOf" srcId="{84F5CF77-05D7-40B4-B909-70909988C594}" destId="{7C3B0F03-3813-4E3B-BC79-BF2D95F9A299}" srcOrd="0" destOrd="0" presId="urn:microsoft.com/office/officeart/2005/8/layout/vList2"/>
    <dgm:cxn modelId="{8C429E7E-A366-4AFE-BE46-2CC9FACC87F6}" srcId="{4B0AB0A2-71B3-4CC2-A912-00F0B31F5D0D}" destId="{BFE3EDC3-AD50-493E-BE17-0CB3E6D783FA}" srcOrd="3" destOrd="0" parTransId="{0EED60EF-9E8A-4234-883C-C164CBB700A3}" sibTransId="{E36E4BD9-F8A0-4A59-8AA7-CBA4DCE97A85}"/>
    <dgm:cxn modelId="{2CFD899A-08B8-4701-9615-D6BA090304CE}" srcId="{4B0AB0A2-71B3-4CC2-A912-00F0B31F5D0D}" destId="{54DA44CD-9061-4668-B247-813852B8834E}" srcOrd="2" destOrd="0" parTransId="{84857B9E-1E2B-443A-B17C-854846869FD7}" sibTransId="{B3471154-0FE8-4D41-AA1E-34B25E6E4F67}"/>
    <dgm:cxn modelId="{7C81EABC-5F05-4E8D-BC8F-2F6B33D9BE97}" type="presOf" srcId="{BFE3EDC3-AD50-493E-BE17-0CB3E6D783FA}" destId="{CABCFB84-9EB4-478E-82FF-A46CA253626B}" srcOrd="0" destOrd="0" presId="urn:microsoft.com/office/officeart/2005/8/layout/vList2"/>
    <dgm:cxn modelId="{7F1DDBE7-77E1-4E50-8186-86882B168BA7}" srcId="{4B0AB0A2-71B3-4CC2-A912-00F0B31F5D0D}" destId="{1DAB7379-E5B8-4636-A7EB-D83D10932151}" srcOrd="1" destOrd="0" parTransId="{37F9B55A-1EDD-4979-982E-1054F82FA171}" sibTransId="{D9A60FCE-E050-400C-9FBD-20F8716D9812}"/>
    <dgm:cxn modelId="{EBCE51F9-A333-4AAA-8653-08A0EDA0F7B5}" type="presOf" srcId="{4B0AB0A2-71B3-4CC2-A912-00F0B31F5D0D}" destId="{6FAED403-B1E5-4D2A-93B5-912F6B1B7226}" srcOrd="0" destOrd="0" presId="urn:microsoft.com/office/officeart/2005/8/layout/vList2"/>
    <dgm:cxn modelId="{D1A0F3F0-173E-476D-B089-239E09EDDDF7}" type="presParOf" srcId="{6FAED403-B1E5-4D2A-93B5-912F6B1B7226}" destId="{7C3B0F03-3813-4E3B-BC79-BF2D95F9A299}" srcOrd="0" destOrd="0" presId="urn:microsoft.com/office/officeart/2005/8/layout/vList2"/>
    <dgm:cxn modelId="{CE3F3577-8FFC-455A-8014-DCD7DF21B0AC}" type="presParOf" srcId="{6FAED403-B1E5-4D2A-93B5-912F6B1B7226}" destId="{F257CAB3-867D-4170-9691-F082765EE8C3}" srcOrd="1" destOrd="0" presId="urn:microsoft.com/office/officeart/2005/8/layout/vList2"/>
    <dgm:cxn modelId="{10A1C62A-0513-466F-8B2E-CDE157659173}" type="presParOf" srcId="{6FAED403-B1E5-4D2A-93B5-912F6B1B7226}" destId="{A7A937F9-51F5-4FC8-8ABE-0CC791902CEF}" srcOrd="2" destOrd="0" presId="urn:microsoft.com/office/officeart/2005/8/layout/vList2"/>
    <dgm:cxn modelId="{189DC521-90B5-4774-A050-13FEBA66AAE5}" type="presParOf" srcId="{6FAED403-B1E5-4D2A-93B5-912F6B1B7226}" destId="{524E6C5C-0E19-4E72-AB76-2CBF98F903BB}" srcOrd="3" destOrd="0" presId="urn:microsoft.com/office/officeart/2005/8/layout/vList2"/>
    <dgm:cxn modelId="{145624E4-0BF6-4C07-B769-F9BEE9357095}" type="presParOf" srcId="{6FAED403-B1E5-4D2A-93B5-912F6B1B7226}" destId="{6DA09F3A-C50F-4198-B955-1ACDB1B489A9}" srcOrd="4" destOrd="0" presId="urn:microsoft.com/office/officeart/2005/8/layout/vList2"/>
    <dgm:cxn modelId="{8CBF9B94-16B4-47D4-A52A-12123BC8019F}" type="presParOf" srcId="{6FAED403-B1E5-4D2A-93B5-912F6B1B7226}" destId="{1EB05293-4B15-469E-8C00-2EA1A942E5B4}" srcOrd="5" destOrd="0" presId="urn:microsoft.com/office/officeart/2005/8/layout/vList2"/>
    <dgm:cxn modelId="{2E6152B2-87BE-4452-9277-E415FAE1F7CE}" type="presParOf" srcId="{6FAED403-B1E5-4D2A-93B5-912F6B1B7226}" destId="{CABCFB84-9EB4-478E-82FF-A46CA253626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0B454A-668D-4F7B-97C0-9ACF8B35C145}"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en-US"/>
        </a:p>
      </dgm:t>
    </dgm:pt>
    <dgm:pt modelId="{96F8CAD7-853C-437C-98BF-0B472C9DD05B}">
      <dgm:prSet/>
      <dgm:spPr/>
      <dgm:t>
        <a:bodyPr/>
        <a:lstStyle/>
        <a:p>
          <a:pPr algn="just"/>
          <a:r>
            <a:rPr lang="en-US" b="1" dirty="0"/>
            <a:t>HDFS:</a:t>
          </a:r>
          <a:r>
            <a:rPr lang="en-US" dirty="0"/>
            <a:t> Stores data across multiple nodes and maintains metadata in log files. </a:t>
          </a:r>
        </a:p>
      </dgm:t>
    </dgm:pt>
    <dgm:pt modelId="{95A5F96B-4A87-4ADE-B34E-FD234EF8B6EF}" type="parTrans" cxnId="{C5BD3BF0-A14D-4F17-84E9-02CBA10ED5CA}">
      <dgm:prSet/>
      <dgm:spPr/>
      <dgm:t>
        <a:bodyPr/>
        <a:lstStyle/>
        <a:p>
          <a:endParaRPr lang="en-US"/>
        </a:p>
      </dgm:t>
    </dgm:pt>
    <dgm:pt modelId="{256D66AF-9F13-45D1-8C57-5017834FEF27}" type="sibTrans" cxnId="{C5BD3BF0-A14D-4F17-84E9-02CBA10ED5CA}">
      <dgm:prSet/>
      <dgm:spPr/>
      <dgm:t>
        <a:bodyPr/>
        <a:lstStyle/>
        <a:p>
          <a:endParaRPr lang="en-US"/>
        </a:p>
      </dgm:t>
    </dgm:pt>
    <dgm:pt modelId="{1325F0F3-D822-490A-8672-872F8811CE74}">
      <dgm:prSet/>
      <dgm:spPr/>
      <dgm:t>
        <a:bodyPr/>
        <a:lstStyle/>
        <a:p>
          <a:pPr algn="just"/>
          <a:r>
            <a:rPr lang="en-US" b="1" dirty="0"/>
            <a:t>MapReduce:</a:t>
          </a:r>
          <a:r>
            <a:rPr lang="en-US" dirty="0"/>
            <a:t> Processes large data sets by breaking them down into smaller jobs that are assigned to different nodes in the cluster. </a:t>
          </a:r>
        </a:p>
      </dgm:t>
    </dgm:pt>
    <dgm:pt modelId="{41D57C2E-CA92-42BA-92B6-1E4AD8EC40E9}" type="parTrans" cxnId="{538FC4A3-C7ED-45A1-B31A-B6F421F5826C}">
      <dgm:prSet/>
      <dgm:spPr/>
      <dgm:t>
        <a:bodyPr/>
        <a:lstStyle/>
        <a:p>
          <a:endParaRPr lang="en-US"/>
        </a:p>
      </dgm:t>
    </dgm:pt>
    <dgm:pt modelId="{1BD761D5-5472-4E37-BF32-F13CE741D86A}" type="sibTrans" cxnId="{538FC4A3-C7ED-45A1-B31A-B6F421F5826C}">
      <dgm:prSet/>
      <dgm:spPr/>
      <dgm:t>
        <a:bodyPr/>
        <a:lstStyle/>
        <a:p>
          <a:endParaRPr lang="en-US"/>
        </a:p>
      </dgm:t>
    </dgm:pt>
    <dgm:pt modelId="{B374994A-CF7E-4534-82EB-B7CA29E5A692}">
      <dgm:prSet/>
      <dgm:spPr/>
      <dgm:t>
        <a:bodyPr/>
        <a:lstStyle/>
        <a:p>
          <a:pPr algn="just"/>
          <a:r>
            <a:rPr lang="en-US" b="1" dirty="0"/>
            <a:t>YARN: </a:t>
          </a:r>
          <a:r>
            <a:rPr lang="en-US" dirty="0"/>
            <a:t>Manages resources and schedules jobs in the cluster. YARN uses containers, application coordinators, and node-level monitoring agents to allocate resources and oversee job execution. </a:t>
          </a:r>
        </a:p>
      </dgm:t>
    </dgm:pt>
    <dgm:pt modelId="{E28277C8-F58B-4203-A13D-BDE98F558967}" type="parTrans" cxnId="{CF2B9E9B-47D8-4ECE-8A64-4B58C5187BC0}">
      <dgm:prSet/>
      <dgm:spPr/>
      <dgm:t>
        <a:bodyPr/>
        <a:lstStyle/>
        <a:p>
          <a:endParaRPr lang="en-US"/>
        </a:p>
      </dgm:t>
    </dgm:pt>
    <dgm:pt modelId="{CA640334-3168-4056-BCC5-F8F2BC4D249D}" type="sibTrans" cxnId="{CF2B9E9B-47D8-4ECE-8A64-4B58C5187BC0}">
      <dgm:prSet/>
      <dgm:spPr/>
      <dgm:t>
        <a:bodyPr/>
        <a:lstStyle/>
        <a:p>
          <a:endParaRPr lang="en-US"/>
        </a:p>
      </dgm:t>
    </dgm:pt>
    <dgm:pt modelId="{AC1CFD1B-E9DA-49F4-B901-494347D77602}" type="pres">
      <dgm:prSet presAssocID="{E80B454A-668D-4F7B-97C0-9ACF8B35C145}" presName="vert0" presStyleCnt="0">
        <dgm:presLayoutVars>
          <dgm:dir/>
          <dgm:animOne val="branch"/>
          <dgm:animLvl val="lvl"/>
        </dgm:presLayoutVars>
      </dgm:prSet>
      <dgm:spPr/>
    </dgm:pt>
    <dgm:pt modelId="{6AC5B5FC-B174-43CB-A775-415D58B28578}" type="pres">
      <dgm:prSet presAssocID="{96F8CAD7-853C-437C-98BF-0B472C9DD05B}" presName="thickLine" presStyleLbl="alignNode1" presStyleIdx="0" presStyleCnt="3"/>
      <dgm:spPr/>
    </dgm:pt>
    <dgm:pt modelId="{C49AE70B-408B-456F-8A9A-9E7D6D89F59C}" type="pres">
      <dgm:prSet presAssocID="{96F8CAD7-853C-437C-98BF-0B472C9DD05B}" presName="horz1" presStyleCnt="0"/>
      <dgm:spPr/>
    </dgm:pt>
    <dgm:pt modelId="{9850C749-72E5-4856-82B8-B46D02CE2D85}" type="pres">
      <dgm:prSet presAssocID="{96F8CAD7-853C-437C-98BF-0B472C9DD05B}" presName="tx1" presStyleLbl="revTx" presStyleIdx="0" presStyleCnt="3"/>
      <dgm:spPr/>
    </dgm:pt>
    <dgm:pt modelId="{82E13183-D1D8-4A3B-89CA-D38A3A701453}" type="pres">
      <dgm:prSet presAssocID="{96F8CAD7-853C-437C-98BF-0B472C9DD05B}" presName="vert1" presStyleCnt="0"/>
      <dgm:spPr/>
    </dgm:pt>
    <dgm:pt modelId="{741546E0-0D89-4E5C-94D4-B7FE0429D7AC}" type="pres">
      <dgm:prSet presAssocID="{1325F0F3-D822-490A-8672-872F8811CE74}" presName="thickLine" presStyleLbl="alignNode1" presStyleIdx="1" presStyleCnt="3"/>
      <dgm:spPr/>
    </dgm:pt>
    <dgm:pt modelId="{F8A77782-8D09-4205-B048-5C31109A48A4}" type="pres">
      <dgm:prSet presAssocID="{1325F0F3-D822-490A-8672-872F8811CE74}" presName="horz1" presStyleCnt="0"/>
      <dgm:spPr/>
    </dgm:pt>
    <dgm:pt modelId="{15450989-F3B0-445B-99E5-09BCC5E5FC7C}" type="pres">
      <dgm:prSet presAssocID="{1325F0F3-D822-490A-8672-872F8811CE74}" presName="tx1" presStyleLbl="revTx" presStyleIdx="1" presStyleCnt="3"/>
      <dgm:spPr/>
    </dgm:pt>
    <dgm:pt modelId="{18985F86-95B8-4493-A2FF-11E16D309D52}" type="pres">
      <dgm:prSet presAssocID="{1325F0F3-D822-490A-8672-872F8811CE74}" presName="vert1" presStyleCnt="0"/>
      <dgm:spPr/>
    </dgm:pt>
    <dgm:pt modelId="{7F3057CB-9273-4841-8F2D-75FB04342283}" type="pres">
      <dgm:prSet presAssocID="{B374994A-CF7E-4534-82EB-B7CA29E5A692}" presName="thickLine" presStyleLbl="alignNode1" presStyleIdx="2" presStyleCnt="3"/>
      <dgm:spPr/>
    </dgm:pt>
    <dgm:pt modelId="{65292E4C-494B-464B-9F3C-395810ECD6AB}" type="pres">
      <dgm:prSet presAssocID="{B374994A-CF7E-4534-82EB-B7CA29E5A692}" presName="horz1" presStyleCnt="0"/>
      <dgm:spPr/>
    </dgm:pt>
    <dgm:pt modelId="{4DEE2A7C-4B5D-4FD1-8405-59AF4562D139}" type="pres">
      <dgm:prSet presAssocID="{B374994A-CF7E-4534-82EB-B7CA29E5A692}" presName="tx1" presStyleLbl="revTx" presStyleIdx="2" presStyleCnt="3"/>
      <dgm:spPr/>
    </dgm:pt>
    <dgm:pt modelId="{D9244BF3-0D9C-4B97-B8D0-26F8A33344AA}" type="pres">
      <dgm:prSet presAssocID="{B374994A-CF7E-4534-82EB-B7CA29E5A692}" presName="vert1" presStyleCnt="0"/>
      <dgm:spPr/>
    </dgm:pt>
  </dgm:ptLst>
  <dgm:cxnLst>
    <dgm:cxn modelId="{D90D2C19-2E6C-4725-98D0-D6B789860864}" type="presOf" srcId="{96F8CAD7-853C-437C-98BF-0B472C9DD05B}" destId="{9850C749-72E5-4856-82B8-B46D02CE2D85}" srcOrd="0" destOrd="0" presId="urn:microsoft.com/office/officeart/2008/layout/LinedList"/>
    <dgm:cxn modelId="{33DF3186-1FE4-4964-A06F-30A18FB36BB1}" type="presOf" srcId="{1325F0F3-D822-490A-8672-872F8811CE74}" destId="{15450989-F3B0-445B-99E5-09BCC5E5FC7C}" srcOrd="0" destOrd="0" presId="urn:microsoft.com/office/officeart/2008/layout/LinedList"/>
    <dgm:cxn modelId="{15500491-85B9-4261-AE11-E2A3223F43F2}" type="presOf" srcId="{B374994A-CF7E-4534-82EB-B7CA29E5A692}" destId="{4DEE2A7C-4B5D-4FD1-8405-59AF4562D139}" srcOrd="0" destOrd="0" presId="urn:microsoft.com/office/officeart/2008/layout/LinedList"/>
    <dgm:cxn modelId="{CF2B9E9B-47D8-4ECE-8A64-4B58C5187BC0}" srcId="{E80B454A-668D-4F7B-97C0-9ACF8B35C145}" destId="{B374994A-CF7E-4534-82EB-B7CA29E5A692}" srcOrd="2" destOrd="0" parTransId="{E28277C8-F58B-4203-A13D-BDE98F558967}" sibTransId="{CA640334-3168-4056-BCC5-F8F2BC4D249D}"/>
    <dgm:cxn modelId="{538FC4A3-C7ED-45A1-B31A-B6F421F5826C}" srcId="{E80B454A-668D-4F7B-97C0-9ACF8B35C145}" destId="{1325F0F3-D822-490A-8672-872F8811CE74}" srcOrd="1" destOrd="0" parTransId="{41D57C2E-CA92-42BA-92B6-1E4AD8EC40E9}" sibTransId="{1BD761D5-5472-4E37-BF32-F13CE741D86A}"/>
    <dgm:cxn modelId="{C5BD3BF0-A14D-4F17-84E9-02CBA10ED5CA}" srcId="{E80B454A-668D-4F7B-97C0-9ACF8B35C145}" destId="{96F8CAD7-853C-437C-98BF-0B472C9DD05B}" srcOrd="0" destOrd="0" parTransId="{95A5F96B-4A87-4ADE-B34E-FD234EF8B6EF}" sibTransId="{256D66AF-9F13-45D1-8C57-5017834FEF27}"/>
    <dgm:cxn modelId="{9BD10EF3-72D6-455F-A6B3-7990ACCE0243}" type="presOf" srcId="{E80B454A-668D-4F7B-97C0-9ACF8B35C145}" destId="{AC1CFD1B-E9DA-49F4-B901-494347D77602}" srcOrd="0" destOrd="0" presId="urn:microsoft.com/office/officeart/2008/layout/LinedList"/>
    <dgm:cxn modelId="{4DEF01A8-7B36-4D40-B2FA-76B6860BD885}" type="presParOf" srcId="{AC1CFD1B-E9DA-49F4-B901-494347D77602}" destId="{6AC5B5FC-B174-43CB-A775-415D58B28578}" srcOrd="0" destOrd="0" presId="urn:microsoft.com/office/officeart/2008/layout/LinedList"/>
    <dgm:cxn modelId="{075E9377-8DA7-4A13-8DF1-6B53E4C7BEF4}" type="presParOf" srcId="{AC1CFD1B-E9DA-49F4-B901-494347D77602}" destId="{C49AE70B-408B-456F-8A9A-9E7D6D89F59C}" srcOrd="1" destOrd="0" presId="urn:microsoft.com/office/officeart/2008/layout/LinedList"/>
    <dgm:cxn modelId="{5D8AB045-63DD-476B-B639-298793D9DF42}" type="presParOf" srcId="{C49AE70B-408B-456F-8A9A-9E7D6D89F59C}" destId="{9850C749-72E5-4856-82B8-B46D02CE2D85}" srcOrd="0" destOrd="0" presId="urn:microsoft.com/office/officeart/2008/layout/LinedList"/>
    <dgm:cxn modelId="{B97ABD0C-FA23-46B1-9D24-25CDAD0B72C2}" type="presParOf" srcId="{C49AE70B-408B-456F-8A9A-9E7D6D89F59C}" destId="{82E13183-D1D8-4A3B-89CA-D38A3A701453}" srcOrd="1" destOrd="0" presId="urn:microsoft.com/office/officeart/2008/layout/LinedList"/>
    <dgm:cxn modelId="{C34B5B70-185D-4386-A081-6FE634A1D761}" type="presParOf" srcId="{AC1CFD1B-E9DA-49F4-B901-494347D77602}" destId="{741546E0-0D89-4E5C-94D4-B7FE0429D7AC}" srcOrd="2" destOrd="0" presId="urn:microsoft.com/office/officeart/2008/layout/LinedList"/>
    <dgm:cxn modelId="{BEA99CDC-0665-48AB-86E8-828CAF345891}" type="presParOf" srcId="{AC1CFD1B-E9DA-49F4-B901-494347D77602}" destId="{F8A77782-8D09-4205-B048-5C31109A48A4}" srcOrd="3" destOrd="0" presId="urn:microsoft.com/office/officeart/2008/layout/LinedList"/>
    <dgm:cxn modelId="{3D790273-A077-4172-9DB0-8D2864693448}" type="presParOf" srcId="{F8A77782-8D09-4205-B048-5C31109A48A4}" destId="{15450989-F3B0-445B-99E5-09BCC5E5FC7C}" srcOrd="0" destOrd="0" presId="urn:microsoft.com/office/officeart/2008/layout/LinedList"/>
    <dgm:cxn modelId="{FD692A34-547B-4381-A83C-B1CD40B56073}" type="presParOf" srcId="{F8A77782-8D09-4205-B048-5C31109A48A4}" destId="{18985F86-95B8-4493-A2FF-11E16D309D52}" srcOrd="1" destOrd="0" presId="urn:microsoft.com/office/officeart/2008/layout/LinedList"/>
    <dgm:cxn modelId="{188CB00E-2CB7-434F-A5CA-5B45A51A06F6}" type="presParOf" srcId="{AC1CFD1B-E9DA-49F4-B901-494347D77602}" destId="{7F3057CB-9273-4841-8F2D-75FB04342283}" srcOrd="4" destOrd="0" presId="urn:microsoft.com/office/officeart/2008/layout/LinedList"/>
    <dgm:cxn modelId="{51433898-92FE-46F2-B90D-F0E2232AEE80}" type="presParOf" srcId="{AC1CFD1B-E9DA-49F4-B901-494347D77602}" destId="{65292E4C-494B-464B-9F3C-395810ECD6AB}" srcOrd="5" destOrd="0" presId="urn:microsoft.com/office/officeart/2008/layout/LinedList"/>
    <dgm:cxn modelId="{DC63CF72-AE7F-4946-822E-9AA6539C3708}" type="presParOf" srcId="{65292E4C-494B-464B-9F3C-395810ECD6AB}" destId="{4DEE2A7C-4B5D-4FD1-8405-59AF4562D139}" srcOrd="0" destOrd="0" presId="urn:microsoft.com/office/officeart/2008/layout/LinedList"/>
    <dgm:cxn modelId="{03C85723-A951-4A64-B99C-DA212E877633}" type="presParOf" srcId="{65292E4C-494B-464B-9F3C-395810ECD6AB}" destId="{D9244BF3-0D9C-4B97-B8D0-26F8A33344A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079C1BF-5A6F-4C74-8648-3E1EC36F1774}"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01C495BA-B502-4288-8037-6BA8884BBBE9}">
      <dgm:prSet/>
      <dgm:spPr/>
      <dgm:t>
        <a:bodyPr/>
        <a:lstStyle/>
        <a:p>
          <a:r>
            <a:rPr lang="en-IN" b="1" dirty="0"/>
            <a:t>HDFS</a:t>
          </a:r>
          <a:r>
            <a:rPr lang="en-IN" dirty="0"/>
            <a:t>: Hadoop Distributed File System</a:t>
          </a:r>
          <a:endParaRPr lang="en-US" dirty="0"/>
        </a:p>
      </dgm:t>
    </dgm:pt>
    <dgm:pt modelId="{157B5E2E-8029-4719-BD34-219C914E2BBA}" type="parTrans" cxnId="{0D323933-9624-4704-9F4C-D9CE263113F1}">
      <dgm:prSet/>
      <dgm:spPr/>
      <dgm:t>
        <a:bodyPr/>
        <a:lstStyle/>
        <a:p>
          <a:endParaRPr lang="en-US"/>
        </a:p>
      </dgm:t>
    </dgm:pt>
    <dgm:pt modelId="{99D637EB-4A64-4BCE-81AD-8D8E543940E8}" type="sibTrans" cxnId="{0D323933-9624-4704-9F4C-D9CE263113F1}">
      <dgm:prSet/>
      <dgm:spPr/>
      <dgm:t>
        <a:bodyPr/>
        <a:lstStyle/>
        <a:p>
          <a:endParaRPr lang="en-US"/>
        </a:p>
      </dgm:t>
    </dgm:pt>
    <dgm:pt modelId="{66B925A2-78CC-4142-8387-426DCE683D53}">
      <dgm:prSet/>
      <dgm:spPr/>
      <dgm:t>
        <a:bodyPr/>
        <a:lstStyle/>
        <a:p>
          <a:r>
            <a:rPr lang="en-IN" b="1" dirty="0"/>
            <a:t>YARN</a:t>
          </a:r>
          <a:r>
            <a:rPr lang="en-IN" dirty="0"/>
            <a:t>: Yet Another Resource Negotiator</a:t>
          </a:r>
          <a:endParaRPr lang="en-US" dirty="0"/>
        </a:p>
      </dgm:t>
    </dgm:pt>
    <dgm:pt modelId="{72B9A71E-843C-4FB3-9449-BE6263287832}" type="parTrans" cxnId="{028EF2EE-6482-4C0E-A699-BAF12BB5F5C8}">
      <dgm:prSet/>
      <dgm:spPr/>
      <dgm:t>
        <a:bodyPr/>
        <a:lstStyle/>
        <a:p>
          <a:endParaRPr lang="en-US"/>
        </a:p>
      </dgm:t>
    </dgm:pt>
    <dgm:pt modelId="{441CC857-E008-4254-8821-E8A440B86DDF}" type="sibTrans" cxnId="{028EF2EE-6482-4C0E-A699-BAF12BB5F5C8}">
      <dgm:prSet/>
      <dgm:spPr/>
      <dgm:t>
        <a:bodyPr/>
        <a:lstStyle/>
        <a:p>
          <a:endParaRPr lang="en-US"/>
        </a:p>
      </dgm:t>
    </dgm:pt>
    <dgm:pt modelId="{80C5886F-6BE7-45C5-992A-9404EFFE0EDC}">
      <dgm:prSet/>
      <dgm:spPr/>
      <dgm:t>
        <a:bodyPr/>
        <a:lstStyle/>
        <a:p>
          <a:r>
            <a:rPr lang="en-IN" b="1" dirty="0"/>
            <a:t>MapReduce</a:t>
          </a:r>
          <a:r>
            <a:rPr lang="en-IN" dirty="0"/>
            <a:t>: Programming based Data Processing</a:t>
          </a:r>
          <a:endParaRPr lang="en-US" dirty="0"/>
        </a:p>
      </dgm:t>
    </dgm:pt>
    <dgm:pt modelId="{CD4A32C4-9F0A-4BFA-A95C-362EC151657E}" type="parTrans" cxnId="{983A7A0B-DEEF-407E-903C-7486596B0E89}">
      <dgm:prSet/>
      <dgm:spPr/>
      <dgm:t>
        <a:bodyPr/>
        <a:lstStyle/>
        <a:p>
          <a:endParaRPr lang="en-US"/>
        </a:p>
      </dgm:t>
    </dgm:pt>
    <dgm:pt modelId="{7D4C540D-E3E4-4EF6-A9B0-8C621D26985C}" type="sibTrans" cxnId="{983A7A0B-DEEF-407E-903C-7486596B0E89}">
      <dgm:prSet/>
      <dgm:spPr/>
      <dgm:t>
        <a:bodyPr/>
        <a:lstStyle/>
        <a:p>
          <a:endParaRPr lang="en-US"/>
        </a:p>
      </dgm:t>
    </dgm:pt>
    <dgm:pt modelId="{84B04C34-DA0F-4E6D-B32A-59681F39DC06}">
      <dgm:prSet/>
      <dgm:spPr/>
      <dgm:t>
        <a:bodyPr/>
        <a:lstStyle/>
        <a:p>
          <a:r>
            <a:rPr lang="en-IN" b="1" dirty="0"/>
            <a:t>Spark</a:t>
          </a:r>
          <a:r>
            <a:rPr lang="en-IN" dirty="0"/>
            <a:t>: In-Memory data processing</a:t>
          </a:r>
          <a:endParaRPr lang="en-US" dirty="0"/>
        </a:p>
      </dgm:t>
    </dgm:pt>
    <dgm:pt modelId="{87740DE8-2D26-474E-89AF-5E404A5D3E39}" type="parTrans" cxnId="{F4E3615E-ACD7-48D5-ABD6-256AF258F216}">
      <dgm:prSet/>
      <dgm:spPr/>
      <dgm:t>
        <a:bodyPr/>
        <a:lstStyle/>
        <a:p>
          <a:endParaRPr lang="en-US"/>
        </a:p>
      </dgm:t>
    </dgm:pt>
    <dgm:pt modelId="{E35A7156-F548-4363-9A8A-D3A6A4210EAE}" type="sibTrans" cxnId="{F4E3615E-ACD7-48D5-ABD6-256AF258F216}">
      <dgm:prSet/>
      <dgm:spPr/>
      <dgm:t>
        <a:bodyPr/>
        <a:lstStyle/>
        <a:p>
          <a:endParaRPr lang="en-US"/>
        </a:p>
      </dgm:t>
    </dgm:pt>
    <dgm:pt modelId="{C863D96D-40AB-4455-A567-B0EFF5B3C29F}">
      <dgm:prSet/>
      <dgm:spPr/>
      <dgm:t>
        <a:bodyPr/>
        <a:lstStyle/>
        <a:p>
          <a:r>
            <a:rPr lang="en-IN" b="1" dirty="0"/>
            <a:t>PIG</a:t>
          </a:r>
          <a:r>
            <a:rPr lang="en-IN" dirty="0"/>
            <a:t>, </a:t>
          </a:r>
          <a:r>
            <a:rPr lang="en-IN" b="1" dirty="0"/>
            <a:t>HIVE</a:t>
          </a:r>
          <a:r>
            <a:rPr lang="en-IN" dirty="0"/>
            <a:t>: Query based processing of data services</a:t>
          </a:r>
          <a:endParaRPr lang="en-US" dirty="0"/>
        </a:p>
      </dgm:t>
    </dgm:pt>
    <dgm:pt modelId="{F857BB6D-211B-419C-897B-3C9C0D724669}" type="parTrans" cxnId="{FA304897-2DFD-4D42-BD66-94D86627B931}">
      <dgm:prSet/>
      <dgm:spPr/>
      <dgm:t>
        <a:bodyPr/>
        <a:lstStyle/>
        <a:p>
          <a:endParaRPr lang="en-US"/>
        </a:p>
      </dgm:t>
    </dgm:pt>
    <dgm:pt modelId="{F423544C-B0D5-46C4-8D0C-B47C2452C96D}" type="sibTrans" cxnId="{FA304897-2DFD-4D42-BD66-94D86627B931}">
      <dgm:prSet/>
      <dgm:spPr/>
      <dgm:t>
        <a:bodyPr/>
        <a:lstStyle/>
        <a:p>
          <a:endParaRPr lang="en-US"/>
        </a:p>
      </dgm:t>
    </dgm:pt>
    <dgm:pt modelId="{8C40CB80-F391-40E3-9156-EB6D3848C18A}">
      <dgm:prSet/>
      <dgm:spPr/>
      <dgm:t>
        <a:bodyPr/>
        <a:lstStyle/>
        <a:p>
          <a:r>
            <a:rPr lang="en-IN" b="1" dirty="0"/>
            <a:t>HBase</a:t>
          </a:r>
          <a:r>
            <a:rPr lang="en-IN" dirty="0"/>
            <a:t>: NoSQL Database</a:t>
          </a:r>
          <a:endParaRPr lang="en-US" dirty="0"/>
        </a:p>
      </dgm:t>
    </dgm:pt>
    <dgm:pt modelId="{66780959-C3BF-4EA7-A5CB-CB3CDE604970}" type="parTrans" cxnId="{18B477E3-406D-43AD-A3A5-F9844F121670}">
      <dgm:prSet/>
      <dgm:spPr/>
      <dgm:t>
        <a:bodyPr/>
        <a:lstStyle/>
        <a:p>
          <a:endParaRPr lang="en-US"/>
        </a:p>
      </dgm:t>
    </dgm:pt>
    <dgm:pt modelId="{ABAAFC4B-7D5A-484B-A3F5-1D50F73BA4ED}" type="sibTrans" cxnId="{18B477E3-406D-43AD-A3A5-F9844F121670}">
      <dgm:prSet/>
      <dgm:spPr/>
      <dgm:t>
        <a:bodyPr/>
        <a:lstStyle/>
        <a:p>
          <a:endParaRPr lang="en-US"/>
        </a:p>
      </dgm:t>
    </dgm:pt>
    <dgm:pt modelId="{CFC9D1DF-6E6D-4758-B54D-0999BDC83A3E}">
      <dgm:prSet/>
      <dgm:spPr/>
      <dgm:t>
        <a:bodyPr/>
        <a:lstStyle/>
        <a:p>
          <a:r>
            <a:rPr lang="en-IN" b="1" dirty="0"/>
            <a:t>Mahout</a:t>
          </a:r>
          <a:r>
            <a:rPr lang="en-IN" dirty="0"/>
            <a:t>, </a:t>
          </a:r>
          <a:r>
            <a:rPr lang="en-IN" b="1" dirty="0"/>
            <a:t>Spark</a:t>
          </a:r>
          <a:r>
            <a:rPr lang="en-IN" dirty="0"/>
            <a:t> </a:t>
          </a:r>
          <a:r>
            <a:rPr lang="en-IN" b="1" dirty="0" err="1"/>
            <a:t>MLLib</a:t>
          </a:r>
          <a:r>
            <a:rPr lang="en-IN" dirty="0"/>
            <a:t>: Machine Learning algorithm libraries</a:t>
          </a:r>
          <a:endParaRPr lang="en-US" dirty="0"/>
        </a:p>
      </dgm:t>
    </dgm:pt>
    <dgm:pt modelId="{D2E37E0D-F9C9-40E3-90A3-68C15EC40D6F}" type="parTrans" cxnId="{268642D4-E8F3-4F36-9C50-F0D2840A9C9D}">
      <dgm:prSet/>
      <dgm:spPr/>
      <dgm:t>
        <a:bodyPr/>
        <a:lstStyle/>
        <a:p>
          <a:endParaRPr lang="en-US"/>
        </a:p>
      </dgm:t>
    </dgm:pt>
    <dgm:pt modelId="{7B53E86B-81CC-4259-ABED-FAE732A5B32F}" type="sibTrans" cxnId="{268642D4-E8F3-4F36-9C50-F0D2840A9C9D}">
      <dgm:prSet/>
      <dgm:spPr/>
      <dgm:t>
        <a:bodyPr/>
        <a:lstStyle/>
        <a:p>
          <a:endParaRPr lang="en-US"/>
        </a:p>
      </dgm:t>
    </dgm:pt>
    <dgm:pt modelId="{BB51C44D-A58E-448D-B700-3CD7CEF264C4}">
      <dgm:prSet/>
      <dgm:spPr/>
      <dgm:t>
        <a:bodyPr/>
        <a:lstStyle/>
        <a:p>
          <a:r>
            <a:rPr lang="en-IN" b="1" dirty="0"/>
            <a:t>Solar</a:t>
          </a:r>
          <a:r>
            <a:rPr lang="en-IN" dirty="0"/>
            <a:t>, </a:t>
          </a:r>
          <a:r>
            <a:rPr lang="en-IN" b="1" dirty="0"/>
            <a:t>Lucene</a:t>
          </a:r>
          <a:r>
            <a:rPr lang="en-IN" dirty="0"/>
            <a:t>: Searching and Indexing</a:t>
          </a:r>
          <a:endParaRPr lang="en-US" dirty="0"/>
        </a:p>
      </dgm:t>
    </dgm:pt>
    <dgm:pt modelId="{4467DA26-CE55-4E4C-978B-009AE3E1F2C9}" type="parTrans" cxnId="{3A44E5E5-E05F-4FF2-8394-498B5241EE48}">
      <dgm:prSet/>
      <dgm:spPr/>
      <dgm:t>
        <a:bodyPr/>
        <a:lstStyle/>
        <a:p>
          <a:endParaRPr lang="en-US"/>
        </a:p>
      </dgm:t>
    </dgm:pt>
    <dgm:pt modelId="{EF856E85-1929-4BF9-8A4B-F105A24B698B}" type="sibTrans" cxnId="{3A44E5E5-E05F-4FF2-8394-498B5241EE48}">
      <dgm:prSet/>
      <dgm:spPr/>
      <dgm:t>
        <a:bodyPr/>
        <a:lstStyle/>
        <a:p>
          <a:endParaRPr lang="en-US"/>
        </a:p>
      </dgm:t>
    </dgm:pt>
    <dgm:pt modelId="{E8CD5767-7981-40A2-B1E8-1EF3EA91EBEE}">
      <dgm:prSet/>
      <dgm:spPr/>
      <dgm:t>
        <a:bodyPr/>
        <a:lstStyle/>
        <a:p>
          <a:r>
            <a:rPr lang="en-IN" b="1" dirty="0"/>
            <a:t>Zookeeper</a:t>
          </a:r>
          <a:r>
            <a:rPr lang="en-IN" dirty="0"/>
            <a:t>: Managing cluster</a:t>
          </a:r>
          <a:endParaRPr lang="en-US" dirty="0"/>
        </a:p>
      </dgm:t>
    </dgm:pt>
    <dgm:pt modelId="{94E6139D-7194-4219-9A8F-520175E37EE9}" type="parTrans" cxnId="{D50F5FE7-092F-4BEC-80A5-6307D97D4D9F}">
      <dgm:prSet/>
      <dgm:spPr/>
      <dgm:t>
        <a:bodyPr/>
        <a:lstStyle/>
        <a:p>
          <a:endParaRPr lang="en-US"/>
        </a:p>
      </dgm:t>
    </dgm:pt>
    <dgm:pt modelId="{EE9492A0-3424-430A-9CAB-86EBB2507D8B}" type="sibTrans" cxnId="{D50F5FE7-092F-4BEC-80A5-6307D97D4D9F}">
      <dgm:prSet/>
      <dgm:spPr/>
      <dgm:t>
        <a:bodyPr/>
        <a:lstStyle/>
        <a:p>
          <a:endParaRPr lang="en-US"/>
        </a:p>
      </dgm:t>
    </dgm:pt>
    <dgm:pt modelId="{A5186DC7-929D-4F7E-9780-972DE9B943EB}">
      <dgm:prSet/>
      <dgm:spPr/>
      <dgm:t>
        <a:bodyPr/>
        <a:lstStyle/>
        <a:p>
          <a:r>
            <a:rPr lang="en-IN" b="1" dirty="0"/>
            <a:t>Oozie</a:t>
          </a:r>
          <a:r>
            <a:rPr lang="en-IN" dirty="0"/>
            <a:t>: Job Scheduling</a:t>
          </a:r>
          <a:endParaRPr lang="en-US" dirty="0"/>
        </a:p>
      </dgm:t>
    </dgm:pt>
    <dgm:pt modelId="{8284FE18-9885-4DEB-A093-B70A9177CF95}" type="parTrans" cxnId="{A8219626-C76C-4983-B9DB-D8E4C4104639}">
      <dgm:prSet/>
      <dgm:spPr/>
      <dgm:t>
        <a:bodyPr/>
        <a:lstStyle/>
        <a:p>
          <a:endParaRPr lang="en-US"/>
        </a:p>
      </dgm:t>
    </dgm:pt>
    <dgm:pt modelId="{975530D4-5311-4B10-890F-83DB87954ED9}" type="sibTrans" cxnId="{A8219626-C76C-4983-B9DB-D8E4C4104639}">
      <dgm:prSet/>
      <dgm:spPr/>
      <dgm:t>
        <a:bodyPr/>
        <a:lstStyle/>
        <a:p>
          <a:endParaRPr lang="en-US"/>
        </a:p>
      </dgm:t>
    </dgm:pt>
    <dgm:pt modelId="{2E40D8C9-29D6-4640-B82B-B5B6FCDDEF23}" type="pres">
      <dgm:prSet presAssocID="{6079C1BF-5A6F-4C74-8648-3E1EC36F1774}" presName="vert0" presStyleCnt="0">
        <dgm:presLayoutVars>
          <dgm:dir/>
          <dgm:animOne val="branch"/>
          <dgm:animLvl val="lvl"/>
        </dgm:presLayoutVars>
      </dgm:prSet>
      <dgm:spPr/>
    </dgm:pt>
    <dgm:pt modelId="{38644FEC-1180-4BCB-8B33-CA5997FA5A45}" type="pres">
      <dgm:prSet presAssocID="{01C495BA-B502-4288-8037-6BA8884BBBE9}" presName="thickLine" presStyleLbl="alignNode1" presStyleIdx="0" presStyleCnt="10"/>
      <dgm:spPr/>
    </dgm:pt>
    <dgm:pt modelId="{41B3C7E9-4165-4056-8675-80124D14A96A}" type="pres">
      <dgm:prSet presAssocID="{01C495BA-B502-4288-8037-6BA8884BBBE9}" presName="horz1" presStyleCnt="0"/>
      <dgm:spPr/>
    </dgm:pt>
    <dgm:pt modelId="{94B2C9DE-27AF-4CC3-8CE6-77A3A07ADF97}" type="pres">
      <dgm:prSet presAssocID="{01C495BA-B502-4288-8037-6BA8884BBBE9}" presName="tx1" presStyleLbl="revTx" presStyleIdx="0" presStyleCnt="10"/>
      <dgm:spPr/>
    </dgm:pt>
    <dgm:pt modelId="{7F53418D-65BB-4BB4-AF58-D8157FBCC1BC}" type="pres">
      <dgm:prSet presAssocID="{01C495BA-B502-4288-8037-6BA8884BBBE9}" presName="vert1" presStyleCnt="0"/>
      <dgm:spPr/>
    </dgm:pt>
    <dgm:pt modelId="{045BA140-49C0-4884-BD66-E27E2B2EC145}" type="pres">
      <dgm:prSet presAssocID="{66B925A2-78CC-4142-8387-426DCE683D53}" presName="thickLine" presStyleLbl="alignNode1" presStyleIdx="1" presStyleCnt="10"/>
      <dgm:spPr/>
    </dgm:pt>
    <dgm:pt modelId="{308E39C7-51B7-40BA-A122-41B5A2DF0049}" type="pres">
      <dgm:prSet presAssocID="{66B925A2-78CC-4142-8387-426DCE683D53}" presName="horz1" presStyleCnt="0"/>
      <dgm:spPr/>
    </dgm:pt>
    <dgm:pt modelId="{898BD7B7-326D-48B1-90A7-E5D9A724D365}" type="pres">
      <dgm:prSet presAssocID="{66B925A2-78CC-4142-8387-426DCE683D53}" presName="tx1" presStyleLbl="revTx" presStyleIdx="1" presStyleCnt="10"/>
      <dgm:spPr/>
    </dgm:pt>
    <dgm:pt modelId="{B0CE3B7E-C6FA-458C-AD77-17931810E621}" type="pres">
      <dgm:prSet presAssocID="{66B925A2-78CC-4142-8387-426DCE683D53}" presName="vert1" presStyleCnt="0"/>
      <dgm:spPr/>
    </dgm:pt>
    <dgm:pt modelId="{5465E025-56FB-48E6-A2DF-FA0FBF0948E0}" type="pres">
      <dgm:prSet presAssocID="{80C5886F-6BE7-45C5-992A-9404EFFE0EDC}" presName="thickLine" presStyleLbl="alignNode1" presStyleIdx="2" presStyleCnt="10"/>
      <dgm:spPr/>
    </dgm:pt>
    <dgm:pt modelId="{DCA35602-43E3-45EE-8418-3923BA9A6A34}" type="pres">
      <dgm:prSet presAssocID="{80C5886F-6BE7-45C5-992A-9404EFFE0EDC}" presName="horz1" presStyleCnt="0"/>
      <dgm:spPr/>
    </dgm:pt>
    <dgm:pt modelId="{00DF3A3B-E221-4FF9-B48D-843F03F874E4}" type="pres">
      <dgm:prSet presAssocID="{80C5886F-6BE7-45C5-992A-9404EFFE0EDC}" presName="tx1" presStyleLbl="revTx" presStyleIdx="2" presStyleCnt="10"/>
      <dgm:spPr/>
    </dgm:pt>
    <dgm:pt modelId="{CEA06923-BED0-4D2E-BF1F-60683F4BCDCA}" type="pres">
      <dgm:prSet presAssocID="{80C5886F-6BE7-45C5-992A-9404EFFE0EDC}" presName="vert1" presStyleCnt="0"/>
      <dgm:spPr/>
    </dgm:pt>
    <dgm:pt modelId="{76665E80-B239-4ADA-9CF5-B5EE7460D40A}" type="pres">
      <dgm:prSet presAssocID="{84B04C34-DA0F-4E6D-B32A-59681F39DC06}" presName="thickLine" presStyleLbl="alignNode1" presStyleIdx="3" presStyleCnt="10"/>
      <dgm:spPr/>
    </dgm:pt>
    <dgm:pt modelId="{F1C3F820-6B59-4D20-A52F-5C143F54B122}" type="pres">
      <dgm:prSet presAssocID="{84B04C34-DA0F-4E6D-B32A-59681F39DC06}" presName="horz1" presStyleCnt="0"/>
      <dgm:spPr/>
    </dgm:pt>
    <dgm:pt modelId="{E7E40E38-505B-4164-9115-C4E4551B2685}" type="pres">
      <dgm:prSet presAssocID="{84B04C34-DA0F-4E6D-B32A-59681F39DC06}" presName="tx1" presStyleLbl="revTx" presStyleIdx="3" presStyleCnt="10"/>
      <dgm:spPr/>
    </dgm:pt>
    <dgm:pt modelId="{43EE59FC-BC5B-4F62-9B96-333484387913}" type="pres">
      <dgm:prSet presAssocID="{84B04C34-DA0F-4E6D-B32A-59681F39DC06}" presName="vert1" presStyleCnt="0"/>
      <dgm:spPr/>
    </dgm:pt>
    <dgm:pt modelId="{2FCEA438-6278-4444-AC82-52AFA1ACB0BF}" type="pres">
      <dgm:prSet presAssocID="{C863D96D-40AB-4455-A567-B0EFF5B3C29F}" presName="thickLine" presStyleLbl="alignNode1" presStyleIdx="4" presStyleCnt="10"/>
      <dgm:spPr/>
    </dgm:pt>
    <dgm:pt modelId="{285FB67B-63D4-4E1D-BE7E-CD07526F2041}" type="pres">
      <dgm:prSet presAssocID="{C863D96D-40AB-4455-A567-B0EFF5B3C29F}" presName="horz1" presStyleCnt="0"/>
      <dgm:spPr/>
    </dgm:pt>
    <dgm:pt modelId="{D9F3ECA3-1179-4982-97E0-EE4F7A2362F7}" type="pres">
      <dgm:prSet presAssocID="{C863D96D-40AB-4455-A567-B0EFF5B3C29F}" presName="tx1" presStyleLbl="revTx" presStyleIdx="4" presStyleCnt="10"/>
      <dgm:spPr/>
    </dgm:pt>
    <dgm:pt modelId="{CC5294CB-B8DC-4867-A396-8FA98AB9E720}" type="pres">
      <dgm:prSet presAssocID="{C863D96D-40AB-4455-A567-B0EFF5B3C29F}" presName="vert1" presStyleCnt="0"/>
      <dgm:spPr/>
    </dgm:pt>
    <dgm:pt modelId="{B0323E34-70D4-4170-866F-96CE3FE53E9D}" type="pres">
      <dgm:prSet presAssocID="{8C40CB80-F391-40E3-9156-EB6D3848C18A}" presName="thickLine" presStyleLbl="alignNode1" presStyleIdx="5" presStyleCnt="10"/>
      <dgm:spPr/>
    </dgm:pt>
    <dgm:pt modelId="{428D9D05-FFB3-4D05-A66F-518782003364}" type="pres">
      <dgm:prSet presAssocID="{8C40CB80-F391-40E3-9156-EB6D3848C18A}" presName="horz1" presStyleCnt="0"/>
      <dgm:spPr/>
    </dgm:pt>
    <dgm:pt modelId="{604FF296-F21D-447B-8A29-7E167F39D03B}" type="pres">
      <dgm:prSet presAssocID="{8C40CB80-F391-40E3-9156-EB6D3848C18A}" presName="tx1" presStyleLbl="revTx" presStyleIdx="5" presStyleCnt="10"/>
      <dgm:spPr/>
    </dgm:pt>
    <dgm:pt modelId="{46107F02-AFC2-4AB4-9528-1BD1B29F1261}" type="pres">
      <dgm:prSet presAssocID="{8C40CB80-F391-40E3-9156-EB6D3848C18A}" presName="vert1" presStyleCnt="0"/>
      <dgm:spPr/>
    </dgm:pt>
    <dgm:pt modelId="{EA4FD352-BA81-4BBF-AED5-BBCDDEE81025}" type="pres">
      <dgm:prSet presAssocID="{CFC9D1DF-6E6D-4758-B54D-0999BDC83A3E}" presName="thickLine" presStyleLbl="alignNode1" presStyleIdx="6" presStyleCnt="10"/>
      <dgm:spPr/>
    </dgm:pt>
    <dgm:pt modelId="{ED8AD227-75B7-4A7F-97D1-579512A6FB4C}" type="pres">
      <dgm:prSet presAssocID="{CFC9D1DF-6E6D-4758-B54D-0999BDC83A3E}" presName="horz1" presStyleCnt="0"/>
      <dgm:spPr/>
    </dgm:pt>
    <dgm:pt modelId="{566A1B50-B940-45FE-879D-A65FFDAEE47D}" type="pres">
      <dgm:prSet presAssocID="{CFC9D1DF-6E6D-4758-B54D-0999BDC83A3E}" presName="tx1" presStyleLbl="revTx" presStyleIdx="6" presStyleCnt="10"/>
      <dgm:spPr/>
    </dgm:pt>
    <dgm:pt modelId="{FA642989-BC52-4383-B9A2-75991C779853}" type="pres">
      <dgm:prSet presAssocID="{CFC9D1DF-6E6D-4758-B54D-0999BDC83A3E}" presName="vert1" presStyleCnt="0"/>
      <dgm:spPr/>
    </dgm:pt>
    <dgm:pt modelId="{5B24067A-E8DB-4401-B114-E30F1ECBF13C}" type="pres">
      <dgm:prSet presAssocID="{BB51C44D-A58E-448D-B700-3CD7CEF264C4}" presName="thickLine" presStyleLbl="alignNode1" presStyleIdx="7" presStyleCnt="10"/>
      <dgm:spPr/>
    </dgm:pt>
    <dgm:pt modelId="{94EA8161-4937-400D-B63F-9EB356B0F825}" type="pres">
      <dgm:prSet presAssocID="{BB51C44D-A58E-448D-B700-3CD7CEF264C4}" presName="horz1" presStyleCnt="0"/>
      <dgm:spPr/>
    </dgm:pt>
    <dgm:pt modelId="{2AD07EE8-14F3-4CFB-8389-1CA6BE9FA4EB}" type="pres">
      <dgm:prSet presAssocID="{BB51C44D-A58E-448D-B700-3CD7CEF264C4}" presName="tx1" presStyleLbl="revTx" presStyleIdx="7" presStyleCnt="10"/>
      <dgm:spPr/>
    </dgm:pt>
    <dgm:pt modelId="{97B7D4B3-C425-431C-B4D7-953B1B6A07D0}" type="pres">
      <dgm:prSet presAssocID="{BB51C44D-A58E-448D-B700-3CD7CEF264C4}" presName="vert1" presStyleCnt="0"/>
      <dgm:spPr/>
    </dgm:pt>
    <dgm:pt modelId="{703BD749-0688-4119-8836-FD0B7FFF7611}" type="pres">
      <dgm:prSet presAssocID="{E8CD5767-7981-40A2-B1E8-1EF3EA91EBEE}" presName="thickLine" presStyleLbl="alignNode1" presStyleIdx="8" presStyleCnt="10"/>
      <dgm:spPr/>
    </dgm:pt>
    <dgm:pt modelId="{EF2B4F0B-EED5-4DA5-BC1C-B5D01B2D981E}" type="pres">
      <dgm:prSet presAssocID="{E8CD5767-7981-40A2-B1E8-1EF3EA91EBEE}" presName="horz1" presStyleCnt="0"/>
      <dgm:spPr/>
    </dgm:pt>
    <dgm:pt modelId="{B8F4A6B9-D3EA-4308-A22E-D2E6843DAE6D}" type="pres">
      <dgm:prSet presAssocID="{E8CD5767-7981-40A2-B1E8-1EF3EA91EBEE}" presName="tx1" presStyleLbl="revTx" presStyleIdx="8" presStyleCnt="10"/>
      <dgm:spPr/>
    </dgm:pt>
    <dgm:pt modelId="{38BB7D82-2769-471A-83EB-BA7DDE7FF233}" type="pres">
      <dgm:prSet presAssocID="{E8CD5767-7981-40A2-B1E8-1EF3EA91EBEE}" presName="vert1" presStyleCnt="0"/>
      <dgm:spPr/>
    </dgm:pt>
    <dgm:pt modelId="{843FF9C7-29B4-4A8C-BDE0-BAA53B07754E}" type="pres">
      <dgm:prSet presAssocID="{A5186DC7-929D-4F7E-9780-972DE9B943EB}" presName="thickLine" presStyleLbl="alignNode1" presStyleIdx="9" presStyleCnt="10"/>
      <dgm:spPr/>
    </dgm:pt>
    <dgm:pt modelId="{814D9D94-8901-4C80-95DB-D14C827DA60C}" type="pres">
      <dgm:prSet presAssocID="{A5186DC7-929D-4F7E-9780-972DE9B943EB}" presName="horz1" presStyleCnt="0"/>
      <dgm:spPr/>
    </dgm:pt>
    <dgm:pt modelId="{8797F986-2978-4341-B6AA-27511A2D9171}" type="pres">
      <dgm:prSet presAssocID="{A5186DC7-929D-4F7E-9780-972DE9B943EB}" presName="tx1" presStyleLbl="revTx" presStyleIdx="9" presStyleCnt="10"/>
      <dgm:spPr/>
    </dgm:pt>
    <dgm:pt modelId="{F0358C2E-1371-43DB-8DEE-3DCAAB06118C}" type="pres">
      <dgm:prSet presAssocID="{A5186DC7-929D-4F7E-9780-972DE9B943EB}" presName="vert1" presStyleCnt="0"/>
      <dgm:spPr/>
    </dgm:pt>
  </dgm:ptLst>
  <dgm:cxnLst>
    <dgm:cxn modelId="{9AB41006-2B07-4BA3-B348-1A72237A7643}" type="presOf" srcId="{6079C1BF-5A6F-4C74-8648-3E1EC36F1774}" destId="{2E40D8C9-29D6-4640-B82B-B5B6FCDDEF23}" srcOrd="0" destOrd="0" presId="urn:microsoft.com/office/officeart/2008/layout/LinedList"/>
    <dgm:cxn modelId="{983A7A0B-DEEF-407E-903C-7486596B0E89}" srcId="{6079C1BF-5A6F-4C74-8648-3E1EC36F1774}" destId="{80C5886F-6BE7-45C5-992A-9404EFFE0EDC}" srcOrd="2" destOrd="0" parTransId="{CD4A32C4-9F0A-4BFA-A95C-362EC151657E}" sibTransId="{7D4C540D-E3E4-4EF6-A9B0-8C621D26985C}"/>
    <dgm:cxn modelId="{F5BE3D19-DDB5-49E0-A3E7-FCB717C5917A}" type="presOf" srcId="{84B04C34-DA0F-4E6D-B32A-59681F39DC06}" destId="{E7E40E38-505B-4164-9115-C4E4551B2685}" srcOrd="0" destOrd="0" presId="urn:microsoft.com/office/officeart/2008/layout/LinedList"/>
    <dgm:cxn modelId="{CF75F019-65B2-4233-84E9-B3B4B75C9FFB}" type="presOf" srcId="{01C495BA-B502-4288-8037-6BA8884BBBE9}" destId="{94B2C9DE-27AF-4CC3-8CE6-77A3A07ADF97}" srcOrd="0" destOrd="0" presId="urn:microsoft.com/office/officeart/2008/layout/LinedList"/>
    <dgm:cxn modelId="{A8219626-C76C-4983-B9DB-D8E4C4104639}" srcId="{6079C1BF-5A6F-4C74-8648-3E1EC36F1774}" destId="{A5186DC7-929D-4F7E-9780-972DE9B943EB}" srcOrd="9" destOrd="0" parTransId="{8284FE18-9885-4DEB-A093-B70A9177CF95}" sibTransId="{975530D4-5311-4B10-890F-83DB87954ED9}"/>
    <dgm:cxn modelId="{0D323933-9624-4704-9F4C-D9CE263113F1}" srcId="{6079C1BF-5A6F-4C74-8648-3E1EC36F1774}" destId="{01C495BA-B502-4288-8037-6BA8884BBBE9}" srcOrd="0" destOrd="0" parTransId="{157B5E2E-8029-4719-BD34-219C914E2BBA}" sibTransId="{99D637EB-4A64-4BCE-81AD-8D8E543940E8}"/>
    <dgm:cxn modelId="{F4E3615E-ACD7-48D5-ABD6-256AF258F216}" srcId="{6079C1BF-5A6F-4C74-8648-3E1EC36F1774}" destId="{84B04C34-DA0F-4E6D-B32A-59681F39DC06}" srcOrd="3" destOrd="0" parTransId="{87740DE8-2D26-474E-89AF-5E404A5D3E39}" sibTransId="{E35A7156-F548-4363-9A8A-D3A6A4210EAE}"/>
    <dgm:cxn modelId="{BC8EF24C-F28D-4D7E-9E3F-90D5531C5770}" type="presOf" srcId="{C863D96D-40AB-4455-A567-B0EFF5B3C29F}" destId="{D9F3ECA3-1179-4982-97E0-EE4F7A2362F7}" srcOrd="0" destOrd="0" presId="urn:microsoft.com/office/officeart/2008/layout/LinedList"/>
    <dgm:cxn modelId="{5351BA86-9763-4E89-8729-9570F332FE13}" type="presOf" srcId="{CFC9D1DF-6E6D-4758-B54D-0999BDC83A3E}" destId="{566A1B50-B940-45FE-879D-A65FFDAEE47D}" srcOrd="0" destOrd="0" presId="urn:microsoft.com/office/officeart/2008/layout/LinedList"/>
    <dgm:cxn modelId="{FA304897-2DFD-4D42-BD66-94D86627B931}" srcId="{6079C1BF-5A6F-4C74-8648-3E1EC36F1774}" destId="{C863D96D-40AB-4455-A567-B0EFF5B3C29F}" srcOrd="4" destOrd="0" parTransId="{F857BB6D-211B-419C-897B-3C9C0D724669}" sibTransId="{F423544C-B0D5-46C4-8D0C-B47C2452C96D}"/>
    <dgm:cxn modelId="{950651AA-4341-4E8F-9C23-6E5CD95BC779}" type="presOf" srcId="{66B925A2-78CC-4142-8387-426DCE683D53}" destId="{898BD7B7-326D-48B1-90A7-E5D9A724D365}" srcOrd="0" destOrd="0" presId="urn:microsoft.com/office/officeart/2008/layout/LinedList"/>
    <dgm:cxn modelId="{EEB0E3AB-0BA4-484D-8119-B8C3E02116DB}" type="presOf" srcId="{E8CD5767-7981-40A2-B1E8-1EF3EA91EBEE}" destId="{B8F4A6B9-D3EA-4308-A22E-D2E6843DAE6D}" srcOrd="0" destOrd="0" presId="urn:microsoft.com/office/officeart/2008/layout/LinedList"/>
    <dgm:cxn modelId="{6DEC11AE-F9B5-44FD-B9B8-76F85FFC32CB}" type="presOf" srcId="{8C40CB80-F391-40E3-9156-EB6D3848C18A}" destId="{604FF296-F21D-447B-8A29-7E167F39D03B}" srcOrd="0" destOrd="0" presId="urn:microsoft.com/office/officeart/2008/layout/LinedList"/>
    <dgm:cxn modelId="{2AE4ACAF-2860-4222-B465-D1E344BF230C}" type="presOf" srcId="{80C5886F-6BE7-45C5-992A-9404EFFE0EDC}" destId="{00DF3A3B-E221-4FF9-B48D-843F03F874E4}" srcOrd="0" destOrd="0" presId="urn:microsoft.com/office/officeart/2008/layout/LinedList"/>
    <dgm:cxn modelId="{5C7B5BB8-5C0E-4D4E-8E84-6FC25FD4F390}" type="presOf" srcId="{BB51C44D-A58E-448D-B700-3CD7CEF264C4}" destId="{2AD07EE8-14F3-4CFB-8389-1CA6BE9FA4EB}" srcOrd="0" destOrd="0" presId="urn:microsoft.com/office/officeart/2008/layout/LinedList"/>
    <dgm:cxn modelId="{268642D4-E8F3-4F36-9C50-F0D2840A9C9D}" srcId="{6079C1BF-5A6F-4C74-8648-3E1EC36F1774}" destId="{CFC9D1DF-6E6D-4758-B54D-0999BDC83A3E}" srcOrd="6" destOrd="0" parTransId="{D2E37E0D-F9C9-40E3-90A3-68C15EC40D6F}" sibTransId="{7B53E86B-81CC-4259-ABED-FAE732A5B32F}"/>
    <dgm:cxn modelId="{5846E1DD-D908-4F95-A81D-65D5D9796262}" type="presOf" srcId="{A5186DC7-929D-4F7E-9780-972DE9B943EB}" destId="{8797F986-2978-4341-B6AA-27511A2D9171}" srcOrd="0" destOrd="0" presId="urn:microsoft.com/office/officeart/2008/layout/LinedList"/>
    <dgm:cxn modelId="{18B477E3-406D-43AD-A3A5-F9844F121670}" srcId="{6079C1BF-5A6F-4C74-8648-3E1EC36F1774}" destId="{8C40CB80-F391-40E3-9156-EB6D3848C18A}" srcOrd="5" destOrd="0" parTransId="{66780959-C3BF-4EA7-A5CB-CB3CDE604970}" sibTransId="{ABAAFC4B-7D5A-484B-A3F5-1D50F73BA4ED}"/>
    <dgm:cxn modelId="{3A44E5E5-E05F-4FF2-8394-498B5241EE48}" srcId="{6079C1BF-5A6F-4C74-8648-3E1EC36F1774}" destId="{BB51C44D-A58E-448D-B700-3CD7CEF264C4}" srcOrd="7" destOrd="0" parTransId="{4467DA26-CE55-4E4C-978B-009AE3E1F2C9}" sibTransId="{EF856E85-1929-4BF9-8A4B-F105A24B698B}"/>
    <dgm:cxn modelId="{D50F5FE7-092F-4BEC-80A5-6307D97D4D9F}" srcId="{6079C1BF-5A6F-4C74-8648-3E1EC36F1774}" destId="{E8CD5767-7981-40A2-B1E8-1EF3EA91EBEE}" srcOrd="8" destOrd="0" parTransId="{94E6139D-7194-4219-9A8F-520175E37EE9}" sibTransId="{EE9492A0-3424-430A-9CAB-86EBB2507D8B}"/>
    <dgm:cxn modelId="{028EF2EE-6482-4C0E-A699-BAF12BB5F5C8}" srcId="{6079C1BF-5A6F-4C74-8648-3E1EC36F1774}" destId="{66B925A2-78CC-4142-8387-426DCE683D53}" srcOrd="1" destOrd="0" parTransId="{72B9A71E-843C-4FB3-9449-BE6263287832}" sibTransId="{441CC857-E008-4254-8821-E8A440B86DDF}"/>
    <dgm:cxn modelId="{8757ADBF-E9B3-46E8-A593-A98C9167B5E1}" type="presParOf" srcId="{2E40D8C9-29D6-4640-B82B-B5B6FCDDEF23}" destId="{38644FEC-1180-4BCB-8B33-CA5997FA5A45}" srcOrd="0" destOrd="0" presId="urn:microsoft.com/office/officeart/2008/layout/LinedList"/>
    <dgm:cxn modelId="{F515195B-14EA-4E20-87D3-C65BE300AD4B}" type="presParOf" srcId="{2E40D8C9-29D6-4640-B82B-B5B6FCDDEF23}" destId="{41B3C7E9-4165-4056-8675-80124D14A96A}" srcOrd="1" destOrd="0" presId="urn:microsoft.com/office/officeart/2008/layout/LinedList"/>
    <dgm:cxn modelId="{979DEAF4-6D75-4B29-9F55-3B666A528E00}" type="presParOf" srcId="{41B3C7E9-4165-4056-8675-80124D14A96A}" destId="{94B2C9DE-27AF-4CC3-8CE6-77A3A07ADF97}" srcOrd="0" destOrd="0" presId="urn:microsoft.com/office/officeart/2008/layout/LinedList"/>
    <dgm:cxn modelId="{1E685923-3224-45B5-95C4-4420173B2083}" type="presParOf" srcId="{41B3C7E9-4165-4056-8675-80124D14A96A}" destId="{7F53418D-65BB-4BB4-AF58-D8157FBCC1BC}" srcOrd="1" destOrd="0" presId="urn:microsoft.com/office/officeart/2008/layout/LinedList"/>
    <dgm:cxn modelId="{435DA8D5-6AED-46D3-9DF2-B7AD5D182752}" type="presParOf" srcId="{2E40D8C9-29D6-4640-B82B-B5B6FCDDEF23}" destId="{045BA140-49C0-4884-BD66-E27E2B2EC145}" srcOrd="2" destOrd="0" presId="urn:microsoft.com/office/officeart/2008/layout/LinedList"/>
    <dgm:cxn modelId="{BED087E5-050E-49BB-B13C-537A5C877943}" type="presParOf" srcId="{2E40D8C9-29D6-4640-B82B-B5B6FCDDEF23}" destId="{308E39C7-51B7-40BA-A122-41B5A2DF0049}" srcOrd="3" destOrd="0" presId="urn:microsoft.com/office/officeart/2008/layout/LinedList"/>
    <dgm:cxn modelId="{5074236B-588C-4466-9E8E-B43908B2E984}" type="presParOf" srcId="{308E39C7-51B7-40BA-A122-41B5A2DF0049}" destId="{898BD7B7-326D-48B1-90A7-E5D9A724D365}" srcOrd="0" destOrd="0" presId="urn:microsoft.com/office/officeart/2008/layout/LinedList"/>
    <dgm:cxn modelId="{95C1EDD2-B7F7-4B96-9A66-52DC9C07EFF9}" type="presParOf" srcId="{308E39C7-51B7-40BA-A122-41B5A2DF0049}" destId="{B0CE3B7E-C6FA-458C-AD77-17931810E621}" srcOrd="1" destOrd="0" presId="urn:microsoft.com/office/officeart/2008/layout/LinedList"/>
    <dgm:cxn modelId="{AFCBB52C-2FF3-4587-9578-62D1C03AF1D7}" type="presParOf" srcId="{2E40D8C9-29D6-4640-B82B-B5B6FCDDEF23}" destId="{5465E025-56FB-48E6-A2DF-FA0FBF0948E0}" srcOrd="4" destOrd="0" presId="urn:microsoft.com/office/officeart/2008/layout/LinedList"/>
    <dgm:cxn modelId="{CF04FBC5-4130-47CF-B60D-3EA3A675FC58}" type="presParOf" srcId="{2E40D8C9-29D6-4640-B82B-B5B6FCDDEF23}" destId="{DCA35602-43E3-45EE-8418-3923BA9A6A34}" srcOrd="5" destOrd="0" presId="urn:microsoft.com/office/officeart/2008/layout/LinedList"/>
    <dgm:cxn modelId="{CA0CCF1E-EA3F-4A53-9892-DD9861BEC2E1}" type="presParOf" srcId="{DCA35602-43E3-45EE-8418-3923BA9A6A34}" destId="{00DF3A3B-E221-4FF9-B48D-843F03F874E4}" srcOrd="0" destOrd="0" presId="urn:microsoft.com/office/officeart/2008/layout/LinedList"/>
    <dgm:cxn modelId="{EAA5D81E-4A77-4B47-AC5A-229771F3F31B}" type="presParOf" srcId="{DCA35602-43E3-45EE-8418-3923BA9A6A34}" destId="{CEA06923-BED0-4D2E-BF1F-60683F4BCDCA}" srcOrd="1" destOrd="0" presId="urn:microsoft.com/office/officeart/2008/layout/LinedList"/>
    <dgm:cxn modelId="{EF3D7C61-1D06-4804-A170-253946E16D93}" type="presParOf" srcId="{2E40D8C9-29D6-4640-B82B-B5B6FCDDEF23}" destId="{76665E80-B239-4ADA-9CF5-B5EE7460D40A}" srcOrd="6" destOrd="0" presId="urn:microsoft.com/office/officeart/2008/layout/LinedList"/>
    <dgm:cxn modelId="{8D2564E9-9FEF-4053-828B-117DFF36C886}" type="presParOf" srcId="{2E40D8C9-29D6-4640-B82B-B5B6FCDDEF23}" destId="{F1C3F820-6B59-4D20-A52F-5C143F54B122}" srcOrd="7" destOrd="0" presId="urn:microsoft.com/office/officeart/2008/layout/LinedList"/>
    <dgm:cxn modelId="{2F41464F-4081-408A-A0E3-B55080F323EA}" type="presParOf" srcId="{F1C3F820-6B59-4D20-A52F-5C143F54B122}" destId="{E7E40E38-505B-4164-9115-C4E4551B2685}" srcOrd="0" destOrd="0" presId="urn:microsoft.com/office/officeart/2008/layout/LinedList"/>
    <dgm:cxn modelId="{62ED47BA-FAC5-4314-9A69-53703AAB0D1B}" type="presParOf" srcId="{F1C3F820-6B59-4D20-A52F-5C143F54B122}" destId="{43EE59FC-BC5B-4F62-9B96-333484387913}" srcOrd="1" destOrd="0" presId="urn:microsoft.com/office/officeart/2008/layout/LinedList"/>
    <dgm:cxn modelId="{B44279A1-805D-4C9D-B9A8-CCEFF7791810}" type="presParOf" srcId="{2E40D8C9-29D6-4640-B82B-B5B6FCDDEF23}" destId="{2FCEA438-6278-4444-AC82-52AFA1ACB0BF}" srcOrd="8" destOrd="0" presId="urn:microsoft.com/office/officeart/2008/layout/LinedList"/>
    <dgm:cxn modelId="{11316CF8-E3AF-43D4-B87A-E5B1C4659EC4}" type="presParOf" srcId="{2E40D8C9-29D6-4640-B82B-B5B6FCDDEF23}" destId="{285FB67B-63D4-4E1D-BE7E-CD07526F2041}" srcOrd="9" destOrd="0" presId="urn:microsoft.com/office/officeart/2008/layout/LinedList"/>
    <dgm:cxn modelId="{C11EA718-5A4B-49FC-9D2B-6819F0EF0EE0}" type="presParOf" srcId="{285FB67B-63D4-4E1D-BE7E-CD07526F2041}" destId="{D9F3ECA3-1179-4982-97E0-EE4F7A2362F7}" srcOrd="0" destOrd="0" presId="urn:microsoft.com/office/officeart/2008/layout/LinedList"/>
    <dgm:cxn modelId="{8F66A104-E1BE-48FE-9F97-7562D60633BD}" type="presParOf" srcId="{285FB67B-63D4-4E1D-BE7E-CD07526F2041}" destId="{CC5294CB-B8DC-4867-A396-8FA98AB9E720}" srcOrd="1" destOrd="0" presId="urn:microsoft.com/office/officeart/2008/layout/LinedList"/>
    <dgm:cxn modelId="{8A3F513A-C86D-4CF0-9C0B-DF7BE6724E33}" type="presParOf" srcId="{2E40D8C9-29D6-4640-B82B-B5B6FCDDEF23}" destId="{B0323E34-70D4-4170-866F-96CE3FE53E9D}" srcOrd="10" destOrd="0" presId="urn:microsoft.com/office/officeart/2008/layout/LinedList"/>
    <dgm:cxn modelId="{2AA142AF-74B3-42A2-93B3-856C8669CA63}" type="presParOf" srcId="{2E40D8C9-29D6-4640-B82B-B5B6FCDDEF23}" destId="{428D9D05-FFB3-4D05-A66F-518782003364}" srcOrd="11" destOrd="0" presId="urn:microsoft.com/office/officeart/2008/layout/LinedList"/>
    <dgm:cxn modelId="{7E5294AF-25E7-40F6-A33E-F61167F3875C}" type="presParOf" srcId="{428D9D05-FFB3-4D05-A66F-518782003364}" destId="{604FF296-F21D-447B-8A29-7E167F39D03B}" srcOrd="0" destOrd="0" presId="urn:microsoft.com/office/officeart/2008/layout/LinedList"/>
    <dgm:cxn modelId="{A2950E0D-D227-4F1B-BF5A-10A48942594A}" type="presParOf" srcId="{428D9D05-FFB3-4D05-A66F-518782003364}" destId="{46107F02-AFC2-4AB4-9528-1BD1B29F1261}" srcOrd="1" destOrd="0" presId="urn:microsoft.com/office/officeart/2008/layout/LinedList"/>
    <dgm:cxn modelId="{D367CFCF-434E-40C1-A9C7-916FFD4891B4}" type="presParOf" srcId="{2E40D8C9-29D6-4640-B82B-B5B6FCDDEF23}" destId="{EA4FD352-BA81-4BBF-AED5-BBCDDEE81025}" srcOrd="12" destOrd="0" presId="urn:microsoft.com/office/officeart/2008/layout/LinedList"/>
    <dgm:cxn modelId="{A3062587-AC65-4AE7-8FAD-1F36D5ACC42B}" type="presParOf" srcId="{2E40D8C9-29D6-4640-B82B-B5B6FCDDEF23}" destId="{ED8AD227-75B7-4A7F-97D1-579512A6FB4C}" srcOrd="13" destOrd="0" presId="urn:microsoft.com/office/officeart/2008/layout/LinedList"/>
    <dgm:cxn modelId="{928C5DD0-8B89-483E-9499-9256DFBFB175}" type="presParOf" srcId="{ED8AD227-75B7-4A7F-97D1-579512A6FB4C}" destId="{566A1B50-B940-45FE-879D-A65FFDAEE47D}" srcOrd="0" destOrd="0" presId="urn:microsoft.com/office/officeart/2008/layout/LinedList"/>
    <dgm:cxn modelId="{57D8D7F6-16EC-4DEC-BCFF-070D832B9D36}" type="presParOf" srcId="{ED8AD227-75B7-4A7F-97D1-579512A6FB4C}" destId="{FA642989-BC52-4383-B9A2-75991C779853}" srcOrd="1" destOrd="0" presId="urn:microsoft.com/office/officeart/2008/layout/LinedList"/>
    <dgm:cxn modelId="{7DC326CB-CD3F-46DE-8A3C-9BF41151ABC1}" type="presParOf" srcId="{2E40D8C9-29D6-4640-B82B-B5B6FCDDEF23}" destId="{5B24067A-E8DB-4401-B114-E30F1ECBF13C}" srcOrd="14" destOrd="0" presId="urn:microsoft.com/office/officeart/2008/layout/LinedList"/>
    <dgm:cxn modelId="{90E2C5CE-A51F-4026-ADE5-93AD55638980}" type="presParOf" srcId="{2E40D8C9-29D6-4640-B82B-B5B6FCDDEF23}" destId="{94EA8161-4937-400D-B63F-9EB356B0F825}" srcOrd="15" destOrd="0" presId="urn:microsoft.com/office/officeart/2008/layout/LinedList"/>
    <dgm:cxn modelId="{8F51272A-2D62-4720-9AE9-D05867622726}" type="presParOf" srcId="{94EA8161-4937-400D-B63F-9EB356B0F825}" destId="{2AD07EE8-14F3-4CFB-8389-1CA6BE9FA4EB}" srcOrd="0" destOrd="0" presId="urn:microsoft.com/office/officeart/2008/layout/LinedList"/>
    <dgm:cxn modelId="{CAD2C9C2-041C-4AB1-9EA6-2EA45F293FA7}" type="presParOf" srcId="{94EA8161-4937-400D-B63F-9EB356B0F825}" destId="{97B7D4B3-C425-431C-B4D7-953B1B6A07D0}" srcOrd="1" destOrd="0" presId="urn:microsoft.com/office/officeart/2008/layout/LinedList"/>
    <dgm:cxn modelId="{B3044072-B702-4FA0-A1AA-899ED358890D}" type="presParOf" srcId="{2E40D8C9-29D6-4640-B82B-B5B6FCDDEF23}" destId="{703BD749-0688-4119-8836-FD0B7FFF7611}" srcOrd="16" destOrd="0" presId="urn:microsoft.com/office/officeart/2008/layout/LinedList"/>
    <dgm:cxn modelId="{853B38EC-CF47-4897-8DDE-88BDCCC6E89F}" type="presParOf" srcId="{2E40D8C9-29D6-4640-B82B-B5B6FCDDEF23}" destId="{EF2B4F0B-EED5-4DA5-BC1C-B5D01B2D981E}" srcOrd="17" destOrd="0" presId="urn:microsoft.com/office/officeart/2008/layout/LinedList"/>
    <dgm:cxn modelId="{438A989B-E385-491C-91C5-C2F82D383A7A}" type="presParOf" srcId="{EF2B4F0B-EED5-4DA5-BC1C-B5D01B2D981E}" destId="{B8F4A6B9-D3EA-4308-A22E-D2E6843DAE6D}" srcOrd="0" destOrd="0" presId="urn:microsoft.com/office/officeart/2008/layout/LinedList"/>
    <dgm:cxn modelId="{BAF79C9D-6082-4069-814A-A6C51C7D5E8B}" type="presParOf" srcId="{EF2B4F0B-EED5-4DA5-BC1C-B5D01B2D981E}" destId="{38BB7D82-2769-471A-83EB-BA7DDE7FF233}" srcOrd="1" destOrd="0" presId="urn:microsoft.com/office/officeart/2008/layout/LinedList"/>
    <dgm:cxn modelId="{81CDE93D-52BA-4392-855D-CB208C264DF8}" type="presParOf" srcId="{2E40D8C9-29D6-4640-B82B-B5B6FCDDEF23}" destId="{843FF9C7-29B4-4A8C-BDE0-BAA53B07754E}" srcOrd="18" destOrd="0" presId="urn:microsoft.com/office/officeart/2008/layout/LinedList"/>
    <dgm:cxn modelId="{5D4FFCC3-7297-42E0-ACA6-B49FD5D44A5B}" type="presParOf" srcId="{2E40D8C9-29D6-4640-B82B-B5B6FCDDEF23}" destId="{814D9D94-8901-4C80-95DB-D14C827DA60C}" srcOrd="19" destOrd="0" presId="urn:microsoft.com/office/officeart/2008/layout/LinedList"/>
    <dgm:cxn modelId="{7CBE802A-DE69-4398-9728-829C32FD65D4}" type="presParOf" srcId="{814D9D94-8901-4C80-95DB-D14C827DA60C}" destId="{8797F986-2978-4341-B6AA-27511A2D9171}" srcOrd="0" destOrd="0" presId="urn:microsoft.com/office/officeart/2008/layout/LinedList"/>
    <dgm:cxn modelId="{68626B34-6E3E-4B72-B991-C0FF4D24EB0D}" type="presParOf" srcId="{814D9D94-8901-4C80-95DB-D14C827DA60C}" destId="{F0358C2E-1371-43DB-8DEE-3DCAAB06118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246FD2B-FEBE-42EF-8F5D-22EBC516509E}"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09DAB3B6-6452-4654-86C1-2751991EC4D1}">
      <dgm:prSet/>
      <dgm:spPr/>
      <dgm:t>
        <a:bodyPr/>
        <a:lstStyle/>
        <a:p>
          <a:r>
            <a:rPr lang="en-US" b="0" i="0"/>
            <a:t>HDFS is the primary or major component of Hadoop ecosystem and is responsible for storing large data sets of structured or unstructured data across various nodes and thereby maintaining the metadata in the form of log files.</a:t>
          </a:r>
          <a:endParaRPr lang="en-US"/>
        </a:p>
      </dgm:t>
    </dgm:pt>
    <dgm:pt modelId="{A7C81DF6-C6D6-4532-BB64-89DE6282C1AD}" type="parTrans" cxnId="{C3EECD2B-0446-45A8-AAE6-333F60415A7D}">
      <dgm:prSet/>
      <dgm:spPr/>
      <dgm:t>
        <a:bodyPr/>
        <a:lstStyle/>
        <a:p>
          <a:endParaRPr lang="en-US"/>
        </a:p>
      </dgm:t>
    </dgm:pt>
    <dgm:pt modelId="{81AB03DB-DD3D-4150-838E-A0984D4FF04C}" type="sibTrans" cxnId="{C3EECD2B-0446-45A8-AAE6-333F60415A7D}">
      <dgm:prSet/>
      <dgm:spPr/>
      <dgm:t>
        <a:bodyPr/>
        <a:lstStyle/>
        <a:p>
          <a:endParaRPr lang="en-US"/>
        </a:p>
      </dgm:t>
    </dgm:pt>
    <dgm:pt modelId="{BBE82296-D7BC-4A84-A5C1-6DA32F0D817C}">
      <dgm:prSet/>
      <dgm:spPr/>
      <dgm:t>
        <a:bodyPr/>
        <a:lstStyle/>
        <a:p>
          <a:r>
            <a:rPr lang="en-US" b="0" i="0"/>
            <a:t>HDFS consists of two core components i.e. </a:t>
          </a:r>
          <a:endParaRPr lang="en-US"/>
        </a:p>
      </dgm:t>
    </dgm:pt>
    <dgm:pt modelId="{685941ED-FEC4-48E3-9A8C-836D792418AC}" type="parTrans" cxnId="{D925EBF0-6F82-4F16-ADAA-A1C975545EA0}">
      <dgm:prSet/>
      <dgm:spPr/>
      <dgm:t>
        <a:bodyPr/>
        <a:lstStyle/>
        <a:p>
          <a:endParaRPr lang="en-US"/>
        </a:p>
      </dgm:t>
    </dgm:pt>
    <dgm:pt modelId="{0F316520-67AD-4138-8E03-444B67B0F645}" type="sibTrans" cxnId="{D925EBF0-6F82-4F16-ADAA-A1C975545EA0}">
      <dgm:prSet/>
      <dgm:spPr/>
      <dgm:t>
        <a:bodyPr/>
        <a:lstStyle/>
        <a:p>
          <a:endParaRPr lang="en-US"/>
        </a:p>
      </dgm:t>
    </dgm:pt>
    <dgm:pt modelId="{5CF545E6-6A23-4EE3-A813-C11E578139FA}">
      <dgm:prSet/>
      <dgm:spPr/>
      <dgm:t>
        <a:bodyPr/>
        <a:lstStyle/>
        <a:p>
          <a:r>
            <a:rPr lang="en-US" b="0" i="0"/>
            <a:t>Name node</a:t>
          </a:r>
          <a:endParaRPr lang="en-US"/>
        </a:p>
      </dgm:t>
    </dgm:pt>
    <dgm:pt modelId="{56EB858D-5A7F-4FCE-A833-02F49BF98218}" type="parTrans" cxnId="{C7DF8F2C-D52E-4CA7-A98E-753AAAF93E74}">
      <dgm:prSet/>
      <dgm:spPr/>
      <dgm:t>
        <a:bodyPr/>
        <a:lstStyle/>
        <a:p>
          <a:endParaRPr lang="en-US"/>
        </a:p>
      </dgm:t>
    </dgm:pt>
    <dgm:pt modelId="{5E09849D-48AC-4CE8-91C6-938B9CD7DF84}" type="sibTrans" cxnId="{C7DF8F2C-D52E-4CA7-A98E-753AAAF93E74}">
      <dgm:prSet/>
      <dgm:spPr/>
      <dgm:t>
        <a:bodyPr/>
        <a:lstStyle/>
        <a:p>
          <a:endParaRPr lang="en-US"/>
        </a:p>
      </dgm:t>
    </dgm:pt>
    <dgm:pt modelId="{8A39679D-B9FA-4250-9EE0-216D886D7402}">
      <dgm:prSet/>
      <dgm:spPr/>
      <dgm:t>
        <a:bodyPr/>
        <a:lstStyle/>
        <a:p>
          <a:r>
            <a:rPr lang="en-US" b="0" i="0"/>
            <a:t>Data Node</a:t>
          </a:r>
          <a:endParaRPr lang="en-US"/>
        </a:p>
      </dgm:t>
    </dgm:pt>
    <dgm:pt modelId="{ACB34977-05BD-4D67-A665-5E3E86118A29}" type="parTrans" cxnId="{D134C627-EF75-49D6-83D2-AC8253D671DA}">
      <dgm:prSet/>
      <dgm:spPr/>
      <dgm:t>
        <a:bodyPr/>
        <a:lstStyle/>
        <a:p>
          <a:endParaRPr lang="en-US"/>
        </a:p>
      </dgm:t>
    </dgm:pt>
    <dgm:pt modelId="{B7C42FFC-8028-4413-AE66-8ECCD76AD7D9}" type="sibTrans" cxnId="{D134C627-EF75-49D6-83D2-AC8253D671DA}">
      <dgm:prSet/>
      <dgm:spPr/>
      <dgm:t>
        <a:bodyPr/>
        <a:lstStyle/>
        <a:p>
          <a:endParaRPr lang="en-US"/>
        </a:p>
      </dgm:t>
    </dgm:pt>
    <dgm:pt modelId="{E13B53A6-D93A-480A-9F82-04E4BFB061FD}" type="pres">
      <dgm:prSet presAssocID="{C246FD2B-FEBE-42EF-8F5D-22EBC516509E}" presName="linear" presStyleCnt="0">
        <dgm:presLayoutVars>
          <dgm:animLvl val="lvl"/>
          <dgm:resizeHandles val="exact"/>
        </dgm:presLayoutVars>
      </dgm:prSet>
      <dgm:spPr/>
    </dgm:pt>
    <dgm:pt modelId="{9FA9A6ED-8B4C-485D-861A-6DC155AFD59B}" type="pres">
      <dgm:prSet presAssocID="{09DAB3B6-6452-4654-86C1-2751991EC4D1}" presName="parentText" presStyleLbl="node1" presStyleIdx="0" presStyleCnt="2">
        <dgm:presLayoutVars>
          <dgm:chMax val="0"/>
          <dgm:bulletEnabled val="1"/>
        </dgm:presLayoutVars>
      </dgm:prSet>
      <dgm:spPr/>
    </dgm:pt>
    <dgm:pt modelId="{D4F968E2-DB0C-46C7-A21B-B25CEE794B7F}" type="pres">
      <dgm:prSet presAssocID="{81AB03DB-DD3D-4150-838E-A0984D4FF04C}" presName="spacer" presStyleCnt="0"/>
      <dgm:spPr/>
    </dgm:pt>
    <dgm:pt modelId="{D07A6D0A-15B4-42FC-85A6-38E996967C5C}" type="pres">
      <dgm:prSet presAssocID="{BBE82296-D7BC-4A84-A5C1-6DA32F0D817C}" presName="parentText" presStyleLbl="node1" presStyleIdx="1" presStyleCnt="2">
        <dgm:presLayoutVars>
          <dgm:chMax val="0"/>
          <dgm:bulletEnabled val="1"/>
        </dgm:presLayoutVars>
      </dgm:prSet>
      <dgm:spPr/>
    </dgm:pt>
    <dgm:pt modelId="{EDFDB292-A1BB-428D-9DFB-DC351CDCC710}" type="pres">
      <dgm:prSet presAssocID="{BBE82296-D7BC-4A84-A5C1-6DA32F0D817C}" presName="childText" presStyleLbl="revTx" presStyleIdx="0" presStyleCnt="1">
        <dgm:presLayoutVars>
          <dgm:bulletEnabled val="1"/>
        </dgm:presLayoutVars>
      </dgm:prSet>
      <dgm:spPr/>
    </dgm:pt>
  </dgm:ptLst>
  <dgm:cxnLst>
    <dgm:cxn modelId="{53CAD018-18C2-46FE-927E-5B26A6A3E8C3}" type="presOf" srcId="{8A39679D-B9FA-4250-9EE0-216D886D7402}" destId="{EDFDB292-A1BB-428D-9DFB-DC351CDCC710}" srcOrd="0" destOrd="1" presId="urn:microsoft.com/office/officeart/2005/8/layout/vList2"/>
    <dgm:cxn modelId="{D134C627-EF75-49D6-83D2-AC8253D671DA}" srcId="{BBE82296-D7BC-4A84-A5C1-6DA32F0D817C}" destId="{8A39679D-B9FA-4250-9EE0-216D886D7402}" srcOrd="1" destOrd="0" parTransId="{ACB34977-05BD-4D67-A665-5E3E86118A29}" sibTransId="{B7C42FFC-8028-4413-AE66-8ECCD76AD7D9}"/>
    <dgm:cxn modelId="{C3EECD2B-0446-45A8-AAE6-333F60415A7D}" srcId="{C246FD2B-FEBE-42EF-8F5D-22EBC516509E}" destId="{09DAB3B6-6452-4654-86C1-2751991EC4D1}" srcOrd="0" destOrd="0" parTransId="{A7C81DF6-C6D6-4532-BB64-89DE6282C1AD}" sibTransId="{81AB03DB-DD3D-4150-838E-A0984D4FF04C}"/>
    <dgm:cxn modelId="{C7DF8F2C-D52E-4CA7-A98E-753AAAF93E74}" srcId="{BBE82296-D7BC-4A84-A5C1-6DA32F0D817C}" destId="{5CF545E6-6A23-4EE3-A813-C11E578139FA}" srcOrd="0" destOrd="0" parTransId="{56EB858D-5A7F-4FCE-A833-02F49BF98218}" sibTransId="{5E09849D-48AC-4CE8-91C6-938B9CD7DF84}"/>
    <dgm:cxn modelId="{280D1131-FFCD-49D9-98CE-8F456AF22371}" type="presOf" srcId="{C246FD2B-FEBE-42EF-8F5D-22EBC516509E}" destId="{E13B53A6-D93A-480A-9F82-04E4BFB061FD}" srcOrd="0" destOrd="0" presId="urn:microsoft.com/office/officeart/2005/8/layout/vList2"/>
    <dgm:cxn modelId="{5E0F9B3C-F3E1-41E2-AEEC-D2C170548385}" type="presOf" srcId="{5CF545E6-6A23-4EE3-A813-C11E578139FA}" destId="{EDFDB292-A1BB-428D-9DFB-DC351CDCC710}" srcOrd="0" destOrd="0" presId="urn:microsoft.com/office/officeart/2005/8/layout/vList2"/>
    <dgm:cxn modelId="{93F63D54-F604-4CF5-9D1D-FD05F9064D7B}" type="presOf" srcId="{BBE82296-D7BC-4A84-A5C1-6DA32F0D817C}" destId="{D07A6D0A-15B4-42FC-85A6-38E996967C5C}" srcOrd="0" destOrd="0" presId="urn:microsoft.com/office/officeart/2005/8/layout/vList2"/>
    <dgm:cxn modelId="{03D482E3-7A08-4392-9675-D46E1A2B66C9}" type="presOf" srcId="{09DAB3B6-6452-4654-86C1-2751991EC4D1}" destId="{9FA9A6ED-8B4C-485D-861A-6DC155AFD59B}" srcOrd="0" destOrd="0" presId="urn:microsoft.com/office/officeart/2005/8/layout/vList2"/>
    <dgm:cxn modelId="{D925EBF0-6F82-4F16-ADAA-A1C975545EA0}" srcId="{C246FD2B-FEBE-42EF-8F5D-22EBC516509E}" destId="{BBE82296-D7BC-4A84-A5C1-6DA32F0D817C}" srcOrd="1" destOrd="0" parTransId="{685941ED-FEC4-48E3-9A8C-836D792418AC}" sibTransId="{0F316520-67AD-4138-8E03-444B67B0F645}"/>
    <dgm:cxn modelId="{26850E0C-EC20-4007-8A4A-4A1696566EF6}" type="presParOf" srcId="{E13B53A6-D93A-480A-9F82-04E4BFB061FD}" destId="{9FA9A6ED-8B4C-485D-861A-6DC155AFD59B}" srcOrd="0" destOrd="0" presId="urn:microsoft.com/office/officeart/2005/8/layout/vList2"/>
    <dgm:cxn modelId="{1CEC6D6A-0918-4ACB-A364-1096A4204B11}" type="presParOf" srcId="{E13B53A6-D93A-480A-9F82-04E4BFB061FD}" destId="{D4F968E2-DB0C-46C7-A21B-B25CEE794B7F}" srcOrd="1" destOrd="0" presId="urn:microsoft.com/office/officeart/2005/8/layout/vList2"/>
    <dgm:cxn modelId="{A4A0D8DF-4BAF-4D1D-B9B1-1C89B188D876}" type="presParOf" srcId="{E13B53A6-D93A-480A-9F82-04E4BFB061FD}" destId="{D07A6D0A-15B4-42FC-85A6-38E996967C5C}" srcOrd="2" destOrd="0" presId="urn:microsoft.com/office/officeart/2005/8/layout/vList2"/>
    <dgm:cxn modelId="{B2D36C9A-8376-485E-99F9-864942EBE66C}" type="presParOf" srcId="{E13B53A6-D93A-480A-9F82-04E4BFB061FD}" destId="{EDFDB292-A1BB-428D-9DFB-DC351CDCC71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93ECD2D-7859-443A-9224-66A10A6FA0F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523B04C-C0FA-47B8-9925-8790C06099B4}">
      <dgm:prSet/>
      <dgm:spPr/>
      <dgm:t>
        <a:bodyPr/>
        <a:lstStyle/>
        <a:p>
          <a:r>
            <a:rPr lang="en-US"/>
            <a:t>It’s a platform that handles all the process consumptive tasks like batch processing, interactive or iterative real-time processing, graph conversions, and visualization, etc.</a:t>
          </a:r>
        </a:p>
      </dgm:t>
    </dgm:pt>
    <dgm:pt modelId="{314591F7-A120-4975-BDC0-6ACB70F8FFB5}" type="parTrans" cxnId="{7BC52021-8221-4720-9AC8-9166B67A51A9}">
      <dgm:prSet/>
      <dgm:spPr/>
      <dgm:t>
        <a:bodyPr/>
        <a:lstStyle/>
        <a:p>
          <a:endParaRPr lang="en-US"/>
        </a:p>
      </dgm:t>
    </dgm:pt>
    <dgm:pt modelId="{FC8225AF-015D-4777-B00C-6EFC68279BD9}" type="sibTrans" cxnId="{7BC52021-8221-4720-9AC8-9166B67A51A9}">
      <dgm:prSet/>
      <dgm:spPr/>
      <dgm:t>
        <a:bodyPr/>
        <a:lstStyle/>
        <a:p>
          <a:endParaRPr lang="en-US"/>
        </a:p>
      </dgm:t>
    </dgm:pt>
    <dgm:pt modelId="{87A6B2DE-F20F-43F6-A9E6-E717E6C53188}">
      <dgm:prSet/>
      <dgm:spPr/>
      <dgm:t>
        <a:bodyPr/>
        <a:lstStyle/>
        <a:p>
          <a:r>
            <a:rPr lang="en-US"/>
            <a:t>It consumes in memory resources hence, thus being faster than the prior in terms of optimization.</a:t>
          </a:r>
        </a:p>
      </dgm:t>
    </dgm:pt>
    <dgm:pt modelId="{06831943-6AA3-4CAF-A447-84EA7009E795}" type="parTrans" cxnId="{DB4B63C2-98CB-424A-B448-E88131F7F590}">
      <dgm:prSet/>
      <dgm:spPr/>
      <dgm:t>
        <a:bodyPr/>
        <a:lstStyle/>
        <a:p>
          <a:endParaRPr lang="en-US"/>
        </a:p>
      </dgm:t>
    </dgm:pt>
    <dgm:pt modelId="{B65E4905-7B9A-4F57-A33D-E9854495EE2C}" type="sibTrans" cxnId="{DB4B63C2-98CB-424A-B448-E88131F7F590}">
      <dgm:prSet/>
      <dgm:spPr/>
      <dgm:t>
        <a:bodyPr/>
        <a:lstStyle/>
        <a:p>
          <a:endParaRPr lang="en-US"/>
        </a:p>
      </dgm:t>
    </dgm:pt>
    <dgm:pt modelId="{2AA2A838-5F43-4085-999A-AE2D7B2985AE}">
      <dgm:prSet/>
      <dgm:spPr/>
      <dgm:t>
        <a:bodyPr/>
        <a:lstStyle/>
        <a:p>
          <a:r>
            <a:rPr lang="en-US"/>
            <a:t>Spark is best suited for real-time data whereas Hadoop is best suited for structured data or batch processing, hence both are used in most of the companies interchangeably.</a:t>
          </a:r>
        </a:p>
      </dgm:t>
    </dgm:pt>
    <dgm:pt modelId="{82486F8D-26CC-411D-9C16-D85D0E8D2D9B}" type="parTrans" cxnId="{00AE5322-F220-43E3-895A-4CB2D062D6E4}">
      <dgm:prSet/>
      <dgm:spPr/>
      <dgm:t>
        <a:bodyPr/>
        <a:lstStyle/>
        <a:p>
          <a:endParaRPr lang="en-US"/>
        </a:p>
      </dgm:t>
    </dgm:pt>
    <dgm:pt modelId="{9480CC80-3811-4ED1-9A31-DD093551FDA1}" type="sibTrans" cxnId="{00AE5322-F220-43E3-895A-4CB2D062D6E4}">
      <dgm:prSet/>
      <dgm:spPr/>
      <dgm:t>
        <a:bodyPr/>
        <a:lstStyle/>
        <a:p>
          <a:endParaRPr lang="en-US"/>
        </a:p>
      </dgm:t>
    </dgm:pt>
    <dgm:pt modelId="{02512766-E1E0-46E7-9A6B-1C5EEA07D88A}" type="pres">
      <dgm:prSet presAssocID="{693ECD2D-7859-443A-9224-66A10A6FA0F9}" presName="root" presStyleCnt="0">
        <dgm:presLayoutVars>
          <dgm:dir/>
          <dgm:resizeHandles val="exact"/>
        </dgm:presLayoutVars>
      </dgm:prSet>
      <dgm:spPr/>
    </dgm:pt>
    <dgm:pt modelId="{97D4F78F-7AAB-4405-BA6F-2663AF5A28C0}" type="pres">
      <dgm:prSet presAssocID="{2523B04C-C0FA-47B8-9925-8790C06099B4}" presName="compNode" presStyleCnt="0"/>
      <dgm:spPr/>
    </dgm:pt>
    <dgm:pt modelId="{7C56897C-8483-4014-9A4C-C47ED8310089}" type="pres">
      <dgm:prSet presAssocID="{2523B04C-C0FA-47B8-9925-8790C06099B4}" presName="bgRect" presStyleLbl="bgShp" presStyleIdx="0" presStyleCnt="3"/>
      <dgm:spPr/>
    </dgm:pt>
    <dgm:pt modelId="{CCA78899-4551-416E-9BE3-B7FE476EA550}" type="pres">
      <dgm:prSet presAssocID="{2523B04C-C0FA-47B8-9925-8790C06099B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lowchart"/>
        </a:ext>
      </dgm:extLst>
    </dgm:pt>
    <dgm:pt modelId="{D75D0C3B-9BDF-4D8B-8726-492CC12471DA}" type="pres">
      <dgm:prSet presAssocID="{2523B04C-C0FA-47B8-9925-8790C06099B4}" presName="spaceRect" presStyleCnt="0"/>
      <dgm:spPr/>
    </dgm:pt>
    <dgm:pt modelId="{EA8C22BB-D352-490A-B44C-81BDEA49B00C}" type="pres">
      <dgm:prSet presAssocID="{2523B04C-C0FA-47B8-9925-8790C06099B4}" presName="parTx" presStyleLbl="revTx" presStyleIdx="0" presStyleCnt="3">
        <dgm:presLayoutVars>
          <dgm:chMax val="0"/>
          <dgm:chPref val="0"/>
        </dgm:presLayoutVars>
      </dgm:prSet>
      <dgm:spPr/>
    </dgm:pt>
    <dgm:pt modelId="{83699D87-A9A3-47DB-B18E-F91260650077}" type="pres">
      <dgm:prSet presAssocID="{FC8225AF-015D-4777-B00C-6EFC68279BD9}" presName="sibTrans" presStyleCnt="0"/>
      <dgm:spPr/>
    </dgm:pt>
    <dgm:pt modelId="{14F8CC44-526E-4683-B8C3-3F4BA5E34A99}" type="pres">
      <dgm:prSet presAssocID="{87A6B2DE-F20F-43F6-A9E6-E717E6C53188}" presName="compNode" presStyleCnt="0"/>
      <dgm:spPr/>
    </dgm:pt>
    <dgm:pt modelId="{4A042A7A-44EA-44AF-B4B1-C8AC2574BB99}" type="pres">
      <dgm:prSet presAssocID="{87A6B2DE-F20F-43F6-A9E6-E717E6C53188}" presName="bgRect" presStyleLbl="bgShp" presStyleIdx="1" presStyleCnt="3"/>
      <dgm:spPr/>
    </dgm:pt>
    <dgm:pt modelId="{E2095B5E-F678-4C1C-AA45-2C9E8FE1187D}" type="pres">
      <dgm:prSet presAssocID="{87A6B2DE-F20F-43F6-A9E6-E717E6C5318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ocessor"/>
        </a:ext>
      </dgm:extLst>
    </dgm:pt>
    <dgm:pt modelId="{6DC17A96-7FC7-4020-BF86-9F8A01742451}" type="pres">
      <dgm:prSet presAssocID="{87A6B2DE-F20F-43F6-A9E6-E717E6C53188}" presName="spaceRect" presStyleCnt="0"/>
      <dgm:spPr/>
    </dgm:pt>
    <dgm:pt modelId="{10714293-C9DA-4AEE-814E-3B0B2D9C2F56}" type="pres">
      <dgm:prSet presAssocID="{87A6B2DE-F20F-43F6-A9E6-E717E6C53188}" presName="parTx" presStyleLbl="revTx" presStyleIdx="1" presStyleCnt="3">
        <dgm:presLayoutVars>
          <dgm:chMax val="0"/>
          <dgm:chPref val="0"/>
        </dgm:presLayoutVars>
      </dgm:prSet>
      <dgm:spPr/>
    </dgm:pt>
    <dgm:pt modelId="{4860B140-F782-4075-8C42-D9AC12301B64}" type="pres">
      <dgm:prSet presAssocID="{B65E4905-7B9A-4F57-A33D-E9854495EE2C}" presName="sibTrans" presStyleCnt="0"/>
      <dgm:spPr/>
    </dgm:pt>
    <dgm:pt modelId="{4AC7288A-6B32-4B7C-ABEF-B6902D628C3A}" type="pres">
      <dgm:prSet presAssocID="{2AA2A838-5F43-4085-999A-AE2D7B2985AE}" presName="compNode" presStyleCnt="0"/>
      <dgm:spPr/>
    </dgm:pt>
    <dgm:pt modelId="{773B4EDE-FD73-47A8-9636-65F80441B613}" type="pres">
      <dgm:prSet presAssocID="{2AA2A838-5F43-4085-999A-AE2D7B2985AE}" presName="bgRect" presStyleLbl="bgShp" presStyleIdx="2" presStyleCnt="3"/>
      <dgm:spPr/>
    </dgm:pt>
    <dgm:pt modelId="{E1595F5D-B6CB-4DB1-8CA6-1B8843296C7B}" type="pres">
      <dgm:prSet presAssocID="{2AA2A838-5F43-4085-999A-AE2D7B2985A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tabase"/>
        </a:ext>
      </dgm:extLst>
    </dgm:pt>
    <dgm:pt modelId="{05E393CB-0DD1-4ED6-BF61-7ADE33BA2301}" type="pres">
      <dgm:prSet presAssocID="{2AA2A838-5F43-4085-999A-AE2D7B2985AE}" presName="spaceRect" presStyleCnt="0"/>
      <dgm:spPr/>
    </dgm:pt>
    <dgm:pt modelId="{47D39B17-6B61-48B2-9AF2-2F88D4A0996F}" type="pres">
      <dgm:prSet presAssocID="{2AA2A838-5F43-4085-999A-AE2D7B2985AE}" presName="parTx" presStyleLbl="revTx" presStyleIdx="2" presStyleCnt="3">
        <dgm:presLayoutVars>
          <dgm:chMax val="0"/>
          <dgm:chPref val="0"/>
        </dgm:presLayoutVars>
      </dgm:prSet>
      <dgm:spPr/>
    </dgm:pt>
  </dgm:ptLst>
  <dgm:cxnLst>
    <dgm:cxn modelId="{47B82303-1A80-4F16-BA8B-205CCF015979}" type="presOf" srcId="{2AA2A838-5F43-4085-999A-AE2D7B2985AE}" destId="{47D39B17-6B61-48B2-9AF2-2F88D4A0996F}" srcOrd="0" destOrd="0" presId="urn:microsoft.com/office/officeart/2018/2/layout/IconVerticalSolidList"/>
    <dgm:cxn modelId="{C8A47310-DE7E-4D50-B012-08433A33E640}" type="presOf" srcId="{2523B04C-C0FA-47B8-9925-8790C06099B4}" destId="{EA8C22BB-D352-490A-B44C-81BDEA49B00C}" srcOrd="0" destOrd="0" presId="urn:microsoft.com/office/officeart/2018/2/layout/IconVerticalSolidList"/>
    <dgm:cxn modelId="{7BC52021-8221-4720-9AC8-9166B67A51A9}" srcId="{693ECD2D-7859-443A-9224-66A10A6FA0F9}" destId="{2523B04C-C0FA-47B8-9925-8790C06099B4}" srcOrd="0" destOrd="0" parTransId="{314591F7-A120-4975-BDC0-6ACB70F8FFB5}" sibTransId="{FC8225AF-015D-4777-B00C-6EFC68279BD9}"/>
    <dgm:cxn modelId="{00AE5322-F220-43E3-895A-4CB2D062D6E4}" srcId="{693ECD2D-7859-443A-9224-66A10A6FA0F9}" destId="{2AA2A838-5F43-4085-999A-AE2D7B2985AE}" srcOrd="2" destOrd="0" parTransId="{82486F8D-26CC-411D-9C16-D85D0E8D2D9B}" sibTransId="{9480CC80-3811-4ED1-9A31-DD093551FDA1}"/>
    <dgm:cxn modelId="{02DBDD86-3FC9-46A5-AB6A-13F2D2659B9C}" type="presOf" srcId="{693ECD2D-7859-443A-9224-66A10A6FA0F9}" destId="{02512766-E1E0-46E7-9A6B-1C5EEA07D88A}" srcOrd="0" destOrd="0" presId="urn:microsoft.com/office/officeart/2018/2/layout/IconVerticalSolidList"/>
    <dgm:cxn modelId="{DB4B63C2-98CB-424A-B448-E88131F7F590}" srcId="{693ECD2D-7859-443A-9224-66A10A6FA0F9}" destId="{87A6B2DE-F20F-43F6-A9E6-E717E6C53188}" srcOrd="1" destOrd="0" parTransId="{06831943-6AA3-4CAF-A447-84EA7009E795}" sibTransId="{B65E4905-7B9A-4F57-A33D-E9854495EE2C}"/>
    <dgm:cxn modelId="{119927C6-B1DE-4598-9DCF-7059CDA21031}" type="presOf" srcId="{87A6B2DE-F20F-43F6-A9E6-E717E6C53188}" destId="{10714293-C9DA-4AEE-814E-3B0B2D9C2F56}" srcOrd="0" destOrd="0" presId="urn:microsoft.com/office/officeart/2018/2/layout/IconVerticalSolidList"/>
    <dgm:cxn modelId="{F3F998D9-3200-4E51-8037-01D7971759D1}" type="presParOf" srcId="{02512766-E1E0-46E7-9A6B-1C5EEA07D88A}" destId="{97D4F78F-7AAB-4405-BA6F-2663AF5A28C0}" srcOrd="0" destOrd="0" presId="urn:microsoft.com/office/officeart/2018/2/layout/IconVerticalSolidList"/>
    <dgm:cxn modelId="{22FC8399-AF10-46B1-9AD8-2CD337283AB9}" type="presParOf" srcId="{97D4F78F-7AAB-4405-BA6F-2663AF5A28C0}" destId="{7C56897C-8483-4014-9A4C-C47ED8310089}" srcOrd="0" destOrd="0" presId="urn:microsoft.com/office/officeart/2018/2/layout/IconVerticalSolidList"/>
    <dgm:cxn modelId="{6C4CFD94-3CED-41C9-BEB8-5D6DCCACCE28}" type="presParOf" srcId="{97D4F78F-7AAB-4405-BA6F-2663AF5A28C0}" destId="{CCA78899-4551-416E-9BE3-B7FE476EA550}" srcOrd="1" destOrd="0" presId="urn:microsoft.com/office/officeart/2018/2/layout/IconVerticalSolidList"/>
    <dgm:cxn modelId="{AF612A59-5E5A-4737-A101-1BB2FEBC8414}" type="presParOf" srcId="{97D4F78F-7AAB-4405-BA6F-2663AF5A28C0}" destId="{D75D0C3B-9BDF-4D8B-8726-492CC12471DA}" srcOrd="2" destOrd="0" presId="urn:microsoft.com/office/officeart/2018/2/layout/IconVerticalSolidList"/>
    <dgm:cxn modelId="{DDAA9C75-38EB-4F6A-8018-C76C192837FF}" type="presParOf" srcId="{97D4F78F-7AAB-4405-BA6F-2663AF5A28C0}" destId="{EA8C22BB-D352-490A-B44C-81BDEA49B00C}" srcOrd="3" destOrd="0" presId="urn:microsoft.com/office/officeart/2018/2/layout/IconVerticalSolidList"/>
    <dgm:cxn modelId="{B9928C0A-0D59-4B75-B20E-18727D333A61}" type="presParOf" srcId="{02512766-E1E0-46E7-9A6B-1C5EEA07D88A}" destId="{83699D87-A9A3-47DB-B18E-F91260650077}" srcOrd="1" destOrd="0" presId="urn:microsoft.com/office/officeart/2018/2/layout/IconVerticalSolidList"/>
    <dgm:cxn modelId="{FBCD9BEC-215C-4592-900F-67B28F24A968}" type="presParOf" srcId="{02512766-E1E0-46E7-9A6B-1C5EEA07D88A}" destId="{14F8CC44-526E-4683-B8C3-3F4BA5E34A99}" srcOrd="2" destOrd="0" presId="urn:microsoft.com/office/officeart/2018/2/layout/IconVerticalSolidList"/>
    <dgm:cxn modelId="{2B1DD0B0-FEBC-408D-B0C2-7584FA57E90C}" type="presParOf" srcId="{14F8CC44-526E-4683-B8C3-3F4BA5E34A99}" destId="{4A042A7A-44EA-44AF-B4B1-C8AC2574BB99}" srcOrd="0" destOrd="0" presId="urn:microsoft.com/office/officeart/2018/2/layout/IconVerticalSolidList"/>
    <dgm:cxn modelId="{D39C2CFF-BC4D-4566-AB14-3F8DF20FC9B5}" type="presParOf" srcId="{14F8CC44-526E-4683-B8C3-3F4BA5E34A99}" destId="{E2095B5E-F678-4C1C-AA45-2C9E8FE1187D}" srcOrd="1" destOrd="0" presId="urn:microsoft.com/office/officeart/2018/2/layout/IconVerticalSolidList"/>
    <dgm:cxn modelId="{B0E7AD47-81CC-4D35-BA16-B92CE5ECA90B}" type="presParOf" srcId="{14F8CC44-526E-4683-B8C3-3F4BA5E34A99}" destId="{6DC17A96-7FC7-4020-BF86-9F8A01742451}" srcOrd="2" destOrd="0" presId="urn:microsoft.com/office/officeart/2018/2/layout/IconVerticalSolidList"/>
    <dgm:cxn modelId="{4535075D-1E91-419B-B2A4-DE0A71494B16}" type="presParOf" srcId="{14F8CC44-526E-4683-B8C3-3F4BA5E34A99}" destId="{10714293-C9DA-4AEE-814E-3B0B2D9C2F56}" srcOrd="3" destOrd="0" presId="urn:microsoft.com/office/officeart/2018/2/layout/IconVerticalSolidList"/>
    <dgm:cxn modelId="{A7995342-B011-4705-A9AE-5DE196E84500}" type="presParOf" srcId="{02512766-E1E0-46E7-9A6B-1C5EEA07D88A}" destId="{4860B140-F782-4075-8C42-D9AC12301B64}" srcOrd="3" destOrd="0" presId="urn:microsoft.com/office/officeart/2018/2/layout/IconVerticalSolidList"/>
    <dgm:cxn modelId="{134B7F77-5D50-4033-920A-495AA718E951}" type="presParOf" srcId="{02512766-E1E0-46E7-9A6B-1C5EEA07D88A}" destId="{4AC7288A-6B32-4B7C-ABEF-B6902D628C3A}" srcOrd="4" destOrd="0" presId="urn:microsoft.com/office/officeart/2018/2/layout/IconVerticalSolidList"/>
    <dgm:cxn modelId="{3774C3FA-4351-488D-A5F2-069847E8E68D}" type="presParOf" srcId="{4AC7288A-6B32-4B7C-ABEF-B6902D628C3A}" destId="{773B4EDE-FD73-47A8-9636-65F80441B613}" srcOrd="0" destOrd="0" presId="urn:microsoft.com/office/officeart/2018/2/layout/IconVerticalSolidList"/>
    <dgm:cxn modelId="{C5F3E49C-C817-495B-B351-EA57CBC3F38D}" type="presParOf" srcId="{4AC7288A-6B32-4B7C-ABEF-B6902D628C3A}" destId="{E1595F5D-B6CB-4DB1-8CA6-1B8843296C7B}" srcOrd="1" destOrd="0" presId="urn:microsoft.com/office/officeart/2018/2/layout/IconVerticalSolidList"/>
    <dgm:cxn modelId="{545A01FA-11D7-4A70-AC4D-E902400C2C2F}" type="presParOf" srcId="{4AC7288A-6B32-4B7C-ABEF-B6902D628C3A}" destId="{05E393CB-0DD1-4ED6-BF61-7ADE33BA2301}" srcOrd="2" destOrd="0" presId="urn:microsoft.com/office/officeart/2018/2/layout/IconVerticalSolidList"/>
    <dgm:cxn modelId="{5E2EF558-F19E-4D90-BB71-7C8AFE193147}" type="presParOf" srcId="{4AC7288A-6B32-4B7C-ABEF-B6902D628C3A}" destId="{47D39B17-6B61-48B2-9AF2-2F88D4A0996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7CB1A9C-7646-4D7C-A327-BBFF35FCC77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423D960-A407-432C-9F52-757CF893FD9F}">
      <dgm:prSet/>
      <dgm:spPr/>
      <dgm:t>
        <a:bodyPr/>
        <a:lstStyle/>
        <a:p>
          <a:r>
            <a:rPr lang="en-US"/>
            <a:t>It’s a NoSQL database which supports all kinds of data and thus capable of handling anything of Hadoop Database. It provides capabilities of Google’s BigTable, thus able to work on Big Data sets effectively.</a:t>
          </a:r>
        </a:p>
      </dgm:t>
    </dgm:pt>
    <dgm:pt modelId="{E3B93F9B-4E19-4DC5-B75F-2AA1A63288F0}" type="parTrans" cxnId="{86734985-FB1C-40AA-91A8-82B3A5A17D0B}">
      <dgm:prSet/>
      <dgm:spPr/>
      <dgm:t>
        <a:bodyPr/>
        <a:lstStyle/>
        <a:p>
          <a:endParaRPr lang="en-US"/>
        </a:p>
      </dgm:t>
    </dgm:pt>
    <dgm:pt modelId="{0F5553AF-3F63-42EA-A677-671E3B1F56ED}" type="sibTrans" cxnId="{86734985-FB1C-40AA-91A8-82B3A5A17D0B}">
      <dgm:prSet/>
      <dgm:spPr/>
      <dgm:t>
        <a:bodyPr/>
        <a:lstStyle/>
        <a:p>
          <a:endParaRPr lang="en-US"/>
        </a:p>
      </dgm:t>
    </dgm:pt>
    <dgm:pt modelId="{EFC88CAE-4566-4B83-9A85-654797BF58B5}">
      <dgm:prSet/>
      <dgm:spPr/>
      <dgm:t>
        <a:bodyPr/>
        <a:lstStyle/>
        <a:p>
          <a:r>
            <a:rPr lang="en-US"/>
            <a:t>At times where we need to search or retrieve the occurrences of something small in a huge database, the request must be processed within a short quick span of time. At such times, HBase comes handy as it gives us a tolerant way of storing limited data</a:t>
          </a:r>
        </a:p>
      </dgm:t>
    </dgm:pt>
    <dgm:pt modelId="{93337F21-C6CE-460F-ADE9-3B2FDBF5BB5D}" type="parTrans" cxnId="{96D07FCC-74BD-4D28-B077-D8F570C6EACE}">
      <dgm:prSet/>
      <dgm:spPr/>
      <dgm:t>
        <a:bodyPr/>
        <a:lstStyle/>
        <a:p>
          <a:endParaRPr lang="en-US"/>
        </a:p>
      </dgm:t>
    </dgm:pt>
    <dgm:pt modelId="{C6E45541-2CCF-469C-8FF0-232E46CAE88F}" type="sibTrans" cxnId="{96D07FCC-74BD-4D28-B077-D8F570C6EACE}">
      <dgm:prSet/>
      <dgm:spPr/>
      <dgm:t>
        <a:bodyPr/>
        <a:lstStyle/>
        <a:p>
          <a:endParaRPr lang="en-US"/>
        </a:p>
      </dgm:t>
    </dgm:pt>
    <dgm:pt modelId="{AAA3B0D5-C0F7-43F9-AB45-1D996FA5F7B9}" type="pres">
      <dgm:prSet presAssocID="{27CB1A9C-7646-4D7C-A327-BBFF35FCC77E}" presName="linear" presStyleCnt="0">
        <dgm:presLayoutVars>
          <dgm:animLvl val="lvl"/>
          <dgm:resizeHandles val="exact"/>
        </dgm:presLayoutVars>
      </dgm:prSet>
      <dgm:spPr/>
    </dgm:pt>
    <dgm:pt modelId="{32316906-43B3-4F2A-8630-5C2FE09FA21E}" type="pres">
      <dgm:prSet presAssocID="{6423D960-A407-432C-9F52-757CF893FD9F}" presName="parentText" presStyleLbl="node1" presStyleIdx="0" presStyleCnt="2">
        <dgm:presLayoutVars>
          <dgm:chMax val="0"/>
          <dgm:bulletEnabled val="1"/>
        </dgm:presLayoutVars>
      </dgm:prSet>
      <dgm:spPr/>
    </dgm:pt>
    <dgm:pt modelId="{973A1915-B2F6-4798-9317-8CE6C59C80D7}" type="pres">
      <dgm:prSet presAssocID="{0F5553AF-3F63-42EA-A677-671E3B1F56ED}" presName="spacer" presStyleCnt="0"/>
      <dgm:spPr/>
    </dgm:pt>
    <dgm:pt modelId="{CCA8A1DF-5D68-42A0-98F9-EABD8F903EE1}" type="pres">
      <dgm:prSet presAssocID="{EFC88CAE-4566-4B83-9A85-654797BF58B5}" presName="parentText" presStyleLbl="node1" presStyleIdx="1" presStyleCnt="2">
        <dgm:presLayoutVars>
          <dgm:chMax val="0"/>
          <dgm:bulletEnabled val="1"/>
        </dgm:presLayoutVars>
      </dgm:prSet>
      <dgm:spPr/>
    </dgm:pt>
  </dgm:ptLst>
  <dgm:cxnLst>
    <dgm:cxn modelId="{50E75A28-FAB5-47D4-8BD0-E03663803B90}" type="presOf" srcId="{27CB1A9C-7646-4D7C-A327-BBFF35FCC77E}" destId="{AAA3B0D5-C0F7-43F9-AB45-1D996FA5F7B9}" srcOrd="0" destOrd="0" presId="urn:microsoft.com/office/officeart/2005/8/layout/vList2"/>
    <dgm:cxn modelId="{86734985-FB1C-40AA-91A8-82B3A5A17D0B}" srcId="{27CB1A9C-7646-4D7C-A327-BBFF35FCC77E}" destId="{6423D960-A407-432C-9F52-757CF893FD9F}" srcOrd="0" destOrd="0" parTransId="{E3B93F9B-4E19-4DC5-B75F-2AA1A63288F0}" sibTransId="{0F5553AF-3F63-42EA-A677-671E3B1F56ED}"/>
    <dgm:cxn modelId="{15A6EFAE-741C-42CE-90AB-BF2AEECB1346}" type="presOf" srcId="{6423D960-A407-432C-9F52-757CF893FD9F}" destId="{32316906-43B3-4F2A-8630-5C2FE09FA21E}" srcOrd="0" destOrd="0" presId="urn:microsoft.com/office/officeart/2005/8/layout/vList2"/>
    <dgm:cxn modelId="{480114B6-3704-4BD7-AC11-88118833DF54}" type="presOf" srcId="{EFC88CAE-4566-4B83-9A85-654797BF58B5}" destId="{CCA8A1DF-5D68-42A0-98F9-EABD8F903EE1}" srcOrd="0" destOrd="0" presId="urn:microsoft.com/office/officeart/2005/8/layout/vList2"/>
    <dgm:cxn modelId="{96D07FCC-74BD-4D28-B077-D8F570C6EACE}" srcId="{27CB1A9C-7646-4D7C-A327-BBFF35FCC77E}" destId="{EFC88CAE-4566-4B83-9A85-654797BF58B5}" srcOrd="1" destOrd="0" parTransId="{93337F21-C6CE-460F-ADE9-3B2FDBF5BB5D}" sibTransId="{C6E45541-2CCF-469C-8FF0-232E46CAE88F}"/>
    <dgm:cxn modelId="{13FCC482-D2CE-42D8-BD0B-15A67F458235}" type="presParOf" srcId="{AAA3B0D5-C0F7-43F9-AB45-1D996FA5F7B9}" destId="{32316906-43B3-4F2A-8630-5C2FE09FA21E}" srcOrd="0" destOrd="0" presId="urn:microsoft.com/office/officeart/2005/8/layout/vList2"/>
    <dgm:cxn modelId="{7F235179-7A63-463E-927E-087FE4A48518}" type="presParOf" srcId="{AAA3B0D5-C0F7-43F9-AB45-1D996FA5F7B9}" destId="{973A1915-B2F6-4798-9317-8CE6C59C80D7}" srcOrd="1" destOrd="0" presId="urn:microsoft.com/office/officeart/2005/8/layout/vList2"/>
    <dgm:cxn modelId="{E9F783F9-4EF5-441E-8897-ABFC88176B28}" type="presParOf" srcId="{AAA3B0D5-C0F7-43F9-AB45-1D996FA5F7B9}" destId="{CCA8A1DF-5D68-42A0-98F9-EABD8F903EE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2772509-E450-4547-B7A4-0D684B9E53F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FFCB137-B517-4479-8377-C79A1CEE5F92}">
      <dgm:prSet/>
      <dgm:spPr/>
      <dgm:t>
        <a:bodyPr/>
        <a:lstStyle/>
        <a:p>
          <a:r>
            <a:rPr lang="en-US" b="1"/>
            <a:t>Solr, Lucene</a:t>
          </a:r>
          <a:r>
            <a:rPr lang="en-US"/>
            <a:t>: These are the two services that perform the task of searching and indexing with the help of some java libraries, especially Lucene is based on Java which allows spell check mechanism, as well. However, Lucene is driven by Solr.</a:t>
          </a:r>
        </a:p>
      </dgm:t>
    </dgm:pt>
    <dgm:pt modelId="{5748D56B-6DBF-4A4C-8244-5354FBE1ABCF}" type="parTrans" cxnId="{B50DF0CC-884C-4711-B4DA-CB7642D8E521}">
      <dgm:prSet/>
      <dgm:spPr/>
      <dgm:t>
        <a:bodyPr/>
        <a:lstStyle/>
        <a:p>
          <a:endParaRPr lang="en-US"/>
        </a:p>
      </dgm:t>
    </dgm:pt>
    <dgm:pt modelId="{C991F3BA-04F0-45CA-BE1B-1EFFA7CA911B}" type="sibTrans" cxnId="{B50DF0CC-884C-4711-B4DA-CB7642D8E521}">
      <dgm:prSet/>
      <dgm:spPr/>
      <dgm:t>
        <a:bodyPr/>
        <a:lstStyle/>
        <a:p>
          <a:endParaRPr lang="en-US"/>
        </a:p>
      </dgm:t>
    </dgm:pt>
    <dgm:pt modelId="{D581F236-1D4D-4349-9177-E91026D1CF54}">
      <dgm:prSet/>
      <dgm:spPr/>
      <dgm:t>
        <a:bodyPr/>
        <a:lstStyle/>
        <a:p>
          <a:r>
            <a:rPr lang="en-US" b="1"/>
            <a:t>Zookeeper</a:t>
          </a:r>
          <a:r>
            <a:rPr lang="en-US"/>
            <a:t>: There was a huge issue of management of coordination and synchronization among the resources or the components of Hadoop which resulted in inconsistency, often. Zookeeper overcame all the problems by performing synchronization, inter-component based communication, grouping, and maintenance.</a:t>
          </a:r>
        </a:p>
      </dgm:t>
    </dgm:pt>
    <dgm:pt modelId="{A0621184-9D11-4CC7-863F-E8F00B8CD56C}" type="parTrans" cxnId="{3694F9F2-2D4F-4C43-B7FB-0B715FCFAE22}">
      <dgm:prSet/>
      <dgm:spPr/>
      <dgm:t>
        <a:bodyPr/>
        <a:lstStyle/>
        <a:p>
          <a:endParaRPr lang="en-US"/>
        </a:p>
      </dgm:t>
    </dgm:pt>
    <dgm:pt modelId="{B772365B-8092-467E-AC1C-28B0812B4AF7}" type="sibTrans" cxnId="{3694F9F2-2D4F-4C43-B7FB-0B715FCFAE22}">
      <dgm:prSet/>
      <dgm:spPr/>
      <dgm:t>
        <a:bodyPr/>
        <a:lstStyle/>
        <a:p>
          <a:endParaRPr lang="en-US"/>
        </a:p>
      </dgm:t>
    </dgm:pt>
    <dgm:pt modelId="{A8C4328A-14E2-43FA-B44D-4C84278F8AFA}">
      <dgm:prSet/>
      <dgm:spPr/>
      <dgm:t>
        <a:bodyPr/>
        <a:lstStyle/>
        <a:p>
          <a:r>
            <a:rPr lang="en-US" b="1"/>
            <a:t>Oozie</a:t>
          </a:r>
          <a:r>
            <a:rPr lang="en-US"/>
            <a:t>: Oozie simply performs the task of a scheduler, thus scheduling jobs and binding them together as a single unit. There is two kinds of jobs .i.e Oozie workflow and Oozie coordinator jobs. Oozie workflow is the jobs that need to be executed in a sequentially ordered manner whereas Oozie Coordinator jobs are those that are triggered when some data or external stimulus is given to it.</a:t>
          </a:r>
        </a:p>
      </dgm:t>
    </dgm:pt>
    <dgm:pt modelId="{5003C581-2040-4773-B7AE-DBDBF07FD43E}" type="parTrans" cxnId="{8E875745-784B-4425-B591-74EFE601EC38}">
      <dgm:prSet/>
      <dgm:spPr/>
      <dgm:t>
        <a:bodyPr/>
        <a:lstStyle/>
        <a:p>
          <a:endParaRPr lang="en-US"/>
        </a:p>
      </dgm:t>
    </dgm:pt>
    <dgm:pt modelId="{397BAA90-D7E4-44F3-B1BA-A41298D18F20}" type="sibTrans" cxnId="{8E875745-784B-4425-B591-74EFE601EC38}">
      <dgm:prSet/>
      <dgm:spPr/>
      <dgm:t>
        <a:bodyPr/>
        <a:lstStyle/>
        <a:p>
          <a:endParaRPr lang="en-US"/>
        </a:p>
      </dgm:t>
    </dgm:pt>
    <dgm:pt modelId="{543B9E41-81EB-4512-BEF3-A5563CB06674}" type="pres">
      <dgm:prSet presAssocID="{42772509-E450-4547-B7A4-0D684B9E53FC}" presName="linear" presStyleCnt="0">
        <dgm:presLayoutVars>
          <dgm:animLvl val="lvl"/>
          <dgm:resizeHandles val="exact"/>
        </dgm:presLayoutVars>
      </dgm:prSet>
      <dgm:spPr/>
    </dgm:pt>
    <dgm:pt modelId="{34D9C6C9-8464-46C3-9538-951C65C896D5}" type="pres">
      <dgm:prSet presAssocID="{3FFCB137-B517-4479-8377-C79A1CEE5F92}" presName="parentText" presStyleLbl="node1" presStyleIdx="0" presStyleCnt="3">
        <dgm:presLayoutVars>
          <dgm:chMax val="0"/>
          <dgm:bulletEnabled val="1"/>
        </dgm:presLayoutVars>
      </dgm:prSet>
      <dgm:spPr/>
    </dgm:pt>
    <dgm:pt modelId="{6444C38B-56D2-41F1-8E0A-2FD43BB41BE5}" type="pres">
      <dgm:prSet presAssocID="{C991F3BA-04F0-45CA-BE1B-1EFFA7CA911B}" presName="spacer" presStyleCnt="0"/>
      <dgm:spPr/>
    </dgm:pt>
    <dgm:pt modelId="{9E0877B6-1B9F-4945-B33F-E6C1EE0717D7}" type="pres">
      <dgm:prSet presAssocID="{D581F236-1D4D-4349-9177-E91026D1CF54}" presName="parentText" presStyleLbl="node1" presStyleIdx="1" presStyleCnt="3">
        <dgm:presLayoutVars>
          <dgm:chMax val="0"/>
          <dgm:bulletEnabled val="1"/>
        </dgm:presLayoutVars>
      </dgm:prSet>
      <dgm:spPr/>
    </dgm:pt>
    <dgm:pt modelId="{302D8AF7-7CA3-4861-A6F3-ED85494A545E}" type="pres">
      <dgm:prSet presAssocID="{B772365B-8092-467E-AC1C-28B0812B4AF7}" presName="spacer" presStyleCnt="0"/>
      <dgm:spPr/>
    </dgm:pt>
    <dgm:pt modelId="{82CDB4B5-7115-4045-8F54-337C45AA9D1E}" type="pres">
      <dgm:prSet presAssocID="{A8C4328A-14E2-43FA-B44D-4C84278F8AFA}" presName="parentText" presStyleLbl="node1" presStyleIdx="2" presStyleCnt="3">
        <dgm:presLayoutVars>
          <dgm:chMax val="0"/>
          <dgm:bulletEnabled val="1"/>
        </dgm:presLayoutVars>
      </dgm:prSet>
      <dgm:spPr/>
    </dgm:pt>
  </dgm:ptLst>
  <dgm:cxnLst>
    <dgm:cxn modelId="{6005C95B-7914-4F44-AF1E-5B5565AF9B43}" type="presOf" srcId="{3FFCB137-B517-4479-8377-C79A1CEE5F92}" destId="{34D9C6C9-8464-46C3-9538-951C65C896D5}" srcOrd="0" destOrd="0" presId="urn:microsoft.com/office/officeart/2005/8/layout/vList2"/>
    <dgm:cxn modelId="{438DD75F-9D92-435A-AB03-B244BB32C2E9}" type="presOf" srcId="{D581F236-1D4D-4349-9177-E91026D1CF54}" destId="{9E0877B6-1B9F-4945-B33F-E6C1EE0717D7}" srcOrd="0" destOrd="0" presId="urn:microsoft.com/office/officeart/2005/8/layout/vList2"/>
    <dgm:cxn modelId="{8E875745-784B-4425-B591-74EFE601EC38}" srcId="{42772509-E450-4547-B7A4-0D684B9E53FC}" destId="{A8C4328A-14E2-43FA-B44D-4C84278F8AFA}" srcOrd="2" destOrd="0" parTransId="{5003C581-2040-4773-B7AE-DBDBF07FD43E}" sibTransId="{397BAA90-D7E4-44F3-B1BA-A41298D18F20}"/>
    <dgm:cxn modelId="{01CB007C-DD0A-4801-AEBC-86BF06526776}" type="presOf" srcId="{42772509-E450-4547-B7A4-0D684B9E53FC}" destId="{543B9E41-81EB-4512-BEF3-A5563CB06674}" srcOrd="0" destOrd="0" presId="urn:microsoft.com/office/officeart/2005/8/layout/vList2"/>
    <dgm:cxn modelId="{B189EF8B-C480-4881-801D-CA535465F5C4}" type="presOf" srcId="{A8C4328A-14E2-43FA-B44D-4C84278F8AFA}" destId="{82CDB4B5-7115-4045-8F54-337C45AA9D1E}" srcOrd="0" destOrd="0" presId="urn:microsoft.com/office/officeart/2005/8/layout/vList2"/>
    <dgm:cxn modelId="{B50DF0CC-884C-4711-B4DA-CB7642D8E521}" srcId="{42772509-E450-4547-B7A4-0D684B9E53FC}" destId="{3FFCB137-B517-4479-8377-C79A1CEE5F92}" srcOrd="0" destOrd="0" parTransId="{5748D56B-6DBF-4A4C-8244-5354FBE1ABCF}" sibTransId="{C991F3BA-04F0-45CA-BE1B-1EFFA7CA911B}"/>
    <dgm:cxn modelId="{3694F9F2-2D4F-4C43-B7FB-0B715FCFAE22}" srcId="{42772509-E450-4547-B7A4-0D684B9E53FC}" destId="{D581F236-1D4D-4349-9177-E91026D1CF54}" srcOrd="1" destOrd="0" parTransId="{A0621184-9D11-4CC7-863F-E8F00B8CD56C}" sibTransId="{B772365B-8092-467E-AC1C-28B0812B4AF7}"/>
    <dgm:cxn modelId="{DB65706A-B908-4272-BFF8-36B24A60F312}" type="presParOf" srcId="{543B9E41-81EB-4512-BEF3-A5563CB06674}" destId="{34D9C6C9-8464-46C3-9538-951C65C896D5}" srcOrd="0" destOrd="0" presId="urn:microsoft.com/office/officeart/2005/8/layout/vList2"/>
    <dgm:cxn modelId="{53905647-0B73-492C-9A4D-847872E7D09B}" type="presParOf" srcId="{543B9E41-81EB-4512-BEF3-A5563CB06674}" destId="{6444C38B-56D2-41F1-8E0A-2FD43BB41BE5}" srcOrd="1" destOrd="0" presId="urn:microsoft.com/office/officeart/2005/8/layout/vList2"/>
    <dgm:cxn modelId="{D7650A07-C346-4F0D-9EAC-784267E49818}" type="presParOf" srcId="{543B9E41-81EB-4512-BEF3-A5563CB06674}" destId="{9E0877B6-1B9F-4945-B33F-E6C1EE0717D7}" srcOrd="2" destOrd="0" presId="urn:microsoft.com/office/officeart/2005/8/layout/vList2"/>
    <dgm:cxn modelId="{090AA2D0-4260-4672-8875-CC5611CA6FF7}" type="presParOf" srcId="{543B9E41-81EB-4512-BEF3-A5563CB06674}" destId="{302D8AF7-7CA3-4861-A6F3-ED85494A545E}" srcOrd="3" destOrd="0" presId="urn:microsoft.com/office/officeart/2005/8/layout/vList2"/>
    <dgm:cxn modelId="{EB14D98E-C788-43B4-8235-C99AC972F359}" type="presParOf" srcId="{543B9E41-81EB-4512-BEF3-A5563CB06674}" destId="{82CDB4B5-7115-4045-8F54-337C45AA9D1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CF667F-2CDA-42A5-AD8C-9E642FB9E1A8}">
      <dsp:nvSpPr>
        <dsp:cNvPr id="0" name=""/>
        <dsp:cNvSpPr/>
      </dsp:nvSpPr>
      <dsp:spPr>
        <a:xfrm>
          <a:off x="0" y="6203"/>
          <a:ext cx="6666833" cy="2687636"/>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0" i="0" kern="1200"/>
            <a:t>Apache Hadoop is an open source framework intended to make interaction with </a:t>
          </a:r>
          <a:r>
            <a:rPr lang="en-US" sz="2300" b="1" i="0" u="sng" kern="1200"/>
            <a:t>big data</a:t>
          </a:r>
          <a:r>
            <a:rPr lang="en-US" sz="2300" b="0" i="0" kern="1200"/>
            <a:t> easier</a:t>
          </a:r>
          <a:endParaRPr lang="en-US" sz="2300" kern="1200"/>
        </a:p>
      </dsp:txBody>
      <dsp:txXfrm>
        <a:off x="131200" y="137403"/>
        <a:ext cx="6404433" cy="2425236"/>
      </dsp:txXfrm>
    </dsp:sp>
    <dsp:sp modelId="{C9C2A480-4EB8-4745-B95E-02FCF7555F4D}">
      <dsp:nvSpPr>
        <dsp:cNvPr id="0" name=""/>
        <dsp:cNvSpPr/>
      </dsp:nvSpPr>
      <dsp:spPr>
        <a:xfrm>
          <a:off x="0" y="2760080"/>
          <a:ext cx="6666833" cy="2687636"/>
        </a:xfrm>
        <a:prstGeom prst="roundRect">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0" i="1" kern="1200"/>
            <a:t>Hadoop Ecosystem </a:t>
          </a:r>
          <a:r>
            <a:rPr lang="en-US" sz="2300" b="0" i="0" kern="1200"/>
            <a:t>is a platform or a suite which provides various services to solve the big data problems. It includes Apache projects and various commercial tools and solutions. There are </a:t>
          </a:r>
          <a:r>
            <a:rPr lang="en-US" sz="2300" b="0" i="1" kern="1200"/>
            <a:t>four major elements of Hadoop</a:t>
          </a:r>
          <a:r>
            <a:rPr lang="en-US" sz="2300" b="0" i="0" kern="1200"/>
            <a:t> i.e. </a:t>
          </a:r>
          <a:r>
            <a:rPr lang="en-US" sz="2300" b="1" i="0" kern="1200"/>
            <a:t>HDFS, MapReduce, YARN, and Hadoop Common Utilities</a:t>
          </a:r>
          <a:r>
            <a:rPr lang="en-US" sz="2300" b="0" i="0" kern="1200"/>
            <a:t>.</a:t>
          </a:r>
          <a:endParaRPr lang="en-US" sz="2300" kern="1200"/>
        </a:p>
      </dsp:txBody>
      <dsp:txXfrm>
        <a:off x="131200" y="2891280"/>
        <a:ext cx="6404433" cy="24252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3B0F03-3813-4E3B-BC79-BF2D95F9A299}">
      <dsp:nvSpPr>
        <dsp:cNvPr id="0" name=""/>
        <dsp:cNvSpPr/>
      </dsp:nvSpPr>
      <dsp:spPr>
        <a:xfrm>
          <a:off x="0" y="170532"/>
          <a:ext cx="6666833" cy="1230693"/>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0" i="0" kern="1200"/>
            <a:t>Hadoop Common-A core component of Hadoop architecture. </a:t>
          </a:r>
          <a:endParaRPr lang="en-US" sz="2200" kern="1200"/>
        </a:p>
      </dsp:txBody>
      <dsp:txXfrm>
        <a:off x="60077" y="230609"/>
        <a:ext cx="6546679" cy="1110539"/>
      </dsp:txXfrm>
    </dsp:sp>
    <dsp:sp modelId="{A7A937F9-51F5-4FC8-8ABE-0CC791902CEF}">
      <dsp:nvSpPr>
        <dsp:cNvPr id="0" name=""/>
        <dsp:cNvSpPr/>
      </dsp:nvSpPr>
      <dsp:spPr>
        <a:xfrm>
          <a:off x="0" y="1464586"/>
          <a:ext cx="6666833" cy="1230693"/>
        </a:xfrm>
        <a:prstGeom prst="roundRect">
          <a:avLst/>
        </a:prstGeom>
        <a:gradFill rotWithShape="0">
          <a:gsLst>
            <a:gs pos="0">
              <a:schemeClr val="accent2">
                <a:hueOff val="2147871"/>
                <a:satOff val="-6164"/>
                <a:lumOff val="-9870"/>
                <a:alphaOff val="0"/>
                <a:satMod val="103000"/>
                <a:lumMod val="102000"/>
                <a:tint val="94000"/>
              </a:schemeClr>
            </a:gs>
            <a:gs pos="50000">
              <a:schemeClr val="accent2">
                <a:hueOff val="2147871"/>
                <a:satOff val="-6164"/>
                <a:lumOff val="-9870"/>
                <a:alphaOff val="0"/>
                <a:satMod val="110000"/>
                <a:lumMod val="100000"/>
                <a:shade val="100000"/>
              </a:schemeClr>
            </a:gs>
            <a:gs pos="100000">
              <a:schemeClr val="accent2">
                <a:hueOff val="2147871"/>
                <a:satOff val="-6164"/>
                <a:lumOff val="-987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0" i="0" kern="1200" dirty="0"/>
            <a:t>Hadoop Distributed File System (HDFS)-The primary data storage system for Hadoop. HDFS manages large data sets across multiple nodes. </a:t>
          </a:r>
          <a:endParaRPr lang="en-US" sz="2200" kern="1200" dirty="0"/>
        </a:p>
      </dsp:txBody>
      <dsp:txXfrm>
        <a:off x="60077" y="1524663"/>
        <a:ext cx="6546679" cy="1110539"/>
      </dsp:txXfrm>
    </dsp:sp>
    <dsp:sp modelId="{6DA09F3A-C50F-4198-B955-1ACDB1B489A9}">
      <dsp:nvSpPr>
        <dsp:cNvPr id="0" name=""/>
        <dsp:cNvSpPr/>
      </dsp:nvSpPr>
      <dsp:spPr>
        <a:xfrm>
          <a:off x="0" y="2758639"/>
          <a:ext cx="6666833" cy="1230693"/>
        </a:xfrm>
        <a:prstGeom prst="roundRect">
          <a:avLst/>
        </a:prstGeom>
        <a:gradFill rotWithShape="0">
          <a:gsLst>
            <a:gs pos="0">
              <a:schemeClr val="accent2">
                <a:hueOff val="4295743"/>
                <a:satOff val="-12329"/>
                <a:lumOff val="-19739"/>
                <a:alphaOff val="0"/>
                <a:satMod val="103000"/>
                <a:lumMod val="102000"/>
                <a:tint val="94000"/>
              </a:schemeClr>
            </a:gs>
            <a:gs pos="50000">
              <a:schemeClr val="accent2">
                <a:hueOff val="4295743"/>
                <a:satOff val="-12329"/>
                <a:lumOff val="-19739"/>
                <a:alphaOff val="0"/>
                <a:satMod val="110000"/>
                <a:lumMod val="100000"/>
                <a:shade val="100000"/>
              </a:schemeClr>
            </a:gs>
            <a:gs pos="100000">
              <a:schemeClr val="accent2">
                <a:hueOff val="4295743"/>
                <a:satOff val="-12329"/>
                <a:lumOff val="-1973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0" i="0" kern="1200"/>
            <a:t>Yet Another Resource Negotiator (YARN)-A resource management layer that allocates resources within the Hadoop cluster. YARN also schedules jobs. </a:t>
          </a:r>
          <a:endParaRPr lang="en-US" sz="2200" kern="1200"/>
        </a:p>
      </dsp:txBody>
      <dsp:txXfrm>
        <a:off x="60077" y="2818716"/>
        <a:ext cx="6546679" cy="1110539"/>
      </dsp:txXfrm>
    </dsp:sp>
    <dsp:sp modelId="{CABCFB84-9EB4-478E-82FF-A46CA253626B}">
      <dsp:nvSpPr>
        <dsp:cNvPr id="0" name=""/>
        <dsp:cNvSpPr/>
      </dsp:nvSpPr>
      <dsp:spPr>
        <a:xfrm>
          <a:off x="0" y="4052693"/>
          <a:ext cx="6666833" cy="1230693"/>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0" i="0" kern="1200"/>
            <a:t>MapReduce -A programming model for processing large data sets. MapReduce is based on parallel and distributed processing. </a:t>
          </a:r>
          <a:endParaRPr lang="en-US" sz="2200" kern="1200"/>
        </a:p>
      </dsp:txBody>
      <dsp:txXfrm>
        <a:off x="60077" y="4112770"/>
        <a:ext cx="6546679" cy="11105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C5B5FC-B174-43CB-A775-415D58B28578}">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850C749-72E5-4856-82B8-B46D02CE2D85}">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just" defTabSz="1066800">
            <a:lnSpc>
              <a:spcPct val="90000"/>
            </a:lnSpc>
            <a:spcBef>
              <a:spcPct val="0"/>
            </a:spcBef>
            <a:spcAft>
              <a:spcPct val="35000"/>
            </a:spcAft>
            <a:buNone/>
          </a:pPr>
          <a:r>
            <a:rPr lang="en-US" sz="2400" b="1" kern="1200" dirty="0"/>
            <a:t>HDFS:</a:t>
          </a:r>
          <a:r>
            <a:rPr lang="en-US" sz="2400" kern="1200" dirty="0"/>
            <a:t> Stores data across multiple nodes and maintains metadata in log files. </a:t>
          </a:r>
        </a:p>
      </dsp:txBody>
      <dsp:txXfrm>
        <a:off x="0" y="2663"/>
        <a:ext cx="6666833" cy="1816197"/>
      </dsp:txXfrm>
    </dsp:sp>
    <dsp:sp modelId="{741546E0-0D89-4E5C-94D4-B7FE0429D7AC}">
      <dsp:nvSpPr>
        <dsp:cNvPr id="0" name=""/>
        <dsp:cNvSpPr/>
      </dsp:nvSpPr>
      <dsp:spPr>
        <a:xfrm>
          <a:off x="0" y="1818861"/>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5450989-F3B0-445B-99E5-09BCC5E5FC7C}">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just" defTabSz="1066800">
            <a:lnSpc>
              <a:spcPct val="90000"/>
            </a:lnSpc>
            <a:spcBef>
              <a:spcPct val="0"/>
            </a:spcBef>
            <a:spcAft>
              <a:spcPct val="35000"/>
            </a:spcAft>
            <a:buNone/>
          </a:pPr>
          <a:r>
            <a:rPr lang="en-US" sz="2400" b="1" kern="1200" dirty="0"/>
            <a:t>MapReduce:</a:t>
          </a:r>
          <a:r>
            <a:rPr lang="en-US" sz="2400" kern="1200" dirty="0"/>
            <a:t> Processes large data sets by breaking them down into smaller jobs that are assigned to different nodes in the cluster. </a:t>
          </a:r>
        </a:p>
      </dsp:txBody>
      <dsp:txXfrm>
        <a:off x="0" y="1818861"/>
        <a:ext cx="6666833" cy="1816197"/>
      </dsp:txXfrm>
    </dsp:sp>
    <dsp:sp modelId="{7F3057CB-9273-4841-8F2D-75FB04342283}">
      <dsp:nvSpPr>
        <dsp:cNvPr id="0" name=""/>
        <dsp:cNvSpPr/>
      </dsp:nvSpPr>
      <dsp:spPr>
        <a:xfrm>
          <a:off x="0" y="3635058"/>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DEE2A7C-4B5D-4FD1-8405-59AF4562D139}">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just" defTabSz="1066800">
            <a:lnSpc>
              <a:spcPct val="90000"/>
            </a:lnSpc>
            <a:spcBef>
              <a:spcPct val="0"/>
            </a:spcBef>
            <a:spcAft>
              <a:spcPct val="35000"/>
            </a:spcAft>
            <a:buNone/>
          </a:pPr>
          <a:r>
            <a:rPr lang="en-US" sz="2400" b="1" kern="1200" dirty="0"/>
            <a:t>YARN: </a:t>
          </a:r>
          <a:r>
            <a:rPr lang="en-US" sz="2400" kern="1200" dirty="0"/>
            <a:t>Manages resources and schedules jobs in the cluster. YARN uses containers, application coordinators, and node-level monitoring agents to allocate resources and oversee job execution. </a:t>
          </a:r>
        </a:p>
      </dsp:txBody>
      <dsp:txXfrm>
        <a:off x="0" y="3635058"/>
        <a:ext cx="6666833" cy="18161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644FEC-1180-4BCB-8B33-CA5997FA5A45}">
      <dsp:nvSpPr>
        <dsp:cNvPr id="0" name=""/>
        <dsp:cNvSpPr/>
      </dsp:nvSpPr>
      <dsp:spPr>
        <a:xfrm>
          <a:off x="0" y="665"/>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4B2C9DE-27AF-4CC3-8CE6-77A3A07ADF97}">
      <dsp:nvSpPr>
        <dsp:cNvPr id="0" name=""/>
        <dsp:cNvSpPr/>
      </dsp:nvSpPr>
      <dsp:spPr>
        <a:xfrm>
          <a:off x="0" y="665"/>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IN" sz="2000" b="1" kern="1200" dirty="0"/>
            <a:t>HDFS</a:t>
          </a:r>
          <a:r>
            <a:rPr lang="en-IN" sz="2000" kern="1200" dirty="0"/>
            <a:t>: Hadoop Distributed File System</a:t>
          </a:r>
          <a:endParaRPr lang="en-US" sz="2000" kern="1200" dirty="0"/>
        </a:p>
      </dsp:txBody>
      <dsp:txXfrm>
        <a:off x="0" y="665"/>
        <a:ext cx="6666833" cy="545258"/>
      </dsp:txXfrm>
    </dsp:sp>
    <dsp:sp modelId="{045BA140-49C0-4884-BD66-E27E2B2EC145}">
      <dsp:nvSpPr>
        <dsp:cNvPr id="0" name=""/>
        <dsp:cNvSpPr/>
      </dsp:nvSpPr>
      <dsp:spPr>
        <a:xfrm>
          <a:off x="0" y="545924"/>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98BD7B7-326D-48B1-90A7-E5D9A724D365}">
      <dsp:nvSpPr>
        <dsp:cNvPr id="0" name=""/>
        <dsp:cNvSpPr/>
      </dsp:nvSpPr>
      <dsp:spPr>
        <a:xfrm>
          <a:off x="0" y="545924"/>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IN" sz="2000" b="1" kern="1200" dirty="0"/>
            <a:t>YARN</a:t>
          </a:r>
          <a:r>
            <a:rPr lang="en-IN" sz="2000" kern="1200" dirty="0"/>
            <a:t>: Yet Another Resource Negotiator</a:t>
          </a:r>
          <a:endParaRPr lang="en-US" sz="2000" kern="1200" dirty="0"/>
        </a:p>
      </dsp:txBody>
      <dsp:txXfrm>
        <a:off x="0" y="545924"/>
        <a:ext cx="6666833" cy="545258"/>
      </dsp:txXfrm>
    </dsp:sp>
    <dsp:sp modelId="{5465E025-56FB-48E6-A2DF-FA0FBF0948E0}">
      <dsp:nvSpPr>
        <dsp:cNvPr id="0" name=""/>
        <dsp:cNvSpPr/>
      </dsp:nvSpPr>
      <dsp:spPr>
        <a:xfrm>
          <a:off x="0" y="1091183"/>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0DF3A3B-E221-4FF9-B48D-843F03F874E4}">
      <dsp:nvSpPr>
        <dsp:cNvPr id="0" name=""/>
        <dsp:cNvSpPr/>
      </dsp:nvSpPr>
      <dsp:spPr>
        <a:xfrm>
          <a:off x="0" y="1091183"/>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IN" sz="2000" b="1" kern="1200" dirty="0"/>
            <a:t>MapReduce</a:t>
          </a:r>
          <a:r>
            <a:rPr lang="en-IN" sz="2000" kern="1200" dirty="0"/>
            <a:t>: Programming based Data Processing</a:t>
          </a:r>
          <a:endParaRPr lang="en-US" sz="2000" kern="1200" dirty="0"/>
        </a:p>
      </dsp:txBody>
      <dsp:txXfrm>
        <a:off x="0" y="1091183"/>
        <a:ext cx="6666833" cy="545258"/>
      </dsp:txXfrm>
    </dsp:sp>
    <dsp:sp modelId="{76665E80-B239-4ADA-9CF5-B5EE7460D40A}">
      <dsp:nvSpPr>
        <dsp:cNvPr id="0" name=""/>
        <dsp:cNvSpPr/>
      </dsp:nvSpPr>
      <dsp:spPr>
        <a:xfrm>
          <a:off x="0" y="1636442"/>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7E40E38-505B-4164-9115-C4E4551B2685}">
      <dsp:nvSpPr>
        <dsp:cNvPr id="0" name=""/>
        <dsp:cNvSpPr/>
      </dsp:nvSpPr>
      <dsp:spPr>
        <a:xfrm>
          <a:off x="0" y="1636442"/>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IN" sz="2000" b="1" kern="1200" dirty="0"/>
            <a:t>Spark</a:t>
          </a:r>
          <a:r>
            <a:rPr lang="en-IN" sz="2000" kern="1200" dirty="0"/>
            <a:t>: In-Memory data processing</a:t>
          </a:r>
          <a:endParaRPr lang="en-US" sz="2000" kern="1200" dirty="0"/>
        </a:p>
      </dsp:txBody>
      <dsp:txXfrm>
        <a:off x="0" y="1636442"/>
        <a:ext cx="6666833" cy="545258"/>
      </dsp:txXfrm>
    </dsp:sp>
    <dsp:sp modelId="{2FCEA438-6278-4444-AC82-52AFA1ACB0BF}">
      <dsp:nvSpPr>
        <dsp:cNvPr id="0" name=""/>
        <dsp:cNvSpPr/>
      </dsp:nvSpPr>
      <dsp:spPr>
        <a:xfrm>
          <a:off x="0" y="2181701"/>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9F3ECA3-1179-4982-97E0-EE4F7A2362F7}">
      <dsp:nvSpPr>
        <dsp:cNvPr id="0" name=""/>
        <dsp:cNvSpPr/>
      </dsp:nvSpPr>
      <dsp:spPr>
        <a:xfrm>
          <a:off x="0" y="2181701"/>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IN" sz="2000" b="1" kern="1200" dirty="0"/>
            <a:t>PIG</a:t>
          </a:r>
          <a:r>
            <a:rPr lang="en-IN" sz="2000" kern="1200" dirty="0"/>
            <a:t>, </a:t>
          </a:r>
          <a:r>
            <a:rPr lang="en-IN" sz="2000" b="1" kern="1200" dirty="0"/>
            <a:t>HIVE</a:t>
          </a:r>
          <a:r>
            <a:rPr lang="en-IN" sz="2000" kern="1200" dirty="0"/>
            <a:t>: Query based processing of data services</a:t>
          </a:r>
          <a:endParaRPr lang="en-US" sz="2000" kern="1200" dirty="0"/>
        </a:p>
      </dsp:txBody>
      <dsp:txXfrm>
        <a:off x="0" y="2181701"/>
        <a:ext cx="6666833" cy="545258"/>
      </dsp:txXfrm>
    </dsp:sp>
    <dsp:sp modelId="{B0323E34-70D4-4170-866F-96CE3FE53E9D}">
      <dsp:nvSpPr>
        <dsp:cNvPr id="0" name=""/>
        <dsp:cNvSpPr/>
      </dsp:nvSpPr>
      <dsp:spPr>
        <a:xfrm>
          <a:off x="0" y="2726959"/>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04FF296-F21D-447B-8A29-7E167F39D03B}">
      <dsp:nvSpPr>
        <dsp:cNvPr id="0" name=""/>
        <dsp:cNvSpPr/>
      </dsp:nvSpPr>
      <dsp:spPr>
        <a:xfrm>
          <a:off x="0" y="2726960"/>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IN" sz="2000" b="1" kern="1200" dirty="0"/>
            <a:t>HBase</a:t>
          </a:r>
          <a:r>
            <a:rPr lang="en-IN" sz="2000" kern="1200" dirty="0"/>
            <a:t>: NoSQL Database</a:t>
          </a:r>
          <a:endParaRPr lang="en-US" sz="2000" kern="1200" dirty="0"/>
        </a:p>
      </dsp:txBody>
      <dsp:txXfrm>
        <a:off x="0" y="2726960"/>
        <a:ext cx="6666833" cy="545258"/>
      </dsp:txXfrm>
    </dsp:sp>
    <dsp:sp modelId="{EA4FD352-BA81-4BBF-AED5-BBCDDEE81025}">
      <dsp:nvSpPr>
        <dsp:cNvPr id="0" name=""/>
        <dsp:cNvSpPr/>
      </dsp:nvSpPr>
      <dsp:spPr>
        <a:xfrm>
          <a:off x="0" y="3272218"/>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66A1B50-B940-45FE-879D-A65FFDAEE47D}">
      <dsp:nvSpPr>
        <dsp:cNvPr id="0" name=""/>
        <dsp:cNvSpPr/>
      </dsp:nvSpPr>
      <dsp:spPr>
        <a:xfrm>
          <a:off x="0" y="3272218"/>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IN" sz="2000" b="1" kern="1200" dirty="0"/>
            <a:t>Mahout</a:t>
          </a:r>
          <a:r>
            <a:rPr lang="en-IN" sz="2000" kern="1200" dirty="0"/>
            <a:t>, </a:t>
          </a:r>
          <a:r>
            <a:rPr lang="en-IN" sz="2000" b="1" kern="1200" dirty="0"/>
            <a:t>Spark</a:t>
          </a:r>
          <a:r>
            <a:rPr lang="en-IN" sz="2000" kern="1200" dirty="0"/>
            <a:t> </a:t>
          </a:r>
          <a:r>
            <a:rPr lang="en-IN" sz="2000" b="1" kern="1200" dirty="0" err="1"/>
            <a:t>MLLib</a:t>
          </a:r>
          <a:r>
            <a:rPr lang="en-IN" sz="2000" kern="1200" dirty="0"/>
            <a:t>: Machine Learning algorithm libraries</a:t>
          </a:r>
          <a:endParaRPr lang="en-US" sz="2000" kern="1200" dirty="0"/>
        </a:p>
      </dsp:txBody>
      <dsp:txXfrm>
        <a:off x="0" y="3272218"/>
        <a:ext cx="6666833" cy="545258"/>
      </dsp:txXfrm>
    </dsp:sp>
    <dsp:sp modelId="{5B24067A-E8DB-4401-B114-E30F1ECBF13C}">
      <dsp:nvSpPr>
        <dsp:cNvPr id="0" name=""/>
        <dsp:cNvSpPr/>
      </dsp:nvSpPr>
      <dsp:spPr>
        <a:xfrm>
          <a:off x="0" y="3817477"/>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AD07EE8-14F3-4CFB-8389-1CA6BE9FA4EB}">
      <dsp:nvSpPr>
        <dsp:cNvPr id="0" name=""/>
        <dsp:cNvSpPr/>
      </dsp:nvSpPr>
      <dsp:spPr>
        <a:xfrm>
          <a:off x="0" y="3817477"/>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IN" sz="2000" b="1" kern="1200" dirty="0"/>
            <a:t>Solar</a:t>
          </a:r>
          <a:r>
            <a:rPr lang="en-IN" sz="2000" kern="1200" dirty="0"/>
            <a:t>, </a:t>
          </a:r>
          <a:r>
            <a:rPr lang="en-IN" sz="2000" b="1" kern="1200" dirty="0"/>
            <a:t>Lucene</a:t>
          </a:r>
          <a:r>
            <a:rPr lang="en-IN" sz="2000" kern="1200" dirty="0"/>
            <a:t>: Searching and Indexing</a:t>
          </a:r>
          <a:endParaRPr lang="en-US" sz="2000" kern="1200" dirty="0"/>
        </a:p>
      </dsp:txBody>
      <dsp:txXfrm>
        <a:off x="0" y="3817477"/>
        <a:ext cx="6666833" cy="545258"/>
      </dsp:txXfrm>
    </dsp:sp>
    <dsp:sp modelId="{703BD749-0688-4119-8836-FD0B7FFF7611}">
      <dsp:nvSpPr>
        <dsp:cNvPr id="0" name=""/>
        <dsp:cNvSpPr/>
      </dsp:nvSpPr>
      <dsp:spPr>
        <a:xfrm>
          <a:off x="0" y="4362736"/>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8F4A6B9-D3EA-4308-A22E-D2E6843DAE6D}">
      <dsp:nvSpPr>
        <dsp:cNvPr id="0" name=""/>
        <dsp:cNvSpPr/>
      </dsp:nvSpPr>
      <dsp:spPr>
        <a:xfrm>
          <a:off x="0" y="4362736"/>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IN" sz="2000" b="1" kern="1200" dirty="0"/>
            <a:t>Zookeeper</a:t>
          </a:r>
          <a:r>
            <a:rPr lang="en-IN" sz="2000" kern="1200" dirty="0"/>
            <a:t>: Managing cluster</a:t>
          </a:r>
          <a:endParaRPr lang="en-US" sz="2000" kern="1200" dirty="0"/>
        </a:p>
      </dsp:txBody>
      <dsp:txXfrm>
        <a:off x="0" y="4362736"/>
        <a:ext cx="6666833" cy="545258"/>
      </dsp:txXfrm>
    </dsp:sp>
    <dsp:sp modelId="{843FF9C7-29B4-4A8C-BDE0-BAA53B07754E}">
      <dsp:nvSpPr>
        <dsp:cNvPr id="0" name=""/>
        <dsp:cNvSpPr/>
      </dsp:nvSpPr>
      <dsp:spPr>
        <a:xfrm>
          <a:off x="0" y="4907995"/>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797F986-2978-4341-B6AA-27511A2D9171}">
      <dsp:nvSpPr>
        <dsp:cNvPr id="0" name=""/>
        <dsp:cNvSpPr/>
      </dsp:nvSpPr>
      <dsp:spPr>
        <a:xfrm>
          <a:off x="0" y="4907995"/>
          <a:ext cx="6666833" cy="5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IN" sz="2000" b="1" kern="1200" dirty="0"/>
            <a:t>Oozie</a:t>
          </a:r>
          <a:r>
            <a:rPr lang="en-IN" sz="2000" kern="1200" dirty="0"/>
            <a:t>: Job Scheduling</a:t>
          </a:r>
          <a:endParaRPr lang="en-US" sz="2000" kern="1200" dirty="0"/>
        </a:p>
      </dsp:txBody>
      <dsp:txXfrm>
        <a:off x="0" y="4907995"/>
        <a:ext cx="6666833" cy="5452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9A6ED-8B4C-485D-861A-6DC155AFD59B}">
      <dsp:nvSpPr>
        <dsp:cNvPr id="0" name=""/>
        <dsp:cNvSpPr/>
      </dsp:nvSpPr>
      <dsp:spPr>
        <a:xfrm>
          <a:off x="0" y="393034"/>
          <a:ext cx="6666833" cy="199134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0" i="0" kern="1200"/>
            <a:t>HDFS is the primary or major component of Hadoop ecosystem and is responsible for storing large data sets of structured or unstructured data across various nodes and thereby maintaining the metadata in the form of log files.</a:t>
          </a:r>
          <a:endParaRPr lang="en-US" sz="2300" kern="1200"/>
        </a:p>
      </dsp:txBody>
      <dsp:txXfrm>
        <a:off x="97209" y="490243"/>
        <a:ext cx="6472415" cy="1796922"/>
      </dsp:txXfrm>
    </dsp:sp>
    <dsp:sp modelId="{D07A6D0A-15B4-42FC-85A6-38E996967C5C}">
      <dsp:nvSpPr>
        <dsp:cNvPr id="0" name=""/>
        <dsp:cNvSpPr/>
      </dsp:nvSpPr>
      <dsp:spPr>
        <a:xfrm>
          <a:off x="0" y="2450615"/>
          <a:ext cx="6666833" cy="1991340"/>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0" i="0" kern="1200"/>
            <a:t>HDFS consists of two core components i.e. </a:t>
          </a:r>
          <a:endParaRPr lang="en-US" sz="2300" kern="1200"/>
        </a:p>
      </dsp:txBody>
      <dsp:txXfrm>
        <a:off x="97209" y="2547824"/>
        <a:ext cx="6472415" cy="1796922"/>
      </dsp:txXfrm>
    </dsp:sp>
    <dsp:sp modelId="{EDFDB292-A1BB-428D-9DFB-DC351CDCC710}">
      <dsp:nvSpPr>
        <dsp:cNvPr id="0" name=""/>
        <dsp:cNvSpPr/>
      </dsp:nvSpPr>
      <dsp:spPr>
        <a:xfrm>
          <a:off x="0" y="4441955"/>
          <a:ext cx="6666833" cy="618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672"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b="0" i="0" kern="1200"/>
            <a:t>Name node</a:t>
          </a:r>
          <a:endParaRPr lang="en-US" sz="1800" kern="1200"/>
        </a:p>
        <a:p>
          <a:pPr marL="171450" lvl="1" indent="-171450" algn="l" defTabSz="800100">
            <a:lnSpc>
              <a:spcPct val="90000"/>
            </a:lnSpc>
            <a:spcBef>
              <a:spcPct val="0"/>
            </a:spcBef>
            <a:spcAft>
              <a:spcPct val="20000"/>
            </a:spcAft>
            <a:buChar char="•"/>
          </a:pPr>
          <a:r>
            <a:rPr lang="en-US" sz="1800" b="0" i="0" kern="1200"/>
            <a:t>Data Node</a:t>
          </a:r>
          <a:endParaRPr lang="en-US" sz="1800" kern="1200"/>
        </a:p>
      </dsp:txBody>
      <dsp:txXfrm>
        <a:off x="0" y="4441955"/>
        <a:ext cx="6666833" cy="6189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56897C-8483-4014-9A4C-C47ED8310089}">
      <dsp:nvSpPr>
        <dsp:cNvPr id="0" name=""/>
        <dsp:cNvSpPr/>
      </dsp:nvSpPr>
      <dsp:spPr>
        <a:xfrm>
          <a:off x="0" y="531"/>
          <a:ext cx="10515600" cy="124470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A78899-4551-416E-9BE3-B7FE476EA550}">
      <dsp:nvSpPr>
        <dsp:cNvPr id="0" name=""/>
        <dsp:cNvSpPr/>
      </dsp:nvSpPr>
      <dsp:spPr>
        <a:xfrm>
          <a:off x="376522" y="280590"/>
          <a:ext cx="684586" cy="6845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A8C22BB-D352-490A-B44C-81BDEA49B00C}">
      <dsp:nvSpPr>
        <dsp:cNvPr id="0" name=""/>
        <dsp:cNvSpPr/>
      </dsp:nvSpPr>
      <dsp:spPr>
        <a:xfrm>
          <a:off x="1437631" y="531"/>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a:t>It’s a platform that handles all the process consumptive tasks like batch processing, interactive or iterative real-time processing, graph conversions, and visualization, etc.</a:t>
          </a:r>
        </a:p>
      </dsp:txBody>
      <dsp:txXfrm>
        <a:off x="1437631" y="531"/>
        <a:ext cx="9077968" cy="1244702"/>
      </dsp:txXfrm>
    </dsp:sp>
    <dsp:sp modelId="{4A042A7A-44EA-44AF-B4B1-C8AC2574BB99}">
      <dsp:nvSpPr>
        <dsp:cNvPr id="0" name=""/>
        <dsp:cNvSpPr/>
      </dsp:nvSpPr>
      <dsp:spPr>
        <a:xfrm>
          <a:off x="0" y="1556410"/>
          <a:ext cx="10515600" cy="124470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095B5E-F678-4C1C-AA45-2C9E8FE1187D}">
      <dsp:nvSpPr>
        <dsp:cNvPr id="0" name=""/>
        <dsp:cNvSpPr/>
      </dsp:nvSpPr>
      <dsp:spPr>
        <a:xfrm>
          <a:off x="376522" y="1836468"/>
          <a:ext cx="684586" cy="6845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714293-C9DA-4AEE-814E-3B0B2D9C2F56}">
      <dsp:nvSpPr>
        <dsp:cNvPr id="0" name=""/>
        <dsp:cNvSpPr/>
      </dsp:nvSpPr>
      <dsp:spPr>
        <a:xfrm>
          <a:off x="1437631" y="1556410"/>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a:t>It consumes in memory resources hence, thus being faster than the prior in terms of optimization.</a:t>
          </a:r>
        </a:p>
      </dsp:txBody>
      <dsp:txXfrm>
        <a:off x="1437631" y="1556410"/>
        <a:ext cx="9077968" cy="1244702"/>
      </dsp:txXfrm>
    </dsp:sp>
    <dsp:sp modelId="{773B4EDE-FD73-47A8-9636-65F80441B613}">
      <dsp:nvSpPr>
        <dsp:cNvPr id="0" name=""/>
        <dsp:cNvSpPr/>
      </dsp:nvSpPr>
      <dsp:spPr>
        <a:xfrm>
          <a:off x="0" y="3112289"/>
          <a:ext cx="10515600" cy="124470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595F5D-B6CB-4DB1-8CA6-1B8843296C7B}">
      <dsp:nvSpPr>
        <dsp:cNvPr id="0" name=""/>
        <dsp:cNvSpPr/>
      </dsp:nvSpPr>
      <dsp:spPr>
        <a:xfrm>
          <a:off x="376522" y="3392347"/>
          <a:ext cx="684586" cy="6845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7D39B17-6B61-48B2-9AF2-2F88D4A0996F}">
      <dsp:nvSpPr>
        <dsp:cNvPr id="0" name=""/>
        <dsp:cNvSpPr/>
      </dsp:nvSpPr>
      <dsp:spPr>
        <a:xfrm>
          <a:off x="1437631" y="3112289"/>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a:t>Spark is best suited for real-time data whereas Hadoop is best suited for structured data or batch processing, hence both are used in most of the companies interchangeably.</a:t>
          </a:r>
        </a:p>
      </dsp:txBody>
      <dsp:txXfrm>
        <a:off x="1437631" y="3112289"/>
        <a:ext cx="9077968" cy="12447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316906-43B3-4F2A-8630-5C2FE09FA21E}">
      <dsp:nvSpPr>
        <dsp:cNvPr id="0" name=""/>
        <dsp:cNvSpPr/>
      </dsp:nvSpPr>
      <dsp:spPr>
        <a:xfrm>
          <a:off x="0" y="140081"/>
          <a:ext cx="10515600" cy="199836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It’s a NoSQL database which supports all kinds of data and thus capable of handling anything of Hadoop Database. It provides capabilities of Google’s BigTable, thus able to work on Big Data sets effectively.</a:t>
          </a:r>
        </a:p>
      </dsp:txBody>
      <dsp:txXfrm>
        <a:off x="97552" y="237633"/>
        <a:ext cx="10320496" cy="1803256"/>
      </dsp:txXfrm>
    </dsp:sp>
    <dsp:sp modelId="{CCA8A1DF-5D68-42A0-98F9-EABD8F903EE1}">
      <dsp:nvSpPr>
        <dsp:cNvPr id="0" name=""/>
        <dsp:cNvSpPr/>
      </dsp:nvSpPr>
      <dsp:spPr>
        <a:xfrm>
          <a:off x="0" y="2219082"/>
          <a:ext cx="10515600" cy="1998360"/>
        </a:xfrm>
        <a:prstGeom prst="round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At times where we need to search or retrieve the occurrences of something small in a huge database, the request must be processed within a short quick span of time. At such times, HBase comes handy as it gives us a tolerant way of storing limited data</a:t>
          </a:r>
        </a:p>
      </dsp:txBody>
      <dsp:txXfrm>
        <a:off x="97552" y="2316634"/>
        <a:ext cx="10320496" cy="180325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D9C6C9-8464-46C3-9538-951C65C896D5}">
      <dsp:nvSpPr>
        <dsp:cNvPr id="0" name=""/>
        <dsp:cNvSpPr/>
      </dsp:nvSpPr>
      <dsp:spPr>
        <a:xfrm>
          <a:off x="0" y="224611"/>
          <a:ext cx="10515600" cy="1268206"/>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Solr, Lucene</a:t>
          </a:r>
          <a:r>
            <a:rPr lang="en-US" sz="1800" kern="1200"/>
            <a:t>: These are the two services that perform the task of searching and indexing with the help of some java libraries, especially Lucene is based on Java which allows spell check mechanism, as well. However, Lucene is driven by Solr.</a:t>
          </a:r>
        </a:p>
      </dsp:txBody>
      <dsp:txXfrm>
        <a:off x="61909" y="286520"/>
        <a:ext cx="10391782" cy="1144388"/>
      </dsp:txXfrm>
    </dsp:sp>
    <dsp:sp modelId="{9E0877B6-1B9F-4945-B33F-E6C1EE0717D7}">
      <dsp:nvSpPr>
        <dsp:cNvPr id="0" name=""/>
        <dsp:cNvSpPr/>
      </dsp:nvSpPr>
      <dsp:spPr>
        <a:xfrm>
          <a:off x="0" y="1544658"/>
          <a:ext cx="10515600" cy="1268206"/>
        </a:xfrm>
        <a:prstGeom prst="roundRect">
          <a:avLst/>
        </a:prstGeom>
        <a:solidFill>
          <a:schemeClr val="accent2">
            <a:hueOff val="3221807"/>
            <a:satOff val="-9246"/>
            <a:lumOff val="-1480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Zookeeper</a:t>
          </a:r>
          <a:r>
            <a:rPr lang="en-US" sz="1800" kern="1200"/>
            <a:t>: There was a huge issue of management of coordination and synchronization among the resources or the components of Hadoop which resulted in inconsistency, often. Zookeeper overcame all the problems by performing synchronization, inter-component based communication, grouping, and maintenance.</a:t>
          </a:r>
        </a:p>
      </dsp:txBody>
      <dsp:txXfrm>
        <a:off x="61909" y="1606567"/>
        <a:ext cx="10391782" cy="1144388"/>
      </dsp:txXfrm>
    </dsp:sp>
    <dsp:sp modelId="{82CDB4B5-7115-4045-8F54-337C45AA9D1E}">
      <dsp:nvSpPr>
        <dsp:cNvPr id="0" name=""/>
        <dsp:cNvSpPr/>
      </dsp:nvSpPr>
      <dsp:spPr>
        <a:xfrm>
          <a:off x="0" y="2864705"/>
          <a:ext cx="10515600" cy="1268206"/>
        </a:xfrm>
        <a:prstGeom prst="round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Oozie</a:t>
          </a:r>
          <a:r>
            <a:rPr lang="en-US" sz="1800" kern="1200"/>
            <a:t>: Oozie simply performs the task of a scheduler, thus scheduling jobs and binding them together as a single unit. There is two kinds of jobs .i.e Oozie workflow and Oozie coordinator jobs. Oozie workflow is the jobs that need to be executed in a sequentially ordered manner whereas Oozie Coordinator jobs are those that are triggered when some data or external stimulus is given to it.</a:t>
          </a:r>
        </a:p>
      </dsp:txBody>
      <dsp:txXfrm>
        <a:off x="61909" y="2926614"/>
        <a:ext cx="10391782" cy="11443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39E3-C245-004B-7A8A-00A728AD3B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33DAF5E-121D-B64F-92F0-FA768E3FC4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10D3A8C-2F65-6E92-62D4-31CC32E5B40C}"/>
              </a:ext>
            </a:extLst>
          </p:cNvPr>
          <p:cNvSpPr>
            <a:spLocks noGrp="1"/>
          </p:cNvSpPr>
          <p:nvPr>
            <p:ph type="dt" sz="half" idx="10"/>
          </p:nvPr>
        </p:nvSpPr>
        <p:spPr/>
        <p:txBody>
          <a:bodyPr/>
          <a:lstStyle/>
          <a:p>
            <a:fld id="{C0D8E004-B666-4BF0-B57C-A060EB91C55D}" type="datetimeFigureOut">
              <a:rPr lang="en-IN" smtClean="0"/>
              <a:t>10-03-2025</a:t>
            </a:fld>
            <a:endParaRPr lang="en-IN"/>
          </a:p>
        </p:txBody>
      </p:sp>
      <p:sp>
        <p:nvSpPr>
          <p:cNvPr id="5" name="Footer Placeholder 4">
            <a:extLst>
              <a:ext uri="{FF2B5EF4-FFF2-40B4-BE49-F238E27FC236}">
                <a16:creationId xmlns:a16="http://schemas.microsoft.com/office/drawing/2014/main" id="{CD77FFC6-8B8D-514F-BCDA-AE2CCFB990B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5D24F2-85A5-1E73-C916-91C5BFE4B89C}"/>
              </a:ext>
            </a:extLst>
          </p:cNvPr>
          <p:cNvSpPr>
            <a:spLocks noGrp="1"/>
          </p:cNvSpPr>
          <p:nvPr>
            <p:ph type="sldNum" sz="quarter" idx="12"/>
          </p:nvPr>
        </p:nvSpPr>
        <p:spPr/>
        <p:txBody>
          <a:bodyPr/>
          <a:lstStyle/>
          <a:p>
            <a:fld id="{1FCD5918-057D-40FF-867E-FD88C01B6DEF}" type="slidenum">
              <a:rPr lang="en-IN" smtClean="0"/>
              <a:t>‹#›</a:t>
            </a:fld>
            <a:endParaRPr lang="en-IN"/>
          </a:p>
        </p:txBody>
      </p:sp>
    </p:spTree>
    <p:extLst>
      <p:ext uri="{BB962C8B-B14F-4D97-AF65-F5344CB8AC3E}">
        <p14:creationId xmlns:p14="http://schemas.microsoft.com/office/powerpoint/2010/main" val="578083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7A62F-F1CC-89E6-2C3A-B242038FF25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870FD54-D3C2-FCAD-693E-9FD60195AA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3795CC6-ACF1-6099-1490-E0F6FA4D863E}"/>
              </a:ext>
            </a:extLst>
          </p:cNvPr>
          <p:cNvSpPr>
            <a:spLocks noGrp="1"/>
          </p:cNvSpPr>
          <p:nvPr>
            <p:ph type="dt" sz="half" idx="10"/>
          </p:nvPr>
        </p:nvSpPr>
        <p:spPr/>
        <p:txBody>
          <a:bodyPr/>
          <a:lstStyle/>
          <a:p>
            <a:fld id="{C0D8E004-B666-4BF0-B57C-A060EB91C55D}" type="datetimeFigureOut">
              <a:rPr lang="en-IN" smtClean="0"/>
              <a:t>10-03-2025</a:t>
            </a:fld>
            <a:endParaRPr lang="en-IN"/>
          </a:p>
        </p:txBody>
      </p:sp>
      <p:sp>
        <p:nvSpPr>
          <p:cNvPr id="5" name="Footer Placeholder 4">
            <a:extLst>
              <a:ext uri="{FF2B5EF4-FFF2-40B4-BE49-F238E27FC236}">
                <a16:creationId xmlns:a16="http://schemas.microsoft.com/office/drawing/2014/main" id="{0734C544-897E-72B4-E3AC-21C2C5FF50E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125B2BE-318C-D1BB-E383-418465223E08}"/>
              </a:ext>
            </a:extLst>
          </p:cNvPr>
          <p:cNvSpPr>
            <a:spLocks noGrp="1"/>
          </p:cNvSpPr>
          <p:nvPr>
            <p:ph type="sldNum" sz="quarter" idx="12"/>
          </p:nvPr>
        </p:nvSpPr>
        <p:spPr/>
        <p:txBody>
          <a:bodyPr/>
          <a:lstStyle/>
          <a:p>
            <a:fld id="{1FCD5918-057D-40FF-867E-FD88C01B6DEF}" type="slidenum">
              <a:rPr lang="en-IN" smtClean="0"/>
              <a:t>‹#›</a:t>
            </a:fld>
            <a:endParaRPr lang="en-IN"/>
          </a:p>
        </p:txBody>
      </p:sp>
    </p:spTree>
    <p:extLst>
      <p:ext uri="{BB962C8B-B14F-4D97-AF65-F5344CB8AC3E}">
        <p14:creationId xmlns:p14="http://schemas.microsoft.com/office/powerpoint/2010/main" val="114040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79B69E-401B-C60D-B510-E6219430868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3EA3961-CB5E-553D-B3C2-2A967B508E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C2C1904-98A8-9673-107F-C92C0005474C}"/>
              </a:ext>
            </a:extLst>
          </p:cNvPr>
          <p:cNvSpPr>
            <a:spLocks noGrp="1"/>
          </p:cNvSpPr>
          <p:nvPr>
            <p:ph type="dt" sz="half" idx="10"/>
          </p:nvPr>
        </p:nvSpPr>
        <p:spPr/>
        <p:txBody>
          <a:bodyPr/>
          <a:lstStyle/>
          <a:p>
            <a:fld id="{C0D8E004-B666-4BF0-B57C-A060EB91C55D}" type="datetimeFigureOut">
              <a:rPr lang="en-IN" smtClean="0"/>
              <a:t>10-03-2025</a:t>
            </a:fld>
            <a:endParaRPr lang="en-IN"/>
          </a:p>
        </p:txBody>
      </p:sp>
      <p:sp>
        <p:nvSpPr>
          <p:cNvPr id="5" name="Footer Placeholder 4">
            <a:extLst>
              <a:ext uri="{FF2B5EF4-FFF2-40B4-BE49-F238E27FC236}">
                <a16:creationId xmlns:a16="http://schemas.microsoft.com/office/drawing/2014/main" id="{817697C5-6C5B-F2F5-0BD8-A10F543B94D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9C880A6-F473-F974-1A98-78C430B4E664}"/>
              </a:ext>
            </a:extLst>
          </p:cNvPr>
          <p:cNvSpPr>
            <a:spLocks noGrp="1"/>
          </p:cNvSpPr>
          <p:nvPr>
            <p:ph type="sldNum" sz="quarter" idx="12"/>
          </p:nvPr>
        </p:nvSpPr>
        <p:spPr/>
        <p:txBody>
          <a:bodyPr/>
          <a:lstStyle/>
          <a:p>
            <a:fld id="{1FCD5918-057D-40FF-867E-FD88C01B6DEF}" type="slidenum">
              <a:rPr lang="en-IN" smtClean="0"/>
              <a:t>‹#›</a:t>
            </a:fld>
            <a:endParaRPr lang="en-IN"/>
          </a:p>
        </p:txBody>
      </p:sp>
    </p:spTree>
    <p:extLst>
      <p:ext uri="{BB962C8B-B14F-4D97-AF65-F5344CB8AC3E}">
        <p14:creationId xmlns:p14="http://schemas.microsoft.com/office/powerpoint/2010/main" val="1671374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89566-8E2B-8A97-1B2B-FCD2E5AE18B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1E0469E-0608-352D-4378-FCB1673B08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1325601-1599-60C5-588B-F5D3C32AFF3B}"/>
              </a:ext>
            </a:extLst>
          </p:cNvPr>
          <p:cNvSpPr>
            <a:spLocks noGrp="1"/>
          </p:cNvSpPr>
          <p:nvPr>
            <p:ph type="dt" sz="half" idx="10"/>
          </p:nvPr>
        </p:nvSpPr>
        <p:spPr/>
        <p:txBody>
          <a:bodyPr/>
          <a:lstStyle/>
          <a:p>
            <a:fld id="{C0D8E004-B666-4BF0-B57C-A060EB91C55D}" type="datetimeFigureOut">
              <a:rPr lang="en-IN" smtClean="0"/>
              <a:t>10-03-2025</a:t>
            </a:fld>
            <a:endParaRPr lang="en-IN"/>
          </a:p>
        </p:txBody>
      </p:sp>
      <p:sp>
        <p:nvSpPr>
          <p:cNvPr id="5" name="Footer Placeholder 4">
            <a:extLst>
              <a:ext uri="{FF2B5EF4-FFF2-40B4-BE49-F238E27FC236}">
                <a16:creationId xmlns:a16="http://schemas.microsoft.com/office/drawing/2014/main" id="{11E68B87-4F64-BF5B-E9CB-35001C42E84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F8208C3-2B99-FCAE-EB40-CAD17DF5A07E}"/>
              </a:ext>
            </a:extLst>
          </p:cNvPr>
          <p:cNvSpPr>
            <a:spLocks noGrp="1"/>
          </p:cNvSpPr>
          <p:nvPr>
            <p:ph type="sldNum" sz="quarter" idx="12"/>
          </p:nvPr>
        </p:nvSpPr>
        <p:spPr/>
        <p:txBody>
          <a:bodyPr/>
          <a:lstStyle/>
          <a:p>
            <a:fld id="{1FCD5918-057D-40FF-867E-FD88C01B6DEF}" type="slidenum">
              <a:rPr lang="en-IN" smtClean="0"/>
              <a:t>‹#›</a:t>
            </a:fld>
            <a:endParaRPr lang="en-IN"/>
          </a:p>
        </p:txBody>
      </p:sp>
    </p:spTree>
    <p:extLst>
      <p:ext uri="{BB962C8B-B14F-4D97-AF65-F5344CB8AC3E}">
        <p14:creationId xmlns:p14="http://schemas.microsoft.com/office/powerpoint/2010/main" val="555204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8180-2D4A-A86C-85D8-A3456E49E1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5F76CD1-F865-9C91-EF81-BFF2322FC97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0C8DBF-8D2A-9C9A-1100-C829D882DF77}"/>
              </a:ext>
            </a:extLst>
          </p:cNvPr>
          <p:cNvSpPr>
            <a:spLocks noGrp="1"/>
          </p:cNvSpPr>
          <p:nvPr>
            <p:ph type="dt" sz="half" idx="10"/>
          </p:nvPr>
        </p:nvSpPr>
        <p:spPr/>
        <p:txBody>
          <a:bodyPr/>
          <a:lstStyle/>
          <a:p>
            <a:fld id="{C0D8E004-B666-4BF0-B57C-A060EB91C55D}" type="datetimeFigureOut">
              <a:rPr lang="en-IN" smtClean="0"/>
              <a:t>10-03-2025</a:t>
            </a:fld>
            <a:endParaRPr lang="en-IN"/>
          </a:p>
        </p:txBody>
      </p:sp>
      <p:sp>
        <p:nvSpPr>
          <p:cNvPr id="5" name="Footer Placeholder 4">
            <a:extLst>
              <a:ext uri="{FF2B5EF4-FFF2-40B4-BE49-F238E27FC236}">
                <a16:creationId xmlns:a16="http://schemas.microsoft.com/office/drawing/2014/main" id="{1FDEE02E-EE38-E5CE-F6AE-3E802773FAA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55C7104-5855-9D70-BFA1-A2227614DC69}"/>
              </a:ext>
            </a:extLst>
          </p:cNvPr>
          <p:cNvSpPr>
            <a:spLocks noGrp="1"/>
          </p:cNvSpPr>
          <p:nvPr>
            <p:ph type="sldNum" sz="quarter" idx="12"/>
          </p:nvPr>
        </p:nvSpPr>
        <p:spPr/>
        <p:txBody>
          <a:bodyPr/>
          <a:lstStyle/>
          <a:p>
            <a:fld id="{1FCD5918-057D-40FF-867E-FD88C01B6DEF}" type="slidenum">
              <a:rPr lang="en-IN" smtClean="0"/>
              <a:t>‹#›</a:t>
            </a:fld>
            <a:endParaRPr lang="en-IN"/>
          </a:p>
        </p:txBody>
      </p:sp>
    </p:spTree>
    <p:extLst>
      <p:ext uri="{BB962C8B-B14F-4D97-AF65-F5344CB8AC3E}">
        <p14:creationId xmlns:p14="http://schemas.microsoft.com/office/powerpoint/2010/main" val="370707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0A786-D760-BA7F-0A48-EED23C10E94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CDB5D8C-0F91-2BAC-8F38-623C149448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8AC9BE3-904A-1C65-44BE-B9BDA3020C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BC00681-7FD7-3EEF-2288-1171F00D4D6D}"/>
              </a:ext>
            </a:extLst>
          </p:cNvPr>
          <p:cNvSpPr>
            <a:spLocks noGrp="1"/>
          </p:cNvSpPr>
          <p:nvPr>
            <p:ph type="dt" sz="half" idx="10"/>
          </p:nvPr>
        </p:nvSpPr>
        <p:spPr/>
        <p:txBody>
          <a:bodyPr/>
          <a:lstStyle/>
          <a:p>
            <a:fld id="{C0D8E004-B666-4BF0-B57C-A060EB91C55D}" type="datetimeFigureOut">
              <a:rPr lang="en-IN" smtClean="0"/>
              <a:t>10-03-2025</a:t>
            </a:fld>
            <a:endParaRPr lang="en-IN"/>
          </a:p>
        </p:txBody>
      </p:sp>
      <p:sp>
        <p:nvSpPr>
          <p:cNvPr id="6" name="Footer Placeholder 5">
            <a:extLst>
              <a:ext uri="{FF2B5EF4-FFF2-40B4-BE49-F238E27FC236}">
                <a16:creationId xmlns:a16="http://schemas.microsoft.com/office/drawing/2014/main" id="{5CF06EB4-2304-274C-6CF9-20C97B8178F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DFEF163-3597-3A94-6A88-754A32403A45}"/>
              </a:ext>
            </a:extLst>
          </p:cNvPr>
          <p:cNvSpPr>
            <a:spLocks noGrp="1"/>
          </p:cNvSpPr>
          <p:nvPr>
            <p:ph type="sldNum" sz="quarter" idx="12"/>
          </p:nvPr>
        </p:nvSpPr>
        <p:spPr/>
        <p:txBody>
          <a:bodyPr/>
          <a:lstStyle/>
          <a:p>
            <a:fld id="{1FCD5918-057D-40FF-867E-FD88C01B6DEF}" type="slidenum">
              <a:rPr lang="en-IN" smtClean="0"/>
              <a:t>‹#›</a:t>
            </a:fld>
            <a:endParaRPr lang="en-IN"/>
          </a:p>
        </p:txBody>
      </p:sp>
    </p:spTree>
    <p:extLst>
      <p:ext uri="{BB962C8B-B14F-4D97-AF65-F5344CB8AC3E}">
        <p14:creationId xmlns:p14="http://schemas.microsoft.com/office/powerpoint/2010/main" val="321069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2BF0E-7EAC-4969-287B-AB50F0687DB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32AB2CD-5FAD-EAAC-2CE3-36B61935D7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74B9CC-9FDF-7FCF-7EBF-0B2A8B616B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2A3E11C-E8EF-D576-D7EB-B7BA7D77B8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B94C62-9E2B-E119-91B0-1D635EFA51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D45A4C0-FEBA-00D5-5EE8-02D672B25A60}"/>
              </a:ext>
            </a:extLst>
          </p:cNvPr>
          <p:cNvSpPr>
            <a:spLocks noGrp="1"/>
          </p:cNvSpPr>
          <p:nvPr>
            <p:ph type="dt" sz="half" idx="10"/>
          </p:nvPr>
        </p:nvSpPr>
        <p:spPr/>
        <p:txBody>
          <a:bodyPr/>
          <a:lstStyle/>
          <a:p>
            <a:fld id="{C0D8E004-B666-4BF0-B57C-A060EB91C55D}" type="datetimeFigureOut">
              <a:rPr lang="en-IN" smtClean="0"/>
              <a:t>10-03-2025</a:t>
            </a:fld>
            <a:endParaRPr lang="en-IN"/>
          </a:p>
        </p:txBody>
      </p:sp>
      <p:sp>
        <p:nvSpPr>
          <p:cNvPr id="8" name="Footer Placeholder 7">
            <a:extLst>
              <a:ext uri="{FF2B5EF4-FFF2-40B4-BE49-F238E27FC236}">
                <a16:creationId xmlns:a16="http://schemas.microsoft.com/office/drawing/2014/main" id="{DFFB33DE-DFC8-0CC9-CFC0-5FE35588449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615CC8B-1A58-C56E-382A-AB2746D6D07D}"/>
              </a:ext>
            </a:extLst>
          </p:cNvPr>
          <p:cNvSpPr>
            <a:spLocks noGrp="1"/>
          </p:cNvSpPr>
          <p:nvPr>
            <p:ph type="sldNum" sz="quarter" idx="12"/>
          </p:nvPr>
        </p:nvSpPr>
        <p:spPr/>
        <p:txBody>
          <a:bodyPr/>
          <a:lstStyle/>
          <a:p>
            <a:fld id="{1FCD5918-057D-40FF-867E-FD88C01B6DEF}" type="slidenum">
              <a:rPr lang="en-IN" smtClean="0"/>
              <a:t>‹#›</a:t>
            </a:fld>
            <a:endParaRPr lang="en-IN"/>
          </a:p>
        </p:txBody>
      </p:sp>
    </p:spTree>
    <p:extLst>
      <p:ext uri="{BB962C8B-B14F-4D97-AF65-F5344CB8AC3E}">
        <p14:creationId xmlns:p14="http://schemas.microsoft.com/office/powerpoint/2010/main" val="3442114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E0D31-3D6D-7992-D36C-4255035F3B0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8E90F6E-2ADA-2DD4-8C35-7E21CD073426}"/>
              </a:ext>
            </a:extLst>
          </p:cNvPr>
          <p:cNvSpPr>
            <a:spLocks noGrp="1"/>
          </p:cNvSpPr>
          <p:nvPr>
            <p:ph type="dt" sz="half" idx="10"/>
          </p:nvPr>
        </p:nvSpPr>
        <p:spPr/>
        <p:txBody>
          <a:bodyPr/>
          <a:lstStyle/>
          <a:p>
            <a:fld id="{C0D8E004-B666-4BF0-B57C-A060EB91C55D}" type="datetimeFigureOut">
              <a:rPr lang="en-IN" smtClean="0"/>
              <a:t>10-03-2025</a:t>
            </a:fld>
            <a:endParaRPr lang="en-IN"/>
          </a:p>
        </p:txBody>
      </p:sp>
      <p:sp>
        <p:nvSpPr>
          <p:cNvPr id="4" name="Footer Placeholder 3">
            <a:extLst>
              <a:ext uri="{FF2B5EF4-FFF2-40B4-BE49-F238E27FC236}">
                <a16:creationId xmlns:a16="http://schemas.microsoft.com/office/drawing/2014/main" id="{83924CB5-90F4-530D-01C6-76A1C09CF4C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1EA47CF-7836-7C04-7CB2-7B5B9E6DF982}"/>
              </a:ext>
            </a:extLst>
          </p:cNvPr>
          <p:cNvSpPr>
            <a:spLocks noGrp="1"/>
          </p:cNvSpPr>
          <p:nvPr>
            <p:ph type="sldNum" sz="quarter" idx="12"/>
          </p:nvPr>
        </p:nvSpPr>
        <p:spPr/>
        <p:txBody>
          <a:bodyPr/>
          <a:lstStyle/>
          <a:p>
            <a:fld id="{1FCD5918-057D-40FF-867E-FD88C01B6DEF}" type="slidenum">
              <a:rPr lang="en-IN" smtClean="0"/>
              <a:t>‹#›</a:t>
            </a:fld>
            <a:endParaRPr lang="en-IN"/>
          </a:p>
        </p:txBody>
      </p:sp>
    </p:spTree>
    <p:extLst>
      <p:ext uri="{BB962C8B-B14F-4D97-AF65-F5344CB8AC3E}">
        <p14:creationId xmlns:p14="http://schemas.microsoft.com/office/powerpoint/2010/main" val="309265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AE532A-46D7-DD06-9F80-755E9AF420C8}"/>
              </a:ext>
            </a:extLst>
          </p:cNvPr>
          <p:cNvSpPr>
            <a:spLocks noGrp="1"/>
          </p:cNvSpPr>
          <p:nvPr>
            <p:ph type="dt" sz="half" idx="10"/>
          </p:nvPr>
        </p:nvSpPr>
        <p:spPr/>
        <p:txBody>
          <a:bodyPr/>
          <a:lstStyle/>
          <a:p>
            <a:fld id="{C0D8E004-B666-4BF0-B57C-A060EB91C55D}" type="datetimeFigureOut">
              <a:rPr lang="en-IN" smtClean="0"/>
              <a:t>10-03-2025</a:t>
            </a:fld>
            <a:endParaRPr lang="en-IN"/>
          </a:p>
        </p:txBody>
      </p:sp>
      <p:sp>
        <p:nvSpPr>
          <p:cNvPr id="3" name="Footer Placeholder 2">
            <a:extLst>
              <a:ext uri="{FF2B5EF4-FFF2-40B4-BE49-F238E27FC236}">
                <a16:creationId xmlns:a16="http://schemas.microsoft.com/office/drawing/2014/main" id="{10022795-F98C-9207-9348-D512A5B1E4E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62ED9FC-E667-E420-F8B6-A8BB3263B9E8}"/>
              </a:ext>
            </a:extLst>
          </p:cNvPr>
          <p:cNvSpPr>
            <a:spLocks noGrp="1"/>
          </p:cNvSpPr>
          <p:nvPr>
            <p:ph type="sldNum" sz="quarter" idx="12"/>
          </p:nvPr>
        </p:nvSpPr>
        <p:spPr/>
        <p:txBody>
          <a:bodyPr/>
          <a:lstStyle/>
          <a:p>
            <a:fld id="{1FCD5918-057D-40FF-867E-FD88C01B6DEF}" type="slidenum">
              <a:rPr lang="en-IN" smtClean="0"/>
              <a:t>‹#›</a:t>
            </a:fld>
            <a:endParaRPr lang="en-IN"/>
          </a:p>
        </p:txBody>
      </p:sp>
    </p:spTree>
    <p:extLst>
      <p:ext uri="{BB962C8B-B14F-4D97-AF65-F5344CB8AC3E}">
        <p14:creationId xmlns:p14="http://schemas.microsoft.com/office/powerpoint/2010/main" val="2767200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3C4F5-15B2-0AE7-C1E1-969B599EBE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F97B6DA-08F4-C7E0-9C5D-95249B55B9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0BBB233-3B03-1436-0718-551BCA7DFC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AD8343-4939-0B25-4FB6-17FF1A581C96}"/>
              </a:ext>
            </a:extLst>
          </p:cNvPr>
          <p:cNvSpPr>
            <a:spLocks noGrp="1"/>
          </p:cNvSpPr>
          <p:nvPr>
            <p:ph type="dt" sz="half" idx="10"/>
          </p:nvPr>
        </p:nvSpPr>
        <p:spPr/>
        <p:txBody>
          <a:bodyPr/>
          <a:lstStyle/>
          <a:p>
            <a:fld id="{C0D8E004-B666-4BF0-B57C-A060EB91C55D}" type="datetimeFigureOut">
              <a:rPr lang="en-IN" smtClean="0"/>
              <a:t>10-03-2025</a:t>
            </a:fld>
            <a:endParaRPr lang="en-IN"/>
          </a:p>
        </p:txBody>
      </p:sp>
      <p:sp>
        <p:nvSpPr>
          <p:cNvPr id="6" name="Footer Placeholder 5">
            <a:extLst>
              <a:ext uri="{FF2B5EF4-FFF2-40B4-BE49-F238E27FC236}">
                <a16:creationId xmlns:a16="http://schemas.microsoft.com/office/drawing/2014/main" id="{A41E8342-B80B-034B-EDC3-5EBE97D68F6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0AAEEFD-280D-2478-BCD1-D6B4AE6F877B}"/>
              </a:ext>
            </a:extLst>
          </p:cNvPr>
          <p:cNvSpPr>
            <a:spLocks noGrp="1"/>
          </p:cNvSpPr>
          <p:nvPr>
            <p:ph type="sldNum" sz="quarter" idx="12"/>
          </p:nvPr>
        </p:nvSpPr>
        <p:spPr/>
        <p:txBody>
          <a:bodyPr/>
          <a:lstStyle/>
          <a:p>
            <a:fld id="{1FCD5918-057D-40FF-867E-FD88C01B6DEF}" type="slidenum">
              <a:rPr lang="en-IN" smtClean="0"/>
              <a:t>‹#›</a:t>
            </a:fld>
            <a:endParaRPr lang="en-IN"/>
          </a:p>
        </p:txBody>
      </p:sp>
    </p:spTree>
    <p:extLst>
      <p:ext uri="{BB962C8B-B14F-4D97-AF65-F5344CB8AC3E}">
        <p14:creationId xmlns:p14="http://schemas.microsoft.com/office/powerpoint/2010/main" val="4118634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B5273-DF93-D056-7AB9-26327D1390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5CFEA38-DE59-8CE6-A66E-13E3857DA2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275BE67-28C3-E03E-FAB7-8C541D7045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C27B48-01D4-0DBA-6C87-3A3073B2DF45}"/>
              </a:ext>
            </a:extLst>
          </p:cNvPr>
          <p:cNvSpPr>
            <a:spLocks noGrp="1"/>
          </p:cNvSpPr>
          <p:nvPr>
            <p:ph type="dt" sz="half" idx="10"/>
          </p:nvPr>
        </p:nvSpPr>
        <p:spPr/>
        <p:txBody>
          <a:bodyPr/>
          <a:lstStyle/>
          <a:p>
            <a:fld id="{C0D8E004-B666-4BF0-B57C-A060EB91C55D}" type="datetimeFigureOut">
              <a:rPr lang="en-IN" smtClean="0"/>
              <a:t>10-03-2025</a:t>
            </a:fld>
            <a:endParaRPr lang="en-IN"/>
          </a:p>
        </p:txBody>
      </p:sp>
      <p:sp>
        <p:nvSpPr>
          <p:cNvPr id="6" name="Footer Placeholder 5">
            <a:extLst>
              <a:ext uri="{FF2B5EF4-FFF2-40B4-BE49-F238E27FC236}">
                <a16:creationId xmlns:a16="http://schemas.microsoft.com/office/drawing/2014/main" id="{5D3CB947-4E2E-4ABB-205E-54AC0E0FCD1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A6F4C6B-E280-2A88-DA03-D1A00E45704C}"/>
              </a:ext>
            </a:extLst>
          </p:cNvPr>
          <p:cNvSpPr>
            <a:spLocks noGrp="1"/>
          </p:cNvSpPr>
          <p:nvPr>
            <p:ph type="sldNum" sz="quarter" idx="12"/>
          </p:nvPr>
        </p:nvSpPr>
        <p:spPr/>
        <p:txBody>
          <a:bodyPr/>
          <a:lstStyle/>
          <a:p>
            <a:fld id="{1FCD5918-057D-40FF-867E-FD88C01B6DEF}" type="slidenum">
              <a:rPr lang="en-IN" smtClean="0"/>
              <a:t>‹#›</a:t>
            </a:fld>
            <a:endParaRPr lang="en-IN"/>
          </a:p>
        </p:txBody>
      </p:sp>
    </p:spTree>
    <p:extLst>
      <p:ext uri="{BB962C8B-B14F-4D97-AF65-F5344CB8AC3E}">
        <p14:creationId xmlns:p14="http://schemas.microsoft.com/office/powerpoint/2010/main" val="957313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B22262-91EA-A6B9-DC3B-2EA51AE933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426576B-26A3-95A4-4299-F125B9ACE5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67E3A26-03B5-E99B-68A0-25E7A748AB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0D8E004-B666-4BF0-B57C-A060EB91C55D}" type="datetimeFigureOut">
              <a:rPr lang="en-IN" smtClean="0"/>
              <a:t>10-03-2025</a:t>
            </a:fld>
            <a:endParaRPr lang="en-IN"/>
          </a:p>
        </p:txBody>
      </p:sp>
      <p:sp>
        <p:nvSpPr>
          <p:cNvPr id="5" name="Footer Placeholder 4">
            <a:extLst>
              <a:ext uri="{FF2B5EF4-FFF2-40B4-BE49-F238E27FC236}">
                <a16:creationId xmlns:a16="http://schemas.microsoft.com/office/drawing/2014/main" id="{66A8A2BE-878A-F55E-2FAD-0C64DF9635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B943FBFD-35B4-373E-7D48-56C351E155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FCD5918-057D-40FF-867E-FD88C01B6DEF}" type="slidenum">
              <a:rPr lang="en-IN" smtClean="0"/>
              <a:t>‹#›</a:t>
            </a:fld>
            <a:endParaRPr lang="en-IN"/>
          </a:p>
        </p:txBody>
      </p:sp>
    </p:spTree>
    <p:extLst>
      <p:ext uri="{BB962C8B-B14F-4D97-AF65-F5344CB8AC3E}">
        <p14:creationId xmlns:p14="http://schemas.microsoft.com/office/powerpoint/2010/main" val="996773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684D8-CAC8-0A16-7289-56AF049ED2E4}"/>
              </a:ext>
            </a:extLst>
          </p:cNvPr>
          <p:cNvSpPr>
            <a:spLocks noGrp="1"/>
          </p:cNvSpPr>
          <p:nvPr>
            <p:ph type="ctrTitle"/>
          </p:nvPr>
        </p:nvSpPr>
        <p:spPr/>
        <p:txBody>
          <a:bodyPr/>
          <a:lstStyle/>
          <a:p>
            <a:r>
              <a:rPr lang="en-IN" b="0" i="0" dirty="0">
                <a:solidFill>
                  <a:srgbClr val="1F1F1F"/>
                </a:solidFill>
                <a:effectLst/>
                <a:latin typeface="Google Sans"/>
              </a:rPr>
              <a:t>Hadoop Modules and Ecosystem</a:t>
            </a:r>
            <a:endParaRPr lang="en-IN" dirty="0"/>
          </a:p>
        </p:txBody>
      </p:sp>
      <p:sp>
        <p:nvSpPr>
          <p:cNvPr id="3" name="Subtitle 2">
            <a:extLst>
              <a:ext uri="{FF2B5EF4-FFF2-40B4-BE49-F238E27FC236}">
                <a16:creationId xmlns:a16="http://schemas.microsoft.com/office/drawing/2014/main" id="{557C82C8-4823-252E-21D0-81F056519229}"/>
              </a:ext>
            </a:extLst>
          </p:cNvPr>
          <p:cNvSpPr>
            <a:spLocks noGrp="1"/>
          </p:cNvSpPr>
          <p:nvPr>
            <p:ph type="subTitle" idx="1"/>
          </p:nvPr>
        </p:nvSpPr>
        <p:spPr/>
        <p:txBody>
          <a:bodyPr/>
          <a:lstStyle/>
          <a:p>
            <a:r>
              <a:rPr lang="en-US" dirty="0"/>
              <a:t>Dr. Saumya Chaturvedi</a:t>
            </a:r>
            <a:endParaRPr lang="en-IN" dirty="0"/>
          </a:p>
        </p:txBody>
      </p:sp>
    </p:spTree>
    <p:extLst>
      <p:ext uri="{BB962C8B-B14F-4D97-AF65-F5344CB8AC3E}">
        <p14:creationId xmlns:p14="http://schemas.microsoft.com/office/powerpoint/2010/main" val="842482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8" name="Rectangle 2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Rectangle 37">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0E3279-148C-65E1-F61A-3F0392EEF00D}"/>
              </a:ext>
            </a:extLst>
          </p:cNvPr>
          <p:cNvSpPr>
            <a:spLocks noGrp="1"/>
          </p:cNvSpPr>
          <p:nvPr>
            <p:ph type="title"/>
          </p:nvPr>
        </p:nvSpPr>
        <p:spPr>
          <a:xfrm>
            <a:off x="466722" y="586855"/>
            <a:ext cx="3201366" cy="3387497"/>
          </a:xfrm>
        </p:spPr>
        <p:txBody>
          <a:bodyPr anchor="b">
            <a:normAutofit/>
          </a:bodyPr>
          <a:lstStyle/>
          <a:p>
            <a:pPr algn="r"/>
            <a:r>
              <a:rPr lang="en-IN" sz="4000" b="1" i="0">
                <a:solidFill>
                  <a:srgbClr val="FFFFFF"/>
                </a:solidFill>
                <a:effectLst/>
                <a:latin typeface="Nunito" pitchFamily="2" charset="0"/>
              </a:rPr>
              <a:t>MapReduce:</a:t>
            </a:r>
            <a:endParaRPr lang="en-IN" sz="4000">
              <a:solidFill>
                <a:srgbClr val="FFFFFF"/>
              </a:solidFill>
            </a:endParaRPr>
          </a:p>
        </p:txBody>
      </p:sp>
      <p:sp>
        <p:nvSpPr>
          <p:cNvPr id="21" name="Content Placeholder 2">
            <a:extLst>
              <a:ext uri="{FF2B5EF4-FFF2-40B4-BE49-F238E27FC236}">
                <a16:creationId xmlns:a16="http://schemas.microsoft.com/office/drawing/2014/main" id="{3E9CCC24-6275-E2CD-8A90-4222D8FD5AF9}"/>
              </a:ext>
            </a:extLst>
          </p:cNvPr>
          <p:cNvSpPr>
            <a:spLocks noGrp="1"/>
          </p:cNvSpPr>
          <p:nvPr>
            <p:ph idx="1"/>
          </p:nvPr>
        </p:nvSpPr>
        <p:spPr>
          <a:xfrm>
            <a:off x="4810259" y="649480"/>
            <a:ext cx="6555347" cy="5546047"/>
          </a:xfrm>
        </p:spPr>
        <p:txBody>
          <a:bodyPr anchor="ctr">
            <a:normAutofit/>
          </a:bodyPr>
          <a:lstStyle/>
          <a:p>
            <a:pPr algn="just"/>
            <a:r>
              <a:rPr lang="en-US" sz="2000" dirty="0"/>
              <a:t>By making the use of distributed and parallel algorithms, MapReduce makes it possible to carry over the processing’s logic and helps to write applications which transform big data sets into a manageable one.</a:t>
            </a:r>
          </a:p>
          <a:p>
            <a:pPr marL="0" indent="0" algn="just">
              <a:buNone/>
            </a:pPr>
            <a:r>
              <a:rPr lang="en-US" sz="2000" dirty="0"/>
              <a:t>MapReduce makes the use of two functions i.e. Map() and Reduce() whose task is: </a:t>
            </a:r>
          </a:p>
          <a:p>
            <a:pPr algn="just">
              <a:buFont typeface="Wingdings" panose="05000000000000000000" pitchFamily="2" charset="2"/>
              <a:buChar char="v"/>
            </a:pPr>
            <a:r>
              <a:rPr lang="en-US" sz="2000" b="1" dirty="0"/>
              <a:t>Map() </a:t>
            </a:r>
            <a:r>
              <a:rPr lang="en-US" sz="2000" dirty="0"/>
              <a:t>performs sorting and filtering of data and thereby organizing them in the form of group. Map generates a key-value pair based result which is later on processed by the Reduce() method.</a:t>
            </a:r>
          </a:p>
          <a:p>
            <a:pPr algn="just">
              <a:buFont typeface="Wingdings" panose="05000000000000000000" pitchFamily="2" charset="2"/>
              <a:buChar char="v"/>
            </a:pPr>
            <a:r>
              <a:rPr lang="en-US" sz="2000" b="1" dirty="0"/>
              <a:t>Reduce()</a:t>
            </a:r>
            <a:r>
              <a:rPr lang="en-US" sz="2000" dirty="0"/>
              <a:t>, as the name suggests does the summarization by aggregating the mapped data. In simple, Reduce() takes the output generated by Map() as input and combines those tuples into smaller set of tuples.</a:t>
            </a:r>
            <a:endParaRPr lang="en-IN" sz="2000" dirty="0"/>
          </a:p>
        </p:txBody>
      </p:sp>
    </p:spTree>
    <p:extLst>
      <p:ext uri="{BB962C8B-B14F-4D97-AF65-F5344CB8AC3E}">
        <p14:creationId xmlns:p14="http://schemas.microsoft.com/office/powerpoint/2010/main" val="1017001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CBD57E-4C93-A845-D038-AF7F1180F59B}"/>
              </a:ext>
            </a:extLst>
          </p:cNvPr>
          <p:cNvSpPr>
            <a:spLocks noGrp="1"/>
          </p:cNvSpPr>
          <p:nvPr>
            <p:ph type="title"/>
          </p:nvPr>
        </p:nvSpPr>
        <p:spPr>
          <a:xfrm>
            <a:off x="466722" y="586855"/>
            <a:ext cx="3201366" cy="3387497"/>
          </a:xfrm>
        </p:spPr>
        <p:txBody>
          <a:bodyPr anchor="b">
            <a:normAutofit/>
          </a:bodyPr>
          <a:lstStyle/>
          <a:p>
            <a:pPr algn="r"/>
            <a:r>
              <a:rPr lang="en-IN" sz="4000" b="1" i="0">
                <a:solidFill>
                  <a:srgbClr val="FFFFFF"/>
                </a:solidFill>
                <a:effectLst/>
                <a:latin typeface="Nunito" pitchFamily="2" charset="0"/>
              </a:rPr>
              <a:t>PIG: </a:t>
            </a:r>
            <a:endParaRPr lang="en-IN" sz="4000">
              <a:solidFill>
                <a:srgbClr val="FFFFFF"/>
              </a:solidFill>
            </a:endParaRPr>
          </a:p>
        </p:txBody>
      </p:sp>
      <p:sp>
        <p:nvSpPr>
          <p:cNvPr id="3" name="Content Placeholder 2">
            <a:extLst>
              <a:ext uri="{FF2B5EF4-FFF2-40B4-BE49-F238E27FC236}">
                <a16:creationId xmlns:a16="http://schemas.microsoft.com/office/drawing/2014/main" id="{558AD96C-CC6D-D356-60EA-B7031AC548C5}"/>
              </a:ext>
            </a:extLst>
          </p:cNvPr>
          <p:cNvSpPr>
            <a:spLocks noGrp="1"/>
          </p:cNvSpPr>
          <p:nvPr>
            <p:ph idx="1"/>
          </p:nvPr>
        </p:nvSpPr>
        <p:spPr>
          <a:xfrm>
            <a:off x="4810259" y="649480"/>
            <a:ext cx="6555347" cy="5546047"/>
          </a:xfrm>
        </p:spPr>
        <p:txBody>
          <a:bodyPr anchor="ctr">
            <a:normAutofit/>
          </a:bodyPr>
          <a:lstStyle/>
          <a:p>
            <a:pPr marL="0" indent="0" algn="just">
              <a:buNone/>
            </a:pPr>
            <a:r>
              <a:rPr lang="en-US" sz="2000" dirty="0"/>
              <a:t>Pig was basically developed by Yahoo which works on a pig Latin language, which is Query based language similar to SQL.</a:t>
            </a:r>
          </a:p>
          <a:p>
            <a:pPr algn="just"/>
            <a:endParaRPr lang="en-US" sz="2000" dirty="0"/>
          </a:p>
          <a:p>
            <a:pPr algn="just"/>
            <a:r>
              <a:rPr lang="en-US" sz="2000" dirty="0"/>
              <a:t>It is a platform for structuring the data flow, processing and analyzing huge data sets.</a:t>
            </a:r>
          </a:p>
          <a:p>
            <a:pPr algn="just"/>
            <a:r>
              <a:rPr lang="en-US" sz="2000" dirty="0"/>
              <a:t>Pig does the work of executing commands and in the background, all the activities of MapReduce are taken care of. After the processing, pig stores the result in HDFS.</a:t>
            </a:r>
          </a:p>
          <a:p>
            <a:pPr algn="just"/>
            <a:r>
              <a:rPr lang="en-US" sz="2000" dirty="0"/>
              <a:t>Pig Latin language is specially designed for this framework which runs on Pig Runtime. Just the way Java runs on the JVM.</a:t>
            </a:r>
          </a:p>
          <a:p>
            <a:pPr algn="just"/>
            <a:r>
              <a:rPr lang="en-US" sz="2000" dirty="0"/>
              <a:t>Pig helps to achieve ease of programming and optimization and hence is a major segment of the Hadoop Ecosystem.</a:t>
            </a:r>
            <a:endParaRPr lang="en-IN" sz="2000" dirty="0"/>
          </a:p>
        </p:txBody>
      </p:sp>
    </p:spTree>
    <p:extLst>
      <p:ext uri="{BB962C8B-B14F-4D97-AF65-F5344CB8AC3E}">
        <p14:creationId xmlns:p14="http://schemas.microsoft.com/office/powerpoint/2010/main" val="1541563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9DFD97-0128-75FF-197B-B0FBB071C575}"/>
              </a:ext>
            </a:extLst>
          </p:cNvPr>
          <p:cNvSpPr>
            <a:spLocks noGrp="1"/>
          </p:cNvSpPr>
          <p:nvPr>
            <p:ph type="title"/>
          </p:nvPr>
        </p:nvSpPr>
        <p:spPr>
          <a:xfrm>
            <a:off x="466722" y="586855"/>
            <a:ext cx="3201366" cy="3387497"/>
          </a:xfrm>
        </p:spPr>
        <p:txBody>
          <a:bodyPr anchor="b">
            <a:normAutofit/>
          </a:bodyPr>
          <a:lstStyle/>
          <a:p>
            <a:pPr algn="r"/>
            <a:r>
              <a:rPr lang="en-IN" sz="4000" b="1" i="0">
                <a:solidFill>
                  <a:srgbClr val="FFFFFF"/>
                </a:solidFill>
                <a:effectLst/>
                <a:latin typeface="Nunito" pitchFamily="2" charset="0"/>
              </a:rPr>
              <a:t>HIVE:</a:t>
            </a:r>
            <a:r>
              <a:rPr lang="en-IN" sz="4000" b="0" i="0">
                <a:solidFill>
                  <a:srgbClr val="FFFFFF"/>
                </a:solidFill>
                <a:effectLst/>
                <a:latin typeface="Nunito" pitchFamily="2" charset="0"/>
              </a:rPr>
              <a:t> </a:t>
            </a:r>
            <a:endParaRPr lang="en-IN" sz="4000">
              <a:solidFill>
                <a:srgbClr val="FFFFFF"/>
              </a:solidFill>
            </a:endParaRPr>
          </a:p>
        </p:txBody>
      </p:sp>
      <p:sp>
        <p:nvSpPr>
          <p:cNvPr id="3" name="Content Placeholder 2">
            <a:extLst>
              <a:ext uri="{FF2B5EF4-FFF2-40B4-BE49-F238E27FC236}">
                <a16:creationId xmlns:a16="http://schemas.microsoft.com/office/drawing/2014/main" id="{CFBC784B-8CE8-4E31-D81D-1F1B8B0EA16F}"/>
              </a:ext>
            </a:extLst>
          </p:cNvPr>
          <p:cNvSpPr>
            <a:spLocks noGrp="1"/>
          </p:cNvSpPr>
          <p:nvPr>
            <p:ph idx="1"/>
          </p:nvPr>
        </p:nvSpPr>
        <p:spPr>
          <a:xfrm>
            <a:off x="4810259" y="649480"/>
            <a:ext cx="6555347" cy="5546047"/>
          </a:xfrm>
        </p:spPr>
        <p:txBody>
          <a:bodyPr anchor="ctr">
            <a:normAutofit/>
          </a:bodyPr>
          <a:lstStyle/>
          <a:p>
            <a:pPr algn="just"/>
            <a:r>
              <a:rPr lang="en-US" sz="2000" dirty="0"/>
              <a:t>With the help of SQL methodology and interface, HIVE performs reading and writing of large data sets. However, its query language is called as HQL (Hive Query Language).</a:t>
            </a:r>
          </a:p>
          <a:p>
            <a:pPr algn="just"/>
            <a:r>
              <a:rPr lang="en-US" sz="2000" dirty="0"/>
              <a:t>It is highly scalable as it allows real-time processing and batch processing both. Also, all the SQL datatypes are supported by Hive thus, making the query processing easier.</a:t>
            </a:r>
          </a:p>
          <a:p>
            <a:pPr algn="just"/>
            <a:r>
              <a:rPr lang="en-US" sz="2000" dirty="0"/>
              <a:t>Similar to the Query Processing frameworks, HIVE too comes with two components: JDBC Drivers and HIVE Command Line.</a:t>
            </a:r>
          </a:p>
          <a:p>
            <a:pPr algn="just"/>
            <a:r>
              <a:rPr lang="en-US" sz="2000" dirty="0"/>
              <a:t>JDBC, along with ODBC drivers work on establishing the data storage permissions and connection whereas HIVE Command line helps in the processing of queries.</a:t>
            </a:r>
            <a:endParaRPr lang="en-IN" sz="2000" dirty="0"/>
          </a:p>
        </p:txBody>
      </p:sp>
    </p:spTree>
    <p:extLst>
      <p:ext uri="{BB962C8B-B14F-4D97-AF65-F5344CB8AC3E}">
        <p14:creationId xmlns:p14="http://schemas.microsoft.com/office/powerpoint/2010/main" val="2844156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E8E5F1-9AE0-6008-6D32-33F0EAB9EC12}"/>
              </a:ext>
            </a:extLst>
          </p:cNvPr>
          <p:cNvSpPr>
            <a:spLocks noGrp="1"/>
          </p:cNvSpPr>
          <p:nvPr>
            <p:ph type="title"/>
          </p:nvPr>
        </p:nvSpPr>
        <p:spPr>
          <a:xfrm>
            <a:off x="466722" y="586855"/>
            <a:ext cx="3201366" cy="3387497"/>
          </a:xfrm>
        </p:spPr>
        <p:txBody>
          <a:bodyPr anchor="b">
            <a:normAutofit/>
          </a:bodyPr>
          <a:lstStyle/>
          <a:p>
            <a:pPr algn="r"/>
            <a:r>
              <a:rPr lang="en-IN" sz="4000" dirty="0">
                <a:solidFill>
                  <a:srgbClr val="FFFFFF"/>
                </a:solidFill>
              </a:rPr>
              <a:t>Mahout: </a:t>
            </a:r>
          </a:p>
        </p:txBody>
      </p:sp>
      <p:sp>
        <p:nvSpPr>
          <p:cNvPr id="3" name="Content Placeholder 2">
            <a:extLst>
              <a:ext uri="{FF2B5EF4-FFF2-40B4-BE49-F238E27FC236}">
                <a16:creationId xmlns:a16="http://schemas.microsoft.com/office/drawing/2014/main" id="{BDF6C861-5E9C-2EDB-7A1D-9AF7B0C85827}"/>
              </a:ext>
            </a:extLst>
          </p:cNvPr>
          <p:cNvSpPr>
            <a:spLocks noGrp="1"/>
          </p:cNvSpPr>
          <p:nvPr>
            <p:ph idx="1"/>
          </p:nvPr>
        </p:nvSpPr>
        <p:spPr>
          <a:xfrm>
            <a:off x="4810259" y="649480"/>
            <a:ext cx="6555347" cy="5546047"/>
          </a:xfrm>
        </p:spPr>
        <p:txBody>
          <a:bodyPr anchor="ctr">
            <a:normAutofit/>
          </a:bodyPr>
          <a:lstStyle/>
          <a:p>
            <a:pPr algn="just"/>
            <a:r>
              <a:rPr lang="en-US" sz="2000" dirty="0"/>
              <a:t>Mahout, allows Machine Learnability to a system or application. Machine Learning, as the name suggests helps the system to develop itself based on some patterns, user/environmental interaction or on the basis of algorithms.</a:t>
            </a:r>
          </a:p>
          <a:p>
            <a:pPr algn="just"/>
            <a:r>
              <a:rPr lang="en-US" sz="2000" dirty="0"/>
              <a:t>It provides various libraries or functionalities such as collaborative filtering, clustering, and classification which are nothing but concepts of Machine learning. It allows invoking algorithms as per our need with the help of its own libraries.</a:t>
            </a:r>
            <a:endParaRPr lang="en-IN" sz="2000" dirty="0"/>
          </a:p>
        </p:txBody>
      </p:sp>
    </p:spTree>
    <p:extLst>
      <p:ext uri="{BB962C8B-B14F-4D97-AF65-F5344CB8AC3E}">
        <p14:creationId xmlns:p14="http://schemas.microsoft.com/office/powerpoint/2010/main" val="1505445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C4013F-F6DF-7BDA-1F8F-CCB7F887EFE0}"/>
              </a:ext>
            </a:extLst>
          </p:cNvPr>
          <p:cNvSpPr>
            <a:spLocks noGrp="1"/>
          </p:cNvSpPr>
          <p:nvPr>
            <p:ph type="title"/>
          </p:nvPr>
        </p:nvSpPr>
        <p:spPr>
          <a:xfrm>
            <a:off x="841248" y="256032"/>
            <a:ext cx="10506456" cy="1014984"/>
          </a:xfrm>
        </p:spPr>
        <p:txBody>
          <a:bodyPr anchor="b">
            <a:normAutofit/>
          </a:bodyPr>
          <a:lstStyle/>
          <a:p>
            <a:r>
              <a:rPr lang="en-IN" b="1" i="0">
                <a:effectLst/>
                <a:latin typeface="Nunito" pitchFamily="2" charset="0"/>
              </a:rPr>
              <a:t>Apache Spark:</a:t>
            </a:r>
            <a:r>
              <a:rPr lang="en-IN" b="0" i="0">
                <a:effectLst/>
                <a:latin typeface="Nunito" pitchFamily="2" charset="0"/>
              </a:rPr>
              <a:t> </a:t>
            </a:r>
            <a:endParaRPr lang="en-IN" dirty="0"/>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C8005848-C78A-5BA9-902E-99B0BBB712C6}"/>
              </a:ext>
            </a:extLst>
          </p:cNvPr>
          <p:cNvGraphicFramePr>
            <a:graphicFrameLocks noGrp="1"/>
          </p:cNvGraphicFramePr>
          <p:nvPr>
            <p:ph idx="1"/>
            <p:extLst>
              <p:ext uri="{D42A27DB-BD31-4B8C-83A1-F6EECF244321}">
                <p14:modId xmlns:p14="http://schemas.microsoft.com/office/powerpoint/2010/main" val="1955431250"/>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5737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91DDB5-B6B8-27F3-AF43-E7AA7EDD9F47}"/>
              </a:ext>
            </a:extLst>
          </p:cNvPr>
          <p:cNvSpPr>
            <a:spLocks noGrp="1"/>
          </p:cNvSpPr>
          <p:nvPr>
            <p:ph type="title"/>
          </p:nvPr>
        </p:nvSpPr>
        <p:spPr>
          <a:xfrm>
            <a:off x="841248" y="256032"/>
            <a:ext cx="10506456" cy="1014984"/>
          </a:xfrm>
        </p:spPr>
        <p:txBody>
          <a:bodyPr anchor="b">
            <a:normAutofit/>
          </a:bodyPr>
          <a:lstStyle/>
          <a:p>
            <a:r>
              <a:rPr lang="en-IN" b="1" i="0">
                <a:effectLst/>
                <a:latin typeface="Nunito" pitchFamily="2" charset="0"/>
              </a:rPr>
              <a:t>Apache HBase:</a:t>
            </a:r>
            <a:r>
              <a:rPr lang="en-IN" b="0" i="0">
                <a:effectLst/>
                <a:latin typeface="Nunito" pitchFamily="2" charset="0"/>
              </a:rPr>
              <a:t>  </a:t>
            </a:r>
            <a:endParaRPr lang="en-IN" dirty="0"/>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86661E68-77E1-77EA-748E-3CA36F659B42}"/>
              </a:ext>
            </a:extLst>
          </p:cNvPr>
          <p:cNvGraphicFramePr>
            <a:graphicFrameLocks noGrp="1"/>
          </p:cNvGraphicFramePr>
          <p:nvPr>
            <p:ph idx="1"/>
            <p:extLst>
              <p:ext uri="{D42A27DB-BD31-4B8C-83A1-F6EECF244321}">
                <p14:modId xmlns:p14="http://schemas.microsoft.com/office/powerpoint/2010/main" val="3904313589"/>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2088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4EAB6F-A0F2-C76C-BEE4-40B7000748D0}"/>
              </a:ext>
            </a:extLst>
          </p:cNvPr>
          <p:cNvSpPr>
            <a:spLocks noGrp="1"/>
          </p:cNvSpPr>
          <p:nvPr>
            <p:ph type="title"/>
          </p:nvPr>
        </p:nvSpPr>
        <p:spPr>
          <a:xfrm>
            <a:off x="841248" y="256032"/>
            <a:ext cx="10506456" cy="1014984"/>
          </a:xfrm>
        </p:spPr>
        <p:txBody>
          <a:bodyPr anchor="b">
            <a:normAutofit/>
          </a:bodyPr>
          <a:lstStyle/>
          <a:p>
            <a:r>
              <a:rPr lang="en-IN" b="1" i="0">
                <a:effectLst/>
                <a:latin typeface="Nunito" pitchFamily="2" charset="0"/>
              </a:rPr>
              <a:t>Other Components</a:t>
            </a:r>
            <a:endParaRPr lang="en-IN" dirty="0"/>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6" name="Content Placeholder 2">
            <a:extLst>
              <a:ext uri="{FF2B5EF4-FFF2-40B4-BE49-F238E27FC236}">
                <a16:creationId xmlns:a16="http://schemas.microsoft.com/office/drawing/2014/main" id="{B0E24EE3-1EF6-FCBC-8101-FB32FCB6989E}"/>
              </a:ext>
            </a:extLst>
          </p:cNvPr>
          <p:cNvGraphicFramePr>
            <a:graphicFrameLocks noGrp="1"/>
          </p:cNvGraphicFramePr>
          <p:nvPr>
            <p:ph idx="1"/>
            <p:extLst>
              <p:ext uri="{D42A27DB-BD31-4B8C-83A1-F6EECF244321}">
                <p14:modId xmlns:p14="http://schemas.microsoft.com/office/powerpoint/2010/main" val="3500568033"/>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3863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5989AC-E5DB-C4DD-A18E-A043446F378C}"/>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Hadoop</a:t>
            </a:r>
            <a:endParaRPr lang="en-IN" sz="4000">
              <a:solidFill>
                <a:srgbClr val="FFFFFF"/>
              </a:solidFill>
            </a:endParaRPr>
          </a:p>
        </p:txBody>
      </p:sp>
      <p:graphicFrame>
        <p:nvGraphicFramePr>
          <p:cNvPr id="5" name="Content Placeholder 2">
            <a:extLst>
              <a:ext uri="{FF2B5EF4-FFF2-40B4-BE49-F238E27FC236}">
                <a16:creationId xmlns:a16="http://schemas.microsoft.com/office/drawing/2014/main" id="{3984CE67-947F-FA10-5E65-252CF94FDCA2}"/>
              </a:ext>
            </a:extLst>
          </p:cNvPr>
          <p:cNvGraphicFramePr>
            <a:graphicFrameLocks noGrp="1"/>
          </p:cNvGraphicFramePr>
          <p:nvPr>
            <p:ph idx="1"/>
            <p:extLst>
              <p:ext uri="{D42A27DB-BD31-4B8C-83A1-F6EECF244321}">
                <p14:modId xmlns:p14="http://schemas.microsoft.com/office/powerpoint/2010/main" val="3148273729"/>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0017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2DD450-755E-B5AE-4FA5-4A4AF41CAEC9}"/>
              </a:ext>
            </a:extLst>
          </p:cNvPr>
          <p:cNvSpPr>
            <a:spLocks noGrp="1"/>
          </p:cNvSpPr>
          <p:nvPr>
            <p:ph type="title"/>
          </p:nvPr>
        </p:nvSpPr>
        <p:spPr>
          <a:xfrm>
            <a:off x="586478" y="1683756"/>
            <a:ext cx="3115265" cy="2396359"/>
          </a:xfrm>
        </p:spPr>
        <p:txBody>
          <a:bodyPr anchor="b">
            <a:normAutofit/>
          </a:bodyPr>
          <a:lstStyle/>
          <a:p>
            <a:pPr algn="r"/>
            <a:r>
              <a:rPr lang="en-US" sz="4000" b="0" i="0">
                <a:solidFill>
                  <a:srgbClr val="FFFFFF"/>
                </a:solidFill>
                <a:effectLst/>
                <a:latin typeface="Google Sans"/>
              </a:rPr>
              <a:t>Hadoop is made up of 4 core modules</a:t>
            </a:r>
            <a:endParaRPr lang="en-IN" sz="4000">
              <a:solidFill>
                <a:srgbClr val="FFFFFF"/>
              </a:solidFill>
            </a:endParaRPr>
          </a:p>
        </p:txBody>
      </p:sp>
      <p:graphicFrame>
        <p:nvGraphicFramePr>
          <p:cNvPr id="23" name="Content Placeholder 2">
            <a:extLst>
              <a:ext uri="{FF2B5EF4-FFF2-40B4-BE49-F238E27FC236}">
                <a16:creationId xmlns:a16="http://schemas.microsoft.com/office/drawing/2014/main" id="{24B35A7E-89DA-4111-8DC2-B7559C28978A}"/>
              </a:ext>
            </a:extLst>
          </p:cNvPr>
          <p:cNvGraphicFramePr>
            <a:graphicFrameLocks noGrp="1"/>
          </p:cNvGraphicFramePr>
          <p:nvPr>
            <p:ph idx="1"/>
            <p:extLst>
              <p:ext uri="{D42A27DB-BD31-4B8C-83A1-F6EECF244321}">
                <p14:modId xmlns:p14="http://schemas.microsoft.com/office/powerpoint/2010/main" val="227468846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3808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61BBD4-47CC-B1A9-B2DC-17421F78F113}"/>
              </a:ext>
            </a:extLst>
          </p:cNvPr>
          <p:cNvSpPr>
            <a:spLocks noGrp="1"/>
          </p:cNvSpPr>
          <p:nvPr>
            <p:ph type="title"/>
          </p:nvPr>
        </p:nvSpPr>
        <p:spPr>
          <a:xfrm>
            <a:off x="586478" y="1683756"/>
            <a:ext cx="3115265" cy="2396359"/>
          </a:xfrm>
        </p:spPr>
        <p:txBody>
          <a:bodyPr anchor="b">
            <a:normAutofit/>
          </a:bodyPr>
          <a:lstStyle/>
          <a:p>
            <a:pPr algn="r"/>
            <a:r>
              <a:rPr lang="en-US" sz="4000" b="0" i="0">
                <a:solidFill>
                  <a:srgbClr val="FFFFFF"/>
                </a:solidFill>
                <a:effectLst/>
                <a:latin typeface="Google Sans"/>
              </a:rPr>
              <a:t>How these modules work together</a:t>
            </a:r>
            <a:endParaRPr lang="en-IN" sz="4000">
              <a:solidFill>
                <a:srgbClr val="FFFFFF"/>
              </a:solidFill>
            </a:endParaRPr>
          </a:p>
        </p:txBody>
      </p:sp>
      <p:graphicFrame>
        <p:nvGraphicFramePr>
          <p:cNvPr id="7" name="Content Placeholder 2">
            <a:extLst>
              <a:ext uri="{FF2B5EF4-FFF2-40B4-BE49-F238E27FC236}">
                <a16:creationId xmlns:a16="http://schemas.microsoft.com/office/drawing/2014/main" id="{1089EE6F-C41F-3138-0659-BE70A28C9845}"/>
              </a:ext>
            </a:extLst>
          </p:cNvPr>
          <p:cNvGraphicFramePr>
            <a:graphicFrameLocks noGrp="1"/>
          </p:cNvGraphicFramePr>
          <p:nvPr>
            <p:ph idx="1"/>
            <p:extLst>
              <p:ext uri="{D42A27DB-BD31-4B8C-83A1-F6EECF244321}">
                <p14:modId xmlns:p14="http://schemas.microsoft.com/office/powerpoint/2010/main" val="4068569167"/>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9977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F898D8-7D53-4BA3-C119-2CCCDBEE3575}"/>
              </a:ext>
            </a:extLst>
          </p:cNvPr>
          <p:cNvSpPr>
            <a:spLocks noGrp="1"/>
          </p:cNvSpPr>
          <p:nvPr>
            <p:ph type="title"/>
          </p:nvPr>
        </p:nvSpPr>
        <p:spPr>
          <a:xfrm>
            <a:off x="586478" y="1683756"/>
            <a:ext cx="3115265" cy="2396359"/>
          </a:xfrm>
        </p:spPr>
        <p:txBody>
          <a:bodyPr anchor="b">
            <a:normAutofit/>
          </a:bodyPr>
          <a:lstStyle/>
          <a:p>
            <a:pPr algn="r"/>
            <a:r>
              <a:rPr lang="en-US" sz="4000" b="0" i="0">
                <a:solidFill>
                  <a:srgbClr val="FFFFFF"/>
                </a:solidFill>
                <a:effectLst/>
                <a:latin typeface="Nunito" pitchFamily="2" charset="0"/>
              </a:rPr>
              <a:t>Hadoop ecosystem components</a:t>
            </a:r>
            <a:endParaRPr lang="en-IN" sz="4000">
              <a:solidFill>
                <a:srgbClr val="FFFFFF"/>
              </a:solidFill>
            </a:endParaRPr>
          </a:p>
        </p:txBody>
      </p:sp>
      <p:graphicFrame>
        <p:nvGraphicFramePr>
          <p:cNvPr id="5" name="Content Placeholder 2">
            <a:extLst>
              <a:ext uri="{FF2B5EF4-FFF2-40B4-BE49-F238E27FC236}">
                <a16:creationId xmlns:a16="http://schemas.microsoft.com/office/drawing/2014/main" id="{7EA12644-A723-7738-AA56-8013A469CC97}"/>
              </a:ext>
            </a:extLst>
          </p:cNvPr>
          <p:cNvGraphicFramePr>
            <a:graphicFrameLocks noGrp="1"/>
          </p:cNvGraphicFramePr>
          <p:nvPr>
            <p:ph idx="1"/>
            <p:extLst>
              <p:ext uri="{D42A27DB-BD31-4B8C-83A1-F6EECF244321}">
                <p14:modId xmlns:p14="http://schemas.microsoft.com/office/powerpoint/2010/main" val="25087135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9495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AD0B0E9B-118F-0DA3-DA26-306A041A77A1}"/>
              </a:ext>
            </a:extLst>
          </p:cNvPr>
          <p:cNvPicPr>
            <a:picLocks noGrp="1" noChangeAspect="1"/>
          </p:cNvPicPr>
          <p:nvPr>
            <p:ph idx="1"/>
          </p:nvPr>
        </p:nvPicPr>
        <p:blipFill>
          <a:blip r:embed="rId2"/>
          <a:stretch>
            <a:fillRect/>
          </a:stretch>
        </p:blipFill>
        <p:spPr>
          <a:xfrm>
            <a:off x="2058996" y="643467"/>
            <a:ext cx="8074007" cy="5571065"/>
          </a:xfrm>
          <a:prstGeom prst="rect">
            <a:avLst/>
          </a:prstGeom>
          <a:ln>
            <a:noFill/>
          </a:ln>
        </p:spPr>
      </p:pic>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22583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A05CA2-E016-51FD-7C49-B88F01509C75}"/>
              </a:ext>
            </a:extLst>
          </p:cNvPr>
          <p:cNvSpPr>
            <a:spLocks noGrp="1"/>
          </p:cNvSpPr>
          <p:nvPr>
            <p:ph type="title"/>
          </p:nvPr>
        </p:nvSpPr>
        <p:spPr>
          <a:xfrm>
            <a:off x="586478" y="1683756"/>
            <a:ext cx="3115265" cy="2396359"/>
          </a:xfrm>
        </p:spPr>
        <p:txBody>
          <a:bodyPr anchor="b">
            <a:normAutofit/>
          </a:bodyPr>
          <a:lstStyle/>
          <a:p>
            <a:pPr algn="r"/>
            <a:r>
              <a:rPr lang="en-IN" sz="4000" b="1" i="0">
                <a:solidFill>
                  <a:srgbClr val="FFFFFF"/>
                </a:solidFill>
                <a:effectLst/>
                <a:latin typeface="Nunito" pitchFamily="2" charset="0"/>
              </a:rPr>
              <a:t>HDFS:</a:t>
            </a:r>
            <a:r>
              <a:rPr lang="en-IN" sz="4000" b="0" i="0">
                <a:solidFill>
                  <a:srgbClr val="FFFFFF"/>
                </a:solidFill>
                <a:effectLst/>
                <a:latin typeface="Nunito" pitchFamily="2" charset="0"/>
              </a:rPr>
              <a:t> </a:t>
            </a:r>
            <a:endParaRPr lang="en-IN" sz="4000">
              <a:solidFill>
                <a:srgbClr val="FFFFFF"/>
              </a:solidFill>
            </a:endParaRPr>
          </a:p>
        </p:txBody>
      </p:sp>
      <p:graphicFrame>
        <p:nvGraphicFramePr>
          <p:cNvPr id="5" name="Content Placeholder 2">
            <a:extLst>
              <a:ext uri="{FF2B5EF4-FFF2-40B4-BE49-F238E27FC236}">
                <a16:creationId xmlns:a16="http://schemas.microsoft.com/office/drawing/2014/main" id="{674CD478-706B-FB30-971E-E5E5D657FAE4}"/>
              </a:ext>
            </a:extLst>
          </p:cNvPr>
          <p:cNvGraphicFramePr>
            <a:graphicFrameLocks noGrp="1"/>
          </p:cNvGraphicFramePr>
          <p:nvPr>
            <p:ph idx="1"/>
            <p:extLst>
              <p:ext uri="{D42A27DB-BD31-4B8C-83A1-F6EECF244321}">
                <p14:modId xmlns:p14="http://schemas.microsoft.com/office/powerpoint/2010/main" val="271161330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0321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loud shaped hard drive with cables">
            <a:extLst>
              <a:ext uri="{FF2B5EF4-FFF2-40B4-BE49-F238E27FC236}">
                <a16:creationId xmlns:a16="http://schemas.microsoft.com/office/drawing/2014/main" id="{01132044-099B-97B2-6455-5779DFD556BD}"/>
              </a:ext>
            </a:extLst>
          </p:cNvPr>
          <p:cNvPicPr>
            <a:picLocks noChangeAspect="1"/>
          </p:cNvPicPr>
          <p:nvPr/>
        </p:nvPicPr>
        <p:blipFill>
          <a:blip r:embed="rId2">
            <a:duotone>
              <a:schemeClr val="bg2">
                <a:shade val="45000"/>
                <a:satMod val="135000"/>
              </a:schemeClr>
              <a:prstClr val="white"/>
            </a:duotone>
          </a:blip>
          <a:srcRect t="1747"/>
          <a:stretch/>
        </p:blipFill>
        <p:spPr>
          <a:xfrm>
            <a:off x="20" y="10"/>
            <a:ext cx="12191980" cy="6857990"/>
          </a:xfrm>
          <a:prstGeom prst="rect">
            <a:avLst/>
          </a:prstGeom>
        </p:spPr>
      </p:pic>
      <p:sp>
        <p:nvSpPr>
          <p:cNvPr id="9" name="Rectangle 8">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6299299-99AB-4C72-1397-695753064FBC}"/>
              </a:ext>
            </a:extLst>
          </p:cNvPr>
          <p:cNvSpPr>
            <a:spLocks noGrp="1"/>
          </p:cNvSpPr>
          <p:nvPr>
            <p:ph idx="1"/>
          </p:nvPr>
        </p:nvSpPr>
        <p:spPr>
          <a:xfrm>
            <a:off x="838200" y="1825625"/>
            <a:ext cx="10515600" cy="4351338"/>
          </a:xfrm>
        </p:spPr>
        <p:txBody>
          <a:bodyPr>
            <a:normAutofit/>
          </a:bodyPr>
          <a:lstStyle/>
          <a:p>
            <a:pPr fontAlgn="base">
              <a:spcAft>
                <a:spcPts val="1800"/>
              </a:spcAft>
              <a:buFont typeface="Arial" panose="020B0604020202020204" pitchFamily="34" charset="0"/>
              <a:buChar char="•"/>
            </a:pPr>
            <a:r>
              <a:rPr lang="en-US" b="0" i="0" dirty="0">
                <a:effectLst/>
                <a:latin typeface="Nunito" pitchFamily="2" charset="0"/>
              </a:rPr>
              <a:t>Name Node is the prime node which contains metadata (data about data) requiring comparatively fewer resources than the data nodes that stores the actual data. These data nodes are commodity hardware in the distributed environment. Undoubtedly, making Hadoop cost effective.</a:t>
            </a:r>
          </a:p>
          <a:p>
            <a:pPr fontAlgn="base">
              <a:spcAft>
                <a:spcPts val="1800"/>
              </a:spcAft>
              <a:buFont typeface="Arial" panose="020B0604020202020204" pitchFamily="34" charset="0"/>
              <a:buChar char="•"/>
            </a:pPr>
            <a:r>
              <a:rPr lang="en-US" b="0" i="0" dirty="0">
                <a:effectLst/>
                <a:latin typeface="Nunito" pitchFamily="2" charset="0"/>
              </a:rPr>
              <a:t>HDFS maintains all the coordination between the clusters and hardware, thus working at the heart of the system.</a:t>
            </a:r>
          </a:p>
          <a:p>
            <a:endParaRPr lang="en-IN" dirty="0"/>
          </a:p>
        </p:txBody>
      </p:sp>
    </p:spTree>
    <p:extLst>
      <p:ext uri="{BB962C8B-B14F-4D97-AF65-F5344CB8AC3E}">
        <p14:creationId xmlns:p14="http://schemas.microsoft.com/office/powerpoint/2010/main" val="2873322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1" name="Rectangle 3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AEB104-EB60-14BE-B764-B59E05B298E5}"/>
              </a:ext>
            </a:extLst>
          </p:cNvPr>
          <p:cNvSpPr>
            <a:spLocks noGrp="1"/>
          </p:cNvSpPr>
          <p:nvPr>
            <p:ph type="title"/>
          </p:nvPr>
        </p:nvSpPr>
        <p:spPr>
          <a:xfrm>
            <a:off x="466722" y="586855"/>
            <a:ext cx="3201366" cy="3387497"/>
          </a:xfrm>
        </p:spPr>
        <p:txBody>
          <a:bodyPr anchor="b">
            <a:normAutofit/>
          </a:bodyPr>
          <a:lstStyle/>
          <a:p>
            <a:pPr algn="r"/>
            <a:r>
              <a:rPr lang="en-IN" sz="4000" b="1" i="0">
                <a:solidFill>
                  <a:srgbClr val="FFFFFF"/>
                </a:solidFill>
                <a:effectLst/>
                <a:latin typeface="Nunito" pitchFamily="2" charset="0"/>
              </a:rPr>
              <a:t>YARN:</a:t>
            </a:r>
            <a:endParaRPr lang="en-IN" sz="4000">
              <a:solidFill>
                <a:srgbClr val="FFFFFF"/>
              </a:solidFill>
            </a:endParaRPr>
          </a:p>
        </p:txBody>
      </p:sp>
      <p:sp>
        <p:nvSpPr>
          <p:cNvPr id="32" name="Content Placeholder 2">
            <a:extLst>
              <a:ext uri="{FF2B5EF4-FFF2-40B4-BE49-F238E27FC236}">
                <a16:creationId xmlns:a16="http://schemas.microsoft.com/office/drawing/2014/main" id="{998D91CF-989E-1073-CA6B-2EBD84480E3F}"/>
              </a:ext>
            </a:extLst>
          </p:cNvPr>
          <p:cNvSpPr>
            <a:spLocks noGrp="1"/>
          </p:cNvSpPr>
          <p:nvPr>
            <p:ph idx="1"/>
          </p:nvPr>
        </p:nvSpPr>
        <p:spPr>
          <a:xfrm>
            <a:off x="4810259" y="649480"/>
            <a:ext cx="6555347" cy="5546047"/>
          </a:xfrm>
        </p:spPr>
        <p:txBody>
          <a:bodyPr anchor="ctr">
            <a:normAutofit/>
          </a:bodyPr>
          <a:lstStyle/>
          <a:p>
            <a:pPr algn="just"/>
            <a:r>
              <a:rPr lang="en-US" sz="2000" dirty="0"/>
              <a:t>Yet Another Resource Negotiator, as the name implies, YARN is the one who helps to manage the resources across the clusters. In short, it performs scheduling and resource allocation for the Hadoop System.</a:t>
            </a:r>
          </a:p>
          <a:p>
            <a:pPr marL="0" indent="0">
              <a:buNone/>
            </a:pPr>
            <a:r>
              <a:rPr lang="en-US" sz="2000" dirty="0"/>
              <a:t>Consists of three major components i.e. </a:t>
            </a:r>
          </a:p>
          <a:p>
            <a:pPr>
              <a:buFont typeface="Wingdings" panose="05000000000000000000" pitchFamily="2" charset="2"/>
              <a:buChar char="v"/>
            </a:pPr>
            <a:r>
              <a:rPr lang="en-US" sz="2000" dirty="0"/>
              <a:t>Resource Manager</a:t>
            </a:r>
          </a:p>
          <a:p>
            <a:pPr>
              <a:buFont typeface="Wingdings" panose="05000000000000000000" pitchFamily="2" charset="2"/>
              <a:buChar char="v"/>
            </a:pPr>
            <a:r>
              <a:rPr lang="en-US" sz="2000" dirty="0"/>
              <a:t>Nodes Manager</a:t>
            </a:r>
          </a:p>
          <a:p>
            <a:pPr>
              <a:buFont typeface="Wingdings" panose="05000000000000000000" pitchFamily="2" charset="2"/>
              <a:buChar char="v"/>
            </a:pPr>
            <a:r>
              <a:rPr lang="en-US" sz="2000" dirty="0"/>
              <a:t>Application Manager</a:t>
            </a:r>
          </a:p>
          <a:p>
            <a:pPr algn="just"/>
            <a:r>
              <a:rPr lang="en-US" sz="2000" dirty="0"/>
              <a:t>Resource manager has the privilege of allocating resources for the applications in a system whereas Node managers work on the allocation of resources such as CPU, memory, bandwidth per machine and later on acknowledges the resource manager. Application manager works as an interface between the resource manager and node manager and performs negotiations as per the requirement of the two.</a:t>
            </a:r>
            <a:endParaRPr lang="en-IN" sz="2000" dirty="0"/>
          </a:p>
        </p:txBody>
      </p:sp>
    </p:spTree>
    <p:extLst>
      <p:ext uri="{BB962C8B-B14F-4D97-AF65-F5344CB8AC3E}">
        <p14:creationId xmlns:p14="http://schemas.microsoft.com/office/powerpoint/2010/main" val="2056782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371</TotalTime>
  <Words>1322</Words>
  <Application>Microsoft Office PowerPoint</Application>
  <PresentationFormat>Widescreen</PresentationFormat>
  <Paragraphs>70</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Aptos</vt:lpstr>
      <vt:lpstr>Aptos Display</vt:lpstr>
      <vt:lpstr>Arial</vt:lpstr>
      <vt:lpstr>Calibri</vt:lpstr>
      <vt:lpstr>Google Sans</vt:lpstr>
      <vt:lpstr>Nunito</vt:lpstr>
      <vt:lpstr>Wingdings</vt:lpstr>
      <vt:lpstr>Office Theme</vt:lpstr>
      <vt:lpstr>Hadoop Modules and Ecosystem</vt:lpstr>
      <vt:lpstr>Hadoop</vt:lpstr>
      <vt:lpstr>Hadoop is made up of 4 core modules</vt:lpstr>
      <vt:lpstr>How these modules work together</vt:lpstr>
      <vt:lpstr>Hadoop ecosystem components</vt:lpstr>
      <vt:lpstr>PowerPoint Presentation</vt:lpstr>
      <vt:lpstr>HDFS: </vt:lpstr>
      <vt:lpstr>PowerPoint Presentation</vt:lpstr>
      <vt:lpstr>YARN:</vt:lpstr>
      <vt:lpstr>MapReduce:</vt:lpstr>
      <vt:lpstr>PIG: </vt:lpstr>
      <vt:lpstr>HIVE: </vt:lpstr>
      <vt:lpstr>Mahout: </vt:lpstr>
      <vt:lpstr>Apache Spark: </vt:lpstr>
      <vt:lpstr>Apache HBase:  </vt:lpstr>
      <vt:lpstr>Other Components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Saumya Chaturvedi</dc:creator>
  <cp:lastModifiedBy>Saumya Chaturvedi</cp:lastModifiedBy>
  <cp:revision>1</cp:revision>
  <dcterms:created xsi:type="dcterms:W3CDTF">2025-03-10T05:03:34Z</dcterms:created>
  <dcterms:modified xsi:type="dcterms:W3CDTF">2025-03-10T11:14:55Z</dcterms:modified>
</cp:coreProperties>
</file>