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5D5E5F-019E-47E2-A2C2-B3CD4F3D37D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C682FBE-EB99-4432-9666-023517AEB59C}">
      <dgm:prSet/>
      <dgm:spPr/>
      <dgm:t>
        <a:bodyPr/>
        <a:lstStyle/>
        <a:p>
          <a:pPr algn="just"/>
          <a:r>
            <a:rPr lang="en-US" b="0" i="0" dirty="0"/>
            <a:t>It is a utility or feature that comes with a Hadoop distribution that allows developers or programmers to write the Map-Reduce program using different programming languages like Ruby, Perl, Python, C++, etc.</a:t>
          </a:r>
          <a:endParaRPr lang="en-US" dirty="0"/>
        </a:p>
      </dgm:t>
    </dgm:pt>
    <dgm:pt modelId="{ACEB4CE4-DD64-4AC4-8260-00A9AE1F1E29}" type="parTrans" cxnId="{985C9C8E-EEB1-4C3C-9CD2-3DE3A9728689}">
      <dgm:prSet/>
      <dgm:spPr/>
      <dgm:t>
        <a:bodyPr/>
        <a:lstStyle/>
        <a:p>
          <a:endParaRPr lang="en-US"/>
        </a:p>
      </dgm:t>
    </dgm:pt>
    <dgm:pt modelId="{D1F32E59-3F2E-456A-98E4-CA4FC48D5589}" type="sibTrans" cxnId="{985C9C8E-EEB1-4C3C-9CD2-3DE3A9728689}">
      <dgm:prSet/>
      <dgm:spPr/>
      <dgm:t>
        <a:bodyPr/>
        <a:lstStyle/>
        <a:p>
          <a:endParaRPr lang="en-US"/>
        </a:p>
      </dgm:t>
    </dgm:pt>
    <dgm:pt modelId="{982E35F6-6046-4973-BF56-FF9EBD9E2641}">
      <dgm:prSet/>
      <dgm:spPr/>
      <dgm:t>
        <a:bodyPr/>
        <a:lstStyle/>
        <a:p>
          <a:pPr algn="just"/>
          <a:r>
            <a:rPr lang="en-US" b="0" i="0" dirty="0"/>
            <a:t>We can use any language that can read from the standard input(STDIN) like keyboard input and all and write using standard output(STDOUT).</a:t>
          </a:r>
          <a:endParaRPr lang="en-US" dirty="0"/>
        </a:p>
      </dgm:t>
    </dgm:pt>
    <dgm:pt modelId="{68D2AEF4-1DD5-4563-9513-113F7C7960EB}" type="parTrans" cxnId="{B634FE05-B60A-492E-94D0-752AFDD32698}">
      <dgm:prSet/>
      <dgm:spPr/>
      <dgm:t>
        <a:bodyPr/>
        <a:lstStyle/>
        <a:p>
          <a:endParaRPr lang="en-US"/>
        </a:p>
      </dgm:t>
    </dgm:pt>
    <dgm:pt modelId="{CA58FE4B-4FDD-44A2-A1A4-C762DE1BC0FE}" type="sibTrans" cxnId="{B634FE05-B60A-492E-94D0-752AFDD32698}">
      <dgm:prSet/>
      <dgm:spPr/>
      <dgm:t>
        <a:bodyPr/>
        <a:lstStyle/>
        <a:p>
          <a:endParaRPr lang="en-US"/>
        </a:p>
      </dgm:t>
    </dgm:pt>
    <dgm:pt modelId="{662BA09D-35B3-475D-970C-65E5D3EDFA14}">
      <dgm:prSet/>
      <dgm:spPr/>
      <dgm:t>
        <a:bodyPr/>
        <a:lstStyle/>
        <a:p>
          <a:pPr algn="just"/>
          <a:r>
            <a:rPr lang="en-US" b="0" i="0" dirty="0"/>
            <a:t>Hadoop Framework is completely written in java but programs for Hadoop are not necessarily need to code in Java programming language.</a:t>
          </a:r>
          <a:endParaRPr lang="en-US" dirty="0"/>
        </a:p>
      </dgm:t>
    </dgm:pt>
    <dgm:pt modelId="{47AEFB35-C2B7-4CA2-B87F-44EF3B60AF2A}" type="parTrans" cxnId="{A564F26F-00EB-41EE-8CC5-94382DAD3300}">
      <dgm:prSet/>
      <dgm:spPr/>
      <dgm:t>
        <a:bodyPr/>
        <a:lstStyle/>
        <a:p>
          <a:endParaRPr lang="en-US"/>
        </a:p>
      </dgm:t>
    </dgm:pt>
    <dgm:pt modelId="{FD36CCDD-50CD-4739-BE74-32A767CF7ACB}" type="sibTrans" cxnId="{A564F26F-00EB-41EE-8CC5-94382DAD3300}">
      <dgm:prSet/>
      <dgm:spPr/>
      <dgm:t>
        <a:bodyPr/>
        <a:lstStyle/>
        <a:p>
          <a:endParaRPr lang="en-US"/>
        </a:p>
      </dgm:t>
    </dgm:pt>
    <dgm:pt modelId="{ED926E1D-F538-4C14-91A0-E1BAB453EA34}" type="pres">
      <dgm:prSet presAssocID="{235D5E5F-019E-47E2-A2C2-B3CD4F3D37DB}" presName="root" presStyleCnt="0">
        <dgm:presLayoutVars>
          <dgm:dir/>
          <dgm:resizeHandles val="exact"/>
        </dgm:presLayoutVars>
      </dgm:prSet>
      <dgm:spPr/>
    </dgm:pt>
    <dgm:pt modelId="{295B6FE0-5594-4668-9E9B-2B556E6CD119}" type="pres">
      <dgm:prSet presAssocID="{2C682FBE-EB99-4432-9666-023517AEB59C}" presName="compNode" presStyleCnt="0"/>
      <dgm:spPr/>
    </dgm:pt>
    <dgm:pt modelId="{D2C19171-9758-46F5-8F11-CEBFE6892C25}" type="pres">
      <dgm:prSet presAssocID="{2C682FBE-EB99-4432-9666-023517AEB59C}" presName="bgRect" presStyleLbl="bgShp" presStyleIdx="0" presStyleCnt="3"/>
      <dgm:spPr/>
    </dgm:pt>
    <dgm:pt modelId="{078F45C5-FEA9-4B03-9962-A4445ACC0B95}" type="pres">
      <dgm:prSet presAssocID="{2C682FBE-EB99-4432-9666-023517AEB59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606E9BB2-0A84-470D-8A0B-C15C34DFA190}" type="pres">
      <dgm:prSet presAssocID="{2C682FBE-EB99-4432-9666-023517AEB59C}" presName="spaceRect" presStyleCnt="0"/>
      <dgm:spPr/>
    </dgm:pt>
    <dgm:pt modelId="{F6E1CF21-4C73-444F-BE54-FC35B6DC6467}" type="pres">
      <dgm:prSet presAssocID="{2C682FBE-EB99-4432-9666-023517AEB59C}" presName="parTx" presStyleLbl="revTx" presStyleIdx="0" presStyleCnt="3">
        <dgm:presLayoutVars>
          <dgm:chMax val="0"/>
          <dgm:chPref val="0"/>
        </dgm:presLayoutVars>
      </dgm:prSet>
      <dgm:spPr/>
    </dgm:pt>
    <dgm:pt modelId="{6C1FB879-645E-42E5-B895-22EB9D70BF12}" type="pres">
      <dgm:prSet presAssocID="{D1F32E59-3F2E-456A-98E4-CA4FC48D5589}" presName="sibTrans" presStyleCnt="0"/>
      <dgm:spPr/>
    </dgm:pt>
    <dgm:pt modelId="{3276D0AD-C3F8-47FE-85FE-313CE4EFD43B}" type="pres">
      <dgm:prSet presAssocID="{982E35F6-6046-4973-BF56-FF9EBD9E2641}" presName="compNode" presStyleCnt="0"/>
      <dgm:spPr/>
    </dgm:pt>
    <dgm:pt modelId="{9980879E-F043-4B34-86D4-4AEA4A432E72}" type="pres">
      <dgm:prSet presAssocID="{982E35F6-6046-4973-BF56-FF9EBD9E2641}" presName="bgRect" presStyleLbl="bgShp" presStyleIdx="1" presStyleCnt="3"/>
      <dgm:spPr/>
    </dgm:pt>
    <dgm:pt modelId="{F7CBC0A3-C907-40E7-908F-4497FE420E18}" type="pres">
      <dgm:prSet presAssocID="{982E35F6-6046-4973-BF56-FF9EBD9E264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DA7B3E1B-5FCE-417E-B751-EE1230C367BD}" type="pres">
      <dgm:prSet presAssocID="{982E35F6-6046-4973-BF56-FF9EBD9E2641}" presName="spaceRect" presStyleCnt="0"/>
      <dgm:spPr/>
    </dgm:pt>
    <dgm:pt modelId="{86848147-D650-4EB9-95B0-4D9E6C9D9F7C}" type="pres">
      <dgm:prSet presAssocID="{982E35F6-6046-4973-BF56-FF9EBD9E2641}" presName="parTx" presStyleLbl="revTx" presStyleIdx="1" presStyleCnt="3">
        <dgm:presLayoutVars>
          <dgm:chMax val="0"/>
          <dgm:chPref val="0"/>
        </dgm:presLayoutVars>
      </dgm:prSet>
      <dgm:spPr/>
    </dgm:pt>
    <dgm:pt modelId="{66BB05D0-05C0-4C5A-95BB-E17F6B683223}" type="pres">
      <dgm:prSet presAssocID="{CA58FE4B-4FDD-44A2-A1A4-C762DE1BC0FE}" presName="sibTrans" presStyleCnt="0"/>
      <dgm:spPr/>
    </dgm:pt>
    <dgm:pt modelId="{0ACDDA3A-DE11-4749-A4A9-EDB8D15EF89B}" type="pres">
      <dgm:prSet presAssocID="{662BA09D-35B3-475D-970C-65E5D3EDFA14}" presName="compNode" presStyleCnt="0"/>
      <dgm:spPr/>
    </dgm:pt>
    <dgm:pt modelId="{080492BF-3FC1-4794-9D87-560DC0BB4EF9}" type="pres">
      <dgm:prSet presAssocID="{662BA09D-35B3-475D-970C-65E5D3EDFA14}" presName="bgRect" presStyleLbl="bgShp" presStyleIdx="2" presStyleCnt="3"/>
      <dgm:spPr/>
    </dgm:pt>
    <dgm:pt modelId="{BEE861BC-0147-4483-B980-7D975AE340BD}" type="pres">
      <dgm:prSet presAssocID="{662BA09D-35B3-475D-970C-65E5D3EDFA1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A194B2F6-9B45-4F0C-AA96-BA3F5118984B}" type="pres">
      <dgm:prSet presAssocID="{662BA09D-35B3-475D-970C-65E5D3EDFA14}" presName="spaceRect" presStyleCnt="0"/>
      <dgm:spPr/>
    </dgm:pt>
    <dgm:pt modelId="{D916A79F-8250-4BB7-B781-E9F1F9B61991}" type="pres">
      <dgm:prSet presAssocID="{662BA09D-35B3-475D-970C-65E5D3EDFA1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634FE05-B60A-492E-94D0-752AFDD32698}" srcId="{235D5E5F-019E-47E2-A2C2-B3CD4F3D37DB}" destId="{982E35F6-6046-4973-BF56-FF9EBD9E2641}" srcOrd="1" destOrd="0" parTransId="{68D2AEF4-1DD5-4563-9513-113F7C7960EB}" sibTransId="{CA58FE4B-4FDD-44A2-A1A4-C762DE1BC0FE}"/>
    <dgm:cxn modelId="{B5A6FE45-FC11-4615-B750-AEC858212E1B}" type="presOf" srcId="{2C682FBE-EB99-4432-9666-023517AEB59C}" destId="{F6E1CF21-4C73-444F-BE54-FC35B6DC6467}" srcOrd="0" destOrd="0" presId="urn:microsoft.com/office/officeart/2018/2/layout/IconVerticalSolidList"/>
    <dgm:cxn modelId="{A564F26F-00EB-41EE-8CC5-94382DAD3300}" srcId="{235D5E5F-019E-47E2-A2C2-B3CD4F3D37DB}" destId="{662BA09D-35B3-475D-970C-65E5D3EDFA14}" srcOrd="2" destOrd="0" parTransId="{47AEFB35-C2B7-4CA2-B87F-44EF3B60AF2A}" sibTransId="{FD36CCDD-50CD-4739-BE74-32A767CF7ACB}"/>
    <dgm:cxn modelId="{985C9C8E-EEB1-4C3C-9CD2-3DE3A9728689}" srcId="{235D5E5F-019E-47E2-A2C2-B3CD4F3D37DB}" destId="{2C682FBE-EB99-4432-9666-023517AEB59C}" srcOrd="0" destOrd="0" parTransId="{ACEB4CE4-DD64-4AC4-8260-00A9AE1F1E29}" sibTransId="{D1F32E59-3F2E-456A-98E4-CA4FC48D5589}"/>
    <dgm:cxn modelId="{765A01B7-C370-4974-85EA-7E2DA23B67E6}" type="presOf" srcId="{662BA09D-35B3-475D-970C-65E5D3EDFA14}" destId="{D916A79F-8250-4BB7-B781-E9F1F9B61991}" srcOrd="0" destOrd="0" presId="urn:microsoft.com/office/officeart/2018/2/layout/IconVerticalSolidList"/>
    <dgm:cxn modelId="{C0B1ABD8-618E-4A23-88AB-7E83633DD70B}" type="presOf" srcId="{982E35F6-6046-4973-BF56-FF9EBD9E2641}" destId="{86848147-D650-4EB9-95B0-4D9E6C9D9F7C}" srcOrd="0" destOrd="0" presId="urn:microsoft.com/office/officeart/2018/2/layout/IconVerticalSolidList"/>
    <dgm:cxn modelId="{763983E0-62E8-499F-A3C7-70CA4826C306}" type="presOf" srcId="{235D5E5F-019E-47E2-A2C2-B3CD4F3D37DB}" destId="{ED926E1D-F538-4C14-91A0-E1BAB453EA34}" srcOrd="0" destOrd="0" presId="urn:microsoft.com/office/officeart/2018/2/layout/IconVerticalSolidList"/>
    <dgm:cxn modelId="{5435FFEF-D76B-4D96-A22B-03CB5B2713D4}" type="presParOf" srcId="{ED926E1D-F538-4C14-91A0-E1BAB453EA34}" destId="{295B6FE0-5594-4668-9E9B-2B556E6CD119}" srcOrd="0" destOrd="0" presId="urn:microsoft.com/office/officeart/2018/2/layout/IconVerticalSolidList"/>
    <dgm:cxn modelId="{07043654-69F7-4A4E-89AD-E7F0769C9A86}" type="presParOf" srcId="{295B6FE0-5594-4668-9E9B-2B556E6CD119}" destId="{D2C19171-9758-46F5-8F11-CEBFE6892C25}" srcOrd="0" destOrd="0" presId="urn:microsoft.com/office/officeart/2018/2/layout/IconVerticalSolidList"/>
    <dgm:cxn modelId="{EEC14AAA-E175-4BCA-B8EA-AA405162B0D2}" type="presParOf" srcId="{295B6FE0-5594-4668-9E9B-2B556E6CD119}" destId="{078F45C5-FEA9-4B03-9962-A4445ACC0B95}" srcOrd="1" destOrd="0" presId="urn:microsoft.com/office/officeart/2018/2/layout/IconVerticalSolidList"/>
    <dgm:cxn modelId="{CB7DE29A-79EA-4075-9F08-D3FE10E96785}" type="presParOf" srcId="{295B6FE0-5594-4668-9E9B-2B556E6CD119}" destId="{606E9BB2-0A84-470D-8A0B-C15C34DFA190}" srcOrd="2" destOrd="0" presId="urn:microsoft.com/office/officeart/2018/2/layout/IconVerticalSolidList"/>
    <dgm:cxn modelId="{19BCB5C6-25AD-47F3-BB39-DB69CA68819A}" type="presParOf" srcId="{295B6FE0-5594-4668-9E9B-2B556E6CD119}" destId="{F6E1CF21-4C73-444F-BE54-FC35B6DC6467}" srcOrd="3" destOrd="0" presId="urn:microsoft.com/office/officeart/2018/2/layout/IconVerticalSolidList"/>
    <dgm:cxn modelId="{99D698E8-9ADB-477D-AFF3-3EDD0A84A1DA}" type="presParOf" srcId="{ED926E1D-F538-4C14-91A0-E1BAB453EA34}" destId="{6C1FB879-645E-42E5-B895-22EB9D70BF12}" srcOrd="1" destOrd="0" presId="urn:microsoft.com/office/officeart/2018/2/layout/IconVerticalSolidList"/>
    <dgm:cxn modelId="{2F0304BB-4D93-4F1C-973B-5C64ABD9431C}" type="presParOf" srcId="{ED926E1D-F538-4C14-91A0-E1BAB453EA34}" destId="{3276D0AD-C3F8-47FE-85FE-313CE4EFD43B}" srcOrd="2" destOrd="0" presId="urn:microsoft.com/office/officeart/2018/2/layout/IconVerticalSolidList"/>
    <dgm:cxn modelId="{6B7A78DC-32CD-4BDD-B2D1-8DFC2898DB0D}" type="presParOf" srcId="{3276D0AD-C3F8-47FE-85FE-313CE4EFD43B}" destId="{9980879E-F043-4B34-86D4-4AEA4A432E72}" srcOrd="0" destOrd="0" presId="urn:microsoft.com/office/officeart/2018/2/layout/IconVerticalSolidList"/>
    <dgm:cxn modelId="{FE23F9EB-EBF9-487D-AC9B-8222284BBC7D}" type="presParOf" srcId="{3276D0AD-C3F8-47FE-85FE-313CE4EFD43B}" destId="{F7CBC0A3-C907-40E7-908F-4497FE420E18}" srcOrd="1" destOrd="0" presId="urn:microsoft.com/office/officeart/2018/2/layout/IconVerticalSolidList"/>
    <dgm:cxn modelId="{0A240B30-FEF7-439E-B12C-6771D9F55FCD}" type="presParOf" srcId="{3276D0AD-C3F8-47FE-85FE-313CE4EFD43B}" destId="{DA7B3E1B-5FCE-417E-B751-EE1230C367BD}" srcOrd="2" destOrd="0" presId="urn:microsoft.com/office/officeart/2018/2/layout/IconVerticalSolidList"/>
    <dgm:cxn modelId="{74EF605B-3522-4E7A-B5A6-679029A01260}" type="presParOf" srcId="{3276D0AD-C3F8-47FE-85FE-313CE4EFD43B}" destId="{86848147-D650-4EB9-95B0-4D9E6C9D9F7C}" srcOrd="3" destOrd="0" presId="urn:microsoft.com/office/officeart/2018/2/layout/IconVerticalSolidList"/>
    <dgm:cxn modelId="{C814E789-705A-4B88-906A-8A860A1F0A74}" type="presParOf" srcId="{ED926E1D-F538-4C14-91A0-E1BAB453EA34}" destId="{66BB05D0-05C0-4C5A-95BB-E17F6B683223}" srcOrd="3" destOrd="0" presId="urn:microsoft.com/office/officeart/2018/2/layout/IconVerticalSolidList"/>
    <dgm:cxn modelId="{2F53E873-28CF-48C0-9986-EA17D2C4FF30}" type="presParOf" srcId="{ED926E1D-F538-4C14-91A0-E1BAB453EA34}" destId="{0ACDDA3A-DE11-4749-A4A9-EDB8D15EF89B}" srcOrd="4" destOrd="0" presId="urn:microsoft.com/office/officeart/2018/2/layout/IconVerticalSolidList"/>
    <dgm:cxn modelId="{5B1BE387-F332-40A4-8E90-3B08308E7FC7}" type="presParOf" srcId="{0ACDDA3A-DE11-4749-A4A9-EDB8D15EF89B}" destId="{080492BF-3FC1-4794-9D87-560DC0BB4EF9}" srcOrd="0" destOrd="0" presId="urn:microsoft.com/office/officeart/2018/2/layout/IconVerticalSolidList"/>
    <dgm:cxn modelId="{C2896260-E7C2-4672-AB0E-B44D43E81DD1}" type="presParOf" srcId="{0ACDDA3A-DE11-4749-A4A9-EDB8D15EF89B}" destId="{BEE861BC-0147-4483-B980-7D975AE340BD}" srcOrd="1" destOrd="0" presId="urn:microsoft.com/office/officeart/2018/2/layout/IconVerticalSolidList"/>
    <dgm:cxn modelId="{E83759C3-3B14-4603-B744-68FEC4774A82}" type="presParOf" srcId="{0ACDDA3A-DE11-4749-A4A9-EDB8D15EF89B}" destId="{A194B2F6-9B45-4F0C-AA96-BA3F5118984B}" srcOrd="2" destOrd="0" presId="urn:microsoft.com/office/officeart/2018/2/layout/IconVerticalSolidList"/>
    <dgm:cxn modelId="{38DD7C1B-F88E-4DCD-AB92-C1600F5F5CA9}" type="presParOf" srcId="{0ACDDA3A-DE11-4749-A4A9-EDB8D15EF89B}" destId="{D916A79F-8250-4BB7-B781-E9F1F9B619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19171-9758-46F5-8F11-CEBFE6892C25}">
      <dsp:nvSpPr>
        <dsp:cNvPr id="0" name=""/>
        <dsp:cNvSpPr/>
      </dsp:nvSpPr>
      <dsp:spPr>
        <a:xfrm>
          <a:off x="0" y="559"/>
          <a:ext cx="10506456" cy="1309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F45C5-FEA9-4B03-9962-A4445ACC0B95}">
      <dsp:nvSpPr>
        <dsp:cNvPr id="0" name=""/>
        <dsp:cNvSpPr/>
      </dsp:nvSpPr>
      <dsp:spPr>
        <a:xfrm>
          <a:off x="396173" y="295234"/>
          <a:ext cx="720315" cy="7203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1CF21-4C73-444F-BE54-FC35B6DC6467}">
      <dsp:nvSpPr>
        <dsp:cNvPr id="0" name=""/>
        <dsp:cNvSpPr/>
      </dsp:nvSpPr>
      <dsp:spPr>
        <a:xfrm>
          <a:off x="1512662" y="559"/>
          <a:ext cx="8993793" cy="1309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06" tIns="138606" rIns="138606" bIns="138606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It is a utility or feature that comes with a Hadoop distribution that allows developers or programmers to write the Map-Reduce program using different programming languages like Ruby, Perl, Python, C++, etc.</a:t>
          </a:r>
          <a:endParaRPr lang="en-US" sz="2200" kern="1200" dirty="0"/>
        </a:p>
      </dsp:txBody>
      <dsp:txXfrm>
        <a:off x="1512662" y="559"/>
        <a:ext cx="8993793" cy="1309664"/>
      </dsp:txXfrm>
    </dsp:sp>
    <dsp:sp modelId="{9980879E-F043-4B34-86D4-4AEA4A432E72}">
      <dsp:nvSpPr>
        <dsp:cNvPr id="0" name=""/>
        <dsp:cNvSpPr/>
      </dsp:nvSpPr>
      <dsp:spPr>
        <a:xfrm>
          <a:off x="0" y="1637640"/>
          <a:ext cx="10506456" cy="13096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BC0A3-C907-40E7-908F-4497FE420E18}">
      <dsp:nvSpPr>
        <dsp:cNvPr id="0" name=""/>
        <dsp:cNvSpPr/>
      </dsp:nvSpPr>
      <dsp:spPr>
        <a:xfrm>
          <a:off x="396173" y="1932315"/>
          <a:ext cx="720315" cy="7203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48147-D650-4EB9-95B0-4D9E6C9D9F7C}">
      <dsp:nvSpPr>
        <dsp:cNvPr id="0" name=""/>
        <dsp:cNvSpPr/>
      </dsp:nvSpPr>
      <dsp:spPr>
        <a:xfrm>
          <a:off x="1512662" y="1637640"/>
          <a:ext cx="8993793" cy="1309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06" tIns="138606" rIns="138606" bIns="138606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We can use any language that can read from the standard input(STDIN) like keyboard input and all and write using standard output(STDOUT).</a:t>
          </a:r>
          <a:endParaRPr lang="en-US" sz="2200" kern="1200" dirty="0"/>
        </a:p>
      </dsp:txBody>
      <dsp:txXfrm>
        <a:off x="1512662" y="1637640"/>
        <a:ext cx="8993793" cy="1309664"/>
      </dsp:txXfrm>
    </dsp:sp>
    <dsp:sp modelId="{080492BF-3FC1-4794-9D87-560DC0BB4EF9}">
      <dsp:nvSpPr>
        <dsp:cNvPr id="0" name=""/>
        <dsp:cNvSpPr/>
      </dsp:nvSpPr>
      <dsp:spPr>
        <a:xfrm>
          <a:off x="0" y="3274721"/>
          <a:ext cx="10506456" cy="13096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E861BC-0147-4483-B980-7D975AE340BD}">
      <dsp:nvSpPr>
        <dsp:cNvPr id="0" name=""/>
        <dsp:cNvSpPr/>
      </dsp:nvSpPr>
      <dsp:spPr>
        <a:xfrm>
          <a:off x="396173" y="3569396"/>
          <a:ext cx="720315" cy="7203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6A79F-8250-4BB7-B781-E9F1F9B61991}">
      <dsp:nvSpPr>
        <dsp:cNvPr id="0" name=""/>
        <dsp:cNvSpPr/>
      </dsp:nvSpPr>
      <dsp:spPr>
        <a:xfrm>
          <a:off x="1512662" y="3274721"/>
          <a:ext cx="8993793" cy="1309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06" tIns="138606" rIns="138606" bIns="138606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Hadoop Framework is completely written in java but programs for Hadoop are not necessarily need to code in Java programming language.</a:t>
          </a:r>
          <a:endParaRPr lang="en-US" sz="2200" kern="1200" dirty="0"/>
        </a:p>
      </dsp:txBody>
      <dsp:txXfrm>
        <a:off x="1512662" y="3274721"/>
        <a:ext cx="8993793" cy="1309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D076-077E-6543-F4E0-A9EFA671F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544FB0-33E2-1D22-77A6-60852F59C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00572-90C3-695C-EE1C-1D2980550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83BE8-A348-2E09-5F8C-25FF7F71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55A7F-F7E2-98AA-09F9-3B189B4F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83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7F5CB-A317-FB35-F9F1-CFA851BF1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12351-024F-2B8F-CC7A-0B9D93624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32DE5-7CF2-1F17-7AD1-46E2EFC13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C8E12-0A39-C68F-8CC7-F859B888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3C9FA-F9A6-E82E-427A-96F847296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826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16DD8E-7B71-0909-40E7-869E067E6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8F32E-FF3D-3931-814E-1C984AF3F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772A9-8485-E732-01B5-E4EA4903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74DFC-35BA-8B8E-9701-55C83569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816B6-28C2-F125-4A48-25B017BED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555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5DA1-B857-CEE6-EAC0-3717D0938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29051-5485-CF2C-C856-B2184616D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00D03-F025-95F4-AFD7-5AB07181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96570-887E-2D8E-80C0-F4689313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44FC2-4C72-2441-80F1-C4CC9361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EB4E-5E3C-A40E-8D06-E20B93D3B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52DFD-04A0-D51A-3ACD-B0C03BC1A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273AD-02C4-47F0-69CA-1237B001A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40595-DEC9-DF22-38C5-CAD5AC30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0DFA5-23A5-CFD1-5AF1-0CD165E1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152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A252-7DAA-5D23-0BAE-E950B35D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8A20-FFBE-F3F7-2D02-DF39D1649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30668-97B7-BE95-B65C-16EF41AB3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A5810-BF4B-06A9-EEA3-83DD53776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7D175-6301-638B-8AF4-AAED6050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56389-9AC6-AEDA-3BE8-21DE9BD2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388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4751-9AC2-6332-6727-5563303D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5C79D-AC82-9E1C-D4C4-B736C0E62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A0147-D92B-00FC-1841-CBE84E390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2FCDC-3E60-D151-C329-0246D716A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6B5C3-3DF0-060F-9D54-7E57AAD65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E25A45-5087-BA80-13E7-47590A0A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AAE3B-7BD8-FE3A-861F-1581A040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2814C6-E596-93E2-02FD-051F44D6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967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4B3EE-7474-6B4E-2EBD-A3F445A2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E6B11C-D3F8-3A50-4ABB-AD6A6BB8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356807-A7EE-0EE6-EAA8-3E85D48D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3A300-D567-D590-57D0-E8C68766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205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60B94F-C502-B2B9-357A-925042A9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2A8524-C919-A0FB-4463-FBE7C9E8D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00FB6-386C-406F-D8A7-CAE2DEF3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092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A6F12-F626-12BF-2B0F-0A01B5B32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93FE-1E09-9D68-38C2-75B0C71E7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9D09F-DBAE-E55F-1234-7246D0BC9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A4C9B-E11E-5045-09BD-15F8DC04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DE0D1-9E80-626A-0D63-02438310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2C59C-14E7-AA60-055F-DEDBE6D78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09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E7CD-8AD9-90F0-1CCE-94AF16D8C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6CE6EB-2628-4766-BA01-39817F0FC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7EF784-D1FB-9EBF-E63F-5BFF53897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9A178-5240-FC74-4703-858D60A4C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724AE-F8E8-B913-2F8D-14741B0A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CE338-5E18-38C0-7554-E5EC2143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984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FC039C-1A16-7DB8-A03E-F063F284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BE5E5-34FD-F44B-5C4F-31EF6913D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28636-38D6-24BE-065D-A45448E03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92AD5D-7BCD-4265-8822-80FD575FE682}" type="datetimeFigureOut">
              <a:rPr lang="en-IN" smtClean="0"/>
              <a:t>24-03-2025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33A5F-3CC7-8D48-7481-4DBE2B382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63A60-2CB0-501B-E72E-1E777B7C1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765FAD-0F3F-40C9-BA23-6FB3F8584E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646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E680-4941-D983-F90E-41E82FAE6B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Hadoop Streaming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3B172-50A5-C039-F0D8-609C032D30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441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8DEBFA-6A9B-FA13-8F01-9660F80576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497158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50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176CD8-609E-0847-1BA9-337F61B50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52567"/>
            <a:ext cx="10905066" cy="455286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5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Hadoop Streaming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Saumya Chaturvedi</dc:creator>
  <cp:lastModifiedBy>Saumya Chaturvedi</cp:lastModifiedBy>
  <cp:revision>2</cp:revision>
  <dcterms:created xsi:type="dcterms:W3CDTF">2025-03-24T05:29:06Z</dcterms:created>
  <dcterms:modified xsi:type="dcterms:W3CDTF">2025-03-24T07:11:53Z</dcterms:modified>
</cp:coreProperties>
</file>