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5D5E5F-019E-47E2-A2C2-B3CD4F3D37D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2C682FBE-EB99-4432-9666-023517AEB59C}">
      <dgm:prSet/>
      <dgm:spPr/>
      <dgm:t>
        <a:bodyPr/>
        <a:lstStyle/>
        <a:p>
          <a:pPr algn="just"/>
          <a:r>
            <a:rPr lang="en-US" b="0" i="0" dirty="0"/>
            <a:t>It is a utility or feature that comes with a Hadoop distribution that allows developers or programmers to write the Map-Reduce program using different programming languages like Ruby, Perl, Python, C++, etc.</a:t>
          </a:r>
          <a:endParaRPr lang="en-US" dirty="0"/>
        </a:p>
      </dgm:t>
    </dgm:pt>
    <dgm:pt modelId="{ACEB4CE4-DD64-4AC4-8260-00A9AE1F1E29}" type="parTrans" cxnId="{985C9C8E-EEB1-4C3C-9CD2-3DE3A9728689}">
      <dgm:prSet/>
      <dgm:spPr/>
      <dgm:t>
        <a:bodyPr/>
        <a:lstStyle/>
        <a:p>
          <a:endParaRPr lang="en-US"/>
        </a:p>
      </dgm:t>
    </dgm:pt>
    <dgm:pt modelId="{D1F32E59-3F2E-456A-98E4-CA4FC48D5589}" type="sibTrans" cxnId="{985C9C8E-EEB1-4C3C-9CD2-3DE3A9728689}">
      <dgm:prSet/>
      <dgm:spPr/>
      <dgm:t>
        <a:bodyPr/>
        <a:lstStyle/>
        <a:p>
          <a:endParaRPr lang="en-US"/>
        </a:p>
      </dgm:t>
    </dgm:pt>
    <dgm:pt modelId="{982E35F6-6046-4973-BF56-FF9EBD9E2641}">
      <dgm:prSet/>
      <dgm:spPr/>
      <dgm:t>
        <a:bodyPr/>
        <a:lstStyle/>
        <a:p>
          <a:pPr algn="just"/>
          <a:r>
            <a:rPr lang="en-US" b="0" i="0" dirty="0"/>
            <a:t>We can use any language that can read from the standard input(STDIN) like keyboard input and all and write using standard output(STDOUT).</a:t>
          </a:r>
          <a:endParaRPr lang="en-US" dirty="0"/>
        </a:p>
      </dgm:t>
    </dgm:pt>
    <dgm:pt modelId="{68D2AEF4-1DD5-4563-9513-113F7C7960EB}" type="parTrans" cxnId="{B634FE05-B60A-492E-94D0-752AFDD32698}">
      <dgm:prSet/>
      <dgm:spPr/>
      <dgm:t>
        <a:bodyPr/>
        <a:lstStyle/>
        <a:p>
          <a:endParaRPr lang="en-US"/>
        </a:p>
      </dgm:t>
    </dgm:pt>
    <dgm:pt modelId="{CA58FE4B-4FDD-44A2-A1A4-C762DE1BC0FE}" type="sibTrans" cxnId="{B634FE05-B60A-492E-94D0-752AFDD32698}">
      <dgm:prSet/>
      <dgm:spPr/>
      <dgm:t>
        <a:bodyPr/>
        <a:lstStyle/>
        <a:p>
          <a:endParaRPr lang="en-US"/>
        </a:p>
      </dgm:t>
    </dgm:pt>
    <dgm:pt modelId="{662BA09D-35B3-475D-970C-65E5D3EDFA14}">
      <dgm:prSet/>
      <dgm:spPr/>
      <dgm:t>
        <a:bodyPr/>
        <a:lstStyle/>
        <a:p>
          <a:pPr algn="just"/>
          <a:r>
            <a:rPr lang="en-US" b="0" i="0" dirty="0"/>
            <a:t>Hadoop Framework is completely written in java but programs for Hadoop are not necessarily need to code in Java programming language.</a:t>
          </a:r>
          <a:endParaRPr lang="en-US" dirty="0"/>
        </a:p>
      </dgm:t>
    </dgm:pt>
    <dgm:pt modelId="{47AEFB35-C2B7-4CA2-B87F-44EF3B60AF2A}" type="parTrans" cxnId="{A564F26F-00EB-41EE-8CC5-94382DAD3300}">
      <dgm:prSet/>
      <dgm:spPr/>
      <dgm:t>
        <a:bodyPr/>
        <a:lstStyle/>
        <a:p>
          <a:endParaRPr lang="en-US"/>
        </a:p>
      </dgm:t>
    </dgm:pt>
    <dgm:pt modelId="{FD36CCDD-50CD-4739-BE74-32A767CF7ACB}" type="sibTrans" cxnId="{A564F26F-00EB-41EE-8CC5-94382DAD3300}">
      <dgm:prSet/>
      <dgm:spPr/>
      <dgm:t>
        <a:bodyPr/>
        <a:lstStyle/>
        <a:p>
          <a:endParaRPr lang="en-US"/>
        </a:p>
      </dgm:t>
    </dgm:pt>
    <dgm:pt modelId="{ED926E1D-F538-4C14-91A0-E1BAB453EA34}" type="pres">
      <dgm:prSet presAssocID="{235D5E5F-019E-47E2-A2C2-B3CD4F3D37DB}" presName="root" presStyleCnt="0">
        <dgm:presLayoutVars>
          <dgm:dir/>
          <dgm:resizeHandles val="exact"/>
        </dgm:presLayoutVars>
      </dgm:prSet>
      <dgm:spPr/>
    </dgm:pt>
    <dgm:pt modelId="{295B6FE0-5594-4668-9E9B-2B556E6CD119}" type="pres">
      <dgm:prSet presAssocID="{2C682FBE-EB99-4432-9666-023517AEB59C}" presName="compNode" presStyleCnt="0"/>
      <dgm:spPr/>
    </dgm:pt>
    <dgm:pt modelId="{D2C19171-9758-46F5-8F11-CEBFE6892C25}" type="pres">
      <dgm:prSet presAssocID="{2C682FBE-EB99-4432-9666-023517AEB59C}" presName="bgRect" presStyleLbl="bgShp" presStyleIdx="0" presStyleCnt="3"/>
      <dgm:spPr/>
    </dgm:pt>
    <dgm:pt modelId="{078F45C5-FEA9-4B03-9962-A4445ACC0B95}" type="pres">
      <dgm:prSet presAssocID="{2C682FBE-EB99-4432-9666-023517AEB59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cessor"/>
        </a:ext>
      </dgm:extLst>
    </dgm:pt>
    <dgm:pt modelId="{606E9BB2-0A84-470D-8A0B-C15C34DFA190}" type="pres">
      <dgm:prSet presAssocID="{2C682FBE-EB99-4432-9666-023517AEB59C}" presName="spaceRect" presStyleCnt="0"/>
      <dgm:spPr/>
    </dgm:pt>
    <dgm:pt modelId="{F6E1CF21-4C73-444F-BE54-FC35B6DC6467}" type="pres">
      <dgm:prSet presAssocID="{2C682FBE-EB99-4432-9666-023517AEB59C}" presName="parTx" presStyleLbl="revTx" presStyleIdx="0" presStyleCnt="3">
        <dgm:presLayoutVars>
          <dgm:chMax val="0"/>
          <dgm:chPref val="0"/>
        </dgm:presLayoutVars>
      </dgm:prSet>
      <dgm:spPr/>
    </dgm:pt>
    <dgm:pt modelId="{6C1FB879-645E-42E5-B895-22EB9D70BF12}" type="pres">
      <dgm:prSet presAssocID="{D1F32E59-3F2E-456A-98E4-CA4FC48D5589}" presName="sibTrans" presStyleCnt="0"/>
      <dgm:spPr/>
    </dgm:pt>
    <dgm:pt modelId="{3276D0AD-C3F8-47FE-85FE-313CE4EFD43B}" type="pres">
      <dgm:prSet presAssocID="{982E35F6-6046-4973-BF56-FF9EBD9E2641}" presName="compNode" presStyleCnt="0"/>
      <dgm:spPr/>
    </dgm:pt>
    <dgm:pt modelId="{9980879E-F043-4B34-86D4-4AEA4A432E72}" type="pres">
      <dgm:prSet presAssocID="{982E35F6-6046-4973-BF56-FF9EBD9E2641}" presName="bgRect" presStyleLbl="bgShp" presStyleIdx="1" presStyleCnt="3"/>
      <dgm:spPr/>
    </dgm:pt>
    <dgm:pt modelId="{F7CBC0A3-C907-40E7-908F-4497FE420E18}" type="pres">
      <dgm:prSet presAssocID="{982E35F6-6046-4973-BF56-FF9EBD9E2641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grammer"/>
        </a:ext>
      </dgm:extLst>
    </dgm:pt>
    <dgm:pt modelId="{DA7B3E1B-5FCE-417E-B751-EE1230C367BD}" type="pres">
      <dgm:prSet presAssocID="{982E35F6-6046-4973-BF56-FF9EBD9E2641}" presName="spaceRect" presStyleCnt="0"/>
      <dgm:spPr/>
    </dgm:pt>
    <dgm:pt modelId="{86848147-D650-4EB9-95B0-4D9E6C9D9F7C}" type="pres">
      <dgm:prSet presAssocID="{982E35F6-6046-4973-BF56-FF9EBD9E2641}" presName="parTx" presStyleLbl="revTx" presStyleIdx="1" presStyleCnt="3">
        <dgm:presLayoutVars>
          <dgm:chMax val="0"/>
          <dgm:chPref val="0"/>
        </dgm:presLayoutVars>
      </dgm:prSet>
      <dgm:spPr/>
    </dgm:pt>
    <dgm:pt modelId="{66BB05D0-05C0-4C5A-95BB-E17F6B683223}" type="pres">
      <dgm:prSet presAssocID="{CA58FE4B-4FDD-44A2-A1A4-C762DE1BC0FE}" presName="sibTrans" presStyleCnt="0"/>
      <dgm:spPr/>
    </dgm:pt>
    <dgm:pt modelId="{0ACDDA3A-DE11-4749-A4A9-EDB8D15EF89B}" type="pres">
      <dgm:prSet presAssocID="{662BA09D-35B3-475D-970C-65E5D3EDFA14}" presName="compNode" presStyleCnt="0"/>
      <dgm:spPr/>
    </dgm:pt>
    <dgm:pt modelId="{080492BF-3FC1-4794-9D87-560DC0BB4EF9}" type="pres">
      <dgm:prSet presAssocID="{662BA09D-35B3-475D-970C-65E5D3EDFA14}" presName="bgRect" presStyleLbl="bgShp" presStyleIdx="2" presStyleCnt="3"/>
      <dgm:spPr/>
    </dgm:pt>
    <dgm:pt modelId="{BEE861BC-0147-4483-B980-7D975AE340BD}" type="pres">
      <dgm:prSet presAssocID="{662BA09D-35B3-475D-970C-65E5D3EDFA14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eb Design"/>
        </a:ext>
      </dgm:extLst>
    </dgm:pt>
    <dgm:pt modelId="{A194B2F6-9B45-4F0C-AA96-BA3F5118984B}" type="pres">
      <dgm:prSet presAssocID="{662BA09D-35B3-475D-970C-65E5D3EDFA14}" presName="spaceRect" presStyleCnt="0"/>
      <dgm:spPr/>
    </dgm:pt>
    <dgm:pt modelId="{D916A79F-8250-4BB7-B781-E9F1F9B61991}" type="pres">
      <dgm:prSet presAssocID="{662BA09D-35B3-475D-970C-65E5D3EDFA14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B634FE05-B60A-492E-94D0-752AFDD32698}" srcId="{235D5E5F-019E-47E2-A2C2-B3CD4F3D37DB}" destId="{982E35F6-6046-4973-BF56-FF9EBD9E2641}" srcOrd="1" destOrd="0" parTransId="{68D2AEF4-1DD5-4563-9513-113F7C7960EB}" sibTransId="{CA58FE4B-4FDD-44A2-A1A4-C762DE1BC0FE}"/>
    <dgm:cxn modelId="{B5A6FE45-FC11-4615-B750-AEC858212E1B}" type="presOf" srcId="{2C682FBE-EB99-4432-9666-023517AEB59C}" destId="{F6E1CF21-4C73-444F-BE54-FC35B6DC6467}" srcOrd="0" destOrd="0" presId="urn:microsoft.com/office/officeart/2018/2/layout/IconVerticalSolidList"/>
    <dgm:cxn modelId="{A564F26F-00EB-41EE-8CC5-94382DAD3300}" srcId="{235D5E5F-019E-47E2-A2C2-B3CD4F3D37DB}" destId="{662BA09D-35B3-475D-970C-65E5D3EDFA14}" srcOrd="2" destOrd="0" parTransId="{47AEFB35-C2B7-4CA2-B87F-44EF3B60AF2A}" sibTransId="{FD36CCDD-50CD-4739-BE74-32A767CF7ACB}"/>
    <dgm:cxn modelId="{985C9C8E-EEB1-4C3C-9CD2-3DE3A9728689}" srcId="{235D5E5F-019E-47E2-A2C2-B3CD4F3D37DB}" destId="{2C682FBE-EB99-4432-9666-023517AEB59C}" srcOrd="0" destOrd="0" parTransId="{ACEB4CE4-DD64-4AC4-8260-00A9AE1F1E29}" sibTransId="{D1F32E59-3F2E-456A-98E4-CA4FC48D5589}"/>
    <dgm:cxn modelId="{765A01B7-C370-4974-85EA-7E2DA23B67E6}" type="presOf" srcId="{662BA09D-35B3-475D-970C-65E5D3EDFA14}" destId="{D916A79F-8250-4BB7-B781-E9F1F9B61991}" srcOrd="0" destOrd="0" presId="urn:microsoft.com/office/officeart/2018/2/layout/IconVerticalSolidList"/>
    <dgm:cxn modelId="{C0B1ABD8-618E-4A23-88AB-7E83633DD70B}" type="presOf" srcId="{982E35F6-6046-4973-BF56-FF9EBD9E2641}" destId="{86848147-D650-4EB9-95B0-4D9E6C9D9F7C}" srcOrd="0" destOrd="0" presId="urn:microsoft.com/office/officeart/2018/2/layout/IconVerticalSolidList"/>
    <dgm:cxn modelId="{763983E0-62E8-499F-A3C7-70CA4826C306}" type="presOf" srcId="{235D5E5F-019E-47E2-A2C2-B3CD4F3D37DB}" destId="{ED926E1D-F538-4C14-91A0-E1BAB453EA34}" srcOrd="0" destOrd="0" presId="urn:microsoft.com/office/officeart/2018/2/layout/IconVerticalSolidList"/>
    <dgm:cxn modelId="{5435FFEF-D76B-4D96-A22B-03CB5B2713D4}" type="presParOf" srcId="{ED926E1D-F538-4C14-91A0-E1BAB453EA34}" destId="{295B6FE0-5594-4668-9E9B-2B556E6CD119}" srcOrd="0" destOrd="0" presId="urn:microsoft.com/office/officeart/2018/2/layout/IconVerticalSolidList"/>
    <dgm:cxn modelId="{07043654-69F7-4A4E-89AD-E7F0769C9A86}" type="presParOf" srcId="{295B6FE0-5594-4668-9E9B-2B556E6CD119}" destId="{D2C19171-9758-46F5-8F11-CEBFE6892C25}" srcOrd="0" destOrd="0" presId="urn:microsoft.com/office/officeart/2018/2/layout/IconVerticalSolidList"/>
    <dgm:cxn modelId="{EEC14AAA-E175-4BCA-B8EA-AA405162B0D2}" type="presParOf" srcId="{295B6FE0-5594-4668-9E9B-2B556E6CD119}" destId="{078F45C5-FEA9-4B03-9962-A4445ACC0B95}" srcOrd="1" destOrd="0" presId="urn:microsoft.com/office/officeart/2018/2/layout/IconVerticalSolidList"/>
    <dgm:cxn modelId="{CB7DE29A-79EA-4075-9F08-D3FE10E96785}" type="presParOf" srcId="{295B6FE0-5594-4668-9E9B-2B556E6CD119}" destId="{606E9BB2-0A84-470D-8A0B-C15C34DFA190}" srcOrd="2" destOrd="0" presId="urn:microsoft.com/office/officeart/2018/2/layout/IconVerticalSolidList"/>
    <dgm:cxn modelId="{19BCB5C6-25AD-47F3-BB39-DB69CA68819A}" type="presParOf" srcId="{295B6FE0-5594-4668-9E9B-2B556E6CD119}" destId="{F6E1CF21-4C73-444F-BE54-FC35B6DC6467}" srcOrd="3" destOrd="0" presId="urn:microsoft.com/office/officeart/2018/2/layout/IconVerticalSolidList"/>
    <dgm:cxn modelId="{99D698E8-9ADB-477D-AFF3-3EDD0A84A1DA}" type="presParOf" srcId="{ED926E1D-F538-4C14-91A0-E1BAB453EA34}" destId="{6C1FB879-645E-42E5-B895-22EB9D70BF12}" srcOrd="1" destOrd="0" presId="urn:microsoft.com/office/officeart/2018/2/layout/IconVerticalSolidList"/>
    <dgm:cxn modelId="{2F0304BB-4D93-4F1C-973B-5C64ABD9431C}" type="presParOf" srcId="{ED926E1D-F538-4C14-91A0-E1BAB453EA34}" destId="{3276D0AD-C3F8-47FE-85FE-313CE4EFD43B}" srcOrd="2" destOrd="0" presId="urn:microsoft.com/office/officeart/2018/2/layout/IconVerticalSolidList"/>
    <dgm:cxn modelId="{6B7A78DC-32CD-4BDD-B2D1-8DFC2898DB0D}" type="presParOf" srcId="{3276D0AD-C3F8-47FE-85FE-313CE4EFD43B}" destId="{9980879E-F043-4B34-86D4-4AEA4A432E72}" srcOrd="0" destOrd="0" presId="urn:microsoft.com/office/officeart/2018/2/layout/IconVerticalSolidList"/>
    <dgm:cxn modelId="{FE23F9EB-EBF9-487D-AC9B-8222284BBC7D}" type="presParOf" srcId="{3276D0AD-C3F8-47FE-85FE-313CE4EFD43B}" destId="{F7CBC0A3-C907-40E7-908F-4497FE420E18}" srcOrd="1" destOrd="0" presId="urn:microsoft.com/office/officeart/2018/2/layout/IconVerticalSolidList"/>
    <dgm:cxn modelId="{0A240B30-FEF7-439E-B12C-6771D9F55FCD}" type="presParOf" srcId="{3276D0AD-C3F8-47FE-85FE-313CE4EFD43B}" destId="{DA7B3E1B-5FCE-417E-B751-EE1230C367BD}" srcOrd="2" destOrd="0" presId="urn:microsoft.com/office/officeart/2018/2/layout/IconVerticalSolidList"/>
    <dgm:cxn modelId="{74EF605B-3522-4E7A-B5A6-679029A01260}" type="presParOf" srcId="{3276D0AD-C3F8-47FE-85FE-313CE4EFD43B}" destId="{86848147-D650-4EB9-95B0-4D9E6C9D9F7C}" srcOrd="3" destOrd="0" presId="urn:microsoft.com/office/officeart/2018/2/layout/IconVerticalSolidList"/>
    <dgm:cxn modelId="{C814E789-705A-4B88-906A-8A860A1F0A74}" type="presParOf" srcId="{ED926E1D-F538-4C14-91A0-E1BAB453EA34}" destId="{66BB05D0-05C0-4C5A-95BB-E17F6B683223}" srcOrd="3" destOrd="0" presId="urn:microsoft.com/office/officeart/2018/2/layout/IconVerticalSolidList"/>
    <dgm:cxn modelId="{2F53E873-28CF-48C0-9986-EA17D2C4FF30}" type="presParOf" srcId="{ED926E1D-F538-4C14-91A0-E1BAB453EA34}" destId="{0ACDDA3A-DE11-4749-A4A9-EDB8D15EF89B}" srcOrd="4" destOrd="0" presId="urn:microsoft.com/office/officeart/2018/2/layout/IconVerticalSolidList"/>
    <dgm:cxn modelId="{5B1BE387-F332-40A4-8E90-3B08308E7FC7}" type="presParOf" srcId="{0ACDDA3A-DE11-4749-A4A9-EDB8D15EF89B}" destId="{080492BF-3FC1-4794-9D87-560DC0BB4EF9}" srcOrd="0" destOrd="0" presId="urn:microsoft.com/office/officeart/2018/2/layout/IconVerticalSolidList"/>
    <dgm:cxn modelId="{C2896260-E7C2-4672-AB0E-B44D43E81DD1}" type="presParOf" srcId="{0ACDDA3A-DE11-4749-A4A9-EDB8D15EF89B}" destId="{BEE861BC-0147-4483-B980-7D975AE340BD}" srcOrd="1" destOrd="0" presId="urn:microsoft.com/office/officeart/2018/2/layout/IconVerticalSolidList"/>
    <dgm:cxn modelId="{E83759C3-3B14-4603-B744-68FEC4774A82}" type="presParOf" srcId="{0ACDDA3A-DE11-4749-A4A9-EDB8D15EF89B}" destId="{A194B2F6-9B45-4F0C-AA96-BA3F5118984B}" srcOrd="2" destOrd="0" presId="urn:microsoft.com/office/officeart/2018/2/layout/IconVerticalSolidList"/>
    <dgm:cxn modelId="{38DD7C1B-F88E-4DCD-AB92-C1600F5F5CA9}" type="presParOf" srcId="{0ACDDA3A-DE11-4749-A4A9-EDB8D15EF89B}" destId="{D916A79F-8250-4BB7-B781-E9F1F9B6199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C19171-9758-46F5-8F11-CEBFE6892C25}">
      <dsp:nvSpPr>
        <dsp:cNvPr id="0" name=""/>
        <dsp:cNvSpPr/>
      </dsp:nvSpPr>
      <dsp:spPr>
        <a:xfrm>
          <a:off x="0" y="559"/>
          <a:ext cx="10506456" cy="130966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8F45C5-FEA9-4B03-9962-A4445ACC0B95}">
      <dsp:nvSpPr>
        <dsp:cNvPr id="0" name=""/>
        <dsp:cNvSpPr/>
      </dsp:nvSpPr>
      <dsp:spPr>
        <a:xfrm>
          <a:off x="396173" y="295234"/>
          <a:ext cx="720315" cy="72031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E1CF21-4C73-444F-BE54-FC35B6DC6467}">
      <dsp:nvSpPr>
        <dsp:cNvPr id="0" name=""/>
        <dsp:cNvSpPr/>
      </dsp:nvSpPr>
      <dsp:spPr>
        <a:xfrm>
          <a:off x="1512662" y="559"/>
          <a:ext cx="8993793" cy="13096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06" tIns="138606" rIns="138606" bIns="138606" numCol="1" spcCol="1270" anchor="ctr" anchorCtr="0">
          <a:noAutofit/>
        </a:bodyPr>
        <a:lstStyle/>
        <a:p>
          <a:pPr marL="0" lvl="0" indent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dirty="0"/>
            <a:t>It is a utility or feature that comes with a Hadoop distribution that allows developers or programmers to write the Map-Reduce program using different programming languages like Ruby, Perl, Python, C++, etc.</a:t>
          </a:r>
          <a:endParaRPr lang="en-US" sz="2200" kern="1200" dirty="0"/>
        </a:p>
      </dsp:txBody>
      <dsp:txXfrm>
        <a:off x="1512662" y="559"/>
        <a:ext cx="8993793" cy="1309664"/>
      </dsp:txXfrm>
    </dsp:sp>
    <dsp:sp modelId="{9980879E-F043-4B34-86D4-4AEA4A432E72}">
      <dsp:nvSpPr>
        <dsp:cNvPr id="0" name=""/>
        <dsp:cNvSpPr/>
      </dsp:nvSpPr>
      <dsp:spPr>
        <a:xfrm>
          <a:off x="0" y="1637640"/>
          <a:ext cx="10506456" cy="130966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CBC0A3-C907-40E7-908F-4497FE420E18}">
      <dsp:nvSpPr>
        <dsp:cNvPr id="0" name=""/>
        <dsp:cNvSpPr/>
      </dsp:nvSpPr>
      <dsp:spPr>
        <a:xfrm>
          <a:off x="396173" y="1932315"/>
          <a:ext cx="720315" cy="72031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848147-D650-4EB9-95B0-4D9E6C9D9F7C}">
      <dsp:nvSpPr>
        <dsp:cNvPr id="0" name=""/>
        <dsp:cNvSpPr/>
      </dsp:nvSpPr>
      <dsp:spPr>
        <a:xfrm>
          <a:off x="1512662" y="1637640"/>
          <a:ext cx="8993793" cy="13096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06" tIns="138606" rIns="138606" bIns="138606" numCol="1" spcCol="1270" anchor="ctr" anchorCtr="0">
          <a:noAutofit/>
        </a:bodyPr>
        <a:lstStyle/>
        <a:p>
          <a:pPr marL="0" lvl="0" indent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dirty="0"/>
            <a:t>We can use any language that can read from the standard input(STDIN) like keyboard input and all and write using standard output(STDOUT).</a:t>
          </a:r>
          <a:endParaRPr lang="en-US" sz="2200" kern="1200" dirty="0"/>
        </a:p>
      </dsp:txBody>
      <dsp:txXfrm>
        <a:off x="1512662" y="1637640"/>
        <a:ext cx="8993793" cy="1309664"/>
      </dsp:txXfrm>
    </dsp:sp>
    <dsp:sp modelId="{080492BF-3FC1-4794-9D87-560DC0BB4EF9}">
      <dsp:nvSpPr>
        <dsp:cNvPr id="0" name=""/>
        <dsp:cNvSpPr/>
      </dsp:nvSpPr>
      <dsp:spPr>
        <a:xfrm>
          <a:off x="0" y="3274721"/>
          <a:ext cx="10506456" cy="130966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E861BC-0147-4483-B980-7D975AE340BD}">
      <dsp:nvSpPr>
        <dsp:cNvPr id="0" name=""/>
        <dsp:cNvSpPr/>
      </dsp:nvSpPr>
      <dsp:spPr>
        <a:xfrm>
          <a:off x="396173" y="3569396"/>
          <a:ext cx="720315" cy="72031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16A79F-8250-4BB7-B781-E9F1F9B61991}">
      <dsp:nvSpPr>
        <dsp:cNvPr id="0" name=""/>
        <dsp:cNvSpPr/>
      </dsp:nvSpPr>
      <dsp:spPr>
        <a:xfrm>
          <a:off x="1512662" y="3274721"/>
          <a:ext cx="8993793" cy="13096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06" tIns="138606" rIns="138606" bIns="138606" numCol="1" spcCol="1270" anchor="ctr" anchorCtr="0">
          <a:noAutofit/>
        </a:bodyPr>
        <a:lstStyle/>
        <a:p>
          <a:pPr marL="0" lvl="0" indent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dirty="0"/>
            <a:t>Hadoop Framework is completely written in java but programs for Hadoop are not necessarily need to code in Java programming language.</a:t>
          </a:r>
          <a:endParaRPr lang="en-US" sz="2200" kern="1200" dirty="0"/>
        </a:p>
      </dsp:txBody>
      <dsp:txXfrm>
        <a:off x="1512662" y="3274721"/>
        <a:ext cx="8993793" cy="13096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ED076-077E-6543-F4E0-A9EFA671FC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544FB0-33E2-1D22-77A6-60852F59CA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00572-90C3-695C-EE1C-1D2980550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AD5D-7BCD-4265-8822-80FD575FE682}" type="datetimeFigureOut">
              <a:rPr lang="en-IN" smtClean="0"/>
              <a:t>24-03-2025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E83BE8-A348-2E09-5F8C-25FF7F71B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55A7F-F7E2-98AA-09F9-3B189B4F8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65FAD-0F3F-40C9-BA23-6FB3F8584E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7832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7F5CB-A317-FB35-F9F1-CFA851BF1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212351-024F-2B8F-CC7A-0B9D936244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532DE5-7CF2-1F17-7AD1-46E2EFC13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AD5D-7BCD-4265-8822-80FD575FE682}" type="datetimeFigureOut">
              <a:rPr lang="en-IN" smtClean="0"/>
              <a:t>24-03-2025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0C8E12-0A39-C68F-8CC7-F859B8885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53C9FA-F9A6-E82E-427A-96F847296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65FAD-0F3F-40C9-BA23-6FB3F8584E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58262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16DD8E-7B71-0909-40E7-869E067E68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A8F32E-FF3D-3931-814E-1C984AF3F1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3772A9-8485-E732-01B5-E4EA49035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AD5D-7BCD-4265-8822-80FD575FE682}" type="datetimeFigureOut">
              <a:rPr lang="en-IN" smtClean="0"/>
              <a:t>24-03-2025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E74DFC-35BA-8B8E-9701-55C83569B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0816B6-28C2-F125-4A48-25B017BED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65FAD-0F3F-40C9-BA23-6FB3F8584E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35556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85DA1-B857-CEE6-EAC0-3717D0938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29051-5485-CF2C-C856-B2184616D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00D03-F025-95F4-AFD7-5AB071818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AD5D-7BCD-4265-8822-80FD575FE682}" type="datetimeFigureOut">
              <a:rPr lang="en-IN" smtClean="0"/>
              <a:t>24-03-2025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96570-887E-2D8E-80C0-F46893130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44FC2-4C72-2441-80F1-C4CC9361F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65FAD-0F3F-40C9-BA23-6FB3F8584E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04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8EB4E-5E3C-A40E-8D06-E20B93D3B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152DFD-04A0-D51A-3ACD-B0C03BC1A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A273AD-02C4-47F0-69CA-1237B001A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AD5D-7BCD-4265-8822-80FD575FE682}" type="datetimeFigureOut">
              <a:rPr lang="en-IN" smtClean="0"/>
              <a:t>24-03-2025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340595-DEC9-DF22-38C5-CAD5AC307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0DFA5-23A5-CFD1-5AF1-0CD165E1B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65FAD-0F3F-40C9-BA23-6FB3F8584E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1524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6A252-7DAA-5D23-0BAE-E950B35D4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18A20-FFBE-F3F7-2D02-DF39D1649B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030668-97B7-BE95-B65C-16EF41AB33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2A5810-BF4B-06A9-EEA3-83DD53776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AD5D-7BCD-4265-8822-80FD575FE682}" type="datetimeFigureOut">
              <a:rPr lang="en-IN" smtClean="0"/>
              <a:t>24-03-2025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67D175-6301-638B-8AF4-AAED60503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356389-9AC6-AEDA-3BE8-21DE9BD2A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65FAD-0F3F-40C9-BA23-6FB3F8584E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3880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94751-9AC2-6332-6727-5563303DA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85C79D-AC82-9E1C-D4C4-B736C0E62D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2A0147-D92B-00FC-1841-CBE84E3904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92FCDC-3E60-D151-C329-0246D716AD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D6B5C3-3DF0-060F-9D54-7E57AAD651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E25A45-5087-BA80-13E7-47590A0A0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AD5D-7BCD-4265-8822-80FD575FE682}" type="datetimeFigureOut">
              <a:rPr lang="en-IN" smtClean="0"/>
              <a:t>24-03-2025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AAAE3B-7BD8-FE3A-861F-1581A0401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2814C6-E596-93E2-02FD-051F44D67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65FAD-0F3F-40C9-BA23-6FB3F8584E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09675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4B3EE-7474-6B4E-2EBD-A3F445A2D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E6B11C-D3F8-3A50-4ABB-AD6A6BB81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AD5D-7BCD-4265-8822-80FD575FE682}" type="datetimeFigureOut">
              <a:rPr lang="en-IN" smtClean="0"/>
              <a:t>24-03-2025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356807-A7EE-0EE6-EAA8-3E85D48D1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83A300-D567-D590-57D0-E8C687668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65FAD-0F3F-40C9-BA23-6FB3F8584E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2051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60B94F-C502-B2B9-357A-925042A94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AD5D-7BCD-4265-8822-80FD575FE682}" type="datetimeFigureOut">
              <a:rPr lang="en-IN" smtClean="0"/>
              <a:t>24-03-2025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2A8524-C919-A0FB-4463-FBE7C9E8D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900FB6-386C-406F-D8A7-CAE2DEF35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65FAD-0F3F-40C9-BA23-6FB3F8584E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50927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A6F12-F626-12BF-2B0F-0A01B5B32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493FE-1E09-9D68-38C2-75B0C71E7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D9D09F-DBAE-E55F-1234-7246D0BC91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0A4C9B-E11E-5045-09BD-15F8DC04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AD5D-7BCD-4265-8822-80FD575FE682}" type="datetimeFigureOut">
              <a:rPr lang="en-IN" smtClean="0"/>
              <a:t>24-03-2025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1DE0D1-9E80-626A-0D63-02438310B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72C59C-14E7-AA60-055F-DEDBE6D78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65FAD-0F3F-40C9-BA23-6FB3F8584E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2095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8E7CD-8AD9-90F0-1CCE-94AF16D8C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6CE6EB-2628-4766-BA01-39817F0FC1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7EF784-D1FB-9EBF-E63F-5BFF538976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99A178-5240-FC74-4703-858D60A4C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AD5D-7BCD-4265-8822-80FD575FE682}" type="datetimeFigureOut">
              <a:rPr lang="en-IN" smtClean="0"/>
              <a:t>24-03-2025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9724AE-F8E8-B913-2F8D-14741B0AB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ECE338-5E18-38C0-7554-E5EC2143A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65FAD-0F3F-40C9-BA23-6FB3F8584E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9843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FC039C-1A16-7DB8-A03E-F063F284A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7BE5E5-34FD-F44B-5C4F-31EF6913D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D28636-38D6-24BE-065D-A45448E037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92AD5D-7BCD-4265-8822-80FD575FE682}" type="datetimeFigureOut">
              <a:rPr lang="en-IN" smtClean="0"/>
              <a:t>24-03-2025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33A5F-3CC7-8D48-7481-4DBE2B3825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763A60-2CB0-501B-E72E-1E777B7C19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765FAD-0F3F-40C9-BA23-6FB3F8584E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6468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FE680-4941-D983-F90E-41E82FAE6B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Hadoop Streaming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13B172-50A5-C039-F0D8-609C032D30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24419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FF8D2E5-2C4E-47B1-930B-6C82B7C31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01E4ADA-0EA9-4930-846E-3C11E8BED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17618"/>
            <a:ext cx="128016" cy="6314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38086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F8DEBFA-6A9B-FA13-8F01-9660F80576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6497158"/>
              </p:ext>
            </p:extLst>
          </p:nvPr>
        </p:nvGraphicFramePr>
        <p:xfrm>
          <a:off x="838200" y="1650222"/>
          <a:ext cx="10506456" cy="4584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77507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B176CD8-609E-0847-1BA9-337F61B505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152567"/>
            <a:ext cx="10905066" cy="4552864"/>
          </a:xfrm>
          <a:prstGeom prst="rect">
            <a:avLst/>
          </a:prstGeom>
          <a:ln>
            <a:noFill/>
          </a:ln>
        </p:spPr>
      </p:pic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054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89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Office Theme</vt:lpstr>
      <vt:lpstr>Hadoop Streaming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Saumya Chaturvedi</dc:creator>
  <cp:lastModifiedBy>Saumya Chaturvedi</cp:lastModifiedBy>
  <cp:revision>2</cp:revision>
  <dcterms:created xsi:type="dcterms:W3CDTF">2025-03-24T05:29:06Z</dcterms:created>
  <dcterms:modified xsi:type="dcterms:W3CDTF">2025-03-24T07:11:53Z</dcterms:modified>
</cp:coreProperties>
</file>