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702E-FCA6-FAFD-D0A5-E4FCA3FF4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88C73-D870-5690-4D26-BBB619FCC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4E603-4AEB-7E99-122D-E8377BA7D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80F02-8444-9565-5EB6-BA28FE80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E17EB-768F-289C-B66C-CE04A02D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453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41F68-F72E-CF4E-ABAF-7FCC5718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EDEA1C-190A-8D5F-F0BE-191D216C0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833BA-A2FA-C2C3-A54A-33BB8693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031DA-DA44-9114-CDA9-E2A5773A3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94DD4-028F-8072-9111-59EFD07D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432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287AD2-25B1-6B0E-6DF6-F3DA945C6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E4B07-AFD6-E901-1F07-6269365EF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363C7-4C36-511A-8B15-E9458319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0F853-5C88-9440-78B3-A6A40783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6AC9E-822F-11A7-1E72-DE3B2AD5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8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8DD68-BB6C-3B77-E490-7FE9AD19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12EA1-10C4-EDAB-7064-4391D1556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56221-D0D6-3A41-4614-B1974DB5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26F09-10A6-9FAF-A6A7-4B2CE39C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2CB60-59CA-FE4B-440A-7E70EE95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15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7E1C-1AB1-96D4-AD94-5097974F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5814A-DED2-3C8A-988C-5BF9D2D23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ED66D-9A78-13D9-1BE3-68AA743BF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715EB-42AB-E9BF-E138-35A2143D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0AF1C-0B7F-F0C1-F30C-94A31F32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38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71B8-56BB-D300-1DBF-C9DE46553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09317-5333-1FFA-C208-1FEF5F933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51A3B-459A-7AE4-14EA-B93632DDB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AA464-22F2-9A63-DD93-BC4E869A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B199E-2332-E501-C342-5E08D6E31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E7D35-0C39-CEA8-626B-2E0BF40B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64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1160-DCFF-AA5C-661E-0A5860F2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69802-1A6B-773E-AA6F-CF92DC5A8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ABD88-CD41-FB64-E959-5A15277AE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F928C1-92AF-2F2A-6D4F-C8082FBD6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FD9D6-4776-589F-FDE4-27B274D655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8830DD-262F-11F2-2C9F-3FAC74E1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7F7002-059E-C6B4-C025-97C0CA59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82B89-F0E2-DF56-C19C-417A56A6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29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281F-F7B2-1375-B732-3BC448EBB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A7FC56-62A5-7CE7-AF52-996D037BA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630C6-75AD-D141-9463-B24935A6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D4FAA-D214-744C-9482-6A46C2239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80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7E3081-D787-F883-0C25-74B0CDB83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9E9A4D-CF72-4345-5A6B-DF28DC111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3E0E6-73DD-9257-979D-1AE074F8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246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2AF3-46E6-9F2F-E015-3589AFD90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ADEA6-562F-4AF2-3CD4-79E3E0C13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A4101-E4A8-E9A9-E623-57B25D629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316F6-9C76-9DD9-757A-7DA16033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B1EB5-1872-9C68-F5D7-F81FEBFF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2389A-A829-1532-8493-DFF9E0F3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68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A6820-27CE-2844-0098-69ACB1EC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4251F1-3554-587D-F75B-E57C3499C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83B77-C201-2A35-24DB-6405C19F5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137B3-53B9-729F-B409-4915DFBD8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469A7-EC28-F845-D705-AA9BEF1A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26B99-6837-7F7F-ED2A-5223EE15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508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A2856-0652-F61F-3892-70E98179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FA66A-17C2-FED7-5997-9DE96C600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23314-8C9D-ACBD-7D28-600AB4483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CE427C-59B6-428E-8BF0-EB20D314EF41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57D3C-C627-0A79-A869-C6E8105F6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F7FDD-1916-985A-8C44-E36B20047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D1DD25-3091-473D-8E1B-9F5135FFA3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52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A2E7-4295-3E65-6565-2003E1E331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MapReduce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0F484-E4AE-61E2-7F76-A14EF91D5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Count Process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820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FF49C-61C1-BF74-6E71-08B479F54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MapReduce Word Count is a framework which splits the chunk of data, sorts the map outputs and input to reduce tasks. </a:t>
            </a:r>
          </a:p>
          <a:p>
            <a:pPr algn="just"/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File-system stores the output and input of jobs. </a:t>
            </a:r>
          </a:p>
          <a:p>
            <a:pPr algn="just"/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Re-execution of failed tasks, scheduling them and monitoring them is the task of the framework.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8B3AB-C8EC-48D3-726C-B36D5E84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04" y="446567"/>
            <a:ext cx="10503195" cy="5730396"/>
          </a:xfrm>
        </p:spPr>
        <p:txBody>
          <a:bodyPr/>
          <a:lstStyle/>
          <a:p>
            <a:pPr algn="just">
              <a:lnSpc>
                <a:spcPts val="2400"/>
              </a:lnSpc>
            </a:pPr>
            <a:r>
              <a:rPr lang="en-US" b="1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Splitting</a:t>
            </a:r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 parameter of splitter can be anything. By comma, space, by a new line or a semicolon.</a:t>
            </a:r>
          </a:p>
          <a:p>
            <a:pPr marL="0" indent="0" algn="just">
              <a:lnSpc>
                <a:spcPts val="2400"/>
              </a:lnSpc>
              <a:buNone/>
            </a:pPr>
            <a:endParaRPr lang="en-US" b="0" i="0" dirty="0">
              <a:solidFill>
                <a:srgbClr val="2424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</a:pPr>
            <a:r>
              <a:rPr lang="en-US" b="1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Mapping</a:t>
            </a:r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This is done as explained below.</a:t>
            </a:r>
          </a:p>
          <a:p>
            <a:pPr marL="0" indent="0" algn="just">
              <a:lnSpc>
                <a:spcPts val="2400"/>
              </a:lnSpc>
              <a:buNone/>
            </a:pPr>
            <a:endParaRPr lang="en-US" b="0" i="0" dirty="0">
              <a:solidFill>
                <a:srgbClr val="2424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</a:pPr>
            <a:r>
              <a:rPr lang="en-US" b="1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Shuffle/Intermediate splitting</a:t>
            </a:r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 process is usually parallel on cluster keys. The output of the map gets into the Reducer phase and all the similar keys of data are aligned in a cluster.</a:t>
            </a:r>
          </a:p>
          <a:p>
            <a:pPr marL="0" indent="0" algn="just">
              <a:lnSpc>
                <a:spcPts val="2400"/>
              </a:lnSpc>
              <a:buNone/>
            </a:pPr>
            <a:endParaRPr lang="en-US" b="0" i="0" dirty="0">
              <a:solidFill>
                <a:srgbClr val="2424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</a:pPr>
            <a:r>
              <a:rPr lang="en-US" b="1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Reducing</a:t>
            </a:r>
            <a:r>
              <a:rPr lang="en-US" b="0" i="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This is done as explained below. Final result — All the data is clustered or combined to show the together form of a result.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2601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271C40-EF91-BDF7-7F55-BD9FEF9B3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707" y="542261"/>
            <a:ext cx="8971779" cy="6304722"/>
          </a:xfrm>
        </p:spPr>
      </p:pic>
    </p:spTree>
    <p:extLst>
      <p:ext uri="{BB962C8B-B14F-4D97-AF65-F5344CB8AC3E}">
        <p14:creationId xmlns:p14="http://schemas.microsoft.com/office/powerpoint/2010/main" val="3030917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MapReduce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Saumya Chaturvedi</dc:creator>
  <cp:lastModifiedBy>Saumya Chaturvedi</cp:lastModifiedBy>
  <cp:revision>1</cp:revision>
  <dcterms:created xsi:type="dcterms:W3CDTF">2025-03-27T06:33:16Z</dcterms:created>
  <dcterms:modified xsi:type="dcterms:W3CDTF">2025-03-27T07:14:23Z</dcterms:modified>
</cp:coreProperties>
</file>