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7EB0-4E35-4BE6-117A-F232FA3BC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E9AB4-E8C7-2775-C6FB-36311CE0D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77FC3-F00E-5F64-6AB8-43EF27C4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769A2-68C1-3363-081E-588846F5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FB7E0-3C25-8374-C63C-EB358533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7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243D-ECF2-D5BB-B58E-6101FAFA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8B051-805E-D1AB-884E-E35D62B42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5344F-6C7A-30DF-CB20-5CA65C8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55426-0898-D9A1-90D2-9AB13444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B8D32-E87E-5315-77C5-C1AC1217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467F08-3D55-1739-CAEA-68189F2F8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88F811-05C5-185A-7811-872C59995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12EA7-F105-0D8B-B33B-1EB3B0E5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CEF2C-459A-27C4-EB8D-F5ACC2E9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68F2-1B4F-6904-3254-AE727899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5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8FC60-7226-179A-9652-98ED48FAC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037E6-5BD4-EC54-F25B-10F040F7C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9E7DD-9A87-3F00-45A2-0DBFA147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C2D76-0BB5-ED21-B150-F7739442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FDA38-26E0-EEBA-C7C7-6D5FB880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0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561B-16BE-EC51-3767-7EA14A05E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2E4A1-530B-026D-1B67-35361BD4E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36B4D-6AA9-F025-DE57-877F85C7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5E1FE-42CF-4371-70E6-AF757EAA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36900-CAD3-F3EE-55CB-2079C986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7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C9B8-F030-F134-8837-3A996B91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7079-C103-5889-F9F2-984EB97A1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128EF-77B3-4FF6-CD0B-95B307BC3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14DEA-42D8-6EBB-F53B-DF3AFAAA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0813F-5235-8F50-E969-6E3119B8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339ED-8199-AC9F-7227-A5902B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7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4ABF3-A391-DC78-C35B-6DD68D6DC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8FC3C-CF78-D938-5E00-DF14AE0A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2AD45-C508-5D2E-C8D2-052055C44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1350F0-2287-071C-6065-4B5D67F3C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72B190-B22C-A222-B87A-470D9E558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89D88-B8BE-BD60-4088-9B954FCF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882895-244A-7DCC-42CE-318D9AFE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CC350E-FFD1-C347-9101-265BE016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5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4006-914C-F041-CC03-34F3EE43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706-DAE9-3B62-2387-34719DFFA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8F56D5-CBA6-12E8-35D6-38E88C57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F4419-9BB3-B237-2FED-577001A45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2D77F3-D4EA-8E63-7082-F9C8ECF48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65ADF5-CA8D-C72D-E83E-920D9CB0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15A04-4F6C-C23A-92AD-B067B699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6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664DB-D877-467B-B790-B3B3B1B19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7C9B0-C5FB-F12D-DB91-B632030B7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686BA-D1B1-25B2-4DE6-1219D958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35B75-397E-DBBC-DDD4-721BBF428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4FBE1-A6EE-C31F-D092-A2CC6E48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39F18-2F75-7B26-FC32-1184510A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88E4-7156-C700-531E-65BB2D11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A3D5-8CD9-55CD-5B81-4ECDADD7C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23EAF-B3EF-0EFB-EF07-FD5096FAF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8D109-062E-104D-84A6-1D9F5851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29777-55BA-FEFA-4B31-16DB018D8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336D8-A000-D349-094C-15E567A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F31F39-E3CC-2146-06B0-E6AE742D7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53D4B-D6FB-3B3A-A262-D29DCD93E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1AFE5-88F2-0AA0-0ACB-19F2B4A48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23EBE1-C4A3-4FC2-8634-3FD21B240FD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DE1F5-3527-2840-70B8-0745947C1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C8812-3A85-66B3-E5EB-9790CCF4C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B4F409-55EB-4E71-9D68-71960B1D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1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43CAA-51EB-527E-6471-9826CA5009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MRUnit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3C74B-8898-C14B-A793-3898DF19E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04A6-1B5A-E64B-4E6B-7B42E979F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MRUnit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DB36D-F517-491F-A2E7-69B57B0C7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MRUnit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unit testing framework specifically designed for testing Apache Hadoop MapReduce jobs, allowing developers to write and run tests locally without needing a full Hadoop cluster.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simplifies testing by focusing on the map and reduce logic, inputs, and expected outputs, and abstracts away much of the Hadoop framework. </a:t>
            </a:r>
          </a:p>
        </p:txBody>
      </p:sp>
    </p:spTree>
    <p:extLst>
      <p:ext uri="{BB962C8B-B14F-4D97-AF65-F5344CB8AC3E}">
        <p14:creationId xmlns:p14="http://schemas.microsoft.com/office/powerpoint/2010/main" val="38276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3B35-3008-CB94-2A61-15C64867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5A620-6498-6B06-AC4C-13D37C60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MRUnit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facilitates testing MapReduce jobs by providing a local testing environment that simulates the Hadoop execution model. 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Benefits: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Testing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Enables developers to test MapReduce jobs without requiring a full Hadoop cluster, saving time and resources. 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Logic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MRUnit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allows developers to focus on the core logic of their map and reduce functions, rather than the intricacies of the Hadoop framework. 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Testing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simplifies the process of writing and running unit tests for MapReduce jobs by providing a structured framework and abstractions.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0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Times New Roman</vt:lpstr>
      <vt:lpstr>Office Theme</vt:lpstr>
      <vt:lpstr>MRUnit</vt:lpstr>
      <vt:lpstr>What is MRUnit ?</vt:lpstr>
      <vt:lpstr>Purpose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MCA HOD</dc:creator>
  <cp:lastModifiedBy>MCA HOD</cp:lastModifiedBy>
  <cp:revision>1</cp:revision>
  <dcterms:created xsi:type="dcterms:W3CDTF">2025-04-01T08:30:17Z</dcterms:created>
  <dcterms:modified xsi:type="dcterms:W3CDTF">2025-04-01T08:30:36Z</dcterms:modified>
</cp:coreProperties>
</file>