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 id="263" r:id="rId9"/>
    <p:sldId id="264" r:id="rId10"/>
    <p:sldId id="266" r:id="rId11"/>
    <p:sldId id="270" r:id="rId12"/>
    <p:sldId id="267" r:id="rId13"/>
    <p:sldId id="269"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65" d="100"/>
          <a:sy n="65" d="100"/>
        </p:scale>
        <p:origin x="9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F2AF-F260-C1BE-4EF0-1958E197DB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1E2B46-0942-649F-B2DA-DEAF7B5ECA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C6EC84-5E84-E81A-E48C-8E0A7DB4E6F9}"/>
              </a:ext>
            </a:extLst>
          </p:cNvPr>
          <p:cNvSpPr>
            <a:spLocks noGrp="1"/>
          </p:cNvSpPr>
          <p:nvPr>
            <p:ph type="dt" sz="half" idx="10"/>
          </p:nvPr>
        </p:nvSpPr>
        <p:spPr/>
        <p:txBody>
          <a:bodyPr/>
          <a:lstStyle/>
          <a:p>
            <a:fld id="{FABF92C9-2BC2-4E89-8B7D-E481D245CC60}" type="datetimeFigureOut">
              <a:rPr lang="en-US" smtClean="0"/>
              <a:t>4/8/2025</a:t>
            </a:fld>
            <a:endParaRPr lang="en-US"/>
          </a:p>
        </p:txBody>
      </p:sp>
      <p:sp>
        <p:nvSpPr>
          <p:cNvPr id="5" name="Footer Placeholder 4">
            <a:extLst>
              <a:ext uri="{FF2B5EF4-FFF2-40B4-BE49-F238E27FC236}">
                <a16:creationId xmlns:a16="http://schemas.microsoft.com/office/drawing/2014/main" id="{32A654AF-6696-7810-6777-C21CCA4A3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399F1-6586-4577-C120-0A35C9C5DD5A}"/>
              </a:ext>
            </a:extLst>
          </p:cNvPr>
          <p:cNvSpPr>
            <a:spLocks noGrp="1"/>
          </p:cNvSpPr>
          <p:nvPr>
            <p:ph type="sldNum" sz="quarter" idx="12"/>
          </p:nvPr>
        </p:nvSpPr>
        <p:spPr/>
        <p:txBody>
          <a:bodyPr/>
          <a:lstStyle/>
          <a:p>
            <a:fld id="{EC9E77B6-4145-4010-A032-D10862DDA39D}" type="slidenum">
              <a:rPr lang="en-US" smtClean="0"/>
              <a:t>‹#›</a:t>
            </a:fld>
            <a:endParaRPr lang="en-US"/>
          </a:p>
        </p:txBody>
      </p:sp>
    </p:spTree>
    <p:extLst>
      <p:ext uri="{BB962C8B-B14F-4D97-AF65-F5344CB8AC3E}">
        <p14:creationId xmlns:p14="http://schemas.microsoft.com/office/powerpoint/2010/main" val="154579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102E8-FFB7-4E75-4A17-F999D5300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E9812A-EFBD-5BAD-6CF9-F44579845F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FED25-2DEF-56B2-80A0-FB690030A1D7}"/>
              </a:ext>
            </a:extLst>
          </p:cNvPr>
          <p:cNvSpPr>
            <a:spLocks noGrp="1"/>
          </p:cNvSpPr>
          <p:nvPr>
            <p:ph type="dt" sz="half" idx="10"/>
          </p:nvPr>
        </p:nvSpPr>
        <p:spPr/>
        <p:txBody>
          <a:bodyPr/>
          <a:lstStyle/>
          <a:p>
            <a:fld id="{FABF92C9-2BC2-4E89-8B7D-E481D245CC60}" type="datetimeFigureOut">
              <a:rPr lang="en-US" smtClean="0"/>
              <a:t>4/8/2025</a:t>
            </a:fld>
            <a:endParaRPr lang="en-US"/>
          </a:p>
        </p:txBody>
      </p:sp>
      <p:sp>
        <p:nvSpPr>
          <p:cNvPr id="5" name="Footer Placeholder 4">
            <a:extLst>
              <a:ext uri="{FF2B5EF4-FFF2-40B4-BE49-F238E27FC236}">
                <a16:creationId xmlns:a16="http://schemas.microsoft.com/office/drawing/2014/main" id="{BD3AAA4F-5EFC-8BA1-25CE-9F731441E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2CE43-F4D1-DC53-6617-1AE6B6EE2312}"/>
              </a:ext>
            </a:extLst>
          </p:cNvPr>
          <p:cNvSpPr>
            <a:spLocks noGrp="1"/>
          </p:cNvSpPr>
          <p:nvPr>
            <p:ph type="sldNum" sz="quarter" idx="12"/>
          </p:nvPr>
        </p:nvSpPr>
        <p:spPr/>
        <p:txBody>
          <a:bodyPr/>
          <a:lstStyle/>
          <a:p>
            <a:fld id="{EC9E77B6-4145-4010-A032-D10862DDA39D}" type="slidenum">
              <a:rPr lang="en-US" smtClean="0"/>
              <a:t>‹#›</a:t>
            </a:fld>
            <a:endParaRPr lang="en-US"/>
          </a:p>
        </p:txBody>
      </p:sp>
    </p:spTree>
    <p:extLst>
      <p:ext uri="{BB962C8B-B14F-4D97-AF65-F5344CB8AC3E}">
        <p14:creationId xmlns:p14="http://schemas.microsoft.com/office/powerpoint/2010/main" val="136414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40513-F88D-657B-F53A-532F4F665E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AE78C1-5F42-7D38-C829-8189F5DAA9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CC9B8-035D-8A45-0DC1-5E8AE099779C}"/>
              </a:ext>
            </a:extLst>
          </p:cNvPr>
          <p:cNvSpPr>
            <a:spLocks noGrp="1"/>
          </p:cNvSpPr>
          <p:nvPr>
            <p:ph type="dt" sz="half" idx="10"/>
          </p:nvPr>
        </p:nvSpPr>
        <p:spPr/>
        <p:txBody>
          <a:bodyPr/>
          <a:lstStyle/>
          <a:p>
            <a:fld id="{FABF92C9-2BC2-4E89-8B7D-E481D245CC60}" type="datetimeFigureOut">
              <a:rPr lang="en-US" smtClean="0"/>
              <a:t>4/8/2025</a:t>
            </a:fld>
            <a:endParaRPr lang="en-US"/>
          </a:p>
        </p:txBody>
      </p:sp>
      <p:sp>
        <p:nvSpPr>
          <p:cNvPr id="5" name="Footer Placeholder 4">
            <a:extLst>
              <a:ext uri="{FF2B5EF4-FFF2-40B4-BE49-F238E27FC236}">
                <a16:creationId xmlns:a16="http://schemas.microsoft.com/office/drawing/2014/main" id="{717A310F-6C19-159E-AE1B-A3EFD3FD2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5F91B-7FEA-885D-9714-1166411E8BC1}"/>
              </a:ext>
            </a:extLst>
          </p:cNvPr>
          <p:cNvSpPr>
            <a:spLocks noGrp="1"/>
          </p:cNvSpPr>
          <p:nvPr>
            <p:ph type="sldNum" sz="quarter" idx="12"/>
          </p:nvPr>
        </p:nvSpPr>
        <p:spPr/>
        <p:txBody>
          <a:bodyPr/>
          <a:lstStyle/>
          <a:p>
            <a:fld id="{EC9E77B6-4145-4010-A032-D10862DDA39D}" type="slidenum">
              <a:rPr lang="en-US" smtClean="0"/>
              <a:t>‹#›</a:t>
            </a:fld>
            <a:endParaRPr lang="en-US"/>
          </a:p>
        </p:txBody>
      </p:sp>
    </p:spTree>
    <p:extLst>
      <p:ext uri="{BB962C8B-B14F-4D97-AF65-F5344CB8AC3E}">
        <p14:creationId xmlns:p14="http://schemas.microsoft.com/office/powerpoint/2010/main" val="322144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F57F-F358-18B4-AB2F-37391123A4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233CEF-98D9-0BE8-E4E8-E09117C1D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D56C0-9C7A-FBD0-0E43-D8BBA101FEFE}"/>
              </a:ext>
            </a:extLst>
          </p:cNvPr>
          <p:cNvSpPr>
            <a:spLocks noGrp="1"/>
          </p:cNvSpPr>
          <p:nvPr>
            <p:ph type="dt" sz="half" idx="10"/>
          </p:nvPr>
        </p:nvSpPr>
        <p:spPr/>
        <p:txBody>
          <a:bodyPr/>
          <a:lstStyle/>
          <a:p>
            <a:fld id="{FABF92C9-2BC2-4E89-8B7D-E481D245CC60}" type="datetimeFigureOut">
              <a:rPr lang="en-US" smtClean="0"/>
              <a:t>4/8/2025</a:t>
            </a:fld>
            <a:endParaRPr lang="en-US"/>
          </a:p>
        </p:txBody>
      </p:sp>
      <p:sp>
        <p:nvSpPr>
          <p:cNvPr id="5" name="Footer Placeholder 4">
            <a:extLst>
              <a:ext uri="{FF2B5EF4-FFF2-40B4-BE49-F238E27FC236}">
                <a16:creationId xmlns:a16="http://schemas.microsoft.com/office/drawing/2014/main" id="{5DCCF19C-5E02-7D84-FA64-451C6BF4F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15110-7B3E-3E14-76AA-6F8AEE90DFE6}"/>
              </a:ext>
            </a:extLst>
          </p:cNvPr>
          <p:cNvSpPr>
            <a:spLocks noGrp="1"/>
          </p:cNvSpPr>
          <p:nvPr>
            <p:ph type="sldNum" sz="quarter" idx="12"/>
          </p:nvPr>
        </p:nvSpPr>
        <p:spPr/>
        <p:txBody>
          <a:bodyPr/>
          <a:lstStyle/>
          <a:p>
            <a:fld id="{EC9E77B6-4145-4010-A032-D10862DDA39D}" type="slidenum">
              <a:rPr lang="en-US" smtClean="0"/>
              <a:t>‹#›</a:t>
            </a:fld>
            <a:endParaRPr lang="en-US"/>
          </a:p>
        </p:txBody>
      </p:sp>
    </p:spTree>
    <p:extLst>
      <p:ext uri="{BB962C8B-B14F-4D97-AF65-F5344CB8AC3E}">
        <p14:creationId xmlns:p14="http://schemas.microsoft.com/office/powerpoint/2010/main" val="180798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739E-DE36-622F-51F0-74A4C6D59B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6B7532-6C6A-5536-1545-4C7B22ACB5F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DFFB2C-1EEE-F4D5-5FF3-F1250B472A94}"/>
              </a:ext>
            </a:extLst>
          </p:cNvPr>
          <p:cNvSpPr>
            <a:spLocks noGrp="1"/>
          </p:cNvSpPr>
          <p:nvPr>
            <p:ph type="dt" sz="half" idx="10"/>
          </p:nvPr>
        </p:nvSpPr>
        <p:spPr/>
        <p:txBody>
          <a:bodyPr/>
          <a:lstStyle/>
          <a:p>
            <a:fld id="{FABF92C9-2BC2-4E89-8B7D-E481D245CC60}" type="datetimeFigureOut">
              <a:rPr lang="en-US" smtClean="0"/>
              <a:t>4/8/2025</a:t>
            </a:fld>
            <a:endParaRPr lang="en-US"/>
          </a:p>
        </p:txBody>
      </p:sp>
      <p:sp>
        <p:nvSpPr>
          <p:cNvPr id="5" name="Footer Placeholder 4">
            <a:extLst>
              <a:ext uri="{FF2B5EF4-FFF2-40B4-BE49-F238E27FC236}">
                <a16:creationId xmlns:a16="http://schemas.microsoft.com/office/drawing/2014/main" id="{65349E58-C117-7685-BF09-18CFC60EA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78881-C2A9-234E-242B-D4EED9368EC2}"/>
              </a:ext>
            </a:extLst>
          </p:cNvPr>
          <p:cNvSpPr>
            <a:spLocks noGrp="1"/>
          </p:cNvSpPr>
          <p:nvPr>
            <p:ph type="sldNum" sz="quarter" idx="12"/>
          </p:nvPr>
        </p:nvSpPr>
        <p:spPr/>
        <p:txBody>
          <a:bodyPr/>
          <a:lstStyle/>
          <a:p>
            <a:fld id="{EC9E77B6-4145-4010-A032-D10862DDA39D}" type="slidenum">
              <a:rPr lang="en-US" smtClean="0"/>
              <a:t>‹#›</a:t>
            </a:fld>
            <a:endParaRPr lang="en-US"/>
          </a:p>
        </p:txBody>
      </p:sp>
    </p:spTree>
    <p:extLst>
      <p:ext uri="{BB962C8B-B14F-4D97-AF65-F5344CB8AC3E}">
        <p14:creationId xmlns:p14="http://schemas.microsoft.com/office/powerpoint/2010/main" val="364881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F39C-B0E7-D572-4310-13D9AECEE1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FF3BCA-9FA9-F881-BE25-78283720FA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0113F7-3070-63F3-FC3E-41314AF3BE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75E289-7EB7-1385-6DB0-36BEF5CE1147}"/>
              </a:ext>
            </a:extLst>
          </p:cNvPr>
          <p:cNvSpPr>
            <a:spLocks noGrp="1"/>
          </p:cNvSpPr>
          <p:nvPr>
            <p:ph type="dt" sz="half" idx="10"/>
          </p:nvPr>
        </p:nvSpPr>
        <p:spPr/>
        <p:txBody>
          <a:bodyPr/>
          <a:lstStyle/>
          <a:p>
            <a:fld id="{FABF92C9-2BC2-4E89-8B7D-E481D245CC60}" type="datetimeFigureOut">
              <a:rPr lang="en-US" smtClean="0"/>
              <a:t>4/8/2025</a:t>
            </a:fld>
            <a:endParaRPr lang="en-US"/>
          </a:p>
        </p:txBody>
      </p:sp>
      <p:sp>
        <p:nvSpPr>
          <p:cNvPr id="6" name="Footer Placeholder 5">
            <a:extLst>
              <a:ext uri="{FF2B5EF4-FFF2-40B4-BE49-F238E27FC236}">
                <a16:creationId xmlns:a16="http://schemas.microsoft.com/office/drawing/2014/main" id="{F93BAD06-5132-7BCD-DDB7-7CDBCEA9E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8519C-DA95-8864-0B77-2A021123F679}"/>
              </a:ext>
            </a:extLst>
          </p:cNvPr>
          <p:cNvSpPr>
            <a:spLocks noGrp="1"/>
          </p:cNvSpPr>
          <p:nvPr>
            <p:ph type="sldNum" sz="quarter" idx="12"/>
          </p:nvPr>
        </p:nvSpPr>
        <p:spPr/>
        <p:txBody>
          <a:bodyPr/>
          <a:lstStyle/>
          <a:p>
            <a:fld id="{EC9E77B6-4145-4010-A032-D10862DDA39D}" type="slidenum">
              <a:rPr lang="en-US" smtClean="0"/>
              <a:t>‹#›</a:t>
            </a:fld>
            <a:endParaRPr lang="en-US"/>
          </a:p>
        </p:txBody>
      </p:sp>
    </p:spTree>
    <p:extLst>
      <p:ext uri="{BB962C8B-B14F-4D97-AF65-F5344CB8AC3E}">
        <p14:creationId xmlns:p14="http://schemas.microsoft.com/office/powerpoint/2010/main" val="273996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E7E1-5912-7CA8-4208-436877511E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0665CC-0D5A-62AD-04B7-DC253B9566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696F8F-F9C2-4C01-529B-F28EE8455B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78C90F-B4C0-4355-1081-EF26502139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9DD80A-1A70-5EF5-B809-4CAC4AE66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717A7F-1B4C-E18C-D5F3-87A4E60A8D15}"/>
              </a:ext>
            </a:extLst>
          </p:cNvPr>
          <p:cNvSpPr>
            <a:spLocks noGrp="1"/>
          </p:cNvSpPr>
          <p:nvPr>
            <p:ph type="dt" sz="half" idx="10"/>
          </p:nvPr>
        </p:nvSpPr>
        <p:spPr/>
        <p:txBody>
          <a:bodyPr/>
          <a:lstStyle/>
          <a:p>
            <a:fld id="{FABF92C9-2BC2-4E89-8B7D-E481D245CC60}" type="datetimeFigureOut">
              <a:rPr lang="en-US" smtClean="0"/>
              <a:t>4/8/2025</a:t>
            </a:fld>
            <a:endParaRPr lang="en-US"/>
          </a:p>
        </p:txBody>
      </p:sp>
      <p:sp>
        <p:nvSpPr>
          <p:cNvPr id="8" name="Footer Placeholder 7">
            <a:extLst>
              <a:ext uri="{FF2B5EF4-FFF2-40B4-BE49-F238E27FC236}">
                <a16:creationId xmlns:a16="http://schemas.microsoft.com/office/drawing/2014/main" id="{465A90AC-93B7-33D2-4CF0-0E34A32305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B796FE-8BF0-EC2F-4B8B-F1A091113200}"/>
              </a:ext>
            </a:extLst>
          </p:cNvPr>
          <p:cNvSpPr>
            <a:spLocks noGrp="1"/>
          </p:cNvSpPr>
          <p:nvPr>
            <p:ph type="sldNum" sz="quarter" idx="12"/>
          </p:nvPr>
        </p:nvSpPr>
        <p:spPr/>
        <p:txBody>
          <a:bodyPr/>
          <a:lstStyle/>
          <a:p>
            <a:fld id="{EC9E77B6-4145-4010-A032-D10862DDA39D}" type="slidenum">
              <a:rPr lang="en-US" smtClean="0"/>
              <a:t>‹#›</a:t>
            </a:fld>
            <a:endParaRPr lang="en-US"/>
          </a:p>
        </p:txBody>
      </p:sp>
    </p:spTree>
    <p:extLst>
      <p:ext uri="{BB962C8B-B14F-4D97-AF65-F5344CB8AC3E}">
        <p14:creationId xmlns:p14="http://schemas.microsoft.com/office/powerpoint/2010/main" val="100329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20AB-0365-CF47-A852-6F1DE0D35B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047850-04D8-F38C-5CC6-5CB1814C6075}"/>
              </a:ext>
            </a:extLst>
          </p:cNvPr>
          <p:cNvSpPr>
            <a:spLocks noGrp="1"/>
          </p:cNvSpPr>
          <p:nvPr>
            <p:ph type="dt" sz="half" idx="10"/>
          </p:nvPr>
        </p:nvSpPr>
        <p:spPr/>
        <p:txBody>
          <a:bodyPr/>
          <a:lstStyle/>
          <a:p>
            <a:fld id="{FABF92C9-2BC2-4E89-8B7D-E481D245CC60}" type="datetimeFigureOut">
              <a:rPr lang="en-US" smtClean="0"/>
              <a:t>4/8/2025</a:t>
            </a:fld>
            <a:endParaRPr lang="en-US"/>
          </a:p>
        </p:txBody>
      </p:sp>
      <p:sp>
        <p:nvSpPr>
          <p:cNvPr id="4" name="Footer Placeholder 3">
            <a:extLst>
              <a:ext uri="{FF2B5EF4-FFF2-40B4-BE49-F238E27FC236}">
                <a16:creationId xmlns:a16="http://schemas.microsoft.com/office/drawing/2014/main" id="{FD4D6DD8-6BC2-6BA0-8CB6-0C6072CB9E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2355C1-F9AD-90E3-2B9F-8CDDDC06639F}"/>
              </a:ext>
            </a:extLst>
          </p:cNvPr>
          <p:cNvSpPr>
            <a:spLocks noGrp="1"/>
          </p:cNvSpPr>
          <p:nvPr>
            <p:ph type="sldNum" sz="quarter" idx="12"/>
          </p:nvPr>
        </p:nvSpPr>
        <p:spPr/>
        <p:txBody>
          <a:bodyPr/>
          <a:lstStyle/>
          <a:p>
            <a:fld id="{EC9E77B6-4145-4010-A032-D10862DDA39D}" type="slidenum">
              <a:rPr lang="en-US" smtClean="0"/>
              <a:t>‹#›</a:t>
            </a:fld>
            <a:endParaRPr lang="en-US"/>
          </a:p>
        </p:txBody>
      </p:sp>
    </p:spTree>
    <p:extLst>
      <p:ext uri="{BB962C8B-B14F-4D97-AF65-F5344CB8AC3E}">
        <p14:creationId xmlns:p14="http://schemas.microsoft.com/office/powerpoint/2010/main" val="317344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4AC095-1904-6A8D-E2BA-11BC3F029887}"/>
              </a:ext>
            </a:extLst>
          </p:cNvPr>
          <p:cNvSpPr>
            <a:spLocks noGrp="1"/>
          </p:cNvSpPr>
          <p:nvPr>
            <p:ph type="dt" sz="half" idx="10"/>
          </p:nvPr>
        </p:nvSpPr>
        <p:spPr/>
        <p:txBody>
          <a:bodyPr/>
          <a:lstStyle/>
          <a:p>
            <a:fld id="{FABF92C9-2BC2-4E89-8B7D-E481D245CC60}" type="datetimeFigureOut">
              <a:rPr lang="en-US" smtClean="0"/>
              <a:t>4/8/2025</a:t>
            </a:fld>
            <a:endParaRPr lang="en-US"/>
          </a:p>
        </p:txBody>
      </p:sp>
      <p:sp>
        <p:nvSpPr>
          <p:cNvPr id="3" name="Footer Placeholder 2">
            <a:extLst>
              <a:ext uri="{FF2B5EF4-FFF2-40B4-BE49-F238E27FC236}">
                <a16:creationId xmlns:a16="http://schemas.microsoft.com/office/drawing/2014/main" id="{E8E6B2FA-E012-7121-10E0-B0DF1C8169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949290-D031-40F7-7223-D4FBD720BCF9}"/>
              </a:ext>
            </a:extLst>
          </p:cNvPr>
          <p:cNvSpPr>
            <a:spLocks noGrp="1"/>
          </p:cNvSpPr>
          <p:nvPr>
            <p:ph type="sldNum" sz="quarter" idx="12"/>
          </p:nvPr>
        </p:nvSpPr>
        <p:spPr/>
        <p:txBody>
          <a:bodyPr/>
          <a:lstStyle/>
          <a:p>
            <a:fld id="{EC9E77B6-4145-4010-A032-D10862DDA39D}" type="slidenum">
              <a:rPr lang="en-US" smtClean="0"/>
              <a:t>‹#›</a:t>
            </a:fld>
            <a:endParaRPr lang="en-US"/>
          </a:p>
        </p:txBody>
      </p:sp>
    </p:spTree>
    <p:extLst>
      <p:ext uri="{BB962C8B-B14F-4D97-AF65-F5344CB8AC3E}">
        <p14:creationId xmlns:p14="http://schemas.microsoft.com/office/powerpoint/2010/main" val="283954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BC2A-8F26-A86E-DEDE-F35B31230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6CA0E4-312B-B635-3355-70A32DB36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B11DA5-643C-4E60-D3EB-68EC6DB83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CCC12-C207-4DDA-6FAF-F80D0BB2AE46}"/>
              </a:ext>
            </a:extLst>
          </p:cNvPr>
          <p:cNvSpPr>
            <a:spLocks noGrp="1"/>
          </p:cNvSpPr>
          <p:nvPr>
            <p:ph type="dt" sz="half" idx="10"/>
          </p:nvPr>
        </p:nvSpPr>
        <p:spPr/>
        <p:txBody>
          <a:bodyPr/>
          <a:lstStyle/>
          <a:p>
            <a:fld id="{FABF92C9-2BC2-4E89-8B7D-E481D245CC60}" type="datetimeFigureOut">
              <a:rPr lang="en-US" smtClean="0"/>
              <a:t>4/8/2025</a:t>
            </a:fld>
            <a:endParaRPr lang="en-US"/>
          </a:p>
        </p:txBody>
      </p:sp>
      <p:sp>
        <p:nvSpPr>
          <p:cNvPr id="6" name="Footer Placeholder 5">
            <a:extLst>
              <a:ext uri="{FF2B5EF4-FFF2-40B4-BE49-F238E27FC236}">
                <a16:creationId xmlns:a16="http://schemas.microsoft.com/office/drawing/2014/main" id="{6CF0ACBD-6354-0F76-89FD-5CFB054941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26EFE3-CBEC-07FB-6A20-73F62A74CBE2}"/>
              </a:ext>
            </a:extLst>
          </p:cNvPr>
          <p:cNvSpPr>
            <a:spLocks noGrp="1"/>
          </p:cNvSpPr>
          <p:nvPr>
            <p:ph type="sldNum" sz="quarter" idx="12"/>
          </p:nvPr>
        </p:nvSpPr>
        <p:spPr/>
        <p:txBody>
          <a:bodyPr/>
          <a:lstStyle/>
          <a:p>
            <a:fld id="{EC9E77B6-4145-4010-A032-D10862DDA39D}" type="slidenum">
              <a:rPr lang="en-US" smtClean="0"/>
              <a:t>‹#›</a:t>
            </a:fld>
            <a:endParaRPr lang="en-US"/>
          </a:p>
        </p:txBody>
      </p:sp>
    </p:spTree>
    <p:extLst>
      <p:ext uri="{BB962C8B-B14F-4D97-AF65-F5344CB8AC3E}">
        <p14:creationId xmlns:p14="http://schemas.microsoft.com/office/powerpoint/2010/main" val="1782133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378D-32D9-41CF-527F-87F467ABF8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13F236-18EF-5019-FAD0-32B0C4ED9D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F62139-28B9-6461-6981-96976222A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608C88-C5F9-446D-E11C-140F873E53A1}"/>
              </a:ext>
            </a:extLst>
          </p:cNvPr>
          <p:cNvSpPr>
            <a:spLocks noGrp="1"/>
          </p:cNvSpPr>
          <p:nvPr>
            <p:ph type="dt" sz="half" idx="10"/>
          </p:nvPr>
        </p:nvSpPr>
        <p:spPr/>
        <p:txBody>
          <a:bodyPr/>
          <a:lstStyle/>
          <a:p>
            <a:fld id="{FABF92C9-2BC2-4E89-8B7D-E481D245CC60}" type="datetimeFigureOut">
              <a:rPr lang="en-US" smtClean="0"/>
              <a:t>4/8/2025</a:t>
            </a:fld>
            <a:endParaRPr lang="en-US"/>
          </a:p>
        </p:txBody>
      </p:sp>
      <p:sp>
        <p:nvSpPr>
          <p:cNvPr id="6" name="Footer Placeholder 5">
            <a:extLst>
              <a:ext uri="{FF2B5EF4-FFF2-40B4-BE49-F238E27FC236}">
                <a16:creationId xmlns:a16="http://schemas.microsoft.com/office/drawing/2014/main" id="{63F58D98-E749-6CA8-B1B9-DC989DD07B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95E1-65FA-E84B-8394-1CEC6FA6D5EF}"/>
              </a:ext>
            </a:extLst>
          </p:cNvPr>
          <p:cNvSpPr>
            <a:spLocks noGrp="1"/>
          </p:cNvSpPr>
          <p:nvPr>
            <p:ph type="sldNum" sz="quarter" idx="12"/>
          </p:nvPr>
        </p:nvSpPr>
        <p:spPr/>
        <p:txBody>
          <a:bodyPr/>
          <a:lstStyle/>
          <a:p>
            <a:fld id="{EC9E77B6-4145-4010-A032-D10862DDA39D}" type="slidenum">
              <a:rPr lang="en-US" smtClean="0"/>
              <a:t>‹#›</a:t>
            </a:fld>
            <a:endParaRPr lang="en-US"/>
          </a:p>
        </p:txBody>
      </p:sp>
    </p:spTree>
    <p:extLst>
      <p:ext uri="{BB962C8B-B14F-4D97-AF65-F5344CB8AC3E}">
        <p14:creationId xmlns:p14="http://schemas.microsoft.com/office/powerpoint/2010/main" val="125588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6F359E-A633-BCC9-F521-23393515B5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8490C9-BA1C-C044-3330-A6F98A9E27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14734-D11C-D063-97E8-379A4666A6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BF92C9-2BC2-4E89-8B7D-E481D245CC60}" type="datetimeFigureOut">
              <a:rPr lang="en-US" smtClean="0"/>
              <a:t>4/8/2025</a:t>
            </a:fld>
            <a:endParaRPr lang="en-US"/>
          </a:p>
        </p:txBody>
      </p:sp>
      <p:sp>
        <p:nvSpPr>
          <p:cNvPr id="5" name="Footer Placeholder 4">
            <a:extLst>
              <a:ext uri="{FF2B5EF4-FFF2-40B4-BE49-F238E27FC236}">
                <a16:creationId xmlns:a16="http://schemas.microsoft.com/office/drawing/2014/main" id="{0B7E51E0-C9A1-D235-31EC-4BA325C23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F5087F1-E847-7D3B-1034-427136BBF8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9E77B6-4145-4010-A032-D10862DDA39D}" type="slidenum">
              <a:rPr lang="en-US" smtClean="0"/>
              <a:t>‹#›</a:t>
            </a:fld>
            <a:endParaRPr lang="en-US"/>
          </a:p>
        </p:txBody>
      </p:sp>
    </p:spTree>
    <p:extLst>
      <p:ext uri="{BB962C8B-B14F-4D97-AF65-F5344CB8AC3E}">
        <p14:creationId xmlns:p14="http://schemas.microsoft.com/office/powerpoint/2010/main" val="319909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1366-3C37-8D14-F053-6D4AE172D278}"/>
              </a:ext>
            </a:extLst>
          </p:cNvPr>
          <p:cNvSpPr>
            <a:spLocks noGrp="1"/>
          </p:cNvSpPr>
          <p:nvPr>
            <p:ph type="ctrTitle"/>
          </p:nvPr>
        </p:nvSpPr>
        <p:spPr/>
        <p:txBody>
          <a:bodyPr>
            <a:normAutofit fontScale="90000"/>
          </a:bodyPr>
          <a:lstStyle/>
          <a:p>
            <a:r>
              <a:rPr lang="en-US" b="0" i="0" dirty="0">
                <a:solidFill>
                  <a:srgbClr val="444444"/>
                </a:solidFill>
                <a:effectLst/>
                <a:latin typeface="Georgia" panose="02040502050405020303" pitchFamily="18" charset="0"/>
              </a:rPr>
              <a:t>Introduction to Hadoop Scheduler</a:t>
            </a:r>
            <a:br>
              <a:rPr lang="en-US" b="0" i="0" dirty="0">
                <a:solidFill>
                  <a:srgbClr val="444444"/>
                </a:solidFill>
                <a:effectLst/>
                <a:latin typeface="Georgia" panose="02040502050405020303" pitchFamily="18" charset="0"/>
              </a:rPr>
            </a:br>
            <a:endParaRPr lang="en-US" dirty="0"/>
          </a:p>
        </p:txBody>
      </p:sp>
      <p:sp>
        <p:nvSpPr>
          <p:cNvPr id="3" name="Subtitle 2">
            <a:extLst>
              <a:ext uri="{FF2B5EF4-FFF2-40B4-BE49-F238E27FC236}">
                <a16:creationId xmlns:a16="http://schemas.microsoft.com/office/drawing/2014/main" id="{186C0B1D-1274-C157-AE42-3A69B55A66B6}"/>
              </a:ext>
            </a:extLst>
          </p:cNvPr>
          <p:cNvSpPr>
            <a:spLocks noGrp="1"/>
          </p:cNvSpPr>
          <p:nvPr>
            <p:ph type="subTitle" idx="1"/>
          </p:nvPr>
        </p:nvSpPr>
        <p:spPr/>
        <p:txBody>
          <a:bodyPr>
            <a:normAutofit/>
          </a:bodyPr>
          <a:lstStyle/>
          <a:p>
            <a:r>
              <a:rPr lang="en-US" sz="4800" dirty="0">
                <a:latin typeface="Times New Roman" panose="02020603050405020304" pitchFamily="18" charset="0"/>
                <a:cs typeface="Times New Roman" panose="02020603050405020304" pitchFamily="18" charset="0"/>
              </a:rPr>
              <a:t>Hadoop YARN</a:t>
            </a:r>
          </a:p>
        </p:txBody>
      </p:sp>
    </p:spTree>
    <p:extLst>
      <p:ext uri="{BB962C8B-B14F-4D97-AF65-F5344CB8AC3E}">
        <p14:creationId xmlns:p14="http://schemas.microsoft.com/office/powerpoint/2010/main" val="383544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905D6-FDDE-35C5-577C-B0C02A90E4F1}"/>
              </a:ext>
            </a:extLst>
          </p:cNvPr>
          <p:cNvSpPr>
            <a:spLocks noGrp="1"/>
          </p:cNvSpPr>
          <p:nvPr>
            <p:ph idx="1"/>
          </p:nvPr>
        </p:nvSpPr>
        <p:spPr>
          <a:xfrm>
            <a:off x="838200" y="147484"/>
            <a:ext cx="10515600" cy="6029479"/>
          </a:xfrm>
        </p:spPr>
        <p:txBody>
          <a:bodyPr>
            <a:normAutofit fontScale="85000" lnSpcReduction="20000"/>
          </a:bodyPr>
          <a:lstStyle/>
          <a:p>
            <a:endParaRPr lang="en-US" dirty="0"/>
          </a:p>
          <a:p>
            <a:pPr algn="just"/>
            <a:r>
              <a:rPr lang="en-US" dirty="0">
                <a:latin typeface="Times New Roman" panose="02020603050405020304" pitchFamily="18" charset="0"/>
                <a:cs typeface="Times New Roman" panose="02020603050405020304" pitchFamily="18" charset="0"/>
              </a:rPr>
              <a:t>When there is a demand for the free resources that are available on the queue who has completed its task, by the queues running below capacity, then these resources will be assigned to the applications on queues running below capacity. This provides elasticity for the organization in a cost-effective manner.</a:t>
            </a:r>
          </a:p>
          <a:p>
            <a:pPr algn="just"/>
            <a:r>
              <a:rPr lang="en-US" dirty="0">
                <a:latin typeface="Times New Roman" panose="02020603050405020304" pitchFamily="18" charset="0"/>
                <a:cs typeface="Times New Roman" panose="02020603050405020304" pitchFamily="18" charset="0"/>
              </a:rPr>
              <a:t>The Capacity Scheduler provides a comprehensive set of limits to ensure that a single application/user/queue cannot use a disproportionate amount of resources in the cluster.</a:t>
            </a:r>
          </a:p>
          <a:p>
            <a:pPr algn="just"/>
            <a:r>
              <a:rPr lang="en-US" dirty="0">
                <a:latin typeface="Times New Roman" panose="02020603050405020304" pitchFamily="18" charset="0"/>
                <a:cs typeface="Times New Roman" panose="02020603050405020304" pitchFamily="18" charset="0"/>
              </a:rPr>
              <a:t>To ensure fairness and stability, it also provides limits on initialized and pending apps from a single user and queue.</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Advantages:</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It maximizes the utilization of resources and throughput in the Hadoop cluster.</a:t>
            </a:r>
          </a:p>
          <a:p>
            <a:pPr algn="just"/>
            <a:r>
              <a:rPr lang="en-US" dirty="0">
                <a:latin typeface="Times New Roman" panose="02020603050405020304" pitchFamily="18" charset="0"/>
                <a:cs typeface="Times New Roman" panose="02020603050405020304" pitchFamily="18" charset="0"/>
              </a:rPr>
              <a:t>Provides elasticity for groups or organizations in a cost-effective manner.</a:t>
            </a:r>
          </a:p>
          <a:p>
            <a:pPr algn="just"/>
            <a:r>
              <a:rPr lang="en-US" dirty="0">
                <a:latin typeface="Times New Roman" panose="02020603050405020304" pitchFamily="18" charset="0"/>
                <a:cs typeface="Times New Roman" panose="02020603050405020304" pitchFamily="18" charset="0"/>
              </a:rPr>
              <a:t>It also gives capacity guarantees and safeguards to the organization utilizing cluster.</a:t>
            </a:r>
          </a:p>
          <a:p>
            <a:pPr marL="0" indent="0" algn="just">
              <a:buNone/>
            </a:pPr>
            <a:r>
              <a:rPr lang="en-US" b="1" dirty="0">
                <a:latin typeface="Times New Roman" panose="02020603050405020304" pitchFamily="18" charset="0"/>
                <a:cs typeface="Times New Roman" panose="02020603050405020304" pitchFamily="18" charset="0"/>
              </a:rPr>
              <a:t>Disadvantage:</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It is complex amongst the other scheduler.</a:t>
            </a:r>
          </a:p>
        </p:txBody>
      </p:sp>
    </p:spTree>
    <p:extLst>
      <p:ext uri="{BB962C8B-B14F-4D97-AF65-F5344CB8AC3E}">
        <p14:creationId xmlns:p14="http://schemas.microsoft.com/office/powerpoint/2010/main" val="108849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FDED1-212A-226F-3F68-0C2E0C3EBC78}"/>
              </a:ext>
            </a:extLst>
          </p:cNvPr>
          <p:cNvSpPr>
            <a:spLocks noGrp="1"/>
          </p:cNvSpPr>
          <p:nvPr>
            <p:ph type="title"/>
          </p:nvPr>
        </p:nvSpPr>
        <p:spPr/>
        <p:txBody>
          <a:bodyPr/>
          <a:lstStyle/>
          <a:p>
            <a:r>
              <a:rPr lang="en-US" b="0" i="0" dirty="0">
                <a:solidFill>
                  <a:srgbClr val="444444"/>
                </a:solidFill>
                <a:effectLst/>
                <a:latin typeface="Georgia" panose="02040502050405020303" pitchFamily="18" charset="0"/>
              </a:rPr>
              <a:t>Fair Scheduler</a:t>
            </a:r>
            <a:endParaRPr lang="en-US" dirty="0"/>
          </a:p>
        </p:txBody>
      </p:sp>
      <p:sp>
        <p:nvSpPr>
          <p:cNvPr id="3" name="Content Placeholder 2">
            <a:extLst>
              <a:ext uri="{FF2B5EF4-FFF2-40B4-BE49-F238E27FC236}">
                <a16:creationId xmlns:a16="http://schemas.microsoft.com/office/drawing/2014/main" id="{8AD35812-612A-4B03-6D4A-7F2A27875F00}"/>
              </a:ext>
            </a:extLst>
          </p:cNvPr>
          <p:cNvSpPr>
            <a:spLocks noGrp="1"/>
          </p:cNvSpPr>
          <p:nvPr>
            <p:ph idx="1"/>
          </p:nvPr>
        </p:nvSpPr>
        <p:spPr>
          <a:xfrm>
            <a:off x="838200" y="1690688"/>
            <a:ext cx="10515600" cy="4486275"/>
          </a:xfrm>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Fair Scheduler allows YARN applications to fairly share resources in large Hadoop clusters. With Fair Scheduler, there is no need for reserving a set amount of capacity because it will dynamically balance resources between all running applications.</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It assigns resources to applications in such a way that all applications get, on average, an equal amount of resources over time.</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Fair Scheduler, by default, takes scheduling fairness decisions only on the basis of memory. We can configure it to schedule with both memory and CPU.</a:t>
            </a:r>
          </a:p>
          <a:p>
            <a:pPr algn="just"/>
            <a:r>
              <a:rPr lang="en-US" dirty="0">
                <a:latin typeface="Times New Roman" panose="02020603050405020304" pitchFamily="18" charset="0"/>
                <a:cs typeface="Times New Roman" panose="02020603050405020304" pitchFamily="18" charset="0"/>
              </a:rPr>
              <a:t>When the single application is running, then that app uses the entire cluster resources. When other applications are submitted, the free up resources are assigned to the new apps so that every app eventually gets roughly the same amount of resources. Fair Scheduler enables short apps to finish in a reasonable time without starving the long-lived apps.</a:t>
            </a:r>
          </a:p>
          <a:p>
            <a:pPr marL="0" indent="0">
              <a:buNone/>
            </a:pPr>
            <a:endParaRPr lang="en-US" dirty="0"/>
          </a:p>
        </p:txBody>
      </p:sp>
    </p:spTree>
    <p:extLst>
      <p:ext uri="{BB962C8B-B14F-4D97-AF65-F5344CB8AC3E}">
        <p14:creationId xmlns:p14="http://schemas.microsoft.com/office/powerpoint/2010/main" val="4560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7BC9-D0D6-994D-6BF7-382F2B646265}"/>
              </a:ext>
            </a:extLst>
          </p:cNvPr>
          <p:cNvSpPr>
            <a:spLocks noGrp="1"/>
          </p:cNvSpPr>
          <p:nvPr>
            <p:ph type="title"/>
          </p:nvPr>
        </p:nvSpPr>
        <p:spPr/>
        <p:txBody>
          <a:bodyPr/>
          <a:lstStyle/>
          <a:p>
            <a:br>
              <a:rPr lang="en-US" b="0" i="0" dirty="0">
                <a:solidFill>
                  <a:srgbClr val="444444"/>
                </a:solidFill>
                <a:effectLst/>
                <a:latin typeface="Georgia" panose="02040502050405020303" pitchFamily="18" charset="0"/>
              </a:rPr>
            </a:br>
            <a:endParaRPr lang="en-US" dirty="0"/>
          </a:p>
        </p:txBody>
      </p:sp>
      <p:pic>
        <p:nvPicPr>
          <p:cNvPr id="5" name="Content Placeholder 4">
            <a:extLst>
              <a:ext uri="{FF2B5EF4-FFF2-40B4-BE49-F238E27FC236}">
                <a16:creationId xmlns:a16="http://schemas.microsoft.com/office/drawing/2014/main" id="{5EBA03D4-88AA-6137-128F-4DF208871551}"/>
              </a:ext>
            </a:extLst>
          </p:cNvPr>
          <p:cNvPicPr>
            <a:picLocks noGrp="1" noChangeAspect="1"/>
          </p:cNvPicPr>
          <p:nvPr>
            <p:ph idx="1"/>
          </p:nvPr>
        </p:nvPicPr>
        <p:blipFill>
          <a:blip r:embed="rId2"/>
          <a:stretch>
            <a:fillRect/>
          </a:stretch>
        </p:blipFill>
        <p:spPr>
          <a:xfrm>
            <a:off x="2861187" y="147273"/>
            <a:ext cx="6091084" cy="6563454"/>
          </a:xfrm>
        </p:spPr>
      </p:pic>
    </p:spTree>
    <p:extLst>
      <p:ext uri="{BB962C8B-B14F-4D97-AF65-F5344CB8AC3E}">
        <p14:creationId xmlns:p14="http://schemas.microsoft.com/office/powerpoint/2010/main" val="60711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5A521-624E-D278-835D-53A3743D1A00}"/>
              </a:ext>
            </a:extLst>
          </p:cNvPr>
          <p:cNvSpPr>
            <a:spLocks noGrp="1"/>
          </p:cNvSpPr>
          <p:nvPr>
            <p:ph idx="1"/>
          </p:nvPr>
        </p:nvSpPr>
        <p:spPr>
          <a:xfrm>
            <a:off x="838200" y="250723"/>
            <a:ext cx="10515600" cy="5926240"/>
          </a:xfrm>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Apart from fair scheduling, the Fair Scheduler allows for assigning minimum shares to queues for ensuring that certain users, production, or group applications always get sufficient resources. When an app is present in the queue, then the app gets its minimum share, but when the queue doesn’t need its full guaranteed share, then the excess share is split between other running applications.</a:t>
            </a:r>
          </a:p>
          <a:p>
            <a:pPr algn="just"/>
            <a:endParaRPr lang="en-US"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Advantages:</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It provides a reasonable way to share the Hadoop Cluster between the number of users.</a:t>
            </a:r>
          </a:p>
          <a:p>
            <a:pPr algn="just"/>
            <a:r>
              <a:rPr lang="en-US" dirty="0">
                <a:latin typeface="Times New Roman" panose="02020603050405020304" pitchFamily="18" charset="0"/>
                <a:cs typeface="Times New Roman" panose="02020603050405020304" pitchFamily="18" charset="0"/>
              </a:rPr>
              <a:t>Also, the Fair Scheduler can work with app priorities where the priorities are used as weights in determining the fraction of the total resources that each application should get.</a:t>
            </a:r>
          </a:p>
          <a:p>
            <a:pPr marL="0" indent="0" algn="just">
              <a:buNone/>
            </a:pPr>
            <a:r>
              <a:rPr lang="en-US" b="1" dirty="0">
                <a:latin typeface="Times New Roman" panose="02020603050405020304" pitchFamily="18" charset="0"/>
                <a:cs typeface="Times New Roman" panose="02020603050405020304" pitchFamily="18" charset="0"/>
              </a:rPr>
              <a:t>Disadvantage:</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It requires configuration.</a:t>
            </a:r>
          </a:p>
        </p:txBody>
      </p:sp>
    </p:spTree>
    <p:extLst>
      <p:ext uri="{BB962C8B-B14F-4D97-AF65-F5344CB8AC3E}">
        <p14:creationId xmlns:p14="http://schemas.microsoft.com/office/powerpoint/2010/main" val="546135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A912AD-19AD-5FF3-77E7-D8C31222C4D2}"/>
              </a:ext>
            </a:extLst>
          </p:cNvPr>
          <p:cNvPicPr>
            <a:picLocks noGrp="1" noChangeAspect="1"/>
          </p:cNvPicPr>
          <p:nvPr>
            <p:ph idx="1"/>
          </p:nvPr>
        </p:nvPicPr>
        <p:blipFill>
          <a:blip r:embed="rId2"/>
          <a:stretch>
            <a:fillRect/>
          </a:stretch>
        </p:blipFill>
        <p:spPr>
          <a:xfrm>
            <a:off x="416151" y="162232"/>
            <a:ext cx="11604538" cy="5029200"/>
          </a:xfrm>
        </p:spPr>
      </p:pic>
    </p:spTree>
    <p:extLst>
      <p:ext uri="{BB962C8B-B14F-4D97-AF65-F5344CB8AC3E}">
        <p14:creationId xmlns:p14="http://schemas.microsoft.com/office/powerpoint/2010/main" val="227764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19F1-C42D-8CD1-9A92-DD1283128C3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0642D84F-DF70-F41F-4B80-68EEE0559710}"/>
              </a:ext>
            </a:extLst>
          </p:cNvPr>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 Before Hadoop 2, </a:t>
            </a:r>
            <a:r>
              <a:rPr lang="en-US" b="1" dirty="0">
                <a:latin typeface="Times New Roman" panose="02020603050405020304" pitchFamily="18" charset="0"/>
                <a:cs typeface="Times New Roman" panose="02020603050405020304" pitchFamily="18" charset="0"/>
              </a:rPr>
              <a:t>Hadoop MapReduce</a:t>
            </a:r>
            <a:r>
              <a:rPr lang="en-US" dirty="0">
                <a:latin typeface="Times New Roman" panose="02020603050405020304" pitchFamily="18" charset="0"/>
                <a:cs typeface="Times New Roman" panose="02020603050405020304" pitchFamily="18" charset="0"/>
              </a:rPr>
              <a:t> is a software framework for writing applications that process huge amounts of data (terabytes to petabytes) in-parallel on the large Hadoop cluster.</a:t>
            </a:r>
          </a:p>
          <a:p>
            <a:pPr algn="just"/>
            <a:r>
              <a:rPr lang="en-US" dirty="0">
                <a:latin typeface="Times New Roman" panose="02020603050405020304" pitchFamily="18" charset="0"/>
                <a:cs typeface="Times New Roman" panose="02020603050405020304" pitchFamily="18" charset="0"/>
              </a:rPr>
              <a:t> This framework is responsible for scheduling tasks, monitoring them, and re-executes the failed task.</a:t>
            </a:r>
          </a:p>
          <a:p>
            <a:pPr algn="just"/>
            <a:r>
              <a:rPr lang="en-US" dirty="0">
                <a:latin typeface="Times New Roman" panose="02020603050405020304" pitchFamily="18" charset="0"/>
                <a:cs typeface="Times New Roman" panose="02020603050405020304" pitchFamily="18" charset="0"/>
              </a:rPr>
              <a:t>In Hadoop 2, a </a:t>
            </a:r>
            <a:r>
              <a:rPr lang="en-US" b="1" dirty="0">
                <a:latin typeface="Times New Roman" panose="02020603050405020304" pitchFamily="18" charset="0"/>
                <a:cs typeface="Times New Roman" panose="02020603050405020304" pitchFamily="18" charset="0"/>
              </a:rPr>
              <a:t>YARN</a:t>
            </a:r>
            <a:r>
              <a:rPr lang="en-US" dirty="0">
                <a:latin typeface="Times New Roman" panose="02020603050405020304" pitchFamily="18" charset="0"/>
                <a:cs typeface="Times New Roman" panose="02020603050405020304" pitchFamily="18" charset="0"/>
              </a:rPr>
              <a:t> called Yet Another Resource Negotiator was introduced. </a:t>
            </a:r>
          </a:p>
          <a:p>
            <a:pPr algn="just"/>
            <a:r>
              <a:rPr lang="en-US" dirty="0">
                <a:latin typeface="Times New Roman" panose="02020603050405020304" pitchFamily="18" charset="0"/>
                <a:cs typeface="Times New Roman" panose="02020603050405020304" pitchFamily="18" charset="0"/>
              </a:rPr>
              <a:t>The basic idea behind the YARN introduction is to split the functionalities of resource management and job scheduling or monitoring into separate daemons that are </a:t>
            </a:r>
            <a:r>
              <a:rPr lang="en-US" dirty="0" err="1">
                <a:latin typeface="Times New Roman" panose="02020603050405020304" pitchFamily="18" charset="0"/>
                <a:cs typeface="Times New Roman" panose="02020603050405020304" pitchFamily="18" charset="0"/>
              </a:rPr>
              <a:t>ResourceManager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ApplicationMaster</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NodeManager</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398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7BB895-DB4F-0EA1-FCB7-237CB360C820}"/>
              </a:ext>
            </a:extLst>
          </p:cNvPr>
          <p:cNvPicPr>
            <a:picLocks noChangeAspect="1"/>
          </p:cNvPicPr>
          <p:nvPr/>
        </p:nvPicPr>
        <p:blipFill>
          <a:blip r:embed="rId2"/>
          <a:stretch>
            <a:fillRect/>
          </a:stretch>
        </p:blipFill>
        <p:spPr>
          <a:xfrm>
            <a:off x="753362" y="1398942"/>
            <a:ext cx="10661890" cy="4294373"/>
          </a:xfrm>
          <a:prstGeom prst="rect">
            <a:avLst/>
          </a:prstGeom>
        </p:spPr>
      </p:pic>
    </p:spTree>
    <p:extLst>
      <p:ext uri="{BB962C8B-B14F-4D97-AF65-F5344CB8AC3E}">
        <p14:creationId xmlns:p14="http://schemas.microsoft.com/office/powerpoint/2010/main" val="77068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B97BFA-E9E2-D892-B6DA-F384B2C5F53C}"/>
              </a:ext>
            </a:extLst>
          </p:cNvPr>
          <p:cNvPicPr>
            <a:picLocks noGrp="1" noChangeAspect="1"/>
          </p:cNvPicPr>
          <p:nvPr>
            <p:ph idx="1"/>
          </p:nvPr>
        </p:nvPicPr>
        <p:blipFill>
          <a:blip r:embed="rId2"/>
          <a:stretch>
            <a:fillRect/>
          </a:stretch>
        </p:blipFill>
        <p:spPr>
          <a:xfrm>
            <a:off x="1820135" y="412955"/>
            <a:ext cx="8267762" cy="5794750"/>
          </a:xfrm>
        </p:spPr>
      </p:pic>
    </p:spTree>
    <p:extLst>
      <p:ext uri="{BB962C8B-B14F-4D97-AF65-F5344CB8AC3E}">
        <p14:creationId xmlns:p14="http://schemas.microsoft.com/office/powerpoint/2010/main" val="387740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52179CF-CC06-AD6A-D870-65E3845E9A10}"/>
              </a:ext>
            </a:extLst>
          </p:cNvPr>
          <p:cNvPicPr>
            <a:picLocks noGrp="1" noChangeAspect="1"/>
          </p:cNvPicPr>
          <p:nvPr>
            <p:ph idx="1"/>
          </p:nvPr>
        </p:nvPicPr>
        <p:blipFill>
          <a:blip r:embed="rId2"/>
          <a:stretch>
            <a:fillRect/>
          </a:stretch>
        </p:blipFill>
        <p:spPr>
          <a:xfrm>
            <a:off x="557447" y="368709"/>
            <a:ext cx="11077106" cy="5486401"/>
          </a:xfrm>
        </p:spPr>
      </p:pic>
    </p:spTree>
    <p:extLst>
      <p:ext uri="{BB962C8B-B14F-4D97-AF65-F5344CB8AC3E}">
        <p14:creationId xmlns:p14="http://schemas.microsoft.com/office/powerpoint/2010/main" val="146498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6B2AD1-43F7-026E-33D3-650022180385}"/>
              </a:ext>
            </a:extLst>
          </p:cNvPr>
          <p:cNvPicPr>
            <a:picLocks noGrp="1" noChangeAspect="1"/>
          </p:cNvPicPr>
          <p:nvPr>
            <p:ph idx="1"/>
          </p:nvPr>
        </p:nvPicPr>
        <p:blipFill>
          <a:blip r:embed="rId2"/>
          <a:stretch>
            <a:fillRect/>
          </a:stretch>
        </p:blipFill>
        <p:spPr>
          <a:xfrm>
            <a:off x="1239238" y="148284"/>
            <a:ext cx="9143627" cy="6240052"/>
          </a:xfrm>
        </p:spPr>
      </p:pic>
    </p:spTree>
    <p:extLst>
      <p:ext uri="{BB962C8B-B14F-4D97-AF65-F5344CB8AC3E}">
        <p14:creationId xmlns:p14="http://schemas.microsoft.com/office/powerpoint/2010/main" val="3358807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87EE-B4A1-BCDB-B054-4B407135C7E0}"/>
              </a:ext>
            </a:extLst>
          </p:cNvPr>
          <p:cNvSpPr>
            <a:spLocks noGrp="1"/>
          </p:cNvSpPr>
          <p:nvPr>
            <p:ph type="title"/>
          </p:nvPr>
        </p:nvSpPr>
        <p:spPr>
          <a:xfrm>
            <a:off x="838200" y="293422"/>
            <a:ext cx="10515600" cy="1325563"/>
          </a:xfrm>
        </p:spPr>
        <p:txBody>
          <a:bodyPr/>
          <a:lstStyle/>
          <a:p>
            <a:pPr algn="ctr"/>
            <a:r>
              <a:rPr lang="en-US" dirty="0">
                <a:latin typeface="Times New Roman" panose="02020603050405020304" pitchFamily="18" charset="0"/>
                <a:cs typeface="Times New Roman" panose="02020603050405020304" pitchFamily="18" charset="0"/>
              </a:rPr>
              <a:t>TYPES OF HADOOP SCHEDULER</a:t>
            </a:r>
          </a:p>
        </p:txBody>
      </p:sp>
      <p:pic>
        <p:nvPicPr>
          <p:cNvPr id="5" name="Content Placeholder 4">
            <a:extLst>
              <a:ext uri="{FF2B5EF4-FFF2-40B4-BE49-F238E27FC236}">
                <a16:creationId xmlns:a16="http://schemas.microsoft.com/office/drawing/2014/main" id="{CD69C633-710F-DD32-0597-39DA4B6C8DD7}"/>
              </a:ext>
            </a:extLst>
          </p:cNvPr>
          <p:cNvPicPr>
            <a:picLocks noGrp="1" noChangeAspect="1"/>
          </p:cNvPicPr>
          <p:nvPr>
            <p:ph idx="1"/>
          </p:nvPr>
        </p:nvPicPr>
        <p:blipFill>
          <a:blip r:embed="rId2"/>
          <a:stretch>
            <a:fillRect/>
          </a:stretch>
        </p:blipFill>
        <p:spPr>
          <a:xfrm>
            <a:off x="3695365" y="2100791"/>
            <a:ext cx="4801270" cy="3801005"/>
          </a:xfrm>
        </p:spPr>
      </p:pic>
    </p:spTree>
    <p:extLst>
      <p:ext uri="{BB962C8B-B14F-4D97-AF65-F5344CB8AC3E}">
        <p14:creationId xmlns:p14="http://schemas.microsoft.com/office/powerpoint/2010/main" val="82496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D495-A24A-98AB-149D-A19612F2E216}"/>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FIFO Scheduler</a:t>
            </a:r>
          </a:p>
        </p:txBody>
      </p:sp>
      <p:sp>
        <p:nvSpPr>
          <p:cNvPr id="3" name="Content Placeholder 2">
            <a:extLst>
              <a:ext uri="{FF2B5EF4-FFF2-40B4-BE49-F238E27FC236}">
                <a16:creationId xmlns:a16="http://schemas.microsoft.com/office/drawing/2014/main" id="{290D65A0-F08E-293E-3400-1D36CFD087AC}"/>
              </a:ext>
            </a:extLst>
          </p:cNvPr>
          <p:cNvSpPr>
            <a:spLocks noGrp="1"/>
          </p:cNvSpPr>
          <p:nvPr>
            <p:ph idx="1"/>
          </p:nvPr>
        </p:nvSpPr>
        <p:spPr>
          <a:xfrm>
            <a:off x="838200" y="1356852"/>
            <a:ext cx="10515600" cy="4820111"/>
          </a:xfrm>
        </p:spPr>
        <p:txBody>
          <a:bodyPr>
            <a:noAutofit/>
          </a:bodyPr>
          <a:lstStyle/>
          <a:p>
            <a:pPr algn="just"/>
            <a:r>
              <a:rPr lang="en-US" sz="2100" dirty="0">
                <a:latin typeface="Times New Roman" panose="02020603050405020304" pitchFamily="18" charset="0"/>
                <a:cs typeface="Times New Roman" panose="02020603050405020304" pitchFamily="18" charset="0"/>
              </a:rPr>
              <a:t>First In First Out is the default scheduling policy used in Hadoop. FIFO Scheduler gives more preferences to the applications coming first than those coming later. It places the applications in a queue and executes them in the order of their submission (first in, first out).</a:t>
            </a:r>
          </a:p>
          <a:p>
            <a:pPr algn="just"/>
            <a:r>
              <a:rPr lang="en-US" sz="2100" dirty="0">
                <a:latin typeface="Times New Roman" panose="02020603050405020304" pitchFamily="18" charset="0"/>
                <a:cs typeface="Times New Roman" panose="02020603050405020304" pitchFamily="18" charset="0"/>
              </a:rPr>
              <a:t>Irrespective of the size and priority, the request for the first application in the queue is allocated first. Once the first application request is satisfied, then only the next application in the queue is served.</a:t>
            </a:r>
          </a:p>
          <a:p>
            <a:pPr marL="0" indent="0" algn="just">
              <a:buNone/>
            </a:pPr>
            <a:r>
              <a:rPr lang="en-US" sz="2100" b="1" dirty="0">
                <a:latin typeface="Times New Roman" panose="02020603050405020304" pitchFamily="18" charset="0"/>
                <a:cs typeface="Times New Roman" panose="02020603050405020304" pitchFamily="18" charset="0"/>
              </a:rPr>
              <a:t>Advantage:</a:t>
            </a:r>
          </a:p>
          <a:p>
            <a:pPr algn="just"/>
            <a:r>
              <a:rPr lang="en-US" sz="2100" dirty="0">
                <a:latin typeface="Times New Roman" panose="02020603050405020304" pitchFamily="18" charset="0"/>
                <a:cs typeface="Times New Roman" panose="02020603050405020304" pitchFamily="18" charset="0"/>
              </a:rPr>
              <a:t>It is simple to understand and doesn’t need any configuration.</a:t>
            </a:r>
          </a:p>
          <a:p>
            <a:pPr algn="just"/>
            <a:r>
              <a:rPr lang="en-US" sz="2100" dirty="0">
                <a:latin typeface="Times New Roman" panose="02020603050405020304" pitchFamily="18" charset="0"/>
                <a:cs typeface="Times New Roman" panose="02020603050405020304" pitchFamily="18" charset="0"/>
              </a:rPr>
              <a:t>Jobs are executed in the order of their submission.</a:t>
            </a:r>
          </a:p>
          <a:p>
            <a:pPr marL="0" indent="0" algn="just">
              <a:buNone/>
            </a:pPr>
            <a:r>
              <a:rPr lang="en-US" sz="2100" b="1" dirty="0">
                <a:latin typeface="Times New Roman" panose="02020603050405020304" pitchFamily="18" charset="0"/>
                <a:cs typeface="Times New Roman" panose="02020603050405020304" pitchFamily="18" charset="0"/>
              </a:rPr>
              <a:t>Disadvantage:</a:t>
            </a:r>
          </a:p>
          <a:p>
            <a:pPr algn="just"/>
            <a:r>
              <a:rPr lang="en-US" sz="2100" dirty="0">
                <a:latin typeface="Times New Roman" panose="02020603050405020304" pitchFamily="18" charset="0"/>
                <a:cs typeface="Times New Roman" panose="02020603050405020304" pitchFamily="18" charset="0"/>
              </a:rPr>
              <a:t>It is not suitable for shared clusters. If the large application comes before the shorter one, then the large application will use all the resources in the cluster, and the shorter application has to wait for its turn. This leads to starvation. It does not take into account the balance of resource allocation between the long applications and short applications.</a:t>
            </a:r>
          </a:p>
          <a:p>
            <a:pPr algn="just"/>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162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4D30-7D1E-F5D3-8C88-FCA650C03D3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Capacity Scheduler</a:t>
            </a:r>
          </a:p>
        </p:txBody>
      </p:sp>
      <p:sp>
        <p:nvSpPr>
          <p:cNvPr id="3" name="Content Placeholder 2">
            <a:extLst>
              <a:ext uri="{FF2B5EF4-FFF2-40B4-BE49-F238E27FC236}">
                <a16:creationId xmlns:a16="http://schemas.microsoft.com/office/drawing/2014/main" id="{5E7312AC-2DD3-9419-7ADD-EE98E1586DFD}"/>
              </a:ext>
            </a:extLst>
          </p:cNvPr>
          <p:cNvSpPr>
            <a:spLocks noGrp="1"/>
          </p:cNvSpPr>
          <p:nvPr>
            <p:ph idx="1"/>
          </p:nvPr>
        </p:nvSpPr>
        <p:spPr/>
        <p:txBody>
          <a:bodyPr>
            <a:noAutofit/>
          </a:bodyPr>
          <a:lstStyle/>
          <a:p>
            <a:pPr algn="just">
              <a:lnSpc>
                <a:spcPct val="100000"/>
              </a:lnSpc>
            </a:pPr>
            <a:r>
              <a:rPr lang="en-US" sz="2200" dirty="0">
                <a:latin typeface="Times New Roman" panose="02020603050405020304" pitchFamily="18" charset="0"/>
                <a:cs typeface="Times New Roman" panose="02020603050405020304" pitchFamily="18" charset="0"/>
              </a:rPr>
              <a:t>The Capacity Scheduler allows multiple-tenants to securely share a large Hadoop cluster. It is designed to run Hadoop applications in a shared, multi-tenant cluster while maximizing the throughput and the utilization of the cluster.</a:t>
            </a:r>
          </a:p>
          <a:p>
            <a:pPr algn="just">
              <a:lnSpc>
                <a:spcPct val="100000"/>
              </a:lnSpc>
            </a:pPr>
            <a:r>
              <a:rPr lang="en-US" sz="2200" dirty="0">
                <a:latin typeface="Times New Roman" panose="02020603050405020304" pitchFamily="18" charset="0"/>
                <a:cs typeface="Times New Roman" panose="02020603050405020304" pitchFamily="18" charset="0"/>
              </a:rPr>
              <a:t>It supports hierarchical queues to reflect the structure of organizations or groups that utilize the cluster resources. A queue hierarchy contains three types of queues that are </a:t>
            </a:r>
            <a:r>
              <a:rPr lang="en-US" sz="2200" b="1" dirty="0">
                <a:latin typeface="Times New Roman" panose="02020603050405020304" pitchFamily="18" charset="0"/>
                <a:cs typeface="Times New Roman" panose="02020603050405020304" pitchFamily="18" charset="0"/>
              </a:rPr>
              <a:t>root, parent</a:t>
            </a:r>
            <a:r>
              <a:rPr lang="en-US" sz="2200" dirty="0">
                <a:latin typeface="Times New Roman" panose="02020603050405020304" pitchFamily="18" charset="0"/>
                <a:cs typeface="Times New Roman" panose="02020603050405020304" pitchFamily="18" charset="0"/>
              </a:rPr>
              <a:t>, and </a:t>
            </a:r>
            <a:r>
              <a:rPr lang="en-US" sz="2200" b="1" dirty="0">
                <a:latin typeface="Times New Roman" panose="02020603050405020304" pitchFamily="18" charset="0"/>
                <a:cs typeface="Times New Roman" panose="02020603050405020304" pitchFamily="18" charset="0"/>
              </a:rPr>
              <a:t>leaf.</a:t>
            </a:r>
          </a:p>
          <a:p>
            <a:pPr algn="just">
              <a:lnSpc>
                <a:spcPct val="100000"/>
              </a:lnSpc>
            </a:pPr>
            <a:r>
              <a:rPr lang="en-US" sz="2200" b="1" dirty="0">
                <a:latin typeface="Times New Roman" panose="02020603050405020304" pitchFamily="18" charset="0"/>
                <a:cs typeface="Times New Roman" panose="02020603050405020304" pitchFamily="18" charset="0"/>
              </a:rPr>
              <a:t>The root queue </a:t>
            </a:r>
            <a:r>
              <a:rPr lang="en-US" sz="2200" dirty="0">
                <a:latin typeface="Times New Roman" panose="02020603050405020304" pitchFamily="18" charset="0"/>
                <a:cs typeface="Times New Roman" panose="02020603050405020304" pitchFamily="18" charset="0"/>
              </a:rPr>
              <a:t>represents the cluster itself, </a:t>
            </a:r>
            <a:r>
              <a:rPr lang="en-US" sz="2200" b="1" dirty="0">
                <a:latin typeface="Times New Roman" panose="02020603050405020304" pitchFamily="18" charset="0"/>
                <a:cs typeface="Times New Roman" panose="02020603050405020304" pitchFamily="18" charset="0"/>
              </a:rPr>
              <a:t>parent queue </a:t>
            </a:r>
            <a:r>
              <a:rPr lang="en-US" sz="2200" dirty="0">
                <a:latin typeface="Times New Roman" panose="02020603050405020304" pitchFamily="18" charset="0"/>
                <a:cs typeface="Times New Roman" panose="02020603050405020304" pitchFamily="18" charset="0"/>
              </a:rPr>
              <a:t>represents organization/group or sub-organization/sub-group, and the </a:t>
            </a:r>
            <a:r>
              <a:rPr lang="en-US" sz="2200" b="1" dirty="0">
                <a:latin typeface="Times New Roman" panose="02020603050405020304" pitchFamily="18" charset="0"/>
                <a:cs typeface="Times New Roman" panose="02020603050405020304" pitchFamily="18" charset="0"/>
              </a:rPr>
              <a:t>leaf </a:t>
            </a:r>
            <a:r>
              <a:rPr lang="en-US" sz="2200" dirty="0">
                <a:latin typeface="Times New Roman" panose="02020603050405020304" pitchFamily="18" charset="0"/>
                <a:cs typeface="Times New Roman" panose="02020603050405020304" pitchFamily="18" charset="0"/>
              </a:rPr>
              <a:t>accepts application submission.</a:t>
            </a:r>
          </a:p>
          <a:p>
            <a:pPr algn="just">
              <a:lnSpc>
                <a:spcPct val="100000"/>
              </a:lnSpc>
            </a:pPr>
            <a:r>
              <a:rPr lang="en-US" sz="2200" dirty="0">
                <a:latin typeface="Times New Roman" panose="02020603050405020304" pitchFamily="18" charset="0"/>
                <a:cs typeface="Times New Roman" panose="02020603050405020304" pitchFamily="18" charset="0"/>
              </a:rPr>
              <a:t>The Capacity Scheduler allows the sharing of the large cluster while giving capacity guarantees to each organization by allocating a fraction of cluster resources to each queue.</a:t>
            </a:r>
          </a:p>
        </p:txBody>
      </p:sp>
    </p:spTree>
    <p:extLst>
      <p:ext uri="{BB962C8B-B14F-4D97-AF65-F5344CB8AC3E}">
        <p14:creationId xmlns:p14="http://schemas.microsoft.com/office/powerpoint/2010/main" val="2690564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TotalTime>
  <Words>859</Words>
  <Application>Microsoft Office PowerPoint</Application>
  <PresentationFormat>Widescreen</PresentationFormat>
  <Paragraphs>47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Georgia</vt:lpstr>
      <vt:lpstr>Times New Roman</vt:lpstr>
      <vt:lpstr>Office Theme</vt:lpstr>
      <vt:lpstr>Introduction to Hadoop Scheduler </vt:lpstr>
      <vt:lpstr>Introduction</vt:lpstr>
      <vt:lpstr>PowerPoint Presentation</vt:lpstr>
      <vt:lpstr>PowerPoint Presentation</vt:lpstr>
      <vt:lpstr>PowerPoint Presentation</vt:lpstr>
      <vt:lpstr>PowerPoint Presentation</vt:lpstr>
      <vt:lpstr>TYPES OF HADOOP SCHEDULER</vt:lpstr>
      <vt:lpstr>FIFO Scheduler</vt:lpstr>
      <vt:lpstr>Capacity Scheduler</vt:lpstr>
      <vt:lpstr>PowerPoint Presentation</vt:lpstr>
      <vt:lpstr>Fair Scheduler</vt:lpstr>
      <vt:lpstr> </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MCA HOD</dc:creator>
  <cp:lastModifiedBy>MCA HOD</cp:lastModifiedBy>
  <cp:revision>3</cp:revision>
  <dcterms:created xsi:type="dcterms:W3CDTF">2025-04-07T11:30:09Z</dcterms:created>
  <dcterms:modified xsi:type="dcterms:W3CDTF">2025-04-08T11:12:07Z</dcterms:modified>
</cp:coreProperties>
</file>