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76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6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4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58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5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0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9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1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90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Understanding PEAS in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Performance, Environment, Actuators, Sensors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PEAS stands for Performance, Environment, Actuators, and Sensors.</a:t>
            </a:r>
          </a:p>
          <a:p>
            <a:endParaRPr/>
          </a:p>
          <a:p>
            <a:r>
              <a:t>It is a framework used in AI to define intelligent agents by specifying:</a:t>
            </a:r>
          </a:p>
          <a:p>
            <a:r>
              <a:t>- Performance measure: Success criteria</a:t>
            </a:r>
          </a:p>
          <a:p>
            <a:r>
              <a:t>- Environment: The surrounding conditions</a:t>
            </a:r>
          </a:p>
          <a:p>
            <a:r>
              <a:t>- Actuators: Actions the agent can perform</a:t>
            </a:r>
          </a:p>
          <a:p>
            <a:r>
              <a:t>- Sensors: Means of perceiving the environment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Performance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Defines the success criteria for the agent.</a:t>
            </a:r>
          </a:p>
          <a:p>
            <a:endParaRPr/>
          </a:p>
          <a:p>
            <a:r>
              <a:t>Examples:</a:t>
            </a:r>
          </a:p>
          <a:p>
            <a:r>
              <a:t>- A self-driving car: Safety, speed, passenger comfort</a:t>
            </a:r>
          </a:p>
          <a:p>
            <a:r>
              <a:t>- A chess AI: Winning the game, minimizing mistakes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surroundings in which the agent operates.</a:t>
            </a:r>
          </a:p>
          <a:p>
            <a:endParaRPr/>
          </a:p>
          <a:p>
            <a:r>
              <a:t>Examples:</a:t>
            </a:r>
          </a:p>
          <a:p>
            <a:r>
              <a:t>- A self-driving car: Roads, traffic, pedestrians, weather</a:t>
            </a:r>
          </a:p>
          <a:p>
            <a:r>
              <a:t>- A chess AI: Chessboard, pieces, opponent moves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Actuators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mechanisms through which the agent affects the environment.</a:t>
            </a:r>
          </a:p>
          <a:p>
            <a:endParaRPr/>
          </a:p>
          <a:p>
            <a:r>
              <a:t>Examples:</a:t>
            </a:r>
          </a:p>
          <a:p>
            <a:r>
              <a:t>- A self-driving car: Steering, accelerator, brakes</a:t>
            </a:r>
          </a:p>
          <a:p>
            <a:r>
              <a:t>- A chess AI: Moving chess pieces on the board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means by which the agent perceives the environment.</a:t>
            </a:r>
          </a:p>
          <a:p>
            <a:endParaRPr/>
          </a:p>
          <a:p>
            <a:r>
              <a:t>Examples:</a:t>
            </a:r>
          </a:p>
          <a:p>
            <a:r>
              <a:t>- A self-driving car: Cameras, lidar, radar, GPS</a:t>
            </a:r>
          </a:p>
          <a:p>
            <a:r>
              <a:t>- A chess AI: Recognizing chessboard states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– Self-Driving Car (PEAS)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Performance: Safety, efficiency, comfort</a:t>
            </a:r>
          </a:p>
          <a:p>
            <a:r>
              <a:t>Environment: Roads, traffic, pedestrians, weather</a:t>
            </a:r>
          </a:p>
          <a:p>
            <a:r>
              <a:t>Actuators: Steering, acceleration, braking</a:t>
            </a:r>
          </a:p>
          <a:p>
            <a:r>
              <a:t>Sensors: Cameras, GPS, lidar, radar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PEAS framework is essential for designing intelligent agents.</a:t>
            </a:r>
          </a:p>
          <a:p>
            <a:endParaRPr/>
          </a:p>
          <a:p>
            <a:r>
              <a:t>It helps in clearly defining:</a:t>
            </a:r>
          </a:p>
          <a:p>
            <a:r>
              <a:t>- What the agent needs to achieve (Performance)</a:t>
            </a:r>
          </a:p>
          <a:p>
            <a:r>
              <a:t>- Where it operates (Environment)</a:t>
            </a:r>
          </a:p>
          <a:p>
            <a:r>
              <a:t>- How it acts (Actuators)</a:t>
            </a:r>
          </a:p>
          <a:p>
            <a:r>
              <a:t>- How it perceives (Sensors)</a:t>
            </a:r>
          </a:p>
          <a:p>
            <a:endParaRPr/>
          </a:p>
          <a:p>
            <a:r>
              <a:t>This ensures structured and goal-driven AI development.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373</TotalTime>
  <Words>298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Retrospect</vt:lpstr>
      <vt:lpstr>Understanding PEAS in Artificial Intelligence</vt:lpstr>
      <vt:lpstr>Introduction to PEAS</vt:lpstr>
      <vt:lpstr>Performance Measure</vt:lpstr>
      <vt:lpstr>Environment</vt:lpstr>
      <vt:lpstr>Actuators</vt:lpstr>
      <vt:lpstr>Sensors</vt:lpstr>
      <vt:lpstr>Example – Self-Driving Car (PEAS)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Saumya Chaturvedi</dc:creator>
  <cp:keywords/>
  <dc:description>generated using python-pptx</dc:description>
  <cp:lastModifiedBy>Dr. Saumya Chaturvedi</cp:lastModifiedBy>
  <cp:revision>2</cp:revision>
  <dcterms:created xsi:type="dcterms:W3CDTF">2013-01-27T09:14:16Z</dcterms:created>
  <dcterms:modified xsi:type="dcterms:W3CDTF">2025-09-18T10:40:06Z</dcterms:modified>
  <cp:category/>
</cp:coreProperties>
</file>