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43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2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3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1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34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7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2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4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6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6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6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30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Types of Environments in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Different AI Agent Environments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AI, an environment refers to the external conditions or surroundings in which an intelligent agent operates.</a:t>
            </a:r>
          </a:p>
          <a:p>
            <a:endParaRPr/>
          </a:p>
          <a:p>
            <a:r>
              <a:t>Types of environments are classified based on their properties, which affect how agents perceive and 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Fully Observable vs. Partially Observable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Fully Observable: The agent has complete access to the environment's state.</a:t>
            </a:r>
          </a:p>
          <a:p>
            <a:r>
              <a:t>  Example: Chess, where all information is visible.</a:t>
            </a:r>
          </a:p>
          <a:p>
            <a:endParaRPr/>
          </a:p>
          <a:p>
            <a:r>
              <a:t>- Partially Observable: The agent has limited perception of the environment.</a:t>
            </a:r>
          </a:p>
          <a:p>
            <a:r>
              <a:t>  Example: Self-driving car with limited sensors and occlusions.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Deterministic vs. Stochastic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Deterministic: The next state of the environment is completely predictable.</a:t>
            </a:r>
          </a:p>
          <a:p>
            <a:r>
              <a:t>  Example: Solving a math problem.</a:t>
            </a:r>
          </a:p>
          <a:p>
            <a:endParaRPr/>
          </a:p>
          <a:p>
            <a:r>
              <a:t>- Stochastic: The environment involves randomness and uncertainty.</a:t>
            </a:r>
          </a:p>
          <a:p>
            <a:r>
              <a:t>  Example: Stock market predictions.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Episodic vs. Sequential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Episodic: Each action is independent of previous actions.</a:t>
            </a:r>
          </a:p>
          <a:p>
            <a:r>
              <a:t>  Example: Image classification tasks.</a:t>
            </a:r>
          </a:p>
          <a:p>
            <a:endParaRPr/>
          </a:p>
          <a:p>
            <a:r>
              <a:t>- Sequential: Current decisions affect future actions.</a:t>
            </a:r>
          </a:p>
          <a:p>
            <a:r>
              <a:t>  Example: Playing chess or driving a car.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Static vs. 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Static: The environment remains unchanged while the agent is thinking.</a:t>
            </a:r>
          </a:p>
          <a:p>
            <a:r>
              <a:t>  Example: Crossword puzzles.</a:t>
            </a:r>
          </a:p>
          <a:p>
            <a:endParaRPr/>
          </a:p>
          <a:p>
            <a:r>
              <a:t>- Dynamic: The environment changes during the agent’s reasoning.</a:t>
            </a:r>
          </a:p>
          <a:p>
            <a:r>
              <a:t>  Example: Real-time traffic navigation.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Discrete vs.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Discrete: The environment has a finite number of distinct states.</a:t>
            </a:r>
          </a:p>
          <a:p>
            <a:r>
              <a:t>  Example: Chess, where moves are limited.</a:t>
            </a:r>
          </a:p>
          <a:p>
            <a:endParaRPr/>
          </a:p>
          <a:p>
            <a:r>
              <a:t>- Continuous: The environment has infinite states and actions.</a:t>
            </a:r>
          </a:p>
          <a:p>
            <a:r>
              <a:t>  Example: Autonomous vehicles navigating real roads.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Single-Agent vs. Multi-Agent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Single-Agent: Only one agent operates in the environment.</a:t>
            </a:r>
          </a:p>
          <a:p>
            <a:r>
              <a:t>  Example: Solving a maze.</a:t>
            </a:r>
          </a:p>
          <a:p>
            <a:endParaRPr/>
          </a:p>
          <a:p>
            <a:r>
              <a:t>- Multi-Agent: Multiple agents interact within the environment.</a:t>
            </a:r>
          </a:p>
          <a:p>
            <a:r>
              <a:t>  Example: Online multiplayer games, traffic systems.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Understanding environment types is crucial in AI as they define:</a:t>
            </a:r>
          </a:p>
          <a:p>
            <a:r>
              <a:t>- The agent's perception capabilities</a:t>
            </a:r>
          </a:p>
          <a:p>
            <a:r>
              <a:t>- The complexity of decision-making</a:t>
            </a:r>
          </a:p>
          <a:p>
            <a:r>
              <a:t>- The strategies required for success</a:t>
            </a:r>
          </a:p>
          <a:p>
            <a:endParaRPr/>
          </a:p>
          <a:p>
            <a:r>
              <a:t>Different AI problems demand different approaches based on their environment.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370</TotalTime>
  <Words>356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Types of Environments in Artificial Intelligence</vt:lpstr>
      <vt:lpstr>Introduction</vt:lpstr>
      <vt:lpstr>Fully Observable vs. Partially Observable</vt:lpstr>
      <vt:lpstr>Deterministic vs. Stochastic</vt:lpstr>
      <vt:lpstr>Episodic vs. Sequential</vt:lpstr>
      <vt:lpstr>Static vs. Dynamic</vt:lpstr>
      <vt:lpstr>Discrete vs. Continuous</vt:lpstr>
      <vt:lpstr>Single-Agent vs. Multi-Agent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Saumya Chaturvedi</dc:creator>
  <cp:keywords/>
  <dc:description>generated using python-pptx</dc:description>
  <cp:lastModifiedBy>Dr. Saumya Chaturvedi</cp:lastModifiedBy>
  <cp:revision>2</cp:revision>
  <dcterms:created xsi:type="dcterms:W3CDTF">2013-01-27T09:14:16Z</dcterms:created>
  <dcterms:modified xsi:type="dcterms:W3CDTF">2025-09-18T10:40:23Z</dcterms:modified>
  <cp:category/>
</cp:coreProperties>
</file>