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Minimax Algorithm in Artificial Intelligence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Minimax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• Minimax is a decision-making algorithm used in AI, game theory, and decision theory.</a:t>
            </a:r>
          </a:p>
          <a:p>
            <a:pPr marL="0" indent="0" algn="just">
              <a:buNone/>
            </a:pPr>
            <a:r>
              <a:rPr dirty="0"/>
              <a:t>• It is used for minimizing the possible loss in a worst-case scenario.</a:t>
            </a:r>
          </a:p>
          <a:p>
            <a:pPr marL="0" indent="0" algn="just">
              <a:buNone/>
            </a:pPr>
            <a:r>
              <a:rPr dirty="0"/>
              <a:t>• Commonly applied in two-player turn-based games such as Chess, Tic-Tac-Toe, and Checkers.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Working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• Two players: Maximizer and Minimizer.</a:t>
            </a:r>
          </a:p>
          <a:p>
            <a:pPr marL="0" indent="0" algn="just">
              <a:buNone/>
            </a:pPr>
            <a:r>
              <a:rPr dirty="0"/>
              <a:t>• Maximizer tries to get the highest score, Minimizer tries to minimize it.</a:t>
            </a:r>
          </a:p>
          <a:p>
            <a:pPr marL="0" indent="0" algn="just">
              <a:buNone/>
            </a:pPr>
            <a:r>
              <a:rPr dirty="0"/>
              <a:t>• The game tree is explored till terminal states (win, loss, draw).</a:t>
            </a:r>
          </a:p>
          <a:p>
            <a:pPr marL="0" indent="0" algn="just">
              <a:buNone/>
            </a:pPr>
            <a:r>
              <a:rPr dirty="0"/>
              <a:t>• Scores are propagated back to choose the optimal move.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Algorithm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1. Generate the game tree.</a:t>
            </a:r>
          </a:p>
          <a:p>
            <a:pPr marL="0" indent="0" algn="just">
              <a:buNone/>
            </a:pPr>
            <a:r>
              <a:rPr dirty="0"/>
              <a:t>2. Apply utility values to terminal states.</a:t>
            </a:r>
          </a:p>
          <a:p>
            <a:pPr marL="0" indent="0" algn="just">
              <a:buNone/>
            </a:pPr>
            <a:r>
              <a:rPr dirty="0"/>
              <a:t>3. Propagate values upward:</a:t>
            </a:r>
          </a:p>
          <a:p>
            <a:pPr marL="0" indent="0" algn="just">
              <a:buNone/>
            </a:pPr>
            <a:r>
              <a:rPr dirty="0"/>
              <a:t>   - Maximizer chooses maximum value.</a:t>
            </a:r>
          </a:p>
          <a:p>
            <a:pPr marL="0" indent="0" algn="just">
              <a:buNone/>
            </a:pPr>
            <a:r>
              <a:rPr dirty="0"/>
              <a:t>   - Minimizer chooses minimum value.</a:t>
            </a:r>
          </a:p>
          <a:p>
            <a:pPr marL="0" indent="0" algn="just">
              <a:buNone/>
            </a:pPr>
            <a:r>
              <a:rPr dirty="0"/>
              <a:t>4. Root node decision gives the best move.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Tic-Tac-Toe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Suppose it’s X’s turn (Maximizer).</a:t>
            </a:r>
          </a:p>
          <a:p>
            <a:pPr marL="0" indent="0">
              <a:buNone/>
            </a:pPr>
            <a:r>
              <a:rPr dirty="0"/>
              <a:t>• X evaluates all possible moves.</a:t>
            </a:r>
          </a:p>
          <a:p>
            <a:pPr marL="0" indent="0">
              <a:buNone/>
            </a:pPr>
            <a:r>
              <a:rPr dirty="0"/>
              <a:t>• Each move leads to different future states.</a:t>
            </a:r>
          </a:p>
          <a:p>
            <a:pPr marL="0" indent="0">
              <a:buNone/>
            </a:pPr>
            <a:r>
              <a:rPr dirty="0"/>
              <a:t>• Minimax propagates scores back.</a:t>
            </a:r>
          </a:p>
          <a:p>
            <a:pPr marL="0" indent="0">
              <a:buNone/>
            </a:pPr>
            <a:r>
              <a:rPr dirty="0"/>
              <a:t>• X selects the move with the highest guaranteed outcome.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and 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Advantages:</a:t>
            </a:r>
          </a:p>
          <a:p>
            <a:pPr marL="0" indent="0">
              <a:buNone/>
            </a:pPr>
            <a:r>
              <a:rPr dirty="0"/>
              <a:t>• Guarantees the best decision.</a:t>
            </a:r>
          </a:p>
          <a:p>
            <a:pPr marL="0" indent="0">
              <a:buNone/>
            </a:pPr>
            <a:r>
              <a:rPr dirty="0"/>
              <a:t>• Simple and effective for small games.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Limitations:</a:t>
            </a:r>
          </a:p>
          <a:p>
            <a:pPr marL="0" indent="0">
              <a:buNone/>
            </a:pPr>
            <a:r>
              <a:rPr dirty="0"/>
              <a:t>• Computationally expensive for large game trees.</a:t>
            </a:r>
          </a:p>
          <a:p>
            <a:pPr marL="0" indent="0">
              <a:buNone/>
            </a:pPr>
            <a:r>
              <a:rPr dirty="0"/>
              <a:t>• Requires optimization (e.g., Alpha-Beta Pruning).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Minimax is a powerful algorithm for two-player games.</a:t>
            </a:r>
          </a:p>
          <a:p>
            <a:pPr marL="0" indent="0">
              <a:buNone/>
            </a:pPr>
            <a:r>
              <a:rPr dirty="0"/>
              <a:t>• Ensures optimal moves under perfect play.</a:t>
            </a:r>
          </a:p>
          <a:p>
            <a:pPr marL="0" indent="0">
              <a:buNone/>
            </a:pPr>
            <a:r>
              <a:rPr dirty="0"/>
              <a:t>• Works best with pruning and heuristics for complex games.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269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Minimax Algorithm in Artificial Intelligence</vt:lpstr>
      <vt:lpstr>Introduction to Minimax</vt:lpstr>
      <vt:lpstr>Working Principle</vt:lpstr>
      <vt:lpstr>Algorithm Steps</vt:lpstr>
      <vt:lpstr>Example: Tic-Tac-Toe</vt:lpstr>
      <vt:lpstr>Advantages and Limitations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 Saumya Chaturvedi</dc:creator>
  <cp:keywords/>
  <dc:description>generated using python-pptx</dc:description>
  <cp:lastModifiedBy>Dr. Saumya Chaturvedi</cp:lastModifiedBy>
  <cp:revision>2</cp:revision>
  <dcterms:created xsi:type="dcterms:W3CDTF">2013-01-27T09:14:16Z</dcterms:created>
  <dcterms:modified xsi:type="dcterms:W3CDTF">2025-09-29T04:29:37Z</dcterms:modified>
  <cp:category/>
</cp:coreProperties>
</file>