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59" d="100"/>
          <a:sy n="59" d="100"/>
        </p:scale>
        <p:origin x="1500" y="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Alpha-Beta Pruning in Artificial Intelligence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Introduction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dirty="0"/>
              <a:t>• Alpha-Beta pruning is an optimization technique for the Minimax algorithm.</a:t>
            </a:r>
          </a:p>
          <a:p>
            <a:pPr marL="0" indent="0" algn="just">
              <a:buNone/>
            </a:pPr>
            <a:r>
              <a:rPr dirty="0"/>
              <a:t>• It eliminates branches in the game tree that do not influence the final decision.</a:t>
            </a:r>
          </a:p>
          <a:p>
            <a:pPr marL="0" indent="0" algn="just">
              <a:buNone/>
            </a:pPr>
            <a:r>
              <a:rPr dirty="0"/>
              <a:t>• Reduces the number of nodes evaluated by the minimax algorithm.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Key Concepts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dirty="0"/>
              <a:t>• Alpha: Best value that the maximizer can guarantee at that level or above.</a:t>
            </a:r>
          </a:p>
          <a:p>
            <a:pPr marL="0" indent="0" algn="just">
              <a:buNone/>
            </a:pPr>
            <a:r>
              <a:rPr dirty="0"/>
              <a:t>• Beta: Best value that the minimizer can guarantee at that level or above.</a:t>
            </a:r>
          </a:p>
          <a:p>
            <a:pPr marL="0" indent="0" algn="just">
              <a:buNone/>
            </a:pPr>
            <a:r>
              <a:rPr dirty="0"/>
              <a:t>• Pruning occurs when Alpha ≥ Beta.</a:t>
            </a:r>
          </a:p>
          <a:p>
            <a:pPr marL="0" indent="0" algn="just">
              <a:buNone/>
            </a:pPr>
            <a:r>
              <a:rPr dirty="0"/>
              <a:t>• Saves time by avoiding unnecessary computations.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Working Principle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dirty="0"/>
              <a:t>1. Traverse the game tree using Minimax.</a:t>
            </a:r>
          </a:p>
          <a:p>
            <a:pPr marL="0" indent="0" algn="just">
              <a:buNone/>
            </a:pPr>
            <a:r>
              <a:rPr dirty="0"/>
              <a:t>2. Pass down Alpha and Beta values.</a:t>
            </a:r>
          </a:p>
          <a:p>
            <a:pPr marL="0" indent="0" algn="just">
              <a:buNone/>
            </a:pPr>
            <a:r>
              <a:rPr dirty="0"/>
              <a:t>3. Update Alpha when Maximizer chooses a better option.</a:t>
            </a:r>
          </a:p>
          <a:p>
            <a:pPr marL="0" indent="0" algn="just">
              <a:buNone/>
            </a:pPr>
            <a:r>
              <a:rPr dirty="0"/>
              <a:t>4. Update Beta when Minimizer chooses a better option.</a:t>
            </a:r>
          </a:p>
          <a:p>
            <a:pPr marL="0" indent="0" algn="just">
              <a:buNone/>
            </a:pPr>
            <a:r>
              <a:rPr dirty="0"/>
              <a:t>5. Prune the branch if Alpha ≥ Beta.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Example: Tic-Tac-Toe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dirty="0"/>
              <a:t>• Suppose it's X’s turn.</a:t>
            </a:r>
          </a:p>
          <a:p>
            <a:pPr marL="0" indent="0" algn="just">
              <a:buNone/>
            </a:pPr>
            <a:r>
              <a:rPr dirty="0"/>
              <a:t>• The game tree is expanded with Alpha and Beta values.</a:t>
            </a:r>
          </a:p>
          <a:p>
            <a:pPr marL="0" indent="0" algn="just">
              <a:buNone/>
            </a:pPr>
            <a:r>
              <a:rPr dirty="0"/>
              <a:t>• Some branches are pruned as they won't affect the final decision.</a:t>
            </a:r>
          </a:p>
          <a:p>
            <a:pPr marL="0" indent="0" algn="just">
              <a:buNone/>
            </a:pPr>
            <a:r>
              <a:rPr dirty="0"/>
              <a:t>• This reduces computation while still ensuring the optimal move.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Advantages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dirty="0"/>
              <a:t>• Reduces the number of nodes evaluated in Minimax.</a:t>
            </a:r>
          </a:p>
          <a:p>
            <a:pPr marL="0" indent="0" algn="just">
              <a:buNone/>
            </a:pPr>
            <a:r>
              <a:rPr dirty="0"/>
              <a:t>• Makes decision-making faster.</a:t>
            </a:r>
          </a:p>
          <a:p>
            <a:pPr marL="0" indent="0" algn="just">
              <a:buNone/>
            </a:pPr>
            <a:r>
              <a:rPr dirty="0"/>
              <a:t>• Allows deeper exploration in the same amount of time.</a:t>
            </a:r>
          </a:p>
          <a:p>
            <a:pPr marL="0" indent="0" algn="just">
              <a:buNone/>
            </a:pPr>
            <a:r>
              <a:rPr dirty="0"/>
              <a:t>• Ensures the same optimal result as Minimax.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Limitations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dirty="0"/>
              <a:t>• Still computationally expensive for very large game trees.</a:t>
            </a:r>
          </a:p>
          <a:p>
            <a:pPr marL="0" indent="0" algn="just">
              <a:buNone/>
            </a:pPr>
            <a:r>
              <a:rPr dirty="0"/>
              <a:t>• Efficiency depends on the order of moves examined.</a:t>
            </a:r>
          </a:p>
          <a:p>
            <a:pPr marL="0" indent="0" algn="just">
              <a:buNone/>
            </a:pPr>
            <a:r>
              <a:rPr dirty="0"/>
              <a:t>• Best-case scenario requires good move ordering.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Conclusion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dirty="0"/>
              <a:t>• Alpha-Beta pruning optimizes Minimax by pruning unnecessary branches.</a:t>
            </a:r>
          </a:p>
          <a:p>
            <a:pPr marL="0" indent="0" algn="just">
              <a:buNone/>
            </a:pPr>
            <a:r>
              <a:rPr dirty="0"/>
              <a:t>• Retains the optimal decision while reducing computation.</a:t>
            </a:r>
          </a:p>
          <a:p>
            <a:pPr marL="0" indent="0" algn="just">
              <a:buNone/>
            </a:pPr>
            <a:r>
              <a:rPr dirty="0"/>
              <a:t>• Widely used in AI for games like Chess, Tic-Tac-Toe, and Checkers.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293</Words>
  <Application>Microsoft Office PowerPoint</Application>
  <PresentationFormat>On-screen Show (4:3)</PresentationFormat>
  <Paragraphs>34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Calibri</vt:lpstr>
      <vt:lpstr>Office Theme</vt:lpstr>
      <vt:lpstr>Alpha-Beta Pruning in Artificial Intelligence</vt:lpstr>
      <vt:lpstr>Introduction</vt:lpstr>
      <vt:lpstr>Key Concepts</vt:lpstr>
      <vt:lpstr>Working Principle</vt:lpstr>
      <vt:lpstr>Example: Tic-Tac-Toe</vt:lpstr>
      <vt:lpstr>Advantages</vt:lpstr>
      <vt:lpstr>Limitations</vt:lpstr>
      <vt:lpstr>Conclusion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Dr. Saumya Chaturvedi</dc:creator>
  <cp:keywords/>
  <dc:description>generated using python-pptx</dc:description>
  <cp:lastModifiedBy>Dr. Saumya Chaturvedi</cp:lastModifiedBy>
  <cp:revision>2</cp:revision>
  <dcterms:created xsi:type="dcterms:W3CDTF">2013-01-27T09:14:16Z</dcterms:created>
  <dcterms:modified xsi:type="dcterms:W3CDTF">2025-09-29T04:36:13Z</dcterms:modified>
  <cp:category/>
</cp:coreProperties>
</file>