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Steps of the Divine Liturgy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1424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Divine Liturgy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2787" y="1290637"/>
            <a:ext cx="2133600" cy="213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different preparations before the Divine Liturgy. These include different prayers,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Prayer of Incense,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prayers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holy Liturgical Items,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Altar,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Miracles of Jesus,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 Mary, and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books according to the patron saint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commemoration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day’s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750" y="93424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470" y="3946953"/>
            <a:ext cx="3302342" cy="22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339180" cy="90812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cover only most of the major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the Divine Liturgy from the Procession of the Lamb, to the end of the Liturgy.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1" y="1743194"/>
            <a:ext cx="3992732" cy="80254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sacrifice in Bethlehem.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Bethlehem is the birth - place of Jesus Christ (Matthew 2:1). The place where the sacrifice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prepared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Bethlehem because it is symbolic of this city, which is also known as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  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6.googleusercontent.com/UIYvwdZcs8gjkaUW1Haw6rtNuN7AdpKuje6xEfU6IQa59uwOdZtgpcKcnL9o8sk4gpKg4uvFZGwGmwWybZ5p0EQPw8zG2USWfQA675qIiXbCZ-LcpaLd1nItEfKo4dQxDienw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91" y="3875173"/>
            <a:ext cx="404880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337" y="1021533"/>
            <a:ext cx="4119586" cy="27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4339181" cy="677468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Procession of the Lamb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into the Holy of Holies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11" y="4063862"/>
            <a:ext cx="3028950" cy="21721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1301578"/>
            <a:ext cx="4342893" cy="28420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procession of priests and deacons carrying the sacrificial bread and wine from Bethlehem to the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of Holies is called Procession of the Lamb. The priests and deacons take the sacrifice prepared in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Bethlehem to the holy of holies. There are many symbolisms in this procession: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630" y="168232"/>
            <a:ext cx="2403489" cy="25502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718486"/>
            <a:ext cx="4338674" cy="351755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sacrificial lamb is carried in what we call Mesobe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symbol of the Virgin Mary,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carried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Christ in her womb for nine months and five days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procession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“Bethlehem”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Holy of Holies symbolizes the life of Jesus Christ from 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Bethlehem to His crucifixion at Golgotha. The Holy of Holies, where the sacrifice is offered,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symbolizes Golgotha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82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519" y="230659"/>
            <a:ext cx="58076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procession also symbolizes Entry into the holy of holies - symbolic of 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triumphant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into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Jerusalem, and ultimately to His crucifixion at Golgotha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deacon goes in the front ringing a bell during the procession. and another deacon carries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umbrella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umbrella is a symbol of the glory of God that was manifested through Jesus Christ.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umbrella also is a symbol of the glory of God that appeared to the Israelites in the form of a cloud.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symbolizes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over us. (Exodus 13:21-22; 16:10; 33:10; 40:34-38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461" y="379659"/>
            <a:ext cx="4054191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125" y="835279"/>
            <a:ext cx="6096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bell is called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Kalle-Awadi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Geez, which means Voice of Declaration. It is a symbol of the voice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John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Baptist: “I am the voice of one calling in the desert, Make straight the way for the Lord.”(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John1:23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As John the Baptist declared the coming of the kingdom of God, and called the people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repentance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ringing of the bell is a declaration of the beginning of the Divine Liturgy, and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into an angelic presence, and it also is a call for all in the congregation to repent and come into this divine presence to receive the body and blood of Jesus Christ.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curtains are closed and there are certain symbolical steps that take place before it is placed on the altar.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priest and deacons stand on opposite sides.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symbolize the two angels who were seen in the tomb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Jesus Christ. (John 20:11-20)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67" y="240597"/>
            <a:ext cx="2228476" cy="2370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627" y="3174381"/>
            <a:ext cx="177113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5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Worship and prayer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During the divine liturgy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7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026" y="434640"/>
            <a:ext cx="8911687" cy="768084"/>
          </a:xfrm>
        </p:spPr>
        <p:txBody>
          <a:bodyPr/>
          <a:lstStyle/>
          <a:p>
            <a:r>
              <a:rPr lang="en-US" dirty="0"/>
              <a:t>Worship and prayer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4703" y="1202724"/>
            <a:ext cx="72081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Priests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each other.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Deacons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proceeds by saying. </a:t>
            </a:r>
          </a:p>
          <a:p>
            <a:pPr lvl="4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Deacon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Stand up for prayer.</a:t>
            </a:r>
          </a:p>
          <a:p>
            <a:pPr lvl="4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Lord have Mercy.</a:t>
            </a:r>
          </a:p>
          <a:p>
            <a:pPr lvl="4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Priest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Peace be unto you.</a:t>
            </a:r>
          </a:p>
          <a:p>
            <a:pPr lvl="4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With Thy Spirit (Let it be done unto us.)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Prayer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St. Basil.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Prayer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Oblation.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Prayer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Absolution of the Son.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Litany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Petitions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Reading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Prayer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Covenant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Hymn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Psalm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Misbak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10.Reading from Gospel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11.Litany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Clergy men.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The Nicene Creed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Tselote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Haymanot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Washing of hands by the priest.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1351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558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Wisp</vt:lpstr>
      <vt:lpstr>Steps of the Divine Liturgy</vt:lpstr>
      <vt:lpstr>Before the Divine Liturgy </vt:lpstr>
      <vt:lpstr>we are going to cover only most of the major parts the Divine Liturgy from the Procession of the Lamb, to the end of the Liturgy.</vt:lpstr>
      <vt:lpstr>Procession of the Lamb and Entry into the Holy of Holies</vt:lpstr>
      <vt:lpstr>PowerPoint Presentation</vt:lpstr>
      <vt:lpstr>PowerPoint Presentation</vt:lpstr>
      <vt:lpstr>Worship and prayer</vt:lpstr>
      <vt:lpstr>Worship and prayer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of the Divine Liturgy</dc:title>
  <dc:creator>betty</dc:creator>
  <cp:lastModifiedBy>betty</cp:lastModifiedBy>
  <cp:revision>12</cp:revision>
  <dcterms:created xsi:type="dcterms:W3CDTF">2019-09-28T03:14:08Z</dcterms:created>
  <dcterms:modified xsi:type="dcterms:W3CDTF">2019-09-28T05:13:20Z</dcterms:modified>
</cp:coreProperties>
</file>