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Jacob’s Ladder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Genesis 28:15</a:t>
            </a:r>
          </a:p>
        </p:txBody>
      </p:sp>
    </p:spTree>
    <p:extLst>
      <p:ext uri="{BB962C8B-B14F-4D97-AF65-F5344CB8AC3E}">
        <p14:creationId xmlns:p14="http://schemas.microsoft.com/office/powerpoint/2010/main" val="253359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Memory Verse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“</a:t>
            </a:r>
            <a:r>
              <a:rPr lang="en-US" dirty="0"/>
              <a:t>I am with you and will watch over you wherever you go. I will not leave you until I have </a:t>
            </a:r>
            <a:r>
              <a:rPr lang="en-US" dirty="0" smtClean="0"/>
              <a:t>done what </a:t>
            </a:r>
            <a:r>
              <a:rPr lang="en-US" dirty="0"/>
              <a:t>I have promised you.”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Genesis 28:15</a:t>
            </a:r>
          </a:p>
        </p:txBody>
      </p:sp>
    </p:spTree>
    <p:extLst>
      <p:ext uri="{BB962C8B-B14F-4D97-AF65-F5344CB8AC3E}">
        <p14:creationId xmlns:p14="http://schemas.microsoft.com/office/powerpoint/2010/main" val="2317498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8227" y="1911177"/>
            <a:ext cx="67789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Do you remember who </a:t>
            </a:r>
            <a:r>
              <a:rPr lang="en-US" dirty="0" smtClean="0"/>
              <a:t>Jacob </a:t>
            </a:r>
            <a:r>
              <a:rPr lang="en-US" dirty="0"/>
              <a:t>is</a:t>
            </a:r>
            <a:r>
              <a:rPr lang="en-US" dirty="0" smtClean="0"/>
              <a:t>?</a:t>
            </a:r>
          </a:p>
          <a:p>
            <a:r>
              <a:rPr lang="en-US" dirty="0" smtClean="0"/>
              <a:t>	The </a:t>
            </a:r>
            <a:r>
              <a:rPr lang="en-US" dirty="0"/>
              <a:t>second born of Isaac</a:t>
            </a:r>
            <a:r>
              <a:rPr lang="en-US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What is his brother’s name?</a:t>
            </a:r>
          </a:p>
          <a:p>
            <a:r>
              <a:rPr lang="en-US" dirty="0"/>
              <a:t>	</a:t>
            </a:r>
            <a:r>
              <a:rPr lang="en-US" dirty="0" smtClean="0"/>
              <a:t>Esau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Esau and Jacob are Isaac kid but who is Isaac’s father?</a:t>
            </a:r>
          </a:p>
          <a:p>
            <a:r>
              <a:rPr lang="en-US" dirty="0"/>
              <a:t>	</a:t>
            </a:r>
            <a:r>
              <a:rPr lang="en-US" dirty="0" smtClean="0"/>
              <a:t>Abraham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78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752" y="1037968"/>
            <a:ext cx="4028934" cy="1359243"/>
          </a:xfrm>
        </p:spPr>
        <p:txBody>
          <a:bodyPr>
            <a:normAutofit/>
          </a:bodyPr>
          <a:lstStyle/>
          <a:p>
            <a:r>
              <a:rPr lang="en-US" dirty="0"/>
              <a:t>The lesson is about a dream Jacob had while sleeping in a certain place.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52674" y="1358600"/>
            <a:ext cx="5648997" cy="4177228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746" y="2784389"/>
            <a:ext cx="3855939" cy="3163330"/>
          </a:xfrm>
        </p:spPr>
        <p:txBody>
          <a:bodyPr>
            <a:normAutofit/>
          </a:bodyPr>
          <a:lstStyle/>
          <a:p>
            <a:r>
              <a:rPr lang="en-US" dirty="0"/>
              <a:t>After Jacob took his brother’s blessings’, his brother Esau was so mad and tried to kill him. However</a:t>
            </a:r>
          </a:p>
          <a:p>
            <a:r>
              <a:rPr lang="en-US" dirty="0"/>
              <a:t>Rebecca, their mother, told Jacob to go away from the house so that his brother wouldn’t kill him.</a:t>
            </a:r>
          </a:p>
          <a:p>
            <a:r>
              <a:rPr lang="en-US" dirty="0" smtClean="0"/>
              <a:t>So </a:t>
            </a:r>
            <a:r>
              <a:rPr lang="en-US" dirty="0"/>
              <a:t>Jacob went away to his uncle. On the way, he was so tired that he decided to rest in certain place.</a:t>
            </a:r>
          </a:p>
          <a:p>
            <a:r>
              <a:rPr lang="en-US" dirty="0"/>
              <a:t>He found a stone and used it as his pillow and fell asleep.</a:t>
            </a:r>
          </a:p>
        </p:txBody>
      </p:sp>
    </p:spTree>
    <p:extLst>
      <p:ext uri="{BB962C8B-B14F-4D97-AF65-F5344CB8AC3E}">
        <p14:creationId xmlns:p14="http://schemas.microsoft.com/office/powerpoint/2010/main" val="878477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436" y="4744995"/>
            <a:ext cx="2487829" cy="354228"/>
          </a:xfrm>
        </p:spPr>
        <p:txBody>
          <a:bodyPr>
            <a:normAutofit fontScale="90000"/>
          </a:bodyPr>
          <a:lstStyle/>
          <a:p>
            <a:r>
              <a:rPr lang="en-US" dirty="0"/>
              <a:t>/Genesis 28:13-15/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60449" y="1351005"/>
            <a:ext cx="6083096" cy="422601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8324" y="1351005"/>
            <a:ext cx="4078361" cy="4629665"/>
          </a:xfrm>
        </p:spPr>
        <p:txBody>
          <a:bodyPr>
            <a:normAutofit/>
          </a:bodyPr>
          <a:lstStyle/>
          <a:p>
            <a:r>
              <a:rPr lang="en-US" dirty="0"/>
              <a:t>In a dream, he saw a ladder from Heaven to the ground. On the ladder, he saw Angels going up </a:t>
            </a:r>
            <a:r>
              <a:rPr lang="en-US" dirty="0" smtClean="0"/>
              <a:t>and down </a:t>
            </a:r>
            <a:r>
              <a:rPr lang="en-US" dirty="0"/>
              <a:t>the on it.</a:t>
            </a:r>
          </a:p>
          <a:p>
            <a:r>
              <a:rPr lang="en-US" dirty="0" smtClean="0"/>
              <a:t>Then</a:t>
            </a:r>
            <a:r>
              <a:rPr lang="en-US" dirty="0"/>
              <a:t>, at the top of the ladder was God. God spoke to him and said “I am the Lord, the God of </a:t>
            </a:r>
            <a:r>
              <a:rPr lang="en-US" dirty="0" smtClean="0"/>
              <a:t>your father </a:t>
            </a:r>
            <a:r>
              <a:rPr lang="en-US" dirty="0"/>
              <a:t>Abraham and Isaac. I will give you and your children this land. Your children will be like </a:t>
            </a:r>
            <a:r>
              <a:rPr lang="en-US" dirty="0" smtClean="0"/>
              <a:t>the dust </a:t>
            </a:r>
            <a:r>
              <a:rPr lang="en-US" dirty="0"/>
              <a:t>of the earth and all peoples of the earth will be blessed through you and your people. I am </a:t>
            </a:r>
            <a:r>
              <a:rPr lang="en-US" dirty="0" smtClean="0"/>
              <a:t>with you </a:t>
            </a:r>
            <a:r>
              <a:rPr lang="en-US" dirty="0"/>
              <a:t>and will watch over you wherever you go. I will not leave you until I have done what I </a:t>
            </a:r>
            <a:r>
              <a:rPr lang="en-US" dirty="0" smtClean="0"/>
              <a:t>have promised</a:t>
            </a:r>
            <a:r>
              <a:rPr lang="en-US" dirty="0"/>
              <a:t>.”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972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2916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Then </a:t>
            </a:r>
            <a:r>
              <a:rPr lang="en-US" dirty="0"/>
              <a:t>Jacob woke up and said that this place was truly blessed because the Lord was in it. In </a:t>
            </a:r>
            <a:r>
              <a:rPr lang="en-US" dirty="0" smtClean="0"/>
              <a:t>the morning</a:t>
            </a:r>
            <a:r>
              <a:rPr lang="en-US" dirty="0"/>
              <a:t>, he took his stone pillow and made it into a pillar. After that he named the place </a:t>
            </a:r>
            <a:r>
              <a:rPr lang="en-US" dirty="0" smtClean="0"/>
              <a:t>Bethel, which </a:t>
            </a:r>
            <a:r>
              <a:rPr lang="en-US" dirty="0"/>
              <a:t>means the House of God.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410386"/>
            <a:ext cx="5756188" cy="393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864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4757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5215" b="5215"/>
          <a:stretch>
            <a:fillRect/>
          </a:stretch>
        </p:blipFill>
        <p:spPr>
          <a:xfrm>
            <a:off x="8527365" y="3459890"/>
            <a:ext cx="1968585" cy="27432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5843" y="2215977"/>
            <a:ext cx="6530546" cy="3805882"/>
          </a:xfrm>
        </p:spPr>
        <p:txBody>
          <a:bodyPr>
            <a:normAutofit/>
          </a:bodyPr>
          <a:lstStyle/>
          <a:p>
            <a:r>
              <a:rPr lang="en-US" dirty="0"/>
              <a:t>This lesson teaches us that God is always with those who follow and obey him. Every day, God </a:t>
            </a:r>
            <a:r>
              <a:rPr lang="en-US" dirty="0" smtClean="0"/>
              <a:t>is watching </a:t>
            </a:r>
            <a:r>
              <a:rPr lang="en-US" dirty="0"/>
              <a:t>over us and we should not be afraid. We have to remember whenever we are scared that </a:t>
            </a:r>
            <a:r>
              <a:rPr lang="en-US" dirty="0" smtClean="0"/>
              <a:t>the Lord </a:t>
            </a:r>
            <a:r>
              <a:rPr lang="en-US" dirty="0"/>
              <a:t>will protect us from any harm. Moreover, the Lord always does what he promised us. He </a:t>
            </a:r>
            <a:r>
              <a:rPr lang="en-US" dirty="0" smtClean="0"/>
              <a:t>never forgets.</a:t>
            </a:r>
          </a:p>
          <a:p>
            <a:r>
              <a:rPr lang="en-US" dirty="0" smtClean="0"/>
              <a:t>Always remember whether you doing good or bad God is watching you.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7652" y="1190496"/>
            <a:ext cx="3255233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4646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44</TotalTime>
  <Words>367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Celestial</vt:lpstr>
      <vt:lpstr>Jacob’s Ladder</vt:lpstr>
      <vt:lpstr>Memory Verse:  “I am with you and will watch over you wherever you go. I will not leave you until I have done what I have promised you.”</vt:lpstr>
      <vt:lpstr>PowerPoint Presentation</vt:lpstr>
      <vt:lpstr>The lesson is about a dream Jacob had while sleeping in a certain place.</vt:lpstr>
      <vt:lpstr>/Genesis 28:13-15/</vt:lpstr>
      <vt:lpstr>j</vt:lpstr>
      <vt:lpstr>Conclusion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Jacob’s Ladder</dc:title>
  <dc:creator>betty</dc:creator>
  <cp:lastModifiedBy>betty</cp:lastModifiedBy>
  <cp:revision>5</cp:revision>
  <dcterms:created xsi:type="dcterms:W3CDTF">2019-11-02T03:22:44Z</dcterms:created>
  <dcterms:modified xsi:type="dcterms:W3CDTF">2019-11-02T04:06:57Z</dcterms:modified>
</cp:coreProperties>
</file>