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800"/>
              <a:buNone/>
              <a:defRPr>
                <a:solidFill>
                  <a:srgbClr val="FEFEFE"/>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0"/>
              </a:spcAft>
              <a:buSzPts val="1200"/>
              <a:buNone/>
              <a:defRPr>
                <a:solidFill>
                  <a:schemeClr val="lt1"/>
                </a:solidFill>
              </a:defRPr>
            </a:lvl9pPr>
          </a:lstStyle>
          <a:p/>
        </p:txBody>
      </p:sp>
      <p:sp>
        <p:nvSpPr>
          <p:cNvPr id="45" name="Google Shape;45;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8" name="Shape 108"/>
        <p:cNvGrpSpPr/>
        <p:nvPr/>
      </p:nvGrpSpPr>
      <p:grpSpPr>
        <a:xfrm>
          <a:off x="0" y="0"/>
          <a:ext cx="0" cy="0"/>
          <a:chOff x="0" y="0"/>
          <a:chExt cx="0" cy="0"/>
        </a:xfrm>
      </p:grpSpPr>
      <p:sp>
        <p:nvSpPr>
          <p:cNvPr id="109" name="Google Shape;109;p1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EFEFE"/>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800"/>
              <a:buNone/>
              <a:defRPr sz="1800">
                <a:solidFill>
                  <a:srgbClr val="FEFEFE"/>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0"/>
              </a:spcAft>
              <a:buSzPts val="1400"/>
              <a:buNone/>
              <a:defRPr sz="1400">
                <a:solidFill>
                  <a:schemeClr val="lt1"/>
                </a:solidFill>
              </a:defRPr>
            </a:lvl9pPr>
          </a:lstStyle>
          <a:p/>
        </p:txBody>
      </p:sp>
      <p:sp>
        <p:nvSpPr>
          <p:cNvPr id="111" name="Google Shape;111;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5" name="Shape 115"/>
        <p:cNvGrpSpPr/>
        <p:nvPr/>
      </p:nvGrpSpPr>
      <p:grpSpPr>
        <a:xfrm>
          <a:off x="0" y="0"/>
          <a:ext cx="0" cy="0"/>
          <a:chOff x="0" y="0"/>
          <a:chExt cx="0" cy="0"/>
        </a:xfrm>
      </p:grpSpPr>
      <p:sp>
        <p:nvSpPr>
          <p:cNvPr id="116" name="Google Shape;116;p1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EFEFE"/>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FEFEFE"/>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8" name="Google Shape;118;p1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800"/>
              <a:buNone/>
              <a:defRPr sz="1800">
                <a:solidFill>
                  <a:srgbClr val="FEFEFE"/>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0"/>
              </a:spcAft>
              <a:buSzPts val="1400"/>
              <a:buNone/>
              <a:defRPr sz="1400">
                <a:solidFill>
                  <a:schemeClr val="lt1"/>
                </a:solidFill>
              </a:defRPr>
            </a:lvl9pPr>
          </a:lstStyle>
          <a:p/>
        </p:txBody>
      </p:sp>
      <p:sp>
        <p:nvSpPr>
          <p:cNvPr id="119" name="Google Shape;119;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1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124" name="Google Shape;124;p1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5" name="Shape 125"/>
        <p:cNvGrpSpPr/>
        <p:nvPr/>
      </p:nvGrpSpPr>
      <p:grpSpPr>
        <a:xfrm>
          <a:off x="0" y="0"/>
          <a:ext cx="0" cy="0"/>
          <a:chOff x="0" y="0"/>
          <a:chExt cx="0" cy="0"/>
        </a:xfrm>
      </p:grpSpPr>
      <p:sp>
        <p:nvSpPr>
          <p:cNvPr id="126" name="Google Shape;126;p1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EFEFE"/>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FEFEFE"/>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8" name="Google Shape;128;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32" name="Shape 132"/>
        <p:cNvGrpSpPr/>
        <p:nvPr/>
      </p:nvGrpSpPr>
      <p:grpSpPr>
        <a:xfrm>
          <a:off x="0" y="0"/>
          <a:ext cx="0" cy="0"/>
          <a:chOff x="0" y="0"/>
          <a:chExt cx="0" cy="0"/>
        </a:xfrm>
      </p:grpSpPr>
      <p:sp>
        <p:nvSpPr>
          <p:cNvPr id="133" name="Google Shape;133;p1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EFEFE"/>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5" name="Google Shape;135;p1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FEFEFE"/>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6" name="Google Shape;136;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2" name="Shape 142"/>
        <p:cNvGrpSpPr/>
        <p:nvPr/>
      </p:nvGrpSpPr>
      <p:grpSpPr>
        <a:xfrm>
          <a:off x="0" y="0"/>
          <a:ext cx="0" cy="0"/>
          <a:chOff x="0" y="0"/>
          <a:chExt cx="0" cy="0"/>
        </a:xfrm>
      </p:grpSpPr>
      <p:sp>
        <p:nvSpPr>
          <p:cNvPr id="143" name="Google Shape;143;p1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EFEFE"/>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5" name="Google Shape;145;p1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800"/>
              <a:buNone/>
              <a:defRPr>
                <a:solidFill>
                  <a:srgbClr val="FEFEFE"/>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6" name="Google Shape;146;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1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3" name="Google Shape;153;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1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0" name="Google Shape;160;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3"/>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EFEFE"/>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 name="Google Shape;52;p3"/>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53" name="Google Shape;53;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0" name="Google Shape;60;p4"/>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1" name="Google Shape;61;p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5"/>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EFEFE"/>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2000"/>
              <a:buNone/>
              <a:defRPr sz="2000">
                <a:solidFill>
                  <a:srgbClr val="FEFEFE"/>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0"/>
              </a:spcAft>
              <a:buSzPts val="1400"/>
              <a:buNone/>
              <a:defRPr sz="1400">
                <a:solidFill>
                  <a:schemeClr val="lt1"/>
                </a:solidFill>
              </a:defRPr>
            </a:lvl9pPr>
          </a:lstStyle>
          <a:p/>
        </p:txBody>
      </p:sp>
      <p:sp>
        <p:nvSpPr>
          <p:cNvPr id="68" name="Google Shape;68;p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5" name="Google Shape;75;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2" name="Google Shape;82;p7"/>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3" name="Google Shape;83;p7"/>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4" name="Google Shape;84;p7"/>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5" name="Google Shape;85;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1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9pPr>
          </a:lstStyle>
          <a:p/>
        </p:txBody>
      </p:sp>
      <p:sp>
        <p:nvSpPr>
          <p:cNvPr id="103" name="Google Shape;103;p1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4" name="Google Shape;104;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
          <p:cNvGrpSpPr/>
          <p:nvPr/>
        </p:nvGrpSpPr>
        <p:grpSpPr>
          <a:xfrm>
            <a:off x="27222" y="-30"/>
            <a:ext cx="2356674" cy="6853283"/>
            <a:chOff x="6627813" y="195452"/>
            <a:chExt cx="1952625" cy="5678299"/>
          </a:xfrm>
        </p:grpSpPr>
        <p:sp>
          <p:nvSpPr>
            <p:cNvPr id="24" name="Google Shape;24;p1"/>
            <p:cNvSpPr/>
            <p:nvPr/>
          </p:nvSpPr>
          <p:spPr>
            <a:xfrm>
              <a:off x="6627813" y="195452"/>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
          <p:cNvSpPr/>
          <p:nvPr/>
        </p:nvSpPr>
        <p:spPr>
          <a:xfrm>
            <a:off x="0" y="0"/>
            <a:ext cx="18288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FEFEFE"/>
              </a:buClr>
              <a:buSzPts val="3600"/>
              <a:buFont typeface="Century Gothic"/>
              <a:buNone/>
              <a:defRPr b="0" i="0" sz="36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8" name="Google Shape;38;p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39" name="Google Shape;39;p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0" name="Google Shape;40;p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1" name="Google Shape;41;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71000">
              <a:schemeClr val="accent3"/>
            </a:gs>
            <a:gs pos="100000">
              <a:schemeClr val="accent3"/>
            </a:gs>
          </a:gsLst>
          <a:lin ang="2700000" scaled="0"/>
        </a:gradFill>
      </p:bgPr>
    </p:bg>
    <p:spTree>
      <p:nvGrpSpPr>
        <p:cNvPr id="168" name="Shape 168"/>
        <p:cNvGrpSpPr/>
        <p:nvPr/>
      </p:nvGrpSpPr>
      <p:grpSpPr>
        <a:xfrm>
          <a:off x="0" y="0"/>
          <a:ext cx="0" cy="0"/>
          <a:chOff x="0" y="0"/>
          <a:chExt cx="0" cy="0"/>
        </a:xfrm>
      </p:grpSpPr>
      <p:sp>
        <p:nvSpPr>
          <p:cNvPr id="169" name="Google Shape;169;p18"/>
          <p:cNvSpPr/>
          <p:nvPr/>
        </p:nvSpPr>
        <p:spPr>
          <a:xfrm>
            <a:off x="0" y="-786"/>
            <a:ext cx="12192000" cy="6854038"/>
          </a:xfrm>
          <a:prstGeom prst="rect">
            <a:avLst/>
          </a:prstGeom>
          <a:gradFill>
            <a:gsLst>
              <a:gs pos="0">
                <a:schemeClr val="accent1"/>
              </a:gs>
              <a:gs pos="71000">
                <a:schemeClr val="accent3"/>
              </a:gs>
              <a:gs pos="100000">
                <a:schemeClr val="accent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light spots" id="170" name="Google Shape;170;p18"/>
          <p:cNvPicPr preferRelativeResize="0"/>
          <p:nvPr/>
        </p:nvPicPr>
        <p:blipFill rotWithShape="1">
          <a:blip r:embed="rId3">
            <a:alphaModFix amt="40000"/>
          </a:blip>
          <a:srcRect b="0" l="0" r="0" t="0"/>
          <a:stretch/>
        </p:blipFill>
        <p:spPr>
          <a:xfrm>
            <a:off x="-1" y="-21996"/>
            <a:ext cx="12192000" cy="6857990"/>
          </a:xfrm>
          <a:prstGeom prst="rect">
            <a:avLst/>
          </a:prstGeom>
          <a:noFill/>
          <a:ln>
            <a:noFill/>
          </a:ln>
        </p:spPr>
      </p:pic>
      <p:sp>
        <p:nvSpPr>
          <p:cNvPr id="171" name="Google Shape;171;p18"/>
          <p:cNvSpPr txBox="1"/>
          <p:nvPr>
            <p:ph type="ctrTitle"/>
          </p:nvPr>
        </p:nvSpPr>
        <p:spPr>
          <a:xfrm>
            <a:off x="2029675" y="2685965"/>
            <a:ext cx="9982216" cy="153274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5400"/>
              <a:buFont typeface="Century Gothic"/>
              <a:buNone/>
            </a:pPr>
            <a:r>
              <a:rPr lang="en-US"/>
              <a:t>The Parable of the Ten Virgins</a:t>
            </a:r>
            <a:endParaRPr/>
          </a:p>
        </p:txBody>
      </p:sp>
      <p:sp>
        <p:nvSpPr>
          <p:cNvPr id="172" name="Google Shape;172;p18"/>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lang="en-US" sz="2400"/>
              <a:t>This lesson is about one of many parables the Lord Jesus Christ told His disciples.</a:t>
            </a:r>
            <a:endParaRPr sz="2400"/>
          </a:p>
        </p:txBody>
      </p:sp>
      <p:grpSp>
        <p:nvGrpSpPr>
          <p:cNvPr id="173" name="Google Shape;173;p18"/>
          <p:cNvGrpSpPr/>
          <p:nvPr/>
        </p:nvGrpSpPr>
        <p:grpSpPr>
          <a:xfrm>
            <a:off x="9" y="228600"/>
            <a:ext cx="2851523" cy="6638625"/>
            <a:chOff x="2487613" y="285750"/>
            <a:chExt cx="2428875" cy="5654676"/>
          </a:xfrm>
        </p:grpSpPr>
        <p:sp>
          <p:nvSpPr>
            <p:cNvPr id="174" name="Google Shape;174;p18"/>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8"/>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18"/>
          <p:cNvGrpSpPr/>
          <p:nvPr/>
        </p:nvGrpSpPr>
        <p:grpSpPr>
          <a:xfrm>
            <a:off x="27225" y="-30"/>
            <a:ext cx="2356675" cy="6853284"/>
            <a:chOff x="6627813" y="195452"/>
            <a:chExt cx="1952625" cy="5678299"/>
          </a:xfrm>
        </p:grpSpPr>
        <p:sp>
          <p:nvSpPr>
            <p:cNvPr id="187" name="Google Shape;187;p18"/>
            <p:cNvSpPr/>
            <p:nvPr/>
          </p:nvSpPr>
          <p:spPr>
            <a:xfrm>
              <a:off x="6627813" y="195452"/>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18"/>
          <p:cNvSpPr/>
          <p:nvPr/>
        </p:nvSpPr>
        <p:spPr>
          <a:xfrm>
            <a:off x="0" y="0"/>
            <a:ext cx="18288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71000">
              <a:schemeClr val="accent3"/>
            </a:gs>
            <a:gs pos="100000">
              <a:schemeClr val="accent3"/>
            </a:gs>
          </a:gsLst>
          <a:lin ang="2700000" scaled="0"/>
        </a:gradFill>
      </p:bgPr>
    </p:bg>
    <p:spTree>
      <p:nvGrpSpPr>
        <p:cNvPr id="205" name="Shape 205"/>
        <p:cNvGrpSpPr/>
        <p:nvPr/>
      </p:nvGrpSpPr>
      <p:grpSpPr>
        <a:xfrm>
          <a:off x="0" y="0"/>
          <a:ext cx="0" cy="0"/>
          <a:chOff x="0" y="0"/>
          <a:chExt cx="0" cy="0"/>
        </a:xfrm>
      </p:grpSpPr>
      <p:sp>
        <p:nvSpPr>
          <p:cNvPr id="206" name="Google Shape;206;p19"/>
          <p:cNvSpPr/>
          <p:nvPr/>
        </p:nvSpPr>
        <p:spPr>
          <a:xfrm>
            <a:off x="0" y="-786"/>
            <a:ext cx="12192000" cy="6854038"/>
          </a:xfrm>
          <a:prstGeom prst="rect">
            <a:avLst/>
          </a:prstGeom>
          <a:gradFill>
            <a:gsLst>
              <a:gs pos="0">
                <a:schemeClr val="accent1"/>
              </a:gs>
              <a:gs pos="71000">
                <a:schemeClr val="accent3"/>
              </a:gs>
              <a:gs pos="100000">
                <a:schemeClr val="accent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light spots" id="207" name="Google Shape;207;p19"/>
          <p:cNvPicPr preferRelativeResize="0"/>
          <p:nvPr/>
        </p:nvPicPr>
        <p:blipFill rotWithShape="1">
          <a:blip r:embed="rId3">
            <a:alphaModFix amt="40000"/>
          </a:blip>
          <a:srcRect b="0" l="0" r="0" t="0"/>
          <a:stretch/>
        </p:blipFill>
        <p:spPr>
          <a:xfrm>
            <a:off x="-1" y="-21996"/>
            <a:ext cx="12192000" cy="6857990"/>
          </a:xfrm>
          <a:prstGeom prst="rect">
            <a:avLst/>
          </a:prstGeom>
          <a:noFill/>
          <a:ln>
            <a:noFill/>
          </a:ln>
        </p:spPr>
      </p:pic>
      <p:sp>
        <p:nvSpPr>
          <p:cNvPr id="208" name="Google Shape;208;p19"/>
          <p:cNvSpPr txBox="1"/>
          <p:nvPr>
            <p:ph type="ctrTitle"/>
          </p:nvPr>
        </p:nvSpPr>
        <p:spPr>
          <a:xfrm>
            <a:off x="1437399" y="2685965"/>
            <a:ext cx="10574492" cy="153274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751275"/>
              </a:buClr>
              <a:buSzPts val="3200"/>
              <a:buFont typeface="Times New Roman"/>
              <a:buNone/>
            </a:pPr>
            <a:r>
              <a:rPr lang="en-US" sz="3200">
                <a:solidFill>
                  <a:srgbClr val="751275"/>
                </a:solidFill>
                <a:latin typeface="Times New Roman"/>
                <a:ea typeface="Times New Roman"/>
                <a:cs typeface="Times New Roman"/>
                <a:sym typeface="Times New Roman"/>
              </a:rPr>
              <a:t>MEMORY VERSE</a:t>
            </a:r>
            <a:r>
              <a:rPr lang="en-US" sz="3200">
                <a:latin typeface="Times New Roman"/>
                <a:ea typeface="Times New Roman"/>
                <a:cs typeface="Times New Roman"/>
                <a:sym typeface="Times New Roman"/>
              </a:rPr>
              <a:t>:</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 “Watch therefore, for you know neither the day nor the hour when the Son of man comes” /Matt. 25:1/</a:t>
            </a:r>
            <a:endParaRPr sz="3200">
              <a:latin typeface="Times New Roman"/>
              <a:ea typeface="Times New Roman"/>
              <a:cs typeface="Times New Roman"/>
              <a:sym typeface="Times New Roman"/>
            </a:endParaRPr>
          </a:p>
        </p:txBody>
      </p:sp>
      <p:sp>
        <p:nvSpPr>
          <p:cNvPr id="209" name="Google Shape;209;p19"/>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lang="en-US" sz="2400">
                <a:solidFill>
                  <a:srgbClr val="751275"/>
                </a:solidFill>
              </a:rPr>
              <a:t>OBJECTIVE</a:t>
            </a:r>
            <a:r>
              <a:rPr lang="en-US" sz="2400"/>
              <a:t>: Learn about the importance of being prepared with spiritual virtues</a:t>
            </a:r>
            <a:endParaRPr sz="2400"/>
          </a:p>
        </p:txBody>
      </p:sp>
      <p:grpSp>
        <p:nvGrpSpPr>
          <p:cNvPr id="210" name="Google Shape;210;p19"/>
          <p:cNvGrpSpPr/>
          <p:nvPr/>
        </p:nvGrpSpPr>
        <p:grpSpPr>
          <a:xfrm>
            <a:off x="9" y="228600"/>
            <a:ext cx="2851523" cy="6638625"/>
            <a:chOff x="2487613" y="285750"/>
            <a:chExt cx="2428875" cy="5654676"/>
          </a:xfrm>
        </p:grpSpPr>
        <p:sp>
          <p:nvSpPr>
            <p:cNvPr id="211" name="Google Shape;211;p19"/>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9"/>
          <p:cNvGrpSpPr/>
          <p:nvPr/>
        </p:nvGrpSpPr>
        <p:grpSpPr>
          <a:xfrm>
            <a:off x="27225" y="-30"/>
            <a:ext cx="2356675" cy="6853284"/>
            <a:chOff x="6627813" y="195452"/>
            <a:chExt cx="1952625" cy="5678299"/>
          </a:xfrm>
        </p:grpSpPr>
        <p:sp>
          <p:nvSpPr>
            <p:cNvPr id="224" name="Google Shape;224;p19"/>
            <p:cNvSpPr/>
            <p:nvPr/>
          </p:nvSpPr>
          <p:spPr>
            <a:xfrm>
              <a:off x="6627813" y="195452"/>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19"/>
          <p:cNvSpPr/>
          <p:nvPr/>
        </p:nvSpPr>
        <p:spPr>
          <a:xfrm>
            <a:off x="0" y="0"/>
            <a:ext cx="18288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type="title"/>
          </p:nvPr>
        </p:nvSpPr>
        <p:spPr>
          <a:xfrm>
            <a:off x="2171699" y="238270"/>
            <a:ext cx="4016230" cy="97631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2"/>
              </a:buClr>
              <a:buSzPts val="2000"/>
              <a:buFont typeface="Century Gothic"/>
              <a:buNone/>
            </a:pPr>
            <a:r>
              <a:rPr lang="en-US">
                <a:solidFill>
                  <a:schemeClr val="accent2"/>
                </a:solidFill>
              </a:rPr>
              <a:t>The Parable of the Ten Virgins</a:t>
            </a:r>
            <a:endParaRPr>
              <a:solidFill>
                <a:schemeClr val="accent2"/>
              </a:solidFill>
            </a:endParaRPr>
          </a:p>
        </p:txBody>
      </p:sp>
      <p:pic>
        <p:nvPicPr>
          <p:cNvPr id="243" name="Google Shape;243;p20"/>
          <p:cNvPicPr preferRelativeResize="0"/>
          <p:nvPr>
            <p:ph idx="1" type="body"/>
          </p:nvPr>
        </p:nvPicPr>
        <p:blipFill rotWithShape="1">
          <a:blip r:embed="rId3">
            <a:alphaModFix/>
          </a:blip>
          <a:srcRect b="0" l="0" r="0" t="0"/>
          <a:stretch/>
        </p:blipFill>
        <p:spPr>
          <a:xfrm>
            <a:off x="6655455" y="446087"/>
            <a:ext cx="5210963" cy="5809239"/>
          </a:xfrm>
          <a:prstGeom prst="rect">
            <a:avLst/>
          </a:prstGeom>
          <a:noFill/>
          <a:ln>
            <a:noFill/>
          </a:ln>
        </p:spPr>
      </p:pic>
      <p:sp>
        <p:nvSpPr>
          <p:cNvPr id="244" name="Google Shape;244;p20"/>
          <p:cNvSpPr txBox="1"/>
          <p:nvPr>
            <p:ph idx="2" type="body"/>
          </p:nvPr>
        </p:nvSpPr>
        <p:spPr>
          <a:xfrm>
            <a:off x="2265218" y="1494704"/>
            <a:ext cx="3829193" cy="46567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200"/>
              <a:buNone/>
            </a:pPr>
            <a:r>
              <a:rPr lang="en-US" sz="2200">
                <a:solidFill>
                  <a:schemeClr val="accent2"/>
                </a:solidFill>
                <a:latin typeface="Times New Roman"/>
                <a:ea typeface="Times New Roman"/>
                <a:cs typeface="Times New Roman"/>
                <a:sym typeface="Times New Roman"/>
              </a:rPr>
              <a:t>After His glorious entry into Jerusalem, the Lord Jesus Christ taught His disciples about the kingdom of heaven in parables. He said, “The kingdom of heaven may be likened unto ten virgins.”</a:t>
            </a:r>
            <a:endParaRPr/>
          </a:p>
          <a:p>
            <a:pPr indent="0" lvl="0" marL="0" rtl="0" algn="l">
              <a:spcBef>
                <a:spcPts val="1000"/>
              </a:spcBef>
              <a:spcAft>
                <a:spcPts val="0"/>
              </a:spcAft>
              <a:buSzPts val="2200"/>
              <a:buNone/>
            </a:pPr>
            <a:r>
              <a:rPr lang="en-US" sz="2200">
                <a:solidFill>
                  <a:schemeClr val="accent2"/>
                </a:solidFill>
                <a:latin typeface="Times New Roman"/>
                <a:ea typeface="Times New Roman"/>
                <a:cs typeface="Times New Roman"/>
                <a:sym typeface="Times New Roman"/>
              </a:rPr>
              <a:t>The ten virgins took their lamp to meet the bridegroom. Five of them were wise and five were foolish.</a:t>
            </a:r>
            <a:endParaRPr/>
          </a:p>
          <a:p>
            <a:pPr indent="0" lvl="0" marL="0" rtl="0" algn="l">
              <a:spcBef>
                <a:spcPts val="1000"/>
              </a:spcBef>
              <a:spcAft>
                <a:spcPts val="0"/>
              </a:spcAft>
              <a:buSzPts val="2200"/>
              <a:buNone/>
            </a:pPr>
            <a:r>
              <a:rPr lang="en-US" sz="2200">
                <a:solidFill>
                  <a:schemeClr val="accent2"/>
                </a:solidFill>
                <a:latin typeface="Times New Roman"/>
                <a:ea typeface="Times New Roman"/>
                <a:cs typeface="Times New Roman"/>
                <a:sym typeface="Times New Roman"/>
              </a:rPr>
              <a:t>The wise virgins took extra oil with them for their lamps, but the foolish virgins did not.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txBox="1"/>
          <p:nvPr>
            <p:ph type="title"/>
          </p:nvPr>
        </p:nvSpPr>
        <p:spPr>
          <a:xfrm>
            <a:off x="2592924" y="624110"/>
            <a:ext cx="8911687" cy="7890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2"/>
              </a:buClr>
              <a:buSzPts val="3600"/>
              <a:buFont typeface="Century Gothic"/>
              <a:buNone/>
            </a:pPr>
            <a:r>
              <a:rPr lang="en-US">
                <a:solidFill>
                  <a:schemeClr val="accent2"/>
                </a:solidFill>
              </a:rPr>
              <a:t>The Parable of the Ten Virgins</a:t>
            </a:r>
            <a:endParaRPr>
              <a:solidFill>
                <a:schemeClr val="accent2"/>
              </a:solidFill>
            </a:endParaRPr>
          </a:p>
        </p:txBody>
      </p:sp>
      <p:sp>
        <p:nvSpPr>
          <p:cNvPr id="250" name="Google Shape;250;p21"/>
          <p:cNvSpPr txBox="1"/>
          <p:nvPr>
            <p:ph idx="1" type="body"/>
          </p:nvPr>
        </p:nvSpPr>
        <p:spPr>
          <a:xfrm>
            <a:off x="1891145" y="1496290"/>
            <a:ext cx="5011931" cy="45616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solidFill>
                  <a:schemeClr val="accent2"/>
                </a:solidFill>
                <a:latin typeface="Times New Roman"/>
                <a:ea typeface="Times New Roman"/>
                <a:cs typeface="Times New Roman"/>
                <a:sym typeface="Times New Roman"/>
              </a:rPr>
              <a:t>The bridegroom was delayed and did not come on time, so they all slept. But at midnight, it was announced that the bridegroom had arrived, and everyone was called to come out and meet him.</a:t>
            </a:r>
            <a:endParaRPr/>
          </a:p>
          <a:p>
            <a:pPr indent="-342900" lvl="0" marL="342900" rtl="0" algn="l">
              <a:spcBef>
                <a:spcPts val="1000"/>
              </a:spcBef>
              <a:spcAft>
                <a:spcPts val="0"/>
              </a:spcAft>
              <a:buSzPts val="2200"/>
              <a:buChar char="🠶"/>
            </a:pPr>
            <a:r>
              <a:rPr lang="en-US" sz="2200">
                <a:solidFill>
                  <a:schemeClr val="accent2"/>
                </a:solidFill>
                <a:latin typeface="Times New Roman"/>
                <a:ea typeface="Times New Roman"/>
                <a:cs typeface="Times New Roman"/>
                <a:sym typeface="Times New Roman"/>
              </a:rPr>
              <a:t>So, they all arose to meet the bridegroom and prepared their lamps, but the foolish virgins could not light up their lamps for they were out of oil and did not have any extra with them.</a:t>
            </a:r>
            <a:endParaRPr/>
          </a:p>
          <a:p>
            <a:pPr indent="-342900" lvl="0" marL="342900" rtl="0" algn="l">
              <a:spcBef>
                <a:spcPts val="1000"/>
              </a:spcBef>
              <a:spcAft>
                <a:spcPts val="0"/>
              </a:spcAft>
              <a:buSzPts val="2200"/>
              <a:buChar char="🠶"/>
            </a:pPr>
            <a:r>
              <a:rPr lang="en-US" sz="2200">
                <a:solidFill>
                  <a:schemeClr val="accent2"/>
                </a:solidFill>
                <a:latin typeface="Times New Roman"/>
                <a:ea typeface="Times New Roman"/>
                <a:cs typeface="Times New Roman"/>
                <a:sym typeface="Times New Roman"/>
              </a:rPr>
              <a:t>They asked the wise virgins to give them some, but there wasn’t enough to share with them.</a:t>
            </a:r>
            <a:endParaRPr/>
          </a:p>
        </p:txBody>
      </p:sp>
      <p:pic>
        <p:nvPicPr>
          <p:cNvPr id="251" name="Google Shape;251;p21"/>
          <p:cNvPicPr preferRelativeResize="0"/>
          <p:nvPr>
            <p:ph idx="2" type="body"/>
          </p:nvPr>
        </p:nvPicPr>
        <p:blipFill rotWithShape="1">
          <a:blip r:embed="rId3">
            <a:alphaModFix/>
          </a:blip>
          <a:srcRect b="0" l="0" r="0" t="0"/>
          <a:stretch/>
        </p:blipFill>
        <p:spPr>
          <a:xfrm>
            <a:off x="7048767" y="1818409"/>
            <a:ext cx="4749932" cy="39173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2"/>
          <p:cNvSpPr txBox="1"/>
          <p:nvPr>
            <p:ph type="title"/>
          </p:nvPr>
        </p:nvSpPr>
        <p:spPr>
          <a:xfrm>
            <a:off x="2592924" y="624110"/>
            <a:ext cx="8911687" cy="83061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2"/>
              </a:buClr>
              <a:buSzPts val="3600"/>
              <a:buFont typeface="Century Gothic"/>
              <a:buNone/>
            </a:pPr>
            <a:r>
              <a:rPr lang="en-US">
                <a:solidFill>
                  <a:schemeClr val="accent2"/>
                </a:solidFill>
              </a:rPr>
              <a:t>The Parable of the Ten Virgins</a:t>
            </a:r>
            <a:endParaRPr/>
          </a:p>
        </p:txBody>
      </p:sp>
      <p:sp>
        <p:nvSpPr>
          <p:cNvPr id="257" name="Google Shape;257;p22"/>
          <p:cNvSpPr txBox="1"/>
          <p:nvPr>
            <p:ph idx="1" type="body"/>
          </p:nvPr>
        </p:nvSpPr>
        <p:spPr>
          <a:xfrm>
            <a:off x="1995055" y="1723989"/>
            <a:ext cx="4464924" cy="446854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solidFill>
                  <a:schemeClr val="accent2"/>
                </a:solidFill>
                <a:latin typeface="Times New Roman"/>
                <a:ea typeface="Times New Roman"/>
                <a:cs typeface="Times New Roman"/>
                <a:sym typeface="Times New Roman"/>
              </a:rPr>
              <a:t>So, the foolish virgins went out to buy oil for their lamps. But, while they were still out, the bridegroom came.</a:t>
            </a:r>
            <a:endParaRPr/>
          </a:p>
          <a:p>
            <a:pPr indent="-342900" lvl="0" marL="342900" rtl="0" algn="l">
              <a:spcBef>
                <a:spcPts val="1000"/>
              </a:spcBef>
              <a:spcAft>
                <a:spcPts val="0"/>
              </a:spcAft>
              <a:buSzPts val="2200"/>
              <a:buChar char="🠶"/>
            </a:pPr>
            <a:r>
              <a:rPr lang="en-US" sz="2200">
                <a:solidFill>
                  <a:schemeClr val="accent2"/>
                </a:solidFill>
                <a:latin typeface="Times New Roman"/>
                <a:ea typeface="Times New Roman"/>
                <a:cs typeface="Times New Roman"/>
                <a:sym typeface="Times New Roman"/>
              </a:rPr>
              <a:t>All those that were ready went in with him to the marriage and the door was shut.</a:t>
            </a:r>
            <a:endParaRPr/>
          </a:p>
          <a:p>
            <a:pPr indent="-342900" lvl="0" marL="342900" rtl="0" algn="l">
              <a:spcBef>
                <a:spcPts val="1000"/>
              </a:spcBef>
              <a:spcAft>
                <a:spcPts val="0"/>
              </a:spcAft>
              <a:buSzPts val="2200"/>
              <a:buChar char="🠶"/>
            </a:pPr>
            <a:r>
              <a:rPr lang="en-US" sz="2200">
                <a:solidFill>
                  <a:schemeClr val="accent2"/>
                </a:solidFill>
                <a:latin typeface="Times New Roman"/>
                <a:ea typeface="Times New Roman"/>
                <a:cs typeface="Times New Roman"/>
                <a:sym typeface="Times New Roman"/>
              </a:rPr>
              <a:t> The five foolish virgins came back late, after the door was shut, and said, “Lord, Lord, open for us.” But he answered and said, “I do not know you.”</a:t>
            </a:r>
            <a:endParaRPr sz="2200">
              <a:solidFill>
                <a:schemeClr val="accent2"/>
              </a:solidFill>
              <a:latin typeface="Times New Roman"/>
              <a:ea typeface="Times New Roman"/>
              <a:cs typeface="Times New Roman"/>
              <a:sym typeface="Times New Roman"/>
            </a:endParaRPr>
          </a:p>
        </p:txBody>
      </p:sp>
      <p:pic>
        <p:nvPicPr>
          <p:cNvPr id="258" name="Google Shape;258;p22"/>
          <p:cNvPicPr preferRelativeResize="0"/>
          <p:nvPr>
            <p:ph idx="2" type="body"/>
          </p:nvPr>
        </p:nvPicPr>
        <p:blipFill rotWithShape="1">
          <a:blip r:embed="rId3">
            <a:alphaModFix/>
          </a:blip>
          <a:srcRect b="0" l="0" r="0" t="0"/>
          <a:stretch/>
        </p:blipFill>
        <p:spPr>
          <a:xfrm>
            <a:off x="6619010" y="1703658"/>
            <a:ext cx="5299364" cy="41672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3"/>
          <p:cNvSpPr txBox="1"/>
          <p:nvPr>
            <p:ph type="title"/>
          </p:nvPr>
        </p:nvSpPr>
        <p:spPr>
          <a:xfrm>
            <a:off x="2483427" y="1830150"/>
            <a:ext cx="9145875" cy="14688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2"/>
              </a:buClr>
              <a:buSzPts val="2400"/>
              <a:buFont typeface="Times New Roman"/>
              <a:buNone/>
            </a:pPr>
            <a:r>
              <a:rPr lang="en-US" sz="2400">
                <a:solidFill>
                  <a:schemeClr val="accent2"/>
                </a:solidFill>
                <a:latin typeface="Times New Roman"/>
                <a:ea typeface="Times New Roman"/>
                <a:cs typeface="Times New Roman"/>
                <a:sym typeface="Times New Roman"/>
              </a:rPr>
              <a:t>After this parable, the Lord Jesus Christ told His disciples the moral of the parable saying, “Watch therefore, for you know neither the day, nor the hour wherein the Son of man comes.”</a:t>
            </a:r>
            <a:endParaRPr/>
          </a:p>
        </p:txBody>
      </p:sp>
      <p:pic>
        <p:nvPicPr>
          <p:cNvPr id="264" name="Google Shape;264;p23"/>
          <p:cNvPicPr preferRelativeResize="0"/>
          <p:nvPr/>
        </p:nvPicPr>
        <p:blipFill rotWithShape="1">
          <a:blip r:embed="rId3">
            <a:alphaModFix/>
          </a:blip>
          <a:srcRect b="0" l="0" r="0" t="0"/>
          <a:stretch/>
        </p:blipFill>
        <p:spPr>
          <a:xfrm>
            <a:off x="4704482" y="3833812"/>
            <a:ext cx="4491471" cy="2224088"/>
          </a:xfrm>
          <a:prstGeom prst="rect">
            <a:avLst/>
          </a:prstGeom>
          <a:noFill/>
          <a:ln>
            <a:noFill/>
          </a:ln>
        </p:spPr>
      </p:pic>
      <p:sp>
        <p:nvSpPr>
          <p:cNvPr id="265" name="Google Shape;265;p23"/>
          <p:cNvSpPr txBox="1"/>
          <p:nvPr>
            <p:ph idx="1" type="body"/>
          </p:nvPr>
        </p:nvSpPr>
        <p:spPr>
          <a:xfrm>
            <a:off x="2815935" y="973964"/>
            <a:ext cx="5673438" cy="49115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800"/>
              <a:buNone/>
            </a:pPr>
            <a:r>
              <a:rPr lang="en-US" sz="2800">
                <a:solidFill>
                  <a:schemeClr val="accent2"/>
                </a:solidFill>
                <a:latin typeface="Times New Roman"/>
                <a:ea typeface="Times New Roman"/>
                <a:cs typeface="Times New Roman"/>
                <a:sym typeface="Times New Roman"/>
              </a:rPr>
              <a:t>The Parable of the Ten Virgins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txBox="1"/>
          <p:nvPr>
            <p:ph type="title"/>
          </p:nvPr>
        </p:nvSpPr>
        <p:spPr>
          <a:xfrm>
            <a:off x="2592924" y="291928"/>
            <a:ext cx="8911687" cy="6643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2"/>
              </a:buClr>
              <a:buSzPts val="3600"/>
              <a:buFont typeface="Century Gothic"/>
              <a:buNone/>
            </a:pPr>
            <a:r>
              <a:rPr lang="en-US">
                <a:solidFill>
                  <a:schemeClr val="accent2"/>
                </a:solidFill>
              </a:rPr>
              <a:t>Conclusion</a:t>
            </a:r>
            <a:endParaRPr>
              <a:solidFill>
                <a:schemeClr val="accent2"/>
              </a:solidFill>
            </a:endParaRPr>
          </a:p>
        </p:txBody>
      </p:sp>
      <p:sp>
        <p:nvSpPr>
          <p:cNvPr id="271" name="Google Shape;271;p24"/>
          <p:cNvSpPr txBox="1"/>
          <p:nvPr>
            <p:ph idx="1" type="body"/>
          </p:nvPr>
        </p:nvSpPr>
        <p:spPr>
          <a:xfrm>
            <a:off x="2182309" y="1247135"/>
            <a:ext cx="4866458" cy="477635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sz="2200">
                <a:solidFill>
                  <a:schemeClr val="accent2"/>
                </a:solidFill>
                <a:latin typeface="Times New Roman"/>
                <a:ea typeface="Times New Roman"/>
                <a:cs typeface="Times New Roman"/>
                <a:sym typeface="Times New Roman"/>
              </a:rPr>
              <a:t>The parable of the Ten Virgins is a story that teaches about the need to be prepared for the coming of the Lord.</a:t>
            </a:r>
            <a:endParaRPr/>
          </a:p>
          <a:p>
            <a:pPr indent="-342900" lvl="0" marL="342900" rtl="0" algn="l">
              <a:spcBef>
                <a:spcPts val="1000"/>
              </a:spcBef>
              <a:spcAft>
                <a:spcPts val="0"/>
              </a:spcAft>
              <a:buSzPts val="2200"/>
              <a:buChar char="🠶"/>
            </a:pPr>
            <a:r>
              <a:rPr lang="en-US" sz="2200">
                <a:solidFill>
                  <a:schemeClr val="accent2"/>
                </a:solidFill>
                <a:latin typeface="Times New Roman"/>
                <a:ea typeface="Times New Roman"/>
                <a:cs typeface="Times New Roman"/>
                <a:sym typeface="Times New Roman"/>
              </a:rPr>
              <a:t>The Ten Virgins did not know when the bridegroom was coming, but they had to be prepared for his arrival at any moment. The five wise virgins were prepared with extra oil for their lamps, but the five foolish virgins came unprepared.</a:t>
            </a:r>
            <a:endParaRPr/>
          </a:p>
          <a:p>
            <a:pPr indent="-342900" lvl="0" marL="342900" rtl="0" algn="l">
              <a:spcBef>
                <a:spcPts val="1000"/>
              </a:spcBef>
              <a:spcAft>
                <a:spcPts val="0"/>
              </a:spcAft>
              <a:buSzPts val="2200"/>
              <a:buChar char="🠶"/>
            </a:pPr>
            <a:r>
              <a:rPr lang="en-US" sz="2200">
                <a:solidFill>
                  <a:schemeClr val="accent2"/>
                </a:solidFill>
                <a:latin typeface="Times New Roman"/>
                <a:ea typeface="Times New Roman"/>
                <a:cs typeface="Times New Roman"/>
                <a:sym typeface="Times New Roman"/>
              </a:rPr>
              <a:t>When the bridegroom came, the five foolish virgins were out to buy oil for their lamps. But by the time they came back the door was already shut, and they could not go in.</a:t>
            </a:r>
            <a:endParaRPr sz="2200">
              <a:solidFill>
                <a:schemeClr val="accent2"/>
              </a:solidFill>
              <a:latin typeface="Times New Roman"/>
              <a:ea typeface="Times New Roman"/>
              <a:cs typeface="Times New Roman"/>
              <a:sym typeface="Times New Roman"/>
            </a:endParaRPr>
          </a:p>
        </p:txBody>
      </p:sp>
      <p:sp>
        <p:nvSpPr>
          <p:cNvPr id="272" name="Google Shape;272;p24"/>
          <p:cNvSpPr txBox="1"/>
          <p:nvPr>
            <p:ph idx="2" type="body"/>
          </p:nvPr>
        </p:nvSpPr>
        <p:spPr>
          <a:xfrm>
            <a:off x="7190747" y="1714274"/>
            <a:ext cx="4550980" cy="4284969"/>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247"/>
              <a:buChar char="🠶"/>
            </a:pPr>
            <a:r>
              <a:rPr lang="en-US" sz="2247">
                <a:solidFill>
                  <a:schemeClr val="accent2"/>
                </a:solidFill>
                <a:latin typeface="Times New Roman"/>
                <a:ea typeface="Times New Roman"/>
                <a:cs typeface="Times New Roman"/>
                <a:sym typeface="Times New Roman"/>
              </a:rPr>
              <a:t>In our lives, we have to be prepared with spiritual virtues, which are symbolized by the extra oil.</a:t>
            </a:r>
            <a:endParaRPr/>
          </a:p>
          <a:p>
            <a:pPr indent="-342900" lvl="0" marL="342900" rtl="0" algn="l">
              <a:lnSpc>
                <a:spcPct val="80000"/>
              </a:lnSpc>
              <a:spcBef>
                <a:spcPts val="1000"/>
              </a:spcBef>
              <a:spcAft>
                <a:spcPts val="0"/>
              </a:spcAft>
              <a:buSzPts val="2247"/>
              <a:buChar char="🠶"/>
            </a:pPr>
            <a:r>
              <a:rPr lang="en-US" sz="2247">
                <a:solidFill>
                  <a:schemeClr val="accent2"/>
                </a:solidFill>
                <a:latin typeface="Times New Roman"/>
                <a:ea typeface="Times New Roman"/>
                <a:cs typeface="Times New Roman"/>
                <a:sym typeface="Times New Roman"/>
              </a:rPr>
              <a:t>These are faith, obedience, love, prayer, fasting, almsgiving, and the works of the spirit in general.</a:t>
            </a:r>
            <a:endParaRPr/>
          </a:p>
          <a:p>
            <a:pPr indent="-342900" lvl="0" marL="342900" rtl="0" algn="l">
              <a:lnSpc>
                <a:spcPct val="80000"/>
              </a:lnSpc>
              <a:spcBef>
                <a:spcPts val="1000"/>
              </a:spcBef>
              <a:spcAft>
                <a:spcPts val="0"/>
              </a:spcAft>
              <a:buSzPts val="2247"/>
              <a:buChar char="🠶"/>
            </a:pPr>
            <a:r>
              <a:rPr lang="en-US" sz="2247">
                <a:solidFill>
                  <a:schemeClr val="accent2"/>
                </a:solidFill>
                <a:latin typeface="Times New Roman"/>
                <a:ea typeface="Times New Roman"/>
                <a:cs typeface="Times New Roman"/>
                <a:sym typeface="Times New Roman"/>
              </a:rPr>
              <a:t>We do not know at what age the Lord calls us to Him. Therefore, we should live prepared for the coming of the Lord any moment.</a:t>
            </a:r>
            <a:endParaRPr/>
          </a:p>
          <a:p>
            <a:pPr indent="-342900" lvl="0" marL="342900" rtl="0" algn="l">
              <a:lnSpc>
                <a:spcPct val="80000"/>
              </a:lnSpc>
              <a:spcBef>
                <a:spcPts val="1000"/>
              </a:spcBef>
              <a:spcAft>
                <a:spcPts val="0"/>
              </a:spcAft>
              <a:buSzPts val="2247"/>
              <a:buChar char="🠶"/>
            </a:pPr>
            <a:r>
              <a:rPr lang="en-US" sz="2247">
                <a:solidFill>
                  <a:schemeClr val="accent2"/>
                </a:solidFill>
                <a:latin typeface="Times New Roman"/>
                <a:ea typeface="Times New Roman"/>
                <a:cs typeface="Times New Roman"/>
                <a:sym typeface="Times New Roman"/>
              </a:rPr>
              <a:t>Otherwise, it may be too late for us like the five foolish virgins, and the Lord will say to us, “I do not know you.”</a:t>
            </a:r>
            <a:endParaRPr/>
          </a:p>
          <a:p>
            <a:pPr indent="-254317" lvl="0" marL="342900" rtl="0" algn="l">
              <a:lnSpc>
                <a:spcPct val="80000"/>
              </a:lnSpc>
              <a:spcBef>
                <a:spcPts val="1000"/>
              </a:spcBef>
              <a:spcAft>
                <a:spcPts val="0"/>
              </a:spcAft>
              <a:buSzPts val="1395"/>
              <a:buNone/>
            </a:pPr>
            <a:r>
              <a:t/>
            </a:r>
            <a:endParaRPr sz="139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2000"/>
              <a:buFont typeface="Century Gothic"/>
              <a:buNone/>
            </a:pPr>
            <a:r>
              <a:rPr lang="en-US"/>
              <a:t>What is it?</a:t>
            </a:r>
            <a:endParaRPr/>
          </a:p>
        </p:txBody>
      </p:sp>
      <p:pic>
        <p:nvPicPr>
          <p:cNvPr id="278" name="Google Shape;278;p25"/>
          <p:cNvPicPr preferRelativeResize="0"/>
          <p:nvPr>
            <p:ph idx="1" type="body"/>
          </p:nvPr>
        </p:nvPicPr>
        <p:blipFill rotWithShape="1">
          <a:blip r:embed="rId3">
            <a:alphaModFix/>
          </a:blip>
          <a:srcRect b="0" l="0" r="0" t="0"/>
          <a:stretch/>
        </p:blipFill>
        <p:spPr>
          <a:xfrm>
            <a:off x="6945513" y="455324"/>
            <a:ext cx="3544687" cy="2655094"/>
          </a:xfrm>
          <a:prstGeom prst="rect">
            <a:avLst/>
          </a:prstGeom>
          <a:noFill/>
          <a:ln>
            <a:noFill/>
          </a:ln>
        </p:spPr>
      </p:pic>
      <p:pic>
        <p:nvPicPr>
          <p:cNvPr id="279" name="Google Shape;279;p25"/>
          <p:cNvPicPr preferRelativeResize="0"/>
          <p:nvPr/>
        </p:nvPicPr>
        <p:blipFill rotWithShape="1">
          <a:blip r:embed="rId4">
            <a:alphaModFix/>
          </a:blip>
          <a:srcRect b="0" l="0" r="0" t="0"/>
          <a:stretch/>
        </p:blipFill>
        <p:spPr>
          <a:xfrm>
            <a:off x="2589212" y="2191976"/>
            <a:ext cx="3517179" cy="3075710"/>
          </a:xfrm>
          <a:prstGeom prst="rect">
            <a:avLst/>
          </a:prstGeom>
          <a:noFill/>
          <a:ln>
            <a:noFill/>
          </a:ln>
        </p:spPr>
      </p:pic>
      <p:sp>
        <p:nvSpPr>
          <p:cNvPr id="280" name="Google Shape;280;p25"/>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Lamp </a:t>
            </a:r>
            <a:endParaRPr/>
          </a:p>
        </p:txBody>
      </p:sp>
      <p:pic>
        <p:nvPicPr>
          <p:cNvPr id="281" name="Google Shape;281;p25"/>
          <p:cNvPicPr preferRelativeResize="0"/>
          <p:nvPr/>
        </p:nvPicPr>
        <p:blipFill rotWithShape="1">
          <a:blip r:embed="rId5">
            <a:alphaModFix/>
          </a:blip>
          <a:srcRect b="0" l="0" r="0" t="0"/>
          <a:stretch/>
        </p:blipFill>
        <p:spPr>
          <a:xfrm>
            <a:off x="6957492" y="3110418"/>
            <a:ext cx="3532707" cy="160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71000">
              <a:schemeClr val="accent3"/>
            </a:gs>
            <a:gs pos="100000">
              <a:schemeClr val="accent3"/>
            </a:gs>
          </a:gsLst>
          <a:lin ang="2700000" scaled="0"/>
        </a:gradFill>
      </p:bgPr>
    </p:bg>
    <p:spTree>
      <p:nvGrpSpPr>
        <p:cNvPr id="286" name="Shape 286"/>
        <p:cNvGrpSpPr/>
        <p:nvPr/>
      </p:nvGrpSpPr>
      <p:grpSpPr>
        <a:xfrm>
          <a:off x="0" y="0"/>
          <a:ext cx="0" cy="0"/>
          <a:chOff x="0" y="0"/>
          <a:chExt cx="0" cy="0"/>
        </a:xfrm>
      </p:grpSpPr>
      <p:sp>
        <p:nvSpPr>
          <p:cNvPr id="287" name="Google Shape;287;p26"/>
          <p:cNvSpPr/>
          <p:nvPr/>
        </p:nvSpPr>
        <p:spPr>
          <a:xfrm>
            <a:off x="0" y="-786"/>
            <a:ext cx="12192000" cy="6854038"/>
          </a:xfrm>
          <a:prstGeom prst="rect">
            <a:avLst/>
          </a:prstGeom>
          <a:gradFill>
            <a:gsLst>
              <a:gs pos="0">
                <a:schemeClr val="accent1"/>
              </a:gs>
              <a:gs pos="71000">
                <a:schemeClr val="accent3"/>
              </a:gs>
              <a:gs pos="100000">
                <a:schemeClr val="accent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light spots" id="288" name="Google Shape;288;p26"/>
          <p:cNvPicPr preferRelativeResize="0"/>
          <p:nvPr/>
        </p:nvPicPr>
        <p:blipFill rotWithShape="1">
          <a:blip r:embed="rId3">
            <a:alphaModFix amt="40000"/>
          </a:blip>
          <a:srcRect b="0" l="0" r="0" t="0"/>
          <a:stretch/>
        </p:blipFill>
        <p:spPr>
          <a:xfrm>
            <a:off x="0" y="9235"/>
            <a:ext cx="12192000" cy="6857990"/>
          </a:xfrm>
          <a:prstGeom prst="rect">
            <a:avLst/>
          </a:prstGeom>
          <a:noFill/>
          <a:ln>
            <a:noFill/>
          </a:ln>
        </p:spPr>
      </p:pic>
      <p:sp>
        <p:nvSpPr>
          <p:cNvPr id="289" name="Google Shape;289;p26"/>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5400"/>
              <a:buFont typeface="Century Gothic"/>
              <a:buNone/>
            </a:pPr>
            <a:r>
              <a:rPr lang="en-US"/>
              <a:t>Thank you</a:t>
            </a:r>
            <a:endParaRPr/>
          </a:p>
        </p:txBody>
      </p:sp>
      <p:sp>
        <p:nvSpPr>
          <p:cNvPr id="290" name="Google Shape;290;p26"/>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For listening</a:t>
            </a:r>
            <a:endParaRPr/>
          </a:p>
        </p:txBody>
      </p:sp>
      <p:grpSp>
        <p:nvGrpSpPr>
          <p:cNvPr id="291" name="Google Shape;291;p26"/>
          <p:cNvGrpSpPr/>
          <p:nvPr/>
        </p:nvGrpSpPr>
        <p:grpSpPr>
          <a:xfrm>
            <a:off x="9" y="228600"/>
            <a:ext cx="2851523" cy="6638625"/>
            <a:chOff x="2487613" y="285750"/>
            <a:chExt cx="2428875" cy="5654676"/>
          </a:xfrm>
        </p:grpSpPr>
        <p:sp>
          <p:nvSpPr>
            <p:cNvPr id="292" name="Google Shape;292;p26"/>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6"/>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6"/>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6"/>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6"/>
          <p:cNvGrpSpPr/>
          <p:nvPr/>
        </p:nvGrpSpPr>
        <p:grpSpPr>
          <a:xfrm>
            <a:off x="27225" y="-30"/>
            <a:ext cx="2356675" cy="6853284"/>
            <a:chOff x="6627813" y="195452"/>
            <a:chExt cx="1952625" cy="5678299"/>
          </a:xfrm>
        </p:grpSpPr>
        <p:sp>
          <p:nvSpPr>
            <p:cNvPr id="305" name="Google Shape;305;p26"/>
            <p:cNvSpPr/>
            <p:nvPr/>
          </p:nvSpPr>
          <p:spPr>
            <a:xfrm>
              <a:off x="6627813" y="195452"/>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6"/>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6"/>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 name="Google Shape;317;p26"/>
          <p:cNvSpPr/>
          <p:nvPr/>
        </p:nvSpPr>
        <p:spPr>
          <a:xfrm>
            <a:off x="0" y="0"/>
            <a:ext cx="18288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