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comments/modernComment_103_4D83E7D7.xml" ContentType="application/vnd.ms-powerpoint.comments+xml"/>
  <Override PartName="/ppt/comments/modernComment_101_521DB42.xml" ContentType="application/vnd.ms-powerpoint.comments+xml"/>
  <Override PartName="/ppt/authors.xml" ContentType="application/vnd.ms-powerpoint.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C5B1D4D-AB19-8578-45DB-1361C3BD0C9F}" name="Mandy Whitford" initials="MW" userId="S::Mandy.Whitford@family-action.org.uk::835c9afb-792a-44e7-bc24-17c989fb1c4f" providerId="AD"/>
  <p188:author id="{36CF8497-ED25-DA70-D0E9-D194271967C6}" name="Lisa Handley" initials="LH" userId="S::Lisa.Handley@family-action.org.uk::87d4642d-f71d-49f0-b1df-4af0d6f46a3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comments/modernComment_101_521DB42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85ECF18-0558-451F-97DB-5083D8679FF6}" authorId="{36CF8497-ED25-DA70-D0E9-D194271967C6}" created="2024-11-13T15:36:21.28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86104898" sldId="257"/>
      <ac:spMk id="3" creationId="{D95252DD-F4C6-F307-F876-846A44A4EA12}"/>
      <ac:txMk cp="0" len="59">
        <ac:context len="62" hash="1166323674"/>
      </ac:txMk>
    </ac:txMkLst>
    <p188:pos x="4563140" y="297600"/>
    <p188:replyLst>
      <p188:reply id="{82C00944-3FD9-4F06-B348-163956D98C03}" authorId="{1C5B1D4D-AB19-8578-45DB-1361C3BD0C9F}" created="2024-11-14T07:18:22.094">
        <p188:txBody>
          <a:bodyPr/>
          <a:lstStyle/>
          <a:p>
            <a:r>
              <a:rPr lang="en-GB"/>
              <a:t>Done ☺️</a:t>
            </a:r>
          </a:p>
        </p188:txBody>
      </p188:reply>
    </p188:replyLst>
    <p188:txBody>
      <a:bodyPr/>
      <a:lstStyle/>
      <a:p>
        <a:r>
          <a:rPr lang="en-GB"/>
          <a:t>Mandy - can I have these as drop down push buttons please so they come on screen when I press</a:t>
        </a:r>
      </a:p>
    </p188:txBody>
  </p188:cm>
</p188:cmLst>
</file>

<file path=ppt/comments/modernComment_103_4D83E7D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8CCD644-3A0A-4AAE-87FA-FC74285FCB32}" authorId="{36CF8497-ED25-DA70-D0E9-D194271967C6}" created="2024-11-13T15:36:43.31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300490199" sldId="259"/>
      <ac:spMk id="3" creationId="{0C0A546B-C634-C050-3E2A-806A720BBFC7}"/>
      <ac:txMk cp="117" len="110">
        <ac:context len="229" hash="3748713955"/>
      </ac:txMk>
    </ac:txMkLst>
    <p188:pos x="10123967" y="2597519"/>
    <p188:replyLst>
      <p188:reply id="{485977FA-9EAC-4F7A-9210-A031F3BCBCB5}" authorId="{1C5B1D4D-AB19-8578-45DB-1361C3BD0C9F}" created="2024-11-14T07:18:31.393">
        <p188:txBody>
          <a:bodyPr/>
          <a:lstStyle/>
          <a:p>
            <a:r>
              <a:rPr lang="en-GB"/>
              <a:t>Done ☺️</a:t>
            </a:r>
          </a:p>
        </p188:txBody>
      </p188:reply>
    </p188:replyLst>
    <p188:txBody>
      <a:bodyPr/>
      <a:lstStyle/>
      <a:p>
        <a:r>
          <a:rPr lang="en-GB"/>
          <a:t>Mandy - can this be on a drop down please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5D03D-CD28-DA4A-0F7B-A126F2802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1AAA10-F65A-4CDA-DDD7-10E3A6DE1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70F43-5934-7321-659C-122A5FCBA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D1433-7E27-915F-2D5B-A8E197B6C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AE4E0-1AB6-631F-FA80-C73FFB72F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34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DD1AA-2C6A-6831-0624-E84D8EB4A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EA69B3-ED83-50AC-1484-DE51A2E496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892AD-FD6E-8AF9-8E6E-2F4D23809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BBE53-AEF4-7B42-F79B-38AE4D7EB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69918-6457-3C9C-422A-8916A53D2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27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5C4AAF-8D73-6DD1-4094-C0A9D981BE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D0991A-219B-8A7F-E229-BC4174E60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7DD55-EC59-B259-BF24-DE6E05329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52B86-EAF7-8085-46D0-0AC592ED7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2FEB6-D086-975B-C436-41350930A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533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6BF2C-3983-9EE0-3772-A7D96BF3E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0CFA0-3BF1-FA3A-DD56-DE32A0C93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BF698-9C37-5DC8-3062-468C338F2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CFE4E-34C8-90C4-3865-6AF26A5A3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92AEA-E5CC-EE6A-0EF9-0AFBB23ED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502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80AF-8788-5002-9081-14FC075B0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FB8E4B-2DF9-35BD-1373-D741290F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D228A-B729-FE3E-AAEC-6C8EE3FB1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F72FF-26B2-46F7-6E9D-C726220B9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15B98-6AFA-DD0C-ADC1-E4C390481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281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797AB-5D50-9D7C-7EDD-A6F787B4C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F7A93-7BEE-D201-9D72-876F8CB0E0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48F0C-F247-D483-2766-5C3C18A228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0D3CF2-3D7F-F620-D06A-930211E48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3B1D2-804E-BC84-741B-CF58394D6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ADED80-3000-D94A-D961-ADEFBBFA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342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CF2D3-4969-94A6-6737-41D32C50C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07F8A0-E0F1-BBE6-C74A-80CE8600E1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3C8875-C18F-077C-9C22-0894A00AF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62BC8E-F154-E822-F52A-98E9DDE02F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C17043-4076-673E-0D2A-92CF8D76B7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331006-52F2-B1F4-3C7E-5772D7ED1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D6570C-3445-6730-E593-97A97FDD9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19F54B-59D8-D9EF-797E-24BB869D9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20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69BF7-ABEB-422A-99A8-7006EA191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A70E93-487F-D1A0-1327-DC44BD279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CC1D7C-A131-956C-EB1F-2EAFAF7A5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BC5C48-FA63-9A22-7C33-420517E75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760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B45459-E3CB-E585-E93D-A01CA789A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CA4F0D-131A-8985-E914-AB9A24940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E3B2FD-AC77-60CF-A2C9-A24D4F86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75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7047F-901F-47A4-247C-C4C69866B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7FE18-D062-1CB5-23C0-B374325EE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B37A62-3713-EDBC-B3C3-CBA3117E4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352BCB-743B-BBF2-942A-78DE307FF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60B084-8D20-1562-4B1C-D5BF42AC2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5A3A90-FBAF-F7A9-7AA6-699A8F696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06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DBFCB-C21A-DBDD-3543-0158CA075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643C9B-46FE-4875-0DFA-5D5682D94B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1CCDAF-BD7B-2245-5E0D-A995C277A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25292-2717-DA0A-B84B-63E5029C3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5C1C-9183-48DD-9178-E87FA38D2F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A6C7B7-8BD9-AC38-130D-05226AAC0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68D75A-C7DE-DAC2-7320-D75879897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19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F1F8EE-F1D9-9BD7-7FAF-FA7D6A4CF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D9FC1-43C8-04D8-8A21-7B4048C47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90F85-AFD1-E1AC-38B1-055D5A9270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B15C1C-9183-48DD-9178-E87FA38D2F9B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CF3D3-9DE4-3619-BEE2-159A9C0652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EEAE2-05FC-DA49-D17A-13D85760DB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61EC4D-03F4-44BE-AC38-F81E7204A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09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1_521DB4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3_4D83E7D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AB1FF3-AD30-02B6-7967-1BBA5D22C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GB" dirty="0"/>
              <a:t>Session 1: CYP VSRG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C12223-962B-5D44-5AF5-B986F1E68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en-GB" dirty="0"/>
              <a:t>26.11.24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6789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2E81DC-E132-5E74-C3A8-93145F3ED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GB" sz="5000"/>
              <a:t>Membership wheel	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252DD-F4C6-F307-F876-846A44A4E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r>
              <a:rPr lang="en-GB" sz="2200" dirty="0"/>
              <a:t>Where are you?</a:t>
            </a:r>
          </a:p>
          <a:p>
            <a:pPr marL="0" indent="0">
              <a:buNone/>
            </a:pPr>
            <a:endParaRPr lang="en-GB" sz="2200" dirty="0"/>
          </a:p>
          <a:p>
            <a:r>
              <a:rPr lang="en-GB" sz="2200" dirty="0"/>
              <a:t>Who is missing? </a:t>
            </a:r>
          </a:p>
          <a:p>
            <a:pPr marL="0" indent="0">
              <a:buNone/>
            </a:pPr>
            <a:endParaRPr lang="en-GB" sz="2200" dirty="0"/>
          </a:p>
          <a:p>
            <a:r>
              <a:rPr lang="en-GB" sz="2200" dirty="0"/>
              <a:t>Who are your competitors?</a:t>
            </a:r>
          </a:p>
          <a:p>
            <a:endParaRPr lang="en-GB" sz="2200" dirty="0"/>
          </a:p>
          <a:p>
            <a:pPr marL="0" indent="0">
              <a:buNone/>
            </a:pPr>
            <a:endParaRPr lang="en-GB" sz="2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E3D34C-EC75-4D57-1E11-8A5BA8F6CDE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6599" t="39188" r="33925" b="8213"/>
          <a:stretch/>
        </p:blipFill>
        <p:spPr>
          <a:xfrm>
            <a:off x="5327692" y="640080"/>
            <a:ext cx="5556927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048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26F986-78FE-4E4E-F02B-509910896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4100">
                <a:solidFill>
                  <a:srgbClr val="FFFFFF"/>
                </a:solidFill>
              </a:rPr>
              <a:t>Collaboration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AE83B-33C3-5504-E3DC-B18D6BF73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How do you do it?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What does it look like?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What makes it successful?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5 minutes on your table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44413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EA7E01-F8D9-CACE-5AFA-14ED309FF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Attendance at meetings	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A546B-C634-C050-3E2A-806A720BB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Who do you feel comfortable representing – your organisation, your section of the wheel, the whole of the sector?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r>
              <a:rPr lang="en-GB" dirty="0"/>
              <a:t>What’s stopping you representing VRSG at meetings? What do we need to do to help people feel more comfortable?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04901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6950BFC3-D8DA-4A85-94F7-54DA5524770B}">
      <p188:commentRel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4C3F2-8EC5-01BE-D9C1-27FA665C8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Terms of 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B63BB-A5BA-EC4D-98D1-08B527498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Need to be updated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Come up with 3 priorities for next 3 years </a:t>
            </a:r>
          </a:p>
        </p:txBody>
      </p:sp>
    </p:spTree>
    <p:extLst>
      <p:ext uri="{BB962C8B-B14F-4D97-AF65-F5344CB8AC3E}">
        <p14:creationId xmlns:p14="http://schemas.microsoft.com/office/powerpoint/2010/main" val="103487455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2C6D38-5D47-1169-5527-3F24AAD41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Next steps?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4B458-4479-9C56-CF08-FA4853A2B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8193" y="953293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Share updated version of the </a:t>
            </a:r>
            <a:r>
              <a:rPr lang="en-GB" dirty="0" err="1"/>
              <a:t>ToR</a:t>
            </a:r>
            <a:r>
              <a:rPr lang="en-GB" dirty="0"/>
              <a:t> based on today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First agenda item on future VSRG is update from any meetings people want to share – is this a good idea?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Your ideas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62809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7B594DCB0C6E4997A399265945246E" ma:contentTypeVersion="15" ma:contentTypeDescription="Create a new document." ma:contentTypeScope="" ma:versionID="9a6db7a58e89f33a5cd655fcf98703ae">
  <xsd:schema xmlns:xsd="http://www.w3.org/2001/XMLSchema" xmlns:xs="http://www.w3.org/2001/XMLSchema" xmlns:p="http://schemas.microsoft.com/office/2006/metadata/properties" xmlns:ns2="1fd6dff4-e95b-481e-8b63-dc8c7cd191de" xmlns:ns3="da0f7b01-40f6-432e-a022-1c81c586d48c" targetNamespace="http://schemas.microsoft.com/office/2006/metadata/properties" ma:root="true" ma:fieldsID="73756dcc480c7a4b10cfaf46c2853b5e" ns2:_="" ns3:_="">
    <xsd:import namespace="1fd6dff4-e95b-481e-8b63-dc8c7cd191de"/>
    <xsd:import namespace="da0f7b01-40f6-432e-a022-1c81c586d4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6dff4-e95b-481e-8b63-dc8c7cd191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2c5bd24-054e-44bf-8ba2-18ff96bcec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f7b01-40f6-432e-a022-1c81c586d48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cb3beb7-7398-4069-b2a1-c966280942d4}" ma:internalName="TaxCatchAll" ma:showField="CatchAllData" ma:web="da0f7b01-40f6-432e-a022-1c81c586d4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fd6dff4-e95b-481e-8b63-dc8c7cd191de">
      <Terms xmlns="http://schemas.microsoft.com/office/infopath/2007/PartnerControls"/>
    </lcf76f155ced4ddcb4097134ff3c332f>
    <TaxCatchAll xmlns="da0f7b01-40f6-432e-a022-1c81c586d48c" xsi:nil="true"/>
  </documentManagement>
</p:properties>
</file>

<file path=customXml/itemProps1.xml><?xml version="1.0" encoding="utf-8"?>
<ds:datastoreItem xmlns:ds="http://schemas.openxmlformats.org/officeDocument/2006/customXml" ds:itemID="{3FBCD523-DA58-40DD-B37B-4D181C5D7EEE}"/>
</file>

<file path=customXml/itemProps2.xml><?xml version="1.0" encoding="utf-8"?>
<ds:datastoreItem xmlns:ds="http://schemas.openxmlformats.org/officeDocument/2006/customXml" ds:itemID="{E031F77B-29CC-4F33-BF7E-1D53EC87AD0F}"/>
</file>

<file path=customXml/itemProps3.xml><?xml version="1.0" encoding="utf-8"?>
<ds:datastoreItem xmlns:ds="http://schemas.openxmlformats.org/officeDocument/2006/customXml" ds:itemID="{FB64E58A-4CBB-4EB7-A6A5-626E1F4804C1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144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Office Theme</vt:lpstr>
      <vt:lpstr>Session 1: CYP VSRG</vt:lpstr>
      <vt:lpstr>Membership wheel </vt:lpstr>
      <vt:lpstr>Collaboration </vt:lpstr>
      <vt:lpstr>Attendance at meetings </vt:lpstr>
      <vt:lpstr>Terms of Reference</vt:lpstr>
      <vt:lpstr>Next steps?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Lisa Handley</dc:creator>
  <cp:lastModifiedBy>Mandy Whitford</cp:lastModifiedBy>
  <cp:revision>2</cp:revision>
  <dcterms:created xsi:type="dcterms:W3CDTF">2024-11-13T14:27:49Z</dcterms:created>
  <dcterms:modified xsi:type="dcterms:W3CDTF">2024-11-14T07:22:45Z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0x0101001F7B594DCB0C6E4997A399265945246E</vt:lpwstr>
  </property>
</Properties>
</file>