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3_4D83E7D7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2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C5B1D4D-AB19-8578-45DB-1361C3BD0C9F}" name="Mandy Whitford" initials="MW" userId="S::Mandy.Whitford@family-action.org.uk::835c9afb-792a-44e7-bc24-17c989fb1c4f" providerId="AD"/>
  <p188:author id="{36CF8497-ED25-DA70-D0E9-D194271967C6}" name="Lisa Handley" initials="LH" userId="S::Lisa.Handley@family-action.org.uk::87d4642d-f71d-49f0-b1df-4af0d6f46a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A70C51-41B1-465B-A0F3-8A2ED6F000B6}" v="10" dt="2024-11-25T12:11:21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6134" autoAdjust="0"/>
  </p:normalViewPr>
  <p:slideViewPr>
    <p:cSldViewPr snapToGrid="0">
      <p:cViewPr varScale="1">
        <p:scale>
          <a:sx n="96" d="100"/>
          <a:sy n="96" d="100"/>
        </p:scale>
        <p:origin x="11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740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Witty" userId="d7ea8caa-4398-4961-890f-0c70d239c57d" providerId="ADAL" clId="{5CA70C51-41B1-465B-A0F3-8A2ED6F000B6}"/>
    <pc:docChg chg="undo custSel addSld delSld modSld">
      <pc:chgData name="Anna Witty" userId="d7ea8caa-4398-4961-890f-0c70d239c57d" providerId="ADAL" clId="{5CA70C51-41B1-465B-A0F3-8A2ED6F000B6}" dt="2024-11-25T12:14:03.165" v="280" actId="207"/>
      <pc:docMkLst>
        <pc:docMk/>
      </pc:docMkLst>
      <pc:sldChg chg="addSp delSp modSp mod">
        <pc:chgData name="Anna Witty" userId="d7ea8caa-4398-4961-890f-0c70d239c57d" providerId="ADAL" clId="{5CA70C51-41B1-465B-A0F3-8A2ED6F000B6}" dt="2024-11-25T12:14:03.165" v="280" actId="207"/>
        <pc:sldMkLst>
          <pc:docMk/>
          <pc:sldMk cId="3448401181" sldId="262"/>
        </pc:sldMkLst>
        <pc:spChg chg="mod">
          <ac:chgData name="Anna Witty" userId="d7ea8caa-4398-4961-890f-0c70d239c57d" providerId="ADAL" clId="{5CA70C51-41B1-465B-A0F3-8A2ED6F000B6}" dt="2024-11-25T12:09:13.743" v="15" actId="1076"/>
          <ac:spMkLst>
            <pc:docMk/>
            <pc:sldMk cId="3448401181" sldId="262"/>
            <ac:spMk id="2" creationId="{23A9A1E8-ECD2-376A-B70F-DB0B36B86898}"/>
          </ac:spMkLst>
        </pc:spChg>
        <pc:spChg chg="add del">
          <ac:chgData name="Anna Witty" userId="d7ea8caa-4398-4961-890f-0c70d239c57d" providerId="ADAL" clId="{5CA70C51-41B1-465B-A0F3-8A2ED6F000B6}" dt="2024-11-25T12:09:54.154" v="22" actId="478"/>
          <ac:spMkLst>
            <pc:docMk/>
            <pc:sldMk cId="3448401181" sldId="262"/>
            <ac:spMk id="3" creationId="{7C4F2DEF-64CC-6B68-712B-A13E42B9CC98}"/>
          </ac:spMkLst>
        </pc:spChg>
        <pc:spChg chg="mod topLvl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5" creationId="{DCC30A08-5D12-8E28-1A43-B65A1DFE380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3" creationId="{80800F76-391D-9AE4-3055-A6F88BE34F36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6" creationId="{D254DAA6-019D-094F-840F-518BE563184E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7" creationId="{EAD1D6C9-530F-7D22-4495-9DBB1362BB7F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8" creationId="{DA9C2E3F-EF15-1830-D2F5-0FF9E5E40D7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9" creationId="{1FCAB670-B0CC-EE82-747B-8187362CFC50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40" creationId="{6AD9DB76-42BB-08D7-DD97-F73586FF7B23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43" creationId="{82C6DB32-E6E5-653D-3535-961D1D386B74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44" creationId="{6CB0895A-AE55-EFC8-72E8-ACA21AB07E5B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45" creationId="{27262F6E-7CBE-5918-4F56-8ACA78C67E3B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46" creationId="{0ACD1C0C-5DDE-6909-4420-65E35F4E32A2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49" creationId="{210A8C96-0D7B-A8B1-A4D4-6006D8E4116E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50" creationId="{678AF35B-045A-64AB-CB33-97DB06F166FB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51" creationId="{CA99DA52-7D11-7F74-4713-107B630C7967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52" creationId="{59583D17-C6E7-4A27-3492-F636DB168173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53" creationId="{D0569B3B-3F0E-BD24-0BFC-B9BBB0F2EA0D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55" creationId="{C92CF068-540A-E0CE-D30B-BF70106A9B89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56" creationId="{38245DF1-B610-C9CC-CACD-B0A18381F25D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57" creationId="{A6762112-00CD-E956-90A7-62C1B09CEFE8}"/>
          </ac:spMkLst>
        </pc:spChg>
        <pc:spChg chg="mod">
          <ac:chgData name="Anna Witty" userId="d7ea8caa-4398-4961-890f-0c70d239c57d" providerId="ADAL" clId="{5CA70C51-41B1-465B-A0F3-8A2ED6F000B6}" dt="2024-11-25T12:12:05.324" v="235" actId="1038"/>
          <ac:spMkLst>
            <pc:docMk/>
            <pc:sldMk cId="3448401181" sldId="262"/>
            <ac:spMk id="60" creationId="{82CDE24F-9DC7-BB74-1E03-579418C47FB8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61" creationId="{A896D610-3811-ED2A-CA4F-E69376F8042D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62" creationId="{BA9126EE-19AF-3DA1-7E47-7929C08CD62A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63" creationId="{2F757332-36B2-F8BE-F5DD-E107CF223FF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192" creationId="{96C0DCCA-CD50-A028-CF93-5D146CD9E418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193" creationId="{ECEF5A74-64BA-A697-26F6-2BB2A2025744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196" creationId="{83015D36-664F-9C2D-84EB-201A619B7678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197" creationId="{67448A75-B2CB-F46E-EA98-94F141E45341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198" creationId="{4A6723EA-6107-60CF-6FBC-B1AC9A99648F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199" creationId="{4AA2996F-412F-FF2C-6945-7A3344034D8C}"/>
          </ac:spMkLst>
        </pc:spChg>
        <pc:spChg chg="mod">
          <ac:chgData name="Anna Witty" userId="d7ea8caa-4398-4961-890f-0c70d239c57d" providerId="ADAL" clId="{5CA70C51-41B1-465B-A0F3-8A2ED6F000B6}" dt="2024-11-25T12:11:40.914" v="185" actId="1036"/>
          <ac:spMkLst>
            <pc:docMk/>
            <pc:sldMk cId="3448401181" sldId="262"/>
            <ac:spMk id="200" creationId="{E84AE2EF-9C47-F480-C105-AD4E4DC82EE3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03" creationId="{64FF0B62-C1AF-26CF-727D-F65AB30AA39D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04" creationId="{5B212A07-2BF8-6CFF-C8CD-D263AE89EC6E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05" creationId="{09A854E6-7A15-932B-92B4-1E262385D8D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06" creationId="{4A93C757-F085-D9AF-94BD-B39053E28C50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07" creationId="{72ED44AC-C306-02FB-9E37-9EC4D80B5F0B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10" creationId="{7BF91CE1-0409-721E-0C20-FF33F195A4F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11" creationId="{D715BAB3-136C-39CF-A76F-AB95FE730DD4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12" creationId="{0F17A916-24F7-ED6F-071B-B218F2A4F11E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13" creationId="{D2B6BE3B-6840-5713-5A11-C993FAD79107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14" creationId="{3D489167-7AE4-1114-15C8-340B0343E65E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17" creationId="{CC1F31F7-6FF8-01B5-5DC6-35F36F855712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18" creationId="{83D6FA67-B946-65E1-0C2E-379552938A1D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19" creationId="{D69CB1D5-DBC1-8F0D-1BCE-7D308E2CB303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20" creationId="{215027E0-EA85-C353-FEA2-67C2A1AACAEE}"/>
          </ac:spMkLst>
        </pc:spChg>
        <pc:spChg chg="mod">
          <ac:chgData name="Anna Witty" userId="d7ea8caa-4398-4961-890f-0c70d239c57d" providerId="ADAL" clId="{5CA70C51-41B1-465B-A0F3-8A2ED6F000B6}" dt="2024-11-25T12:11:33.091" v="167" actId="1035"/>
          <ac:spMkLst>
            <pc:docMk/>
            <pc:sldMk cId="3448401181" sldId="262"/>
            <ac:spMk id="221" creationId="{DA441D59-47D9-A07E-7340-6E4FEB55311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24" creationId="{DE4850D5-DDB5-6EAE-0FE9-A828961CB47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25" creationId="{53907B79-5308-E819-AC77-4B56508EC0A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26" creationId="{66BA15FA-C973-2946-F46C-E69688E71BB3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27" creationId="{AFE93EA7-677F-9E13-66BC-8089933D33A1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33" creationId="{85D4D9B1-97EB-3C35-1635-2140B0253DF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34" creationId="{A57BABEC-F91C-6F47-F179-660B3E6126D4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35" creationId="{C33EBAD0-74F6-5496-887F-61AD9C6336D6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36" creationId="{39FAB734-A33B-E3D9-A9A5-FC9A6CA2C640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37" creationId="{DDBB07AC-1527-2A7C-AF3C-29B97CDFDAF6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38" creationId="{658F26A3-2E99-572B-636F-16A40A47E1D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39" creationId="{5BE8C42F-8E5C-3C67-DA3E-6B5E61539592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40" creationId="{5E3716B5-EBA7-8D5C-6B38-44D030756FA0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41" creationId="{029A5BCE-288E-49E2-652F-B29573774CF6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42" creationId="{BC20670E-0966-5D03-49D6-8F82CBB3DFB9}"/>
          </ac:spMkLst>
        </pc:spChg>
        <pc:spChg chg="add del mod">
          <ac:chgData name="Anna Witty" userId="d7ea8caa-4398-4961-890f-0c70d239c57d" providerId="ADAL" clId="{5CA70C51-41B1-465B-A0F3-8A2ED6F000B6}" dt="2024-11-25T12:09:19.681" v="16" actId="478"/>
          <ac:spMkLst>
            <pc:docMk/>
            <pc:sldMk cId="3448401181" sldId="262"/>
            <ac:spMk id="243" creationId="{00000000-0000-0000-0000-000000000000}"/>
          </ac:spMkLst>
        </pc:spChg>
        <pc:spChg chg="add mod">
          <ac:chgData name="Anna Witty" userId="d7ea8caa-4398-4961-890f-0c70d239c57d" providerId="ADAL" clId="{5CA70C51-41B1-465B-A0F3-8A2ED6F000B6}" dt="2024-11-25T12:14:03.165" v="280" actId="207"/>
          <ac:spMkLst>
            <pc:docMk/>
            <pc:sldMk cId="3448401181" sldId="262"/>
            <ac:spMk id="244" creationId="{00000000-0000-0000-0000-000000000000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45" creationId="{411B1C41-CB65-E7E7-B637-BD9AF7128CAA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46" creationId="{6ED41EB8-057B-323C-3168-C3DE863FDC1F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47" creationId="{34AF604C-9F79-4BC9-5C66-3C4C7AE19327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48" creationId="{1E6ABD7C-C157-6906-4BDA-427AF647F4DA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49" creationId="{53B8C4F0-CC84-75E4-AD57-4BCF4C18BAC3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51" creationId="{6ACDA020-1FB5-3C70-81DC-7BEC9A4EF821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52" creationId="{7E614F4D-C6A0-34C3-0EFA-1BF1D6F36B57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53" creationId="{21BD24A4-43A4-7FCC-8509-967956055FF0}"/>
          </ac:spMkLst>
        </pc:spChg>
        <pc:spChg chg="mod">
          <ac:chgData name="Anna Witty" userId="d7ea8caa-4398-4961-890f-0c70d239c57d" providerId="ADAL" clId="{5CA70C51-41B1-465B-A0F3-8A2ED6F000B6}" dt="2024-11-25T12:11:44.255" v="195" actId="1036"/>
          <ac:spMkLst>
            <pc:docMk/>
            <pc:sldMk cId="3448401181" sldId="262"/>
            <ac:spMk id="256" creationId="{A252A24B-3E65-3828-8F39-1E35B4B83AF0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57" creationId="{4E33095B-E022-3C2D-9DC6-FD9100FD426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58" creationId="{AF2D2B0A-56C2-A8F8-5212-CB9E65834898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59" creationId="{F001BAC7-84B5-36DF-FD2F-54F8F7588CDB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60" creationId="{F21D9671-505B-93E1-C965-4824BAB586D6}"/>
          </ac:spMkLst>
        </pc:spChg>
        <pc:spChg chg="mod">
          <ac:chgData name="Anna Witty" userId="d7ea8caa-4398-4961-890f-0c70d239c57d" providerId="ADAL" clId="{5CA70C51-41B1-465B-A0F3-8A2ED6F000B6}" dt="2024-11-25T12:11:58.251" v="212" actId="1037"/>
          <ac:spMkLst>
            <pc:docMk/>
            <pc:sldMk cId="3448401181" sldId="262"/>
            <ac:spMk id="262" creationId="{35A6FE1B-FD3A-7F9B-2D9B-DA214993CF5E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63" creationId="{42CFB626-EC7B-6F62-F3BA-03AF2FDB2697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64" creationId="{E1EF41D0-6023-BF74-AC6D-E1062B0234FB}"/>
          </ac:spMkLst>
        </pc:spChg>
        <pc:spChg chg="mod">
          <ac:chgData name="Anna Witty" userId="d7ea8caa-4398-4961-890f-0c70d239c57d" providerId="ADAL" clId="{5CA70C51-41B1-465B-A0F3-8A2ED6F000B6}" dt="2024-11-25T12:12:11.314" v="250" actId="1036"/>
          <ac:spMkLst>
            <pc:docMk/>
            <pc:sldMk cId="3448401181" sldId="262"/>
            <ac:spMk id="269" creationId="{76A4863E-A564-2796-B646-CD7C1543715A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70" creationId="{328A411D-BA16-655F-998E-5C510E529681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71" creationId="{37168D3F-9ED7-7857-CE19-E4502EC61F4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72" creationId="{EFD7E4D9-7F6E-7609-EE0C-9EF9E545425A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73" creationId="{2D820817-4CC2-4B92-F352-930B7FBC0597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74" creationId="{AB9565EF-5242-5DF3-AFF2-9ADB07DC84A4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75" creationId="{D2E0B29E-B472-37D8-BEA4-E1B36181728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76" creationId="{0D577470-729A-96F1-D9E2-F8CE80BC4E2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77" creationId="{CA04D554-251A-39FC-5693-B580E63F5EFF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80" creationId="{CF1F422E-1009-AD9D-3FDA-BA5B4B8C9B4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81" creationId="{6195982C-65CB-6DEE-E095-8151F601E7B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82" creationId="{24CA43C8-ECB9-DB1D-9AEE-BB12F1F59CE3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83" creationId="{E7AB3EAD-74A1-C7C4-FB35-2C623B768AA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84" creationId="{6F70BB64-2479-7434-A2E5-39E6C8D6B839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88" creationId="{4349A174-4128-0A17-0C41-D82B98019544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89" creationId="{553940A9-0315-EF28-2987-245F736CC569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90" creationId="{A2CE9C9B-372F-3A96-5958-79F818A34127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91" creationId="{E1E5BB60-6E11-0E7C-BE59-E4164B09F733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92" creationId="{D8B9F074-875D-5258-E65C-76493E46D042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93" creationId="{8B08C646-673C-9BF7-4073-9B1A73702BC6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94" creationId="{2C3DC835-3FBC-3E5E-E555-3BE1BCF93A4B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97" creationId="{7C30A0AD-3917-ED77-2ACC-3B0A02337FAF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98" creationId="{135FB20B-A386-65D5-666B-576B79EE4771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299" creationId="{BBDB3F8B-9342-AA49-1D63-7DD187908558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00" creationId="{DC0537E6-9173-4308-2FB7-97500AE3EA73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01" creationId="{A0DEBEC0-1AB5-DC3C-33DD-C23E6EBD6862}"/>
          </ac:spMkLst>
        </pc:spChg>
        <pc:spChg chg="mod">
          <ac:chgData name="Anna Witty" userId="d7ea8caa-4398-4961-890f-0c70d239c57d" providerId="ADAL" clId="{5CA70C51-41B1-465B-A0F3-8A2ED6F000B6}" dt="2024-11-25T12:12:21.044" v="278" actId="1036"/>
          <ac:spMkLst>
            <pc:docMk/>
            <pc:sldMk cId="3448401181" sldId="262"/>
            <ac:spMk id="304" creationId="{2A992087-17E8-3DDD-DE68-31967F2233EA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05" creationId="{44DC2935-DD93-F8FB-B8C7-26AEA55FD28F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06" creationId="{980C3C7E-64FB-E264-C2F5-20F20054E9D3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07" creationId="{E11F5FFD-D50B-B0A6-B2E6-CD587B223B66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08" creationId="{D201E1A9-739E-67B7-4C10-86743E023D17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12" creationId="{6A7CEBD8-9BD5-1D0E-B5DC-52A0E3DDA2C2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13" creationId="{D862832F-9CC0-CABB-A48C-BC2F01AF4BAB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14" creationId="{B22A7FE0-AA56-D4BF-67E2-8CCCD09A81D6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15" creationId="{AC130C6B-6096-F0A8-1B76-5145247CB62B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16" creationId="{8855E25D-47C0-36FB-D2F1-AF4F830A2A21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17" creationId="{2AD1A8FD-9C77-F182-2754-F4331A78567D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18" creationId="{B7E4D306-6EB1-E97B-56F4-F3E1B1683E61}"/>
          </ac:spMkLst>
        </pc:spChg>
        <pc:spChg chg="mod">
          <ac:chgData name="Anna Witty" userId="d7ea8caa-4398-4961-890f-0c70d239c57d" providerId="ADAL" clId="{5CA70C51-41B1-465B-A0F3-8A2ED6F000B6}" dt="2024-11-25T12:12:16.418" v="267" actId="1035"/>
          <ac:spMkLst>
            <pc:docMk/>
            <pc:sldMk cId="3448401181" sldId="262"/>
            <ac:spMk id="321" creationId="{65E1F732-B86B-3B7F-A261-675B3C3DB336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22" creationId="{757F337E-CBA1-515B-6433-104C1E123DE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23" creationId="{6F27E44D-6F16-E573-687C-88EFD87F4DC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24" creationId="{A499535A-41E7-1243-C141-07D75C3F779E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25" creationId="{1DFDB639-EA7A-763E-1F54-8B25A9A613DF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31" creationId="{9E0523F4-838D-79E7-4146-13BF16494CE3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32" creationId="{DF36ABDC-3D59-FD95-8C90-2BBBC639172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33" creationId="{396756F9-5BC0-C317-D5E0-230BCD5CF2C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34" creationId="{83D18296-8D5D-3EA1-2AA8-244141FB713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35" creationId="{B2155115-914C-B132-1C48-3F1634C9DB61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36" creationId="{4225FB1C-8D72-11E8-674F-4E7FC5D0FED5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37" creationId="{271B464A-97BB-4029-80BC-4D99A18DFC1F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38" creationId="{D50303A1-9219-E047-6654-75A2FE7E5360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39" creationId="{864E7560-DF5B-9888-5184-F7E2A52EEA4B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40" creationId="{B5B188FD-541B-23CC-A8F1-E892FC34D179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41" creationId="{AC845405-EA9A-1232-4FEB-06B94C58D371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47" creationId="{0398B2B9-871F-E809-BC3C-669251E4AEE1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48" creationId="{98497A37-F1D0-373A-3CF5-12023D317998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49" creationId="{53F4DF53-4E00-203B-AA1A-0F56464E45C0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50" creationId="{928B3EB2-EC31-A5BA-D907-08505E06938D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51" creationId="{F9F1F0FC-B604-7F57-D0AE-04573411F912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52" creationId="{E86F8A74-76E8-6742-565A-B23D1EBDD48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53" creationId="{C1061AB3-0633-5F58-68DF-335EC088A090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54" creationId="{6F7382A7-8D5F-F1B0-08B6-2AB460F90B8D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55" creationId="{CACB9E17-0666-58C1-057F-86E120681969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56" creationId="{32A9B6B3-7AF4-C751-1746-095BA4E6C55D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57" creationId="{2D6A2CD9-FFC0-0AA2-7E1C-9C8A1B0363E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63" creationId="{DA5E4D4D-80FE-B1E9-4C45-2E43A875DCA0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64" creationId="{60918F2B-131F-24C2-AAED-60525C5D0A3E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65" creationId="{6A44321C-94DF-1ECF-3706-8F2A60FBAEA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66" creationId="{7D32E9FF-8D10-E9AF-12B0-7F450C6D619E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67" creationId="{D8493E3E-E1F9-F2C3-AE61-7A3555F3727C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68" creationId="{7F74476D-771D-929C-1C31-AA9406B3E38D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69" creationId="{7367CA3D-BBAD-A6AF-93F2-B4102254BFA9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70" creationId="{FFD6D593-7D16-5E05-F773-7138046FE2B1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71" creationId="{E98086F5-D69C-2015-F2C6-571DC32C6B56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72" creationId="{DF6CD9C6-0181-6A18-79AA-2021E2E11049}"/>
          </ac:spMkLst>
        </pc:spChg>
        <pc:spChg chg="mod">
          <ac:chgData name="Anna Witty" userId="d7ea8caa-4398-4961-890f-0c70d239c57d" providerId="ADAL" clId="{5CA70C51-41B1-465B-A0F3-8A2ED6F000B6}" dt="2024-11-25T12:11:21.101" v="150" actId="165"/>
          <ac:spMkLst>
            <pc:docMk/>
            <pc:sldMk cId="3448401181" sldId="262"/>
            <ac:spMk id="373" creationId="{F9FADDDB-5BBB-7548-32DE-7994E35EFA6C}"/>
          </ac:spMkLst>
        </pc:spChg>
        <pc:grpChg chg="add del mod">
          <ac:chgData name="Anna Witty" userId="d7ea8caa-4398-4961-890f-0c70d239c57d" providerId="ADAL" clId="{5CA70C51-41B1-465B-A0F3-8A2ED6F000B6}" dt="2024-11-25T12:10:13.949" v="25" actId="165"/>
          <ac:grpSpMkLst>
            <pc:docMk/>
            <pc:sldMk cId="3448401181" sldId="262"/>
            <ac:grpSpMk id="4" creationId="{EED6D889-3085-AF31-E5FB-5CA4995BEA11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6" creationId="{C23C032B-9AE5-CA8A-2182-0C346B646AA9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7" creationId="{319DFD08-C023-0EC8-73F2-1ABE51D3C3D4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9" creationId="{105D2575-1B64-5600-7681-001F2E752648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11" creationId="{1DFD8D1C-A985-795C-730B-F7E55C65FA26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13" creationId="{99A46AA3-E925-A11D-B1D6-5E2322363282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14" creationId="{D312D7F9-3AB7-2821-921C-2F6448137D78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15" creationId="{13233664-C92C-F82C-2F8B-C4C9AD3CF4A2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16" creationId="{AC701847-E2FF-7E67-4B39-C4E4DAB41DEF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17" creationId="{EF36B469-FC0C-39A0-D77E-E64D8FD41AAF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18" creationId="{E25C5EA9-250F-BD4C-F3B2-CCF3B4104561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19" creationId="{C7136039-46EA-5B05-FCE4-6C94A9D18198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0" creationId="{4FE9EDF6-441B-1B69-AB11-B3D01D4DB132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1" creationId="{53365742-3270-4710-40C0-3D1BFE482C6E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2" creationId="{677D10CC-3AFE-7E95-7407-EE1EDF6270C7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3" creationId="{653F3B27-E375-B441-7C28-EED412D34267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4" creationId="{9AB37800-F198-5543-06F0-3A1592C8BE25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5" creationId="{944E95C1-726A-63C7-12CD-1FDC1102AE1D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6" creationId="{51A3C3A8-F505-795D-2E4B-E91AD9E32405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7" creationId="{BD554CED-8ACA-66C9-9CAA-DE0CAAA855EC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8" creationId="{F85A39F6-A62B-E4FC-C369-C810FF7111A1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9" creationId="{4C3726FB-9AA1-1C0C-E46F-9717D652111B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0" creationId="{2D2C8E22-8568-6016-E99C-EECEE092B45A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1" creationId="{DC7DD475-B194-72B7-E603-93F53F5F398C}"/>
          </ac:grpSpMkLst>
        </pc:grpChg>
        <pc:grpChg chg="mod topLvl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2" creationId="{74F74868-AA99-A53C-376E-2B18A87E3A27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4" creationId="{A850F230-2291-E314-CE5F-2EF2870E8A6A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5" creationId="{2B9D9FCC-5531-9786-9FE4-29B7F69C4CD9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41" creationId="{DE0FF69A-65A6-AE28-BB14-4CC6D362F89A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42" creationId="{53BC7F1C-F7C1-6A51-5516-F63326E96A51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47" creationId="{561B3B36-DD8B-AF36-D2ED-0988C746FB65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48" creationId="{64525C78-64EC-CB26-FC4A-A1281E1334A1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54" creationId="{E1581267-B384-8C92-BEB9-D782121E68E5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58" creationId="{E0586C7A-3556-95B1-B2C4-525AE397D774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59" creationId="{FEA28559-7D9D-EF63-CC36-A330D92E6C11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194" creationId="{F800F2D4-B279-90A5-17FA-AC0C1DADB723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195" creationId="{98272420-715E-FBF5-F287-E22A345D3C0D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01" creationId="{264F1A1A-AF0B-7A59-4FC1-6FAE7B985949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02" creationId="{6F52096C-BC22-1DC3-020F-36D02E761302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08" creationId="{1A0BBFB4-EDBA-8EFF-46A5-C39824901A73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09" creationId="{A1EF6DB3-FCAD-E616-CB59-86830FA6C85F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15" creationId="{C4F1BB7D-F417-B637-586C-5C36DF77867D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16" creationId="{C3E63607-7646-9850-8C77-06C1FE378B65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22" creationId="{4A1A7AFF-37F1-8BE0-B84A-940E6215D22C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23" creationId="{9796173D-F589-F468-DBCB-38F703CDE53D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28" creationId="{258AF3E0-010C-CEE8-454B-084D1843E162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29" creationId="{F281435D-3F9B-FF95-AD2E-5F647FEEAF4B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30" creationId="{DF5191A2-5C1E-EE33-C108-9F44C57FB1A4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31" creationId="{869BC6FC-EE2E-7BFE-3C11-0249A51F1984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32" creationId="{CD2D2763-3063-A868-A5E9-90AD52ADF97F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50" creationId="{2D61904A-8855-4B78-1ECF-CF2724CC0346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54" creationId="{5BE0CBA0-5403-0888-06B8-4833381394EF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55" creationId="{FC2602D2-78ED-78BE-5180-C25B11AD671C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61" creationId="{5A3DA9E3-ED71-CA09-911D-78EC7655712D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65" creationId="{21118BDA-A0E7-D936-224F-70BF2CC39A01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66" creationId="{AA0FEF03-86BA-B22D-A2A8-7AA75087A58D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67" creationId="{9F353950-BB9B-28EB-C8DF-253EDD954FCF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68" creationId="{85B1C24D-BE2C-10BE-0B37-C07AD1086A87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78" creationId="{0E145A9B-61FD-DB45-CDF3-833666548D38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79" creationId="{B23EFC63-6B20-AEBC-3ADA-AADA1B835704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85" creationId="{6F0CB41A-B1A9-533D-B98B-C2C3FBC30562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86" creationId="{5F31ADD9-8404-3706-E411-232A421FC92B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87" creationId="{2D2D1421-6F38-2A76-4C61-124639B85A99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95" creationId="{B9413776-0CF4-D4EF-736D-2D1CFB44C13C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296" creationId="{B6B0B77B-1409-5D4D-5C96-3ACF7DC5AC7F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02" creationId="{4C46B10C-8F76-F8D3-D8FB-4E1FA8F008B8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03" creationId="{DDBDA252-C22D-7969-1D64-11D5F638AD95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09" creationId="{4E0821E4-EC6C-945C-1663-47A4F6FD15F0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10" creationId="{DEF8F03E-10C7-4616-A62C-58C79F9EF681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11" creationId="{5B362690-9225-6F15-5211-8D35FFE6EEA7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19" creationId="{98ADD92A-929F-FCD1-63EA-6072F8D2D8DA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20" creationId="{A5E92957-C7F1-DEB0-4C1D-9BBC76121B9E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26" creationId="{68EF8F8E-7116-1AC4-0F91-395F7A93732C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27" creationId="{B4402B56-0621-A4CA-5367-A2DCCB4443CF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28" creationId="{6B2E211D-5479-0606-FC2C-4E272273F632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29" creationId="{3E74D2E3-8DB5-84A9-5B41-046F169FF077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30" creationId="{60E5D7FE-179C-3390-CBD0-D79B423BFF29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42" creationId="{3020519B-67C4-0E8D-3291-F9C91B782E8B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43" creationId="{23E4F2E7-4E63-28C1-F79C-95E01F409A73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44" creationId="{B4D0E79C-66A3-FD2D-8A40-4E171ABD5A35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45" creationId="{7888B2DC-968A-B38F-9EDD-EC7D00C976D4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46" creationId="{466152B7-AEB8-3B8F-364D-52150AF25ADD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58" creationId="{DD3284CB-FC3A-0890-FBE9-78A333101BBB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59" creationId="{F13D7EB0-7A6C-9F3B-1C86-404D50F5D708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60" creationId="{6591E9B6-CF83-9123-F69B-0ABC149198E3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61" creationId="{6833BCA5-592A-F083-1312-EA4B8FB9CB6E}"/>
          </ac:grpSpMkLst>
        </pc:grpChg>
        <pc:grpChg chg="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62" creationId="{9CE5B7C4-CB72-D69E-A822-3FD1980A1549}"/>
          </ac:grpSpMkLst>
        </pc:grpChg>
        <pc:grpChg chg="add del mod">
          <ac:chgData name="Anna Witty" userId="d7ea8caa-4398-4961-890f-0c70d239c57d" providerId="ADAL" clId="{5CA70C51-41B1-465B-A0F3-8A2ED6F000B6}" dt="2024-11-25T12:11:21.101" v="150" actId="165"/>
          <ac:grpSpMkLst>
            <pc:docMk/>
            <pc:sldMk cId="3448401181" sldId="262"/>
            <ac:grpSpMk id="374" creationId="{184D7817-42F5-F58D-A63B-D6A4AB419F46}"/>
          </ac:grpSpMkLst>
        </pc:grpChg>
      </pc:sldChg>
      <pc:sldChg chg="addSp delSp modSp add del mod">
        <pc:chgData name="Anna Witty" userId="d7ea8caa-4398-4961-890f-0c70d239c57d" providerId="ADAL" clId="{5CA70C51-41B1-465B-A0F3-8A2ED6F000B6}" dt="2024-11-25T12:12:34.058" v="279" actId="47"/>
        <pc:sldMkLst>
          <pc:docMk/>
          <pc:sldMk cId="0" sldId="263"/>
        </pc:sldMkLst>
        <pc:spChg chg="mod">
          <ac:chgData name="Anna Witty" userId="d7ea8caa-4398-4961-890f-0c70d239c57d" providerId="ADAL" clId="{5CA70C51-41B1-465B-A0F3-8A2ED6F000B6}" dt="2024-11-25T12:09:46.951" v="20" actId="164"/>
          <ac:spMkLst>
            <pc:docMk/>
            <pc:sldMk cId="0" sldId="263"/>
            <ac:spMk id="6" creationId="{00000000-0000-0000-0000-000000000000}"/>
          </ac:spMkLst>
        </pc:spChg>
        <pc:spChg chg="del">
          <ac:chgData name="Anna Witty" userId="d7ea8caa-4398-4961-890f-0c70d239c57d" providerId="ADAL" clId="{5CA70C51-41B1-465B-A0F3-8A2ED6F000B6}" dt="2024-11-25T12:08:12.116" v="5" actId="478"/>
          <ac:spMkLst>
            <pc:docMk/>
            <pc:sldMk cId="0" sldId="263"/>
            <ac:spMk id="242" creationId="{00000000-0000-0000-0000-000000000000}"/>
          </ac:spMkLst>
        </pc:spChg>
        <pc:spChg chg="del">
          <ac:chgData name="Anna Witty" userId="d7ea8caa-4398-4961-890f-0c70d239c57d" providerId="ADAL" clId="{5CA70C51-41B1-465B-A0F3-8A2ED6F000B6}" dt="2024-11-25T12:08:31.937" v="8" actId="21"/>
          <ac:spMkLst>
            <pc:docMk/>
            <pc:sldMk cId="0" sldId="263"/>
            <ac:spMk id="243" creationId="{00000000-0000-0000-0000-000000000000}"/>
          </ac:spMkLst>
        </pc:spChg>
        <pc:spChg chg="del">
          <ac:chgData name="Anna Witty" userId="d7ea8caa-4398-4961-890f-0c70d239c57d" providerId="ADAL" clId="{5CA70C51-41B1-465B-A0F3-8A2ED6F000B6}" dt="2024-11-25T12:09:28.738" v="17" actId="21"/>
          <ac:spMkLst>
            <pc:docMk/>
            <pc:sldMk cId="0" sldId="263"/>
            <ac:spMk id="244" creationId="{00000000-0000-0000-0000-000000000000}"/>
          </ac:spMkLst>
        </pc:spChg>
        <pc:spChg chg="del">
          <ac:chgData name="Anna Witty" userId="d7ea8caa-4398-4961-890f-0c70d239c57d" providerId="ADAL" clId="{5CA70C51-41B1-465B-A0F3-8A2ED6F000B6}" dt="2024-11-25T12:08:13.570" v="6" actId="478"/>
          <ac:spMkLst>
            <pc:docMk/>
            <pc:sldMk cId="0" sldId="263"/>
            <ac:spMk id="245" creationId="{00000000-0000-0000-0000-000000000000}"/>
          </ac:spMkLst>
        </pc:spChg>
        <pc:spChg chg="del">
          <ac:chgData name="Anna Witty" userId="d7ea8caa-4398-4961-890f-0c70d239c57d" providerId="ADAL" clId="{5CA70C51-41B1-465B-A0F3-8A2ED6F000B6}" dt="2024-11-25T12:08:15.952" v="7" actId="478"/>
          <ac:spMkLst>
            <pc:docMk/>
            <pc:sldMk cId="0" sldId="263"/>
            <ac:spMk id="246" creationId="{00000000-0000-0000-0000-000000000000}"/>
          </ac:spMkLst>
        </pc:spChg>
        <pc:grpChg chg="del">
          <ac:chgData name="Anna Witty" userId="d7ea8caa-4398-4961-890f-0c70d239c57d" providerId="ADAL" clId="{5CA70C51-41B1-465B-A0F3-8A2ED6F000B6}" dt="2024-11-25T12:08:15.952" v="7" actId="478"/>
          <ac:grpSpMkLst>
            <pc:docMk/>
            <pc:sldMk cId="0" sldId="263"/>
            <ac:grpSpMk id="2" creationId="{00000000-0000-0000-0000-000000000000}"/>
          </ac:grpSpMkLst>
        </pc:grpChg>
        <pc:grpChg chg="del">
          <ac:chgData name="Anna Witty" userId="d7ea8caa-4398-4961-890f-0c70d239c57d" providerId="ADAL" clId="{5CA70C51-41B1-465B-A0F3-8A2ED6F000B6}" dt="2024-11-25T12:08:15.952" v="7" actId="478"/>
          <ac:grpSpMkLst>
            <pc:docMk/>
            <pc:sldMk cId="0" sldId="263"/>
            <ac:grpSpMk id="4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7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24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41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58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66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77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85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93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104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112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126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131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139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144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165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173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181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189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197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205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213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218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226" creationId="{00000000-0000-0000-0000-000000000000}"/>
          </ac:grpSpMkLst>
        </pc:grpChg>
        <pc:grpChg chg="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234" creationId="{00000000-0000-0000-0000-000000000000}"/>
          </ac:grpSpMkLst>
        </pc:grpChg>
        <pc:grpChg chg="add mod">
          <ac:chgData name="Anna Witty" userId="d7ea8caa-4398-4961-890f-0c70d239c57d" providerId="ADAL" clId="{5CA70C51-41B1-465B-A0F3-8A2ED6F000B6}" dt="2024-11-25T12:09:46.951" v="20" actId="164"/>
          <ac:grpSpMkLst>
            <pc:docMk/>
            <pc:sldMk cId="0" sldId="263"/>
            <ac:grpSpMk id="247" creationId="{6663E821-4B84-5E93-C323-19AEAC60A849}"/>
          </ac:grpSpMkLst>
        </pc:grpChg>
      </pc:sldChg>
    </pc:docChg>
  </pc:docChgLst>
</pc:chgInfo>
</file>

<file path=ppt/comments/modernComment_103_4D83E7D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83E96DD-71F2-4261-8427-50355D766154}" authorId="{36CF8497-ED25-DA70-D0E9-D194271967C6}" created="2024-11-13T15:33:53.98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300490199" sldId="259"/>
      <ac:spMk id="3" creationId="{0C0A546B-C634-C050-3E2A-806A720BBFC7}"/>
      <ac:txMk cp="0" len="152">
        <ac:context len="153" hash="2844251569"/>
      </ac:txMk>
    </ac:txMkLst>
    <p188:pos x="9231775" y="315691"/>
    <p188:replyLst>
      <p188:reply id="{3D0A1635-4007-4A3B-B9AA-2F783F732874}" authorId="{1C5B1D4D-AB19-8578-45DB-1361C3BD0C9F}" created="2024-11-14T07:25:35.908">
        <p188:txBody>
          <a:bodyPr/>
          <a:lstStyle/>
          <a:p>
            <a:r>
              <a:rPr lang="en-GB"/>
              <a:t>Done ☺️</a:t>
            </a:r>
          </a:p>
        </p188:txBody>
      </p188:reply>
    </p188:replyLst>
    <p188:txBody>
      <a:bodyPr/>
      <a:lstStyle/>
      <a:p>
        <a:r>
          <a:rPr lang="en-GB"/>
          <a:t>Mandy can you have these as push options please so I can choose when they drop down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A7A98-6486-4859-9658-9E9A1D394816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681DA-8CAA-40CE-AEC6-43C522B02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94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Remember to pull out impact and measuring need – how is that contributing to our collective voice?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9681DA-8CAA-40CE-AEC6-43C522B02A1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010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5D03D-CD28-DA4A-0F7B-A126F2802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1AAA10-F65A-4CDA-DDD7-10E3A6DE1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70F43-5934-7321-659C-122A5FCBA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D1433-7E27-915F-2D5B-A8E197B6C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AE4E0-1AB6-631F-FA80-C73FFB72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34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DD1AA-2C6A-6831-0624-E84D8EB4A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EA69B3-ED83-50AC-1484-DE51A2E49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892AD-FD6E-8AF9-8E6E-2F4D2380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BBE53-AEF4-7B42-F79B-38AE4D7E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69918-6457-3C9C-422A-8916A53D2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27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5C4AAF-8D73-6DD1-4094-C0A9D981BE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D0991A-219B-8A7F-E229-BC4174E60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7DD55-EC59-B259-BF24-DE6E05329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52B86-EAF7-8085-46D0-0AC592ED7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2FEB6-D086-975B-C436-41350930A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53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BF2C-3983-9EE0-3772-A7D96BF3E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0CFA0-3BF1-FA3A-DD56-DE32A0C93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BF698-9C37-5DC8-3062-468C338F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CFE4E-34C8-90C4-3865-6AF26A5A3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92AEA-E5CC-EE6A-0EF9-0AFBB23ED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50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80AF-8788-5002-9081-14FC075B0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B8E4B-2DF9-35BD-1373-D741290F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D228A-B729-FE3E-AAEC-6C8EE3FB1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F72FF-26B2-46F7-6E9D-C726220B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15B98-6AFA-DD0C-ADC1-E4C390481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28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797AB-5D50-9D7C-7EDD-A6F787B4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F7A93-7BEE-D201-9D72-876F8CB0E0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48F0C-F247-D483-2766-5C3C18A22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D3CF2-3D7F-F620-D06A-930211E4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3B1D2-804E-BC84-741B-CF58394D6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ADED80-3000-D94A-D961-ADEFBBFA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34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CF2D3-4969-94A6-6737-41D32C50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07F8A0-E0F1-BBE6-C74A-80CE8600E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C8875-C18F-077C-9C22-0894A00AF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62BC8E-F154-E822-F52A-98E9DDE02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C17043-4076-673E-0D2A-92CF8D76B7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331006-52F2-B1F4-3C7E-5772D7ED1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D6570C-3445-6730-E593-97A97FDD9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19F54B-59D8-D9EF-797E-24BB869D9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2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9BF7-ABEB-422A-99A8-7006EA191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A70E93-487F-D1A0-1327-DC44BD279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CC1D7C-A131-956C-EB1F-2EAFAF7A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BC5C48-FA63-9A22-7C33-420517E75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76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B45459-E3CB-E585-E93D-A01CA789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CA4F0D-131A-8985-E914-AB9A2494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E3B2FD-AC77-60CF-A2C9-A24D4F86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75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7047F-901F-47A4-247C-C4C69866B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7FE18-D062-1CB5-23C0-B374325EE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B37A62-3713-EDBC-B3C3-CBA3117E4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52BCB-743B-BBF2-942A-78DE307FF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60B084-8D20-1562-4B1C-D5BF42AC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A3A90-FBAF-F7A9-7AA6-699A8F69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06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DBFCB-C21A-DBDD-3543-0158CA075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43C9B-46FE-4875-0DFA-5D5682D94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1CCDAF-BD7B-2245-5E0D-A995C277A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25292-2717-DA0A-B84B-63E5029C3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6C7B7-8BD9-AC38-130D-05226AAC0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8D75A-C7DE-DAC2-7320-D75879897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19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F1F8EE-F1D9-9BD7-7FAF-FA7D6A4CF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D9FC1-43C8-04D8-8A21-7B4048C47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90F85-AFD1-E1AC-38B1-055D5A927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B15C1C-9183-48DD-9178-E87FA38D2F9B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CF3D3-9DE4-3619-BEE2-159A9C0652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EEAE2-05FC-DA49-D17A-13D85760DB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09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3_4D83E7D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AB1FF3-AD30-02B6-7967-1BBA5D22C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GB" dirty="0"/>
              <a:t>Session 2: Funding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12223-962B-5D44-5AF5-B986F1E68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GB" dirty="0"/>
              <a:t>26.11.24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6789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2E81DC-E132-5E74-C3A8-93145F3ED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What works well?	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252DD-F4C6-F307-F876-846A44A4E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works well for your organisation in terms of funding?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Work on tables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0489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26F986-78FE-4E4E-F02B-509910896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 What are the challenges?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AE83B-33C3-5504-E3DC-B18D6BF73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/>
              <a:t>What are the challenges for your organisation in terms of funding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5 minutes on your table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44413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A7E01-F8D9-CACE-5AFA-14ED309FF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2400">
                <a:solidFill>
                  <a:srgbClr val="FFFFFF"/>
                </a:solidFill>
              </a:rPr>
              <a:t>How can we work better together to improve funding/sustainability across the sector?	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A546B-C634-C050-3E2A-806A720BB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Is there a role for VRSG in this? Example of Cumbria Youth Partnership Programme, funded by National Lottery.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Who are your competitors and who aren’t?</a:t>
            </a:r>
          </a:p>
        </p:txBody>
      </p:sp>
    </p:spTree>
    <p:extLst>
      <p:ext uri="{BB962C8B-B14F-4D97-AF65-F5344CB8AC3E}">
        <p14:creationId xmlns:p14="http://schemas.microsoft.com/office/powerpoint/2010/main" val="13004901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6950BFC3-D8DA-4A85-94F7-54DA5524770B}">
      <p188:commentRel xmlns:p188="http://schemas.microsoft.com/office/powerpoint/2018/8/main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9A1E8-ECD2-376A-B70F-DB0B36B86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289" y="433234"/>
            <a:ext cx="3288818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Strengthening Communities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TextBox 244"/>
          <p:cNvSpPr txBox="1"/>
          <p:nvPr/>
        </p:nvSpPr>
        <p:spPr>
          <a:xfrm>
            <a:off x="3135673" y="71285"/>
            <a:ext cx="2343234" cy="6320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200"/>
              </a:lnSpc>
            </a:pPr>
            <a:r>
              <a:rPr lang="en-US" sz="1571" b="1" dirty="0">
                <a:latin typeface="Poppins Bold"/>
                <a:ea typeface="Poppins Bold"/>
                <a:cs typeface="Poppins Bold"/>
                <a:sym typeface="Poppins Bold"/>
              </a:rPr>
              <a:t>29 Projects Funded</a:t>
            </a:r>
          </a:p>
          <a:p>
            <a:pPr>
              <a:lnSpc>
                <a:spcPts val="1392"/>
              </a:lnSpc>
            </a:pPr>
            <a:r>
              <a:rPr lang="en-US" sz="994" b="1" dirty="0">
                <a:solidFill>
                  <a:srgbClr val="5E17EB"/>
                </a:solidFill>
                <a:latin typeface="Poppins Bold"/>
                <a:ea typeface="Poppins Bold"/>
                <a:cs typeface="Poppins Bold"/>
                <a:sym typeface="Poppins Bold"/>
              </a:rPr>
              <a:t>15 - Cumbria Youth Partnership</a:t>
            </a:r>
          </a:p>
          <a:p>
            <a:pPr>
              <a:lnSpc>
                <a:spcPts val="1392"/>
              </a:lnSpc>
            </a:pPr>
            <a:r>
              <a:rPr lang="en-US" sz="994" b="1" dirty="0">
                <a:solidFill>
                  <a:srgbClr val="38B6FF"/>
                </a:solidFill>
                <a:latin typeface="Poppins Bold"/>
                <a:ea typeface="Poppins Bold"/>
                <a:cs typeface="Poppins Bold"/>
                <a:sym typeface="Poppins Bold"/>
              </a:rPr>
              <a:t>14 - Break the Mould</a:t>
            </a: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DCC30A08-5D12-8E28-1A43-B65A1DFE380C}"/>
              </a:ext>
            </a:extLst>
          </p:cNvPr>
          <p:cNvSpPr/>
          <p:nvPr/>
        </p:nvSpPr>
        <p:spPr>
          <a:xfrm>
            <a:off x="5606235" y="714424"/>
            <a:ext cx="4264791" cy="4793209"/>
          </a:xfrm>
          <a:custGeom>
            <a:avLst/>
            <a:gdLst/>
            <a:ahLst/>
            <a:cxnLst/>
            <a:rect l="l" t="t" r="r" b="b"/>
            <a:pathLst>
              <a:path w="4783234" h="6016891">
                <a:moveTo>
                  <a:pt x="0" y="0"/>
                </a:moveTo>
                <a:lnTo>
                  <a:pt x="4783234" y="0"/>
                </a:lnTo>
                <a:lnTo>
                  <a:pt x="4783234" y="6016891"/>
                </a:lnTo>
                <a:lnTo>
                  <a:pt x="0" y="601689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6937" b="-5516"/>
            </a:stretch>
          </a:blipFill>
        </p:spPr>
        <p:txBody>
          <a:bodyPr/>
          <a:lstStyle/>
          <a:p>
            <a:endParaRPr lang="en-GB" sz="1154"/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C23C032B-9AE5-CA8A-2182-0C346B646AA9}"/>
              </a:ext>
            </a:extLst>
          </p:cNvPr>
          <p:cNvGrpSpPr/>
          <p:nvPr/>
        </p:nvGrpSpPr>
        <p:grpSpPr>
          <a:xfrm>
            <a:off x="5227751" y="5930846"/>
            <a:ext cx="1353826" cy="327740"/>
            <a:chOff x="0" y="-47625"/>
            <a:chExt cx="2024536" cy="548548"/>
          </a:xfrm>
        </p:grpSpPr>
        <p:grpSp>
          <p:nvGrpSpPr>
            <p:cNvPr id="358" name="Group 8">
              <a:extLst>
                <a:ext uri="{FF2B5EF4-FFF2-40B4-BE49-F238E27FC236}">
                  <a16:creationId xmlns:a16="http://schemas.microsoft.com/office/drawing/2014/main" id="{DD3284CB-FC3A-0890-FBE9-78A333101BBB}"/>
                </a:ext>
              </a:extLst>
            </p:cNvPr>
            <p:cNvGrpSpPr/>
            <p:nvPr/>
          </p:nvGrpSpPr>
          <p:grpSpPr>
            <a:xfrm rot="5400000">
              <a:off x="1420551" y="276233"/>
              <a:ext cx="218136" cy="231243"/>
              <a:chOff x="0" y="0"/>
              <a:chExt cx="614474" cy="651394"/>
            </a:xfrm>
          </p:grpSpPr>
          <p:sp>
            <p:nvSpPr>
              <p:cNvPr id="372" name="Freeform 9">
                <a:extLst>
                  <a:ext uri="{FF2B5EF4-FFF2-40B4-BE49-F238E27FC236}">
                    <a16:creationId xmlns:a16="http://schemas.microsoft.com/office/drawing/2014/main" id="{DF6CD9C6-0181-6A18-79AA-2021E2E11049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009640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73" name="TextBox 10">
                <a:extLst>
                  <a:ext uri="{FF2B5EF4-FFF2-40B4-BE49-F238E27FC236}">
                    <a16:creationId xmlns:a16="http://schemas.microsoft.com/office/drawing/2014/main" id="{F9FADDDB-5BBB-7548-32DE-7994E35EFA6C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59" name="Group 11">
              <a:extLst>
                <a:ext uri="{FF2B5EF4-FFF2-40B4-BE49-F238E27FC236}">
                  <a16:creationId xmlns:a16="http://schemas.microsoft.com/office/drawing/2014/main" id="{F13D7EB0-7A6C-9F3B-1C86-404D50F5D708}"/>
                </a:ext>
              </a:extLst>
            </p:cNvPr>
            <p:cNvGrpSpPr/>
            <p:nvPr/>
          </p:nvGrpSpPr>
          <p:grpSpPr>
            <a:xfrm rot="5400000">
              <a:off x="1108080" y="276233"/>
              <a:ext cx="218136" cy="231243"/>
              <a:chOff x="0" y="0"/>
              <a:chExt cx="614474" cy="651394"/>
            </a:xfrm>
          </p:grpSpPr>
          <p:sp>
            <p:nvSpPr>
              <p:cNvPr id="370" name="Freeform 12">
                <a:extLst>
                  <a:ext uri="{FF2B5EF4-FFF2-40B4-BE49-F238E27FC236}">
                    <a16:creationId xmlns:a16="http://schemas.microsoft.com/office/drawing/2014/main" id="{FFD6D593-7D16-5E05-F773-7138046FE2B1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E50E7E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71" name="TextBox 13">
                <a:extLst>
                  <a:ext uri="{FF2B5EF4-FFF2-40B4-BE49-F238E27FC236}">
                    <a16:creationId xmlns:a16="http://schemas.microsoft.com/office/drawing/2014/main" id="{E98086F5-D69C-2015-F2C6-571DC32C6B56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60" name="Group 14">
              <a:extLst>
                <a:ext uri="{FF2B5EF4-FFF2-40B4-BE49-F238E27FC236}">
                  <a16:creationId xmlns:a16="http://schemas.microsoft.com/office/drawing/2014/main" id="{6591E9B6-CF83-9123-F69B-0ABC149198E3}"/>
                </a:ext>
              </a:extLst>
            </p:cNvPr>
            <p:cNvGrpSpPr/>
            <p:nvPr/>
          </p:nvGrpSpPr>
          <p:grpSpPr>
            <a:xfrm rot="5400000">
              <a:off x="795608" y="276233"/>
              <a:ext cx="218136" cy="231243"/>
              <a:chOff x="0" y="0"/>
              <a:chExt cx="614474" cy="651394"/>
            </a:xfrm>
          </p:grpSpPr>
          <p:sp>
            <p:nvSpPr>
              <p:cNvPr id="368" name="Freeform 15">
                <a:extLst>
                  <a:ext uri="{FF2B5EF4-FFF2-40B4-BE49-F238E27FC236}">
                    <a16:creationId xmlns:a16="http://schemas.microsoft.com/office/drawing/2014/main" id="{7F74476D-771D-929C-1C31-AA9406B3E38D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69" name="TextBox 16">
                <a:extLst>
                  <a:ext uri="{FF2B5EF4-FFF2-40B4-BE49-F238E27FC236}">
                    <a16:creationId xmlns:a16="http://schemas.microsoft.com/office/drawing/2014/main" id="{7367CA3D-BBAD-A6AF-93F2-B4102254BFA9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61" name="Group 17">
              <a:extLst>
                <a:ext uri="{FF2B5EF4-FFF2-40B4-BE49-F238E27FC236}">
                  <a16:creationId xmlns:a16="http://schemas.microsoft.com/office/drawing/2014/main" id="{6833BCA5-592A-F083-1312-EA4B8FB9CB6E}"/>
                </a:ext>
              </a:extLst>
            </p:cNvPr>
            <p:cNvGrpSpPr/>
            <p:nvPr/>
          </p:nvGrpSpPr>
          <p:grpSpPr>
            <a:xfrm rot="5400000">
              <a:off x="483137" y="276233"/>
              <a:ext cx="218136" cy="231243"/>
              <a:chOff x="0" y="0"/>
              <a:chExt cx="614474" cy="651394"/>
            </a:xfrm>
          </p:grpSpPr>
          <p:sp>
            <p:nvSpPr>
              <p:cNvPr id="366" name="Freeform 18">
                <a:extLst>
                  <a:ext uri="{FF2B5EF4-FFF2-40B4-BE49-F238E27FC236}">
                    <a16:creationId xmlns:a16="http://schemas.microsoft.com/office/drawing/2014/main" id="{7D32E9FF-8D10-E9AF-12B0-7F450C6D619E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004AAD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67" name="TextBox 19">
                <a:extLst>
                  <a:ext uri="{FF2B5EF4-FFF2-40B4-BE49-F238E27FC236}">
                    <a16:creationId xmlns:a16="http://schemas.microsoft.com/office/drawing/2014/main" id="{D8493E3E-E1F9-F2C3-AE61-7A3555F3727C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62" name="Group 20">
              <a:extLst>
                <a:ext uri="{FF2B5EF4-FFF2-40B4-BE49-F238E27FC236}">
                  <a16:creationId xmlns:a16="http://schemas.microsoft.com/office/drawing/2014/main" id="{9CE5B7C4-CB72-D69E-A822-3FD1980A1549}"/>
                </a:ext>
              </a:extLst>
            </p:cNvPr>
            <p:cNvGrpSpPr/>
            <p:nvPr/>
          </p:nvGrpSpPr>
          <p:grpSpPr>
            <a:xfrm rot="5400000">
              <a:off x="170666" y="276233"/>
              <a:ext cx="218136" cy="231243"/>
              <a:chOff x="0" y="0"/>
              <a:chExt cx="614474" cy="651394"/>
            </a:xfrm>
          </p:grpSpPr>
          <p:sp>
            <p:nvSpPr>
              <p:cNvPr id="364" name="Freeform 21">
                <a:extLst>
                  <a:ext uri="{FF2B5EF4-FFF2-40B4-BE49-F238E27FC236}">
                    <a16:creationId xmlns:a16="http://schemas.microsoft.com/office/drawing/2014/main" id="{60918F2B-131F-24C2-AAED-60525C5D0A3E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65" name="TextBox 22">
                <a:extLst>
                  <a:ext uri="{FF2B5EF4-FFF2-40B4-BE49-F238E27FC236}">
                    <a16:creationId xmlns:a16="http://schemas.microsoft.com/office/drawing/2014/main" id="{6A44321C-94DF-1ECF-3706-8F2A60FBAEAC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363" name="TextBox 23">
              <a:extLst>
                <a:ext uri="{FF2B5EF4-FFF2-40B4-BE49-F238E27FC236}">
                  <a16:creationId xmlns:a16="http://schemas.microsoft.com/office/drawing/2014/main" id="{DA5E4D4D-80FE-B1E9-4C45-2E43A875DCA0}"/>
                </a:ext>
              </a:extLst>
            </p:cNvPr>
            <p:cNvSpPr txBox="1"/>
            <p:nvPr/>
          </p:nvSpPr>
          <p:spPr>
            <a:xfrm>
              <a:off x="0" y="-47625"/>
              <a:ext cx="2024536" cy="32700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Horizon Studios</a:t>
              </a:r>
            </a:p>
          </p:txBody>
        </p:sp>
      </p:grpSp>
      <p:grpSp>
        <p:nvGrpSpPr>
          <p:cNvPr id="7" name="Group 24">
            <a:extLst>
              <a:ext uri="{FF2B5EF4-FFF2-40B4-BE49-F238E27FC236}">
                <a16:creationId xmlns:a16="http://schemas.microsoft.com/office/drawing/2014/main" id="{319DFD08-C023-0EC8-73F2-1ABE51D3C3D4}"/>
              </a:ext>
            </a:extLst>
          </p:cNvPr>
          <p:cNvGrpSpPr/>
          <p:nvPr/>
        </p:nvGrpSpPr>
        <p:grpSpPr>
          <a:xfrm>
            <a:off x="4530901" y="2361429"/>
            <a:ext cx="1111749" cy="330423"/>
            <a:chOff x="0" y="-47625"/>
            <a:chExt cx="1662530" cy="553038"/>
          </a:xfrm>
        </p:grpSpPr>
        <p:grpSp>
          <p:nvGrpSpPr>
            <p:cNvPr id="342" name="Group 25">
              <a:extLst>
                <a:ext uri="{FF2B5EF4-FFF2-40B4-BE49-F238E27FC236}">
                  <a16:creationId xmlns:a16="http://schemas.microsoft.com/office/drawing/2014/main" id="{3020519B-67C4-0E8D-3291-F9C91B782E8B}"/>
                </a:ext>
              </a:extLst>
            </p:cNvPr>
            <p:cNvGrpSpPr/>
            <p:nvPr/>
          </p:nvGrpSpPr>
          <p:grpSpPr>
            <a:xfrm rot="5400000">
              <a:off x="1317371" y="280723"/>
              <a:ext cx="218136" cy="231243"/>
              <a:chOff x="0" y="0"/>
              <a:chExt cx="614474" cy="651394"/>
            </a:xfrm>
          </p:grpSpPr>
          <p:sp>
            <p:nvSpPr>
              <p:cNvPr id="356" name="Freeform 26">
                <a:extLst>
                  <a:ext uri="{FF2B5EF4-FFF2-40B4-BE49-F238E27FC236}">
                    <a16:creationId xmlns:a16="http://schemas.microsoft.com/office/drawing/2014/main" id="{32A9B6B3-7AF4-C751-1746-095BA4E6C55D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009640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57" name="TextBox 27">
                <a:extLst>
                  <a:ext uri="{FF2B5EF4-FFF2-40B4-BE49-F238E27FC236}">
                    <a16:creationId xmlns:a16="http://schemas.microsoft.com/office/drawing/2014/main" id="{2D6A2CD9-FFC0-0AA2-7E1C-9C8A1B0363EC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43" name="Group 28">
              <a:extLst>
                <a:ext uri="{FF2B5EF4-FFF2-40B4-BE49-F238E27FC236}">
                  <a16:creationId xmlns:a16="http://schemas.microsoft.com/office/drawing/2014/main" id="{23E4F2E7-4E63-28C1-F79C-95E01F409A73}"/>
                </a:ext>
              </a:extLst>
            </p:cNvPr>
            <p:cNvGrpSpPr/>
            <p:nvPr/>
          </p:nvGrpSpPr>
          <p:grpSpPr>
            <a:xfrm rot="5400000">
              <a:off x="1019784" y="280723"/>
              <a:ext cx="218136" cy="231243"/>
              <a:chOff x="0" y="0"/>
              <a:chExt cx="614474" cy="651394"/>
            </a:xfrm>
          </p:grpSpPr>
          <p:sp>
            <p:nvSpPr>
              <p:cNvPr id="354" name="Freeform 29">
                <a:extLst>
                  <a:ext uri="{FF2B5EF4-FFF2-40B4-BE49-F238E27FC236}">
                    <a16:creationId xmlns:a16="http://schemas.microsoft.com/office/drawing/2014/main" id="{6F7382A7-8D5F-F1B0-08B6-2AB460F90B8D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E50E7E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55" name="TextBox 30">
                <a:extLst>
                  <a:ext uri="{FF2B5EF4-FFF2-40B4-BE49-F238E27FC236}">
                    <a16:creationId xmlns:a16="http://schemas.microsoft.com/office/drawing/2014/main" id="{CACB9E17-0666-58C1-057F-86E120681969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44" name="Group 31">
              <a:extLst>
                <a:ext uri="{FF2B5EF4-FFF2-40B4-BE49-F238E27FC236}">
                  <a16:creationId xmlns:a16="http://schemas.microsoft.com/office/drawing/2014/main" id="{B4D0E79C-66A3-FD2D-8A40-4E171ABD5A35}"/>
                </a:ext>
              </a:extLst>
            </p:cNvPr>
            <p:cNvGrpSpPr/>
            <p:nvPr/>
          </p:nvGrpSpPr>
          <p:grpSpPr>
            <a:xfrm rot="5400000">
              <a:off x="722197" y="280723"/>
              <a:ext cx="218136" cy="231243"/>
              <a:chOff x="0" y="0"/>
              <a:chExt cx="614474" cy="651394"/>
            </a:xfrm>
          </p:grpSpPr>
          <p:sp>
            <p:nvSpPr>
              <p:cNvPr id="352" name="Freeform 32">
                <a:extLst>
                  <a:ext uri="{FF2B5EF4-FFF2-40B4-BE49-F238E27FC236}">
                    <a16:creationId xmlns:a16="http://schemas.microsoft.com/office/drawing/2014/main" id="{E86F8A74-76E8-6742-565A-B23D1EBDD48C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53" name="TextBox 33">
                <a:extLst>
                  <a:ext uri="{FF2B5EF4-FFF2-40B4-BE49-F238E27FC236}">
                    <a16:creationId xmlns:a16="http://schemas.microsoft.com/office/drawing/2014/main" id="{C1061AB3-0633-5F58-68DF-335EC088A090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45" name="Group 34">
              <a:extLst>
                <a:ext uri="{FF2B5EF4-FFF2-40B4-BE49-F238E27FC236}">
                  <a16:creationId xmlns:a16="http://schemas.microsoft.com/office/drawing/2014/main" id="{7888B2DC-968A-B38F-9EDD-EC7D00C976D4}"/>
                </a:ext>
              </a:extLst>
            </p:cNvPr>
            <p:cNvGrpSpPr/>
            <p:nvPr/>
          </p:nvGrpSpPr>
          <p:grpSpPr>
            <a:xfrm rot="5400000">
              <a:off x="424609" y="280723"/>
              <a:ext cx="218136" cy="231243"/>
              <a:chOff x="0" y="0"/>
              <a:chExt cx="614474" cy="651394"/>
            </a:xfrm>
          </p:grpSpPr>
          <p:sp>
            <p:nvSpPr>
              <p:cNvPr id="350" name="Freeform 35">
                <a:extLst>
                  <a:ext uri="{FF2B5EF4-FFF2-40B4-BE49-F238E27FC236}">
                    <a16:creationId xmlns:a16="http://schemas.microsoft.com/office/drawing/2014/main" id="{928B3EB2-EC31-A5BA-D907-08505E06938D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004AAD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51" name="TextBox 36">
                <a:extLst>
                  <a:ext uri="{FF2B5EF4-FFF2-40B4-BE49-F238E27FC236}">
                    <a16:creationId xmlns:a16="http://schemas.microsoft.com/office/drawing/2014/main" id="{F9F1F0FC-B604-7F57-D0AE-04573411F912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46" name="Group 37">
              <a:extLst>
                <a:ext uri="{FF2B5EF4-FFF2-40B4-BE49-F238E27FC236}">
                  <a16:creationId xmlns:a16="http://schemas.microsoft.com/office/drawing/2014/main" id="{466152B7-AEB8-3B8F-364D-52150AF25ADD}"/>
                </a:ext>
              </a:extLst>
            </p:cNvPr>
            <p:cNvGrpSpPr/>
            <p:nvPr/>
          </p:nvGrpSpPr>
          <p:grpSpPr>
            <a:xfrm rot="5400000">
              <a:off x="127022" y="280723"/>
              <a:ext cx="218136" cy="231243"/>
              <a:chOff x="0" y="0"/>
              <a:chExt cx="614474" cy="651394"/>
            </a:xfrm>
          </p:grpSpPr>
          <p:sp>
            <p:nvSpPr>
              <p:cNvPr id="348" name="Freeform 38">
                <a:extLst>
                  <a:ext uri="{FF2B5EF4-FFF2-40B4-BE49-F238E27FC236}">
                    <a16:creationId xmlns:a16="http://schemas.microsoft.com/office/drawing/2014/main" id="{98497A37-F1D0-373A-3CF5-12023D317998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49" name="TextBox 39">
                <a:extLst>
                  <a:ext uri="{FF2B5EF4-FFF2-40B4-BE49-F238E27FC236}">
                    <a16:creationId xmlns:a16="http://schemas.microsoft.com/office/drawing/2014/main" id="{53F4DF53-4E00-203B-AA1A-0F56464E45C0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347" name="TextBox 40">
              <a:extLst>
                <a:ext uri="{FF2B5EF4-FFF2-40B4-BE49-F238E27FC236}">
                  <a16:creationId xmlns:a16="http://schemas.microsoft.com/office/drawing/2014/main" id="{0398B2B9-871F-E809-BC3C-669251E4AEE1}"/>
                </a:ext>
              </a:extLst>
            </p:cNvPr>
            <p:cNvSpPr txBox="1"/>
            <p:nvPr/>
          </p:nvSpPr>
          <p:spPr>
            <a:xfrm>
              <a:off x="0" y="-47625"/>
              <a:ext cx="1662530" cy="3270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 Step Ahead</a:t>
              </a:r>
            </a:p>
          </p:txBody>
        </p:sp>
      </p:grpSp>
      <p:grpSp>
        <p:nvGrpSpPr>
          <p:cNvPr id="9" name="Group 41">
            <a:extLst>
              <a:ext uri="{FF2B5EF4-FFF2-40B4-BE49-F238E27FC236}">
                <a16:creationId xmlns:a16="http://schemas.microsoft.com/office/drawing/2014/main" id="{105D2575-1B64-5600-7681-001F2E752648}"/>
              </a:ext>
            </a:extLst>
          </p:cNvPr>
          <p:cNvGrpSpPr/>
          <p:nvPr/>
        </p:nvGrpSpPr>
        <p:grpSpPr>
          <a:xfrm>
            <a:off x="4726968" y="782093"/>
            <a:ext cx="1216424" cy="525025"/>
            <a:chOff x="0" y="-47625"/>
            <a:chExt cx="1819063" cy="878748"/>
          </a:xfrm>
        </p:grpSpPr>
        <p:grpSp>
          <p:nvGrpSpPr>
            <p:cNvPr id="326" name="Group 42">
              <a:extLst>
                <a:ext uri="{FF2B5EF4-FFF2-40B4-BE49-F238E27FC236}">
                  <a16:creationId xmlns:a16="http://schemas.microsoft.com/office/drawing/2014/main" id="{68EF8F8E-7116-1AC4-0F91-395F7A93732C}"/>
                </a:ext>
              </a:extLst>
            </p:cNvPr>
            <p:cNvGrpSpPr/>
            <p:nvPr/>
          </p:nvGrpSpPr>
          <p:grpSpPr>
            <a:xfrm rot="5400000">
              <a:off x="1366046" y="606433"/>
              <a:ext cx="218136" cy="231243"/>
              <a:chOff x="0" y="0"/>
              <a:chExt cx="614474" cy="651394"/>
            </a:xfrm>
          </p:grpSpPr>
          <p:sp>
            <p:nvSpPr>
              <p:cNvPr id="340" name="Freeform 43">
                <a:extLst>
                  <a:ext uri="{FF2B5EF4-FFF2-40B4-BE49-F238E27FC236}">
                    <a16:creationId xmlns:a16="http://schemas.microsoft.com/office/drawing/2014/main" id="{B5B188FD-541B-23CC-A8F1-E892FC34D179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009640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41" name="TextBox 44">
                <a:extLst>
                  <a:ext uri="{FF2B5EF4-FFF2-40B4-BE49-F238E27FC236}">
                    <a16:creationId xmlns:a16="http://schemas.microsoft.com/office/drawing/2014/main" id="{AC845405-EA9A-1232-4FEB-06B94C58D371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27" name="Group 45">
              <a:extLst>
                <a:ext uri="{FF2B5EF4-FFF2-40B4-BE49-F238E27FC236}">
                  <a16:creationId xmlns:a16="http://schemas.microsoft.com/office/drawing/2014/main" id="{B4402B56-0621-A4CA-5367-A2DCCB4443CF}"/>
                </a:ext>
              </a:extLst>
            </p:cNvPr>
            <p:cNvGrpSpPr/>
            <p:nvPr/>
          </p:nvGrpSpPr>
          <p:grpSpPr>
            <a:xfrm rot="5400000">
              <a:off x="1083255" y="606433"/>
              <a:ext cx="218136" cy="231243"/>
              <a:chOff x="0" y="0"/>
              <a:chExt cx="614474" cy="651394"/>
            </a:xfrm>
          </p:grpSpPr>
          <p:sp>
            <p:nvSpPr>
              <p:cNvPr id="338" name="Freeform 46">
                <a:extLst>
                  <a:ext uri="{FF2B5EF4-FFF2-40B4-BE49-F238E27FC236}">
                    <a16:creationId xmlns:a16="http://schemas.microsoft.com/office/drawing/2014/main" id="{D50303A1-9219-E047-6654-75A2FE7E5360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E50E7E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39" name="TextBox 47">
                <a:extLst>
                  <a:ext uri="{FF2B5EF4-FFF2-40B4-BE49-F238E27FC236}">
                    <a16:creationId xmlns:a16="http://schemas.microsoft.com/office/drawing/2014/main" id="{864E7560-DF5B-9888-5184-F7E2A52EEA4B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28" name="Group 48">
              <a:extLst>
                <a:ext uri="{FF2B5EF4-FFF2-40B4-BE49-F238E27FC236}">
                  <a16:creationId xmlns:a16="http://schemas.microsoft.com/office/drawing/2014/main" id="{6B2E211D-5479-0606-FC2C-4E272273F632}"/>
                </a:ext>
              </a:extLst>
            </p:cNvPr>
            <p:cNvGrpSpPr/>
            <p:nvPr/>
          </p:nvGrpSpPr>
          <p:grpSpPr>
            <a:xfrm rot="5400000">
              <a:off x="800463" y="606433"/>
              <a:ext cx="218136" cy="231243"/>
              <a:chOff x="0" y="0"/>
              <a:chExt cx="614474" cy="651394"/>
            </a:xfrm>
          </p:grpSpPr>
          <p:sp>
            <p:nvSpPr>
              <p:cNvPr id="336" name="Freeform 49">
                <a:extLst>
                  <a:ext uri="{FF2B5EF4-FFF2-40B4-BE49-F238E27FC236}">
                    <a16:creationId xmlns:a16="http://schemas.microsoft.com/office/drawing/2014/main" id="{4225FB1C-8D72-11E8-674F-4E7FC5D0FED5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37" name="TextBox 50">
                <a:extLst>
                  <a:ext uri="{FF2B5EF4-FFF2-40B4-BE49-F238E27FC236}">
                    <a16:creationId xmlns:a16="http://schemas.microsoft.com/office/drawing/2014/main" id="{271B464A-97BB-4029-80BC-4D99A18DFC1F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29" name="Group 51">
              <a:extLst>
                <a:ext uri="{FF2B5EF4-FFF2-40B4-BE49-F238E27FC236}">
                  <a16:creationId xmlns:a16="http://schemas.microsoft.com/office/drawing/2014/main" id="{3E74D2E3-8DB5-84A9-5B41-046F169FF077}"/>
                </a:ext>
              </a:extLst>
            </p:cNvPr>
            <p:cNvGrpSpPr/>
            <p:nvPr/>
          </p:nvGrpSpPr>
          <p:grpSpPr>
            <a:xfrm rot="5400000">
              <a:off x="517672" y="606433"/>
              <a:ext cx="218136" cy="231243"/>
              <a:chOff x="0" y="0"/>
              <a:chExt cx="614474" cy="651394"/>
            </a:xfrm>
          </p:grpSpPr>
          <p:sp>
            <p:nvSpPr>
              <p:cNvPr id="334" name="Freeform 52">
                <a:extLst>
                  <a:ext uri="{FF2B5EF4-FFF2-40B4-BE49-F238E27FC236}">
                    <a16:creationId xmlns:a16="http://schemas.microsoft.com/office/drawing/2014/main" id="{83D18296-8D5D-3EA1-2AA8-244141FB7135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004AAD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35" name="TextBox 53">
                <a:extLst>
                  <a:ext uri="{FF2B5EF4-FFF2-40B4-BE49-F238E27FC236}">
                    <a16:creationId xmlns:a16="http://schemas.microsoft.com/office/drawing/2014/main" id="{B2155115-914C-B132-1C48-3F1634C9DB61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30" name="Group 54">
              <a:extLst>
                <a:ext uri="{FF2B5EF4-FFF2-40B4-BE49-F238E27FC236}">
                  <a16:creationId xmlns:a16="http://schemas.microsoft.com/office/drawing/2014/main" id="{60E5D7FE-179C-3390-CBD0-D79B423BFF29}"/>
                </a:ext>
              </a:extLst>
            </p:cNvPr>
            <p:cNvGrpSpPr/>
            <p:nvPr/>
          </p:nvGrpSpPr>
          <p:grpSpPr>
            <a:xfrm rot="5400000">
              <a:off x="234880" y="606433"/>
              <a:ext cx="218136" cy="231243"/>
              <a:chOff x="0" y="0"/>
              <a:chExt cx="614474" cy="651394"/>
            </a:xfrm>
          </p:grpSpPr>
          <p:sp>
            <p:nvSpPr>
              <p:cNvPr id="332" name="Freeform 55">
                <a:extLst>
                  <a:ext uri="{FF2B5EF4-FFF2-40B4-BE49-F238E27FC236}">
                    <a16:creationId xmlns:a16="http://schemas.microsoft.com/office/drawing/2014/main" id="{DF36ABDC-3D59-FD95-8C90-2BBBC639172C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33" name="TextBox 56">
                <a:extLst>
                  <a:ext uri="{FF2B5EF4-FFF2-40B4-BE49-F238E27FC236}">
                    <a16:creationId xmlns:a16="http://schemas.microsoft.com/office/drawing/2014/main" id="{396756F9-5BC0-C317-D5E0-230BCD5CF2CC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331" name="TextBox 57">
              <a:extLst>
                <a:ext uri="{FF2B5EF4-FFF2-40B4-BE49-F238E27FC236}">
                  <a16:creationId xmlns:a16="http://schemas.microsoft.com/office/drawing/2014/main" id="{9E0523F4-838D-79E7-4146-13BF16494CE3}"/>
                </a:ext>
              </a:extLst>
            </p:cNvPr>
            <p:cNvSpPr txBox="1"/>
            <p:nvPr/>
          </p:nvSpPr>
          <p:spPr>
            <a:xfrm>
              <a:off x="0" y="-47625"/>
              <a:ext cx="1819063" cy="67359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Aspatria Dreamscheme</a:t>
              </a:r>
            </a:p>
          </p:txBody>
        </p:sp>
      </p:grpSp>
      <p:grpSp>
        <p:nvGrpSpPr>
          <p:cNvPr id="11" name="Group 58">
            <a:extLst>
              <a:ext uri="{FF2B5EF4-FFF2-40B4-BE49-F238E27FC236}">
                <a16:creationId xmlns:a16="http://schemas.microsoft.com/office/drawing/2014/main" id="{1DFD8D1C-A985-795C-730B-F7E55C65FA26}"/>
              </a:ext>
            </a:extLst>
          </p:cNvPr>
          <p:cNvGrpSpPr/>
          <p:nvPr/>
        </p:nvGrpSpPr>
        <p:grpSpPr>
          <a:xfrm>
            <a:off x="9763057" y="2105616"/>
            <a:ext cx="1093308" cy="402454"/>
            <a:chOff x="0" y="318352"/>
            <a:chExt cx="1634952" cy="673599"/>
          </a:xfrm>
        </p:grpSpPr>
        <p:grpSp>
          <p:nvGrpSpPr>
            <p:cNvPr id="319" name="Group 59">
              <a:extLst>
                <a:ext uri="{FF2B5EF4-FFF2-40B4-BE49-F238E27FC236}">
                  <a16:creationId xmlns:a16="http://schemas.microsoft.com/office/drawing/2014/main" id="{98ADD92A-929F-FCD1-63EA-6072F8D2D8DA}"/>
                </a:ext>
              </a:extLst>
            </p:cNvPr>
            <p:cNvGrpSpPr/>
            <p:nvPr/>
          </p:nvGrpSpPr>
          <p:grpSpPr>
            <a:xfrm>
              <a:off x="569308" y="625687"/>
              <a:ext cx="218136" cy="231243"/>
              <a:chOff x="0" y="0"/>
              <a:chExt cx="614474" cy="651394"/>
            </a:xfrm>
          </p:grpSpPr>
          <p:sp>
            <p:nvSpPr>
              <p:cNvPr id="324" name="Freeform 60">
                <a:extLst>
                  <a:ext uri="{FF2B5EF4-FFF2-40B4-BE49-F238E27FC236}">
                    <a16:creationId xmlns:a16="http://schemas.microsoft.com/office/drawing/2014/main" id="{A499535A-41E7-1243-C141-07D75C3F779E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25" name="TextBox 61">
                <a:extLst>
                  <a:ext uri="{FF2B5EF4-FFF2-40B4-BE49-F238E27FC236}">
                    <a16:creationId xmlns:a16="http://schemas.microsoft.com/office/drawing/2014/main" id="{1DFDB639-EA7A-763E-1F54-8B25A9A613DF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20" name="Group 62">
              <a:extLst>
                <a:ext uri="{FF2B5EF4-FFF2-40B4-BE49-F238E27FC236}">
                  <a16:creationId xmlns:a16="http://schemas.microsoft.com/office/drawing/2014/main" id="{A5E92957-C7F1-DEB0-4C1D-9BBC76121B9E}"/>
                </a:ext>
              </a:extLst>
            </p:cNvPr>
            <p:cNvGrpSpPr/>
            <p:nvPr/>
          </p:nvGrpSpPr>
          <p:grpSpPr>
            <a:xfrm>
              <a:off x="847508" y="625687"/>
              <a:ext cx="218136" cy="231243"/>
              <a:chOff x="0" y="0"/>
              <a:chExt cx="614474" cy="651394"/>
            </a:xfrm>
          </p:grpSpPr>
          <p:sp>
            <p:nvSpPr>
              <p:cNvPr id="322" name="Freeform 63">
                <a:extLst>
                  <a:ext uri="{FF2B5EF4-FFF2-40B4-BE49-F238E27FC236}">
                    <a16:creationId xmlns:a16="http://schemas.microsoft.com/office/drawing/2014/main" id="{757F337E-CBA1-515B-6433-104C1E123DEC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23" name="TextBox 64">
                <a:extLst>
                  <a:ext uri="{FF2B5EF4-FFF2-40B4-BE49-F238E27FC236}">
                    <a16:creationId xmlns:a16="http://schemas.microsoft.com/office/drawing/2014/main" id="{6F27E44D-6F16-E573-687C-88EFD87F4DC5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321" name="TextBox 65">
              <a:extLst>
                <a:ext uri="{FF2B5EF4-FFF2-40B4-BE49-F238E27FC236}">
                  <a16:creationId xmlns:a16="http://schemas.microsoft.com/office/drawing/2014/main" id="{65E1F732-B86B-3B7F-A261-675B3C3DB336}"/>
                </a:ext>
              </a:extLst>
            </p:cNvPr>
            <p:cNvSpPr txBox="1"/>
            <p:nvPr/>
          </p:nvSpPr>
          <p:spPr>
            <a:xfrm>
              <a:off x="0" y="318352"/>
              <a:ext cx="1634952" cy="6735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Stomping Ground</a:t>
              </a:r>
            </a:p>
          </p:txBody>
        </p:sp>
      </p:grpSp>
      <p:grpSp>
        <p:nvGrpSpPr>
          <p:cNvPr id="13" name="Group 66">
            <a:extLst>
              <a:ext uri="{FF2B5EF4-FFF2-40B4-BE49-F238E27FC236}">
                <a16:creationId xmlns:a16="http://schemas.microsoft.com/office/drawing/2014/main" id="{99A46AA3-E925-A11D-B1D6-5E2322363282}"/>
              </a:ext>
            </a:extLst>
          </p:cNvPr>
          <p:cNvGrpSpPr/>
          <p:nvPr/>
        </p:nvGrpSpPr>
        <p:grpSpPr>
          <a:xfrm>
            <a:off x="5015261" y="4723972"/>
            <a:ext cx="1634912" cy="521674"/>
            <a:chOff x="0" y="-47625"/>
            <a:chExt cx="2444876" cy="873137"/>
          </a:xfrm>
        </p:grpSpPr>
        <p:grpSp>
          <p:nvGrpSpPr>
            <p:cNvPr id="309" name="Group 67">
              <a:extLst>
                <a:ext uri="{FF2B5EF4-FFF2-40B4-BE49-F238E27FC236}">
                  <a16:creationId xmlns:a16="http://schemas.microsoft.com/office/drawing/2014/main" id="{4E0821E4-EC6C-945C-1663-47A4F6FD15F0}"/>
                </a:ext>
              </a:extLst>
            </p:cNvPr>
            <p:cNvGrpSpPr/>
            <p:nvPr/>
          </p:nvGrpSpPr>
          <p:grpSpPr>
            <a:xfrm>
              <a:off x="872462" y="612987"/>
              <a:ext cx="200479" cy="212525"/>
              <a:chOff x="0" y="0"/>
              <a:chExt cx="614474" cy="651394"/>
            </a:xfrm>
          </p:grpSpPr>
          <p:sp>
            <p:nvSpPr>
              <p:cNvPr id="317" name="Freeform 68">
                <a:extLst>
                  <a:ext uri="{FF2B5EF4-FFF2-40B4-BE49-F238E27FC236}">
                    <a16:creationId xmlns:a16="http://schemas.microsoft.com/office/drawing/2014/main" id="{2AD1A8FD-9C77-F182-2754-F4331A78567D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004AAD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18" name="TextBox 69">
                <a:extLst>
                  <a:ext uri="{FF2B5EF4-FFF2-40B4-BE49-F238E27FC236}">
                    <a16:creationId xmlns:a16="http://schemas.microsoft.com/office/drawing/2014/main" id="{B7E4D306-6EB1-E97B-56F4-F3E1B1683E61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29942" tIns="29942" rIns="29942" bIns="29942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10" name="Group 70">
              <a:extLst>
                <a:ext uri="{FF2B5EF4-FFF2-40B4-BE49-F238E27FC236}">
                  <a16:creationId xmlns:a16="http://schemas.microsoft.com/office/drawing/2014/main" id="{DEF8F03E-10C7-4616-A62C-58C79F9EF681}"/>
                </a:ext>
              </a:extLst>
            </p:cNvPr>
            <p:cNvGrpSpPr/>
            <p:nvPr/>
          </p:nvGrpSpPr>
          <p:grpSpPr>
            <a:xfrm>
              <a:off x="1122198" y="612987"/>
              <a:ext cx="200479" cy="212525"/>
              <a:chOff x="0" y="0"/>
              <a:chExt cx="614474" cy="651394"/>
            </a:xfrm>
          </p:grpSpPr>
          <p:sp>
            <p:nvSpPr>
              <p:cNvPr id="315" name="Freeform 71">
                <a:extLst>
                  <a:ext uri="{FF2B5EF4-FFF2-40B4-BE49-F238E27FC236}">
                    <a16:creationId xmlns:a16="http://schemas.microsoft.com/office/drawing/2014/main" id="{AC130C6B-6096-F0A8-1B76-5145247CB62B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16" name="TextBox 72">
                <a:extLst>
                  <a:ext uri="{FF2B5EF4-FFF2-40B4-BE49-F238E27FC236}">
                    <a16:creationId xmlns:a16="http://schemas.microsoft.com/office/drawing/2014/main" id="{8855E25D-47C0-36FB-D2F1-AF4F830A2A21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29942" tIns="29942" rIns="29942" bIns="29942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11" name="Group 73">
              <a:extLst>
                <a:ext uri="{FF2B5EF4-FFF2-40B4-BE49-F238E27FC236}">
                  <a16:creationId xmlns:a16="http://schemas.microsoft.com/office/drawing/2014/main" id="{5B362690-9225-6F15-5211-8D35FFE6EEA7}"/>
                </a:ext>
              </a:extLst>
            </p:cNvPr>
            <p:cNvGrpSpPr/>
            <p:nvPr/>
          </p:nvGrpSpPr>
          <p:grpSpPr>
            <a:xfrm>
              <a:off x="1371935" y="612987"/>
              <a:ext cx="200479" cy="212525"/>
              <a:chOff x="0" y="0"/>
              <a:chExt cx="614474" cy="651394"/>
            </a:xfrm>
          </p:grpSpPr>
          <p:sp>
            <p:nvSpPr>
              <p:cNvPr id="313" name="Freeform 74">
                <a:extLst>
                  <a:ext uri="{FF2B5EF4-FFF2-40B4-BE49-F238E27FC236}">
                    <a16:creationId xmlns:a16="http://schemas.microsoft.com/office/drawing/2014/main" id="{D862832F-9CC0-CABB-A48C-BC2F01AF4BAB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14" name="TextBox 75">
                <a:extLst>
                  <a:ext uri="{FF2B5EF4-FFF2-40B4-BE49-F238E27FC236}">
                    <a16:creationId xmlns:a16="http://schemas.microsoft.com/office/drawing/2014/main" id="{B22A7FE0-AA56-D4BF-67E2-8CCCD09A81D6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29942" tIns="29942" rIns="29942" bIns="29942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312" name="TextBox 76">
              <a:extLst>
                <a:ext uri="{FF2B5EF4-FFF2-40B4-BE49-F238E27FC236}">
                  <a16:creationId xmlns:a16="http://schemas.microsoft.com/office/drawing/2014/main" id="{6A7CEBD8-9BD5-1D0E-B5DC-52A0E3DDA2C2}"/>
                </a:ext>
              </a:extLst>
            </p:cNvPr>
            <p:cNvSpPr txBox="1"/>
            <p:nvPr/>
          </p:nvSpPr>
          <p:spPr>
            <a:xfrm>
              <a:off x="0" y="-47625"/>
              <a:ext cx="2444876" cy="6735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Women’s </a:t>
              </a:r>
            </a:p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Community Matters</a:t>
              </a:r>
            </a:p>
          </p:txBody>
        </p:sp>
      </p:grpSp>
      <p:grpSp>
        <p:nvGrpSpPr>
          <p:cNvPr id="14" name="Group 77">
            <a:extLst>
              <a:ext uri="{FF2B5EF4-FFF2-40B4-BE49-F238E27FC236}">
                <a16:creationId xmlns:a16="http://schemas.microsoft.com/office/drawing/2014/main" id="{D312D7F9-3AB7-2821-921C-2F6448137D78}"/>
              </a:ext>
            </a:extLst>
          </p:cNvPr>
          <p:cNvGrpSpPr/>
          <p:nvPr/>
        </p:nvGrpSpPr>
        <p:grpSpPr>
          <a:xfrm>
            <a:off x="9753349" y="2862176"/>
            <a:ext cx="1174696" cy="402454"/>
            <a:chOff x="0" y="285077"/>
            <a:chExt cx="1756661" cy="673598"/>
          </a:xfrm>
        </p:grpSpPr>
        <p:grpSp>
          <p:nvGrpSpPr>
            <p:cNvPr id="302" name="Group 78">
              <a:extLst>
                <a:ext uri="{FF2B5EF4-FFF2-40B4-BE49-F238E27FC236}">
                  <a16:creationId xmlns:a16="http://schemas.microsoft.com/office/drawing/2014/main" id="{4C46B10C-8F76-F8D3-D8FB-4E1FA8F008B8}"/>
                </a:ext>
              </a:extLst>
            </p:cNvPr>
            <p:cNvGrpSpPr/>
            <p:nvPr/>
          </p:nvGrpSpPr>
          <p:grpSpPr>
            <a:xfrm>
              <a:off x="627591" y="612987"/>
              <a:ext cx="218136" cy="231243"/>
              <a:chOff x="0" y="0"/>
              <a:chExt cx="614474" cy="651394"/>
            </a:xfrm>
          </p:grpSpPr>
          <p:sp>
            <p:nvSpPr>
              <p:cNvPr id="307" name="Freeform 79">
                <a:extLst>
                  <a:ext uri="{FF2B5EF4-FFF2-40B4-BE49-F238E27FC236}">
                    <a16:creationId xmlns:a16="http://schemas.microsoft.com/office/drawing/2014/main" id="{E11F5FFD-D50B-B0A6-B2E6-CD587B223B66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08" name="TextBox 80">
                <a:extLst>
                  <a:ext uri="{FF2B5EF4-FFF2-40B4-BE49-F238E27FC236}">
                    <a16:creationId xmlns:a16="http://schemas.microsoft.com/office/drawing/2014/main" id="{D201E1A9-739E-67B7-4C10-86743E023D17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03" name="Group 81">
              <a:extLst>
                <a:ext uri="{FF2B5EF4-FFF2-40B4-BE49-F238E27FC236}">
                  <a16:creationId xmlns:a16="http://schemas.microsoft.com/office/drawing/2014/main" id="{DDBDA252-C22D-7969-1D64-11D5F638AD95}"/>
                </a:ext>
              </a:extLst>
            </p:cNvPr>
            <p:cNvGrpSpPr/>
            <p:nvPr/>
          </p:nvGrpSpPr>
          <p:grpSpPr>
            <a:xfrm>
              <a:off x="910933" y="612987"/>
              <a:ext cx="218136" cy="231243"/>
              <a:chOff x="0" y="0"/>
              <a:chExt cx="614474" cy="651394"/>
            </a:xfrm>
          </p:grpSpPr>
          <p:sp>
            <p:nvSpPr>
              <p:cNvPr id="305" name="Freeform 82">
                <a:extLst>
                  <a:ext uri="{FF2B5EF4-FFF2-40B4-BE49-F238E27FC236}">
                    <a16:creationId xmlns:a16="http://schemas.microsoft.com/office/drawing/2014/main" id="{44DC2935-DD93-F8FB-B8C7-26AEA55FD28F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06" name="TextBox 83">
                <a:extLst>
                  <a:ext uri="{FF2B5EF4-FFF2-40B4-BE49-F238E27FC236}">
                    <a16:creationId xmlns:a16="http://schemas.microsoft.com/office/drawing/2014/main" id="{980C3C7E-64FB-E264-C2F5-20F20054E9D3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304" name="TextBox 84">
              <a:extLst>
                <a:ext uri="{FF2B5EF4-FFF2-40B4-BE49-F238E27FC236}">
                  <a16:creationId xmlns:a16="http://schemas.microsoft.com/office/drawing/2014/main" id="{2A992087-17E8-3DDD-DE68-31967F2233EA}"/>
                </a:ext>
              </a:extLst>
            </p:cNvPr>
            <p:cNvSpPr txBox="1"/>
            <p:nvPr/>
          </p:nvSpPr>
          <p:spPr>
            <a:xfrm>
              <a:off x="0" y="285077"/>
              <a:ext cx="1756661" cy="6735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BlueJam Arts CIC</a:t>
              </a:r>
            </a:p>
          </p:txBody>
        </p:sp>
      </p:grpSp>
      <p:grpSp>
        <p:nvGrpSpPr>
          <p:cNvPr id="15" name="Group 85">
            <a:extLst>
              <a:ext uri="{FF2B5EF4-FFF2-40B4-BE49-F238E27FC236}">
                <a16:creationId xmlns:a16="http://schemas.microsoft.com/office/drawing/2014/main" id="{13233664-C92C-F82C-2F8B-C4C9AD3CF4A2}"/>
              </a:ext>
            </a:extLst>
          </p:cNvPr>
          <p:cNvGrpSpPr/>
          <p:nvPr/>
        </p:nvGrpSpPr>
        <p:grpSpPr>
          <a:xfrm>
            <a:off x="4686861" y="1886954"/>
            <a:ext cx="1048133" cy="335572"/>
            <a:chOff x="0" y="-47625"/>
            <a:chExt cx="1567398" cy="561655"/>
          </a:xfrm>
        </p:grpSpPr>
        <p:grpSp>
          <p:nvGrpSpPr>
            <p:cNvPr id="295" name="Group 86">
              <a:extLst>
                <a:ext uri="{FF2B5EF4-FFF2-40B4-BE49-F238E27FC236}">
                  <a16:creationId xmlns:a16="http://schemas.microsoft.com/office/drawing/2014/main" id="{B9413776-0CF4-D4EF-736D-2D1CFB44C13C}"/>
                </a:ext>
              </a:extLst>
            </p:cNvPr>
            <p:cNvGrpSpPr/>
            <p:nvPr/>
          </p:nvGrpSpPr>
          <p:grpSpPr>
            <a:xfrm>
              <a:off x="532960" y="282787"/>
              <a:ext cx="218136" cy="231243"/>
              <a:chOff x="0" y="0"/>
              <a:chExt cx="614474" cy="651394"/>
            </a:xfrm>
          </p:grpSpPr>
          <p:sp>
            <p:nvSpPr>
              <p:cNvPr id="300" name="Freeform 87">
                <a:extLst>
                  <a:ext uri="{FF2B5EF4-FFF2-40B4-BE49-F238E27FC236}">
                    <a16:creationId xmlns:a16="http://schemas.microsoft.com/office/drawing/2014/main" id="{DC0537E6-9173-4308-2FB7-97500AE3EA73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01" name="TextBox 88">
                <a:extLst>
                  <a:ext uri="{FF2B5EF4-FFF2-40B4-BE49-F238E27FC236}">
                    <a16:creationId xmlns:a16="http://schemas.microsoft.com/office/drawing/2014/main" id="{A0DEBEC0-1AB5-DC3C-33DD-C23E6EBD6862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96" name="Group 89">
              <a:extLst>
                <a:ext uri="{FF2B5EF4-FFF2-40B4-BE49-F238E27FC236}">
                  <a16:creationId xmlns:a16="http://schemas.microsoft.com/office/drawing/2014/main" id="{B6B0B77B-1409-5D4D-5C96-3ACF7DC5AC7F}"/>
                </a:ext>
              </a:extLst>
            </p:cNvPr>
            <p:cNvGrpSpPr/>
            <p:nvPr/>
          </p:nvGrpSpPr>
          <p:grpSpPr>
            <a:xfrm>
              <a:off x="816302" y="282787"/>
              <a:ext cx="218136" cy="231243"/>
              <a:chOff x="0" y="0"/>
              <a:chExt cx="614474" cy="651394"/>
            </a:xfrm>
          </p:grpSpPr>
          <p:sp>
            <p:nvSpPr>
              <p:cNvPr id="298" name="Freeform 90">
                <a:extLst>
                  <a:ext uri="{FF2B5EF4-FFF2-40B4-BE49-F238E27FC236}">
                    <a16:creationId xmlns:a16="http://schemas.microsoft.com/office/drawing/2014/main" id="{135FB20B-A386-65D5-666B-576B79EE4771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99" name="TextBox 91">
                <a:extLst>
                  <a:ext uri="{FF2B5EF4-FFF2-40B4-BE49-F238E27FC236}">
                    <a16:creationId xmlns:a16="http://schemas.microsoft.com/office/drawing/2014/main" id="{BBDB3F8B-9342-AA49-1D63-7DD187908558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297" name="TextBox 92">
              <a:extLst>
                <a:ext uri="{FF2B5EF4-FFF2-40B4-BE49-F238E27FC236}">
                  <a16:creationId xmlns:a16="http://schemas.microsoft.com/office/drawing/2014/main" id="{7C30A0AD-3917-ED77-2ACC-3B0A02337FAF}"/>
                </a:ext>
              </a:extLst>
            </p:cNvPr>
            <p:cNvSpPr txBox="1"/>
            <p:nvPr/>
          </p:nvSpPr>
          <p:spPr>
            <a:xfrm>
              <a:off x="0" y="-47625"/>
              <a:ext cx="1567398" cy="3270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Together We</a:t>
              </a:r>
            </a:p>
          </p:txBody>
        </p:sp>
      </p:grpSp>
      <p:grpSp>
        <p:nvGrpSpPr>
          <p:cNvPr id="16" name="Group 93">
            <a:extLst>
              <a:ext uri="{FF2B5EF4-FFF2-40B4-BE49-F238E27FC236}">
                <a16:creationId xmlns:a16="http://schemas.microsoft.com/office/drawing/2014/main" id="{AC701847-E2FF-7E67-4B39-C4E4DAB41DEF}"/>
              </a:ext>
            </a:extLst>
          </p:cNvPr>
          <p:cNvGrpSpPr/>
          <p:nvPr/>
        </p:nvGrpSpPr>
        <p:grpSpPr>
          <a:xfrm>
            <a:off x="6275216" y="1030378"/>
            <a:ext cx="500903" cy="315675"/>
            <a:chOff x="0" y="-47625"/>
            <a:chExt cx="749060" cy="528353"/>
          </a:xfrm>
        </p:grpSpPr>
        <p:grpSp>
          <p:nvGrpSpPr>
            <p:cNvPr id="285" name="Group 94">
              <a:extLst>
                <a:ext uri="{FF2B5EF4-FFF2-40B4-BE49-F238E27FC236}">
                  <a16:creationId xmlns:a16="http://schemas.microsoft.com/office/drawing/2014/main" id="{6F0CB41A-B1A9-533D-B98B-C2C3FBC30562}"/>
                </a:ext>
              </a:extLst>
            </p:cNvPr>
            <p:cNvGrpSpPr/>
            <p:nvPr/>
          </p:nvGrpSpPr>
          <p:grpSpPr>
            <a:xfrm>
              <a:off x="0" y="249485"/>
              <a:ext cx="218136" cy="231243"/>
              <a:chOff x="0" y="0"/>
              <a:chExt cx="614474" cy="651394"/>
            </a:xfrm>
          </p:grpSpPr>
          <p:sp>
            <p:nvSpPr>
              <p:cNvPr id="293" name="Freeform 95">
                <a:extLst>
                  <a:ext uri="{FF2B5EF4-FFF2-40B4-BE49-F238E27FC236}">
                    <a16:creationId xmlns:a16="http://schemas.microsoft.com/office/drawing/2014/main" id="{8B08C646-673C-9BF7-4073-9B1A73702BC6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E50E7E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94" name="TextBox 96">
                <a:extLst>
                  <a:ext uri="{FF2B5EF4-FFF2-40B4-BE49-F238E27FC236}">
                    <a16:creationId xmlns:a16="http://schemas.microsoft.com/office/drawing/2014/main" id="{2C3DC835-3FBC-3E5E-E555-3BE1BCF93A4B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86" name="Group 97">
              <a:extLst>
                <a:ext uri="{FF2B5EF4-FFF2-40B4-BE49-F238E27FC236}">
                  <a16:creationId xmlns:a16="http://schemas.microsoft.com/office/drawing/2014/main" id="{5F31ADD9-8404-3706-E411-232A421FC92B}"/>
                </a:ext>
              </a:extLst>
            </p:cNvPr>
            <p:cNvGrpSpPr/>
            <p:nvPr/>
          </p:nvGrpSpPr>
          <p:grpSpPr>
            <a:xfrm>
              <a:off x="265462" y="249485"/>
              <a:ext cx="218136" cy="231243"/>
              <a:chOff x="0" y="0"/>
              <a:chExt cx="614474" cy="651394"/>
            </a:xfrm>
          </p:grpSpPr>
          <p:sp>
            <p:nvSpPr>
              <p:cNvPr id="291" name="Freeform 98">
                <a:extLst>
                  <a:ext uri="{FF2B5EF4-FFF2-40B4-BE49-F238E27FC236}">
                    <a16:creationId xmlns:a16="http://schemas.microsoft.com/office/drawing/2014/main" id="{E1E5BB60-6E11-0E7C-BE59-E4164B09F733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92" name="TextBox 99">
                <a:extLst>
                  <a:ext uri="{FF2B5EF4-FFF2-40B4-BE49-F238E27FC236}">
                    <a16:creationId xmlns:a16="http://schemas.microsoft.com/office/drawing/2014/main" id="{D8B9F074-875D-5258-E65C-76493E46D042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87" name="Group 100">
              <a:extLst>
                <a:ext uri="{FF2B5EF4-FFF2-40B4-BE49-F238E27FC236}">
                  <a16:creationId xmlns:a16="http://schemas.microsoft.com/office/drawing/2014/main" id="{2D2D1421-6F38-2A76-4C61-124639B85A99}"/>
                </a:ext>
              </a:extLst>
            </p:cNvPr>
            <p:cNvGrpSpPr/>
            <p:nvPr/>
          </p:nvGrpSpPr>
          <p:grpSpPr>
            <a:xfrm>
              <a:off x="530924" y="249485"/>
              <a:ext cx="218136" cy="231243"/>
              <a:chOff x="0" y="0"/>
              <a:chExt cx="614474" cy="651394"/>
            </a:xfrm>
          </p:grpSpPr>
          <p:sp>
            <p:nvSpPr>
              <p:cNvPr id="289" name="Freeform 101">
                <a:extLst>
                  <a:ext uri="{FF2B5EF4-FFF2-40B4-BE49-F238E27FC236}">
                    <a16:creationId xmlns:a16="http://schemas.microsoft.com/office/drawing/2014/main" id="{553940A9-0315-EF28-2987-245F736CC569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90" name="TextBox 102">
                <a:extLst>
                  <a:ext uri="{FF2B5EF4-FFF2-40B4-BE49-F238E27FC236}">
                    <a16:creationId xmlns:a16="http://schemas.microsoft.com/office/drawing/2014/main" id="{A2CE9C9B-372F-3A96-5958-79F818A34127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288" name="TextBox 103">
              <a:extLst>
                <a:ext uri="{FF2B5EF4-FFF2-40B4-BE49-F238E27FC236}">
                  <a16:creationId xmlns:a16="http://schemas.microsoft.com/office/drawing/2014/main" id="{4349A174-4128-0A17-0C41-D82B98019544}"/>
                </a:ext>
              </a:extLst>
            </p:cNvPr>
            <p:cNvSpPr txBox="1"/>
            <p:nvPr/>
          </p:nvSpPr>
          <p:spPr>
            <a:xfrm>
              <a:off x="49489" y="-47625"/>
              <a:ext cx="650080" cy="3270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NADT</a:t>
              </a:r>
            </a:p>
          </p:txBody>
        </p:sp>
      </p:grpSp>
      <p:grpSp>
        <p:nvGrpSpPr>
          <p:cNvPr id="17" name="Group 104">
            <a:extLst>
              <a:ext uri="{FF2B5EF4-FFF2-40B4-BE49-F238E27FC236}">
                <a16:creationId xmlns:a16="http://schemas.microsoft.com/office/drawing/2014/main" id="{EF36B469-FC0C-39A0-D77E-E64D8FD41AAF}"/>
              </a:ext>
            </a:extLst>
          </p:cNvPr>
          <p:cNvGrpSpPr/>
          <p:nvPr/>
        </p:nvGrpSpPr>
        <p:grpSpPr>
          <a:xfrm>
            <a:off x="5023336" y="1418386"/>
            <a:ext cx="550161" cy="314916"/>
            <a:chOff x="0" y="-47625"/>
            <a:chExt cx="822722" cy="527082"/>
          </a:xfrm>
        </p:grpSpPr>
        <p:grpSp>
          <p:nvGrpSpPr>
            <p:cNvPr id="278" name="Group 105">
              <a:extLst>
                <a:ext uri="{FF2B5EF4-FFF2-40B4-BE49-F238E27FC236}">
                  <a16:creationId xmlns:a16="http://schemas.microsoft.com/office/drawing/2014/main" id="{0E145A9B-61FD-DB45-CDF3-833666548D38}"/>
                </a:ext>
              </a:extLst>
            </p:cNvPr>
            <p:cNvGrpSpPr/>
            <p:nvPr/>
          </p:nvGrpSpPr>
          <p:grpSpPr>
            <a:xfrm>
              <a:off x="171817" y="248214"/>
              <a:ext cx="218136" cy="231243"/>
              <a:chOff x="0" y="0"/>
              <a:chExt cx="614474" cy="651394"/>
            </a:xfrm>
          </p:grpSpPr>
          <p:sp>
            <p:nvSpPr>
              <p:cNvPr id="283" name="Freeform 106">
                <a:extLst>
                  <a:ext uri="{FF2B5EF4-FFF2-40B4-BE49-F238E27FC236}">
                    <a16:creationId xmlns:a16="http://schemas.microsoft.com/office/drawing/2014/main" id="{E7AB3EAD-74A1-C7C4-FB35-2C623B768AA5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009640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84" name="TextBox 107">
                <a:extLst>
                  <a:ext uri="{FF2B5EF4-FFF2-40B4-BE49-F238E27FC236}">
                    <a16:creationId xmlns:a16="http://schemas.microsoft.com/office/drawing/2014/main" id="{6F70BB64-2479-7434-A2E5-39E6C8D6B839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79" name="Group 108">
              <a:extLst>
                <a:ext uri="{FF2B5EF4-FFF2-40B4-BE49-F238E27FC236}">
                  <a16:creationId xmlns:a16="http://schemas.microsoft.com/office/drawing/2014/main" id="{B23EFC63-6B20-AEBC-3ADA-AADA1B835704}"/>
                </a:ext>
              </a:extLst>
            </p:cNvPr>
            <p:cNvGrpSpPr/>
            <p:nvPr/>
          </p:nvGrpSpPr>
          <p:grpSpPr>
            <a:xfrm>
              <a:off x="432769" y="248214"/>
              <a:ext cx="218136" cy="231243"/>
              <a:chOff x="0" y="0"/>
              <a:chExt cx="614474" cy="651394"/>
            </a:xfrm>
          </p:grpSpPr>
          <p:sp>
            <p:nvSpPr>
              <p:cNvPr id="281" name="Freeform 109">
                <a:extLst>
                  <a:ext uri="{FF2B5EF4-FFF2-40B4-BE49-F238E27FC236}">
                    <a16:creationId xmlns:a16="http://schemas.microsoft.com/office/drawing/2014/main" id="{6195982C-65CB-6DEE-E095-8151F601E7B5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82" name="TextBox 110">
                <a:extLst>
                  <a:ext uri="{FF2B5EF4-FFF2-40B4-BE49-F238E27FC236}">
                    <a16:creationId xmlns:a16="http://schemas.microsoft.com/office/drawing/2014/main" id="{24CA43C8-ECB9-DB1D-9AEE-BB12F1F59CE3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280" name="TextBox 111">
              <a:extLst>
                <a:ext uri="{FF2B5EF4-FFF2-40B4-BE49-F238E27FC236}">
                  <a16:creationId xmlns:a16="http://schemas.microsoft.com/office/drawing/2014/main" id="{CF1F422E-1009-AD9D-3FDA-BA5B4B8C9B4C}"/>
                </a:ext>
              </a:extLst>
            </p:cNvPr>
            <p:cNvSpPr txBox="1"/>
            <p:nvPr/>
          </p:nvSpPr>
          <p:spPr>
            <a:xfrm>
              <a:off x="0" y="-47625"/>
              <a:ext cx="822722" cy="3270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CADAS</a:t>
              </a:r>
            </a:p>
          </p:txBody>
        </p:sp>
      </p:grpSp>
      <p:grpSp>
        <p:nvGrpSpPr>
          <p:cNvPr id="18" name="Group 112">
            <a:extLst>
              <a:ext uri="{FF2B5EF4-FFF2-40B4-BE49-F238E27FC236}">
                <a16:creationId xmlns:a16="http://schemas.microsoft.com/office/drawing/2014/main" id="{E25C5EA9-250F-BD4C-F3B2-CCF3B4104561}"/>
              </a:ext>
            </a:extLst>
          </p:cNvPr>
          <p:cNvGrpSpPr/>
          <p:nvPr/>
        </p:nvGrpSpPr>
        <p:grpSpPr>
          <a:xfrm>
            <a:off x="9318336" y="1316002"/>
            <a:ext cx="1465003" cy="402454"/>
            <a:chOff x="0" y="285076"/>
            <a:chExt cx="2190794" cy="673600"/>
          </a:xfrm>
        </p:grpSpPr>
        <p:grpSp>
          <p:nvGrpSpPr>
            <p:cNvPr id="265" name="Group 113">
              <a:extLst>
                <a:ext uri="{FF2B5EF4-FFF2-40B4-BE49-F238E27FC236}">
                  <a16:creationId xmlns:a16="http://schemas.microsoft.com/office/drawing/2014/main" id="{21118BDA-A0E7-D936-224F-70BF2CC39A01}"/>
                </a:ext>
              </a:extLst>
            </p:cNvPr>
            <p:cNvGrpSpPr/>
            <p:nvPr/>
          </p:nvGrpSpPr>
          <p:grpSpPr>
            <a:xfrm rot="-5400000">
              <a:off x="460438" y="619133"/>
              <a:ext cx="218136" cy="231243"/>
              <a:chOff x="0" y="0"/>
              <a:chExt cx="614474" cy="651394"/>
            </a:xfrm>
          </p:grpSpPr>
          <p:sp>
            <p:nvSpPr>
              <p:cNvPr id="276" name="Freeform 114">
                <a:extLst>
                  <a:ext uri="{FF2B5EF4-FFF2-40B4-BE49-F238E27FC236}">
                    <a16:creationId xmlns:a16="http://schemas.microsoft.com/office/drawing/2014/main" id="{0D577470-729A-96F1-D9E2-F8CE80BC4E25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E50E7E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77" name="TextBox 115">
                <a:extLst>
                  <a:ext uri="{FF2B5EF4-FFF2-40B4-BE49-F238E27FC236}">
                    <a16:creationId xmlns:a16="http://schemas.microsoft.com/office/drawing/2014/main" id="{CA04D554-251A-39FC-5693-B580E63F5EFF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66" name="Group 116">
              <a:extLst>
                <a:ext uri="{FF2B5EF4-FFF2-40B4-BE49-F238E27FC236}">
                  <a16:creationId xmlns:a16="http://schemas.microsoft.com/office/drawing/2014/main" id="{AA0FEF03-86BA-B22D-A2A8-7AA75087A58D}"/>
                </a:ext>
              </a:extLst>
            </p:cNvPr>
            <p:cNvGrpSpPr/>
            <p:nvPr/>
          </p:nvGrpSpPr>
          <p:grpSpPr>
            <a:xfrm rot="-5400000">
              <a:off x="779260" y="619133"/>
              <a:ext cx="218136" cy="231243"/>
              <a:chOff x="0" y="0"/>
              <a:chExt cx="614474" cy="651394"/>
            </a:xfrm>
          </p:grpSpPr>
          <p:sp>
            <p:nvSpPr>
              <p:cNvPr id="274" name="Freeform 117">
                <a:extLst>
                  <a:ext uri="{FF2B5EF4-FFF2-40B4-BE49-F238E27FC236}">
                    <a16:creationId xmlns:a16="http://schemas.microsoft.com/office/drawing/2014/main" id="{AB9565EF-5242-5DF3-AFF2-9ADB07DC84A4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75" name="TextBox 118">
                <a:extLst>
                  <a:ext uri="{FF2B5EF4-FFF2-40B4-BE49-F238E27FC236}">
                    <a16:creationId xmlns:a16="http://schemas.microsoft.com/office/drawing/2014/main" id="{D2E0B29E-B472-37D8-BEA4-E1B361817285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67" name="Group 119">
              <a:extLst>
                <a:ext uri="{FF2B5EF4-FFF2-40B4-BE49-F238E27FC236}">
                  <a16:creationId xmlns:a16="http://schemas.microsoft.com/office/drawing/2014/main" id="{9F353950-BB9B-28EB-C8DF-253EDD954FCF}"/>
                </a:ext>
              </a:extLst>
            </p:cNvPr>
            <p:cNvGrpSpPr/>
            <p:nvPr/>
          </p:nvGrpSpPr>
          <p:grpSpPr>
            <a:xfrm rot="-5400000">
              <a:off x="1099402" y="619133"/>
              <a:ext cx="218136" cy="231243"/>
              <a:chOff x="0" y="0"/>
              <a:chExt cx="614474" cy="651394"/>
            </a:xfrm>
          </p:grpSpPr>
          <p:sp>
            <p:nvSpPr>
              <p:cNvPr id="272" name="Freeform 120">
                <a:extLst>
                  <a:ext uri="{FF2B5EF4-FFF2-40B4-BE49-F238E27FC236}">
                    <a16:creationId xmlns:a16="http://schemas.microsoft.com/office/drawing/2014/main" id="{EFD7E4D9-7F6E-7609-EE0C-9EF9E545425A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004AAD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73" name="TextBox 121">
                <a:extLst>
                  <a:ext uri="{FF2B5EF4-FFF2-40B4-BE49-F238E27FC236}">
                    <a16:creationId xmlns:a16="http://schemas.microsoft.com/office/drawing/2014/main" id="{2D820817-4CC2-4B92-F352-930B7FBC0597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68" name="Group 122">
              <a:extLst>
                <a:ext uri="{FF2B5EF4-FFF2-40B4-BE49-F238E27FC236}">
                  <a16:creationId xmlns:a16="http://schemas.microsoft.com/office/drawing/2014/main" id="{85B1C24D-BE2C-10BE-0B37-C07AD1086A87}"/>
                </a:ext>
              </a:extLst>
            </p:cNvPr>
            <p:cNvGrpSpPr/>
            <p:nvPr/>
          </p:nvGrpSpPr>
          <p:grpSpPr>
            <a:xfrm rot="-5400000">
              <a:off x="1419545" y="619133"/>
              <a:ext cx="218136" cy="231243"/>
              <a:chOff x="0" y="0"/>
              <a:chExt cx="614474" cy="651394"/>
            </a:xfrm>
          </p:grpSpPr>
          <p:sp>
            <p:nvSpPr>
              <p:cNvPr id="270" name="Freeform 123">
                <a:extLst>
                  <a:ext uri="{FF2B5EF4-FFF2-40B4-BE49-F238E27FC236}">
                    <a16:creationId xmlns:a16="http://schemas.microsoft.com/office/drawing/2014/main" id="{328A411D-BA16-655F-998E-5C510E529681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71" name="TextBox 124">
                <a:extLst>
                  <a:ext uri="{FF2B5EF4-FFF2-40B4-BE49-F238E27FC236}">
                    <a16:creationId xmlns:a16="http://schemas.microsoft.com/office/drawing/2014/main" id="{37168D3F-9ED7-7857-CE19-E4502EC61F45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269" name="TextBox 125">
              <a:extLst>
                <a:ext uri="{FF2B5EF4-FFF2-40B4-BE49-F238E27FC236}">
                  <a16:creationId xmlns:a16="http://schemas.microsoft.com/office/drawing/2014/main" id="{76A4863E-A564-2796-B646-CD7C1543715A}"/>
                </a:ext>
              </a:extLst>
            </p:cNvPr>
            <p:cNvSpPr txBox="1"/>
            <p:nvPr/>
          </p:nvSpPr>
          <p:spPr>
            <a:xfrm>
              <a:off x="0" y="285076"/>
              <a:ext cx="2190794" cy="67360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Alston Recreation Ground</a:t>
              </a:r>
            </a:p>
          </p:txBody>
        </p:sp>
      </p:grpSp>
      <p:grpSp>
        <p:nvGrpSpPr>
          <p:cNvPr id="19" name="Group 126">
            <a:extLst>
              <a:ext uri="{FF2B5EF4-FFF2-40B4-BE49-F238E27FC236}">
                <a16:creationId xmlns:a16="http://schemas.microsoft.com/office/drawing/2014/main" id="{C7136039-46EA-5B05-FCE4-6C94A9D18198}"/>
              </a:ext>
            </a:extLst>
          </p:cNvPr>
          <p:cNvGrpSpPr/>
          <p:nvPr/>
        </p:nvGrpSpPr>
        <p:grpSpPr>
          <a:xfrm>
            <a:off x="6421435" y="484915"/>
            <a:ext cx="818210" cy="325633"/>
            <a:chOff x="-335923" y="-30990"/>
            <a:chExt cx="1223568" cy="545020"/>
          </a:xfrm>
        </p:grpSpPr>
        <p:grpSp>
          <p:nvGrpSpPr>
            <p:cNvPr id="261" name="Group 127">
              <a:extLst>
                <a:ext uri="{FF2B5EF4-FFF2-40B4-BE49-F238E27FC236}">
                  <a16:creationId xmlns:a16="http://schemas.microsoft.com/office/drawing/2014/main" id="{5A3DA9E3-ED71-CA09-911D-78EC7655712D}"/>
                </a:ext>
              </a:extLst>
            </p:cNvPr>
            <p:cNvGrpSpPr/>
            <p:nvPr/>
          </p:nvGrpSpPr>
          <p:grpSpPr>
            <a:xfrm>
              <a:off x="0" y="282787"/>
              <a:ext cx="218136" cy="231243"/>
              <a:chOff x="0" y="0"/>
              <a:chExt cx="614474" cy="651394"/>
            </a:xfrm>
          </p:grpSpPr>
          <p:sp>
            <p:nvSpPr>
              <p:cNvPr id="263" name="Freeform 128">
                <a:extLst>
                  <a:ext uri="{FF2B5EF4-FFF2-40B4-BE49-F238E27FC236}">
                    <a16:creationId xmlns:a16="http://schemas.microsoft.com/office/drawing/2014/main" id="{42CFB626-EC7B-6F62-F3BA-03AF2FDB2697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64" name="TextBox 129">
                <a:extLst>
                  <a:ext uri="{FF2B5EF4-FFF2-40B4-BE49-F238E27FC236}">
                    <a16:creationId xmlns:a16="http://schemas.microsoft.com/office/drawing/2014/main" id="{E1EF41D0-6023-BF74-AC6D-E1062B0234FB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262" name="TextBox 130">
              <a:extLst>
                <a:ext uri="{FF2B5EF4-FFF2-40B4-BE49-F238E27FC236}">
                  <a16:creationId xmlns:a16="http://schemas.microsoft.com/office/drawing/2014/main" id="{35A6FE1B-FD3A-7F9B-2D9B-DA214993CF5E}"/>
                </a:ext>
              </a:extLst>
            </p:cNvPr>
            <p:cNvSpPr txBox="1"/>
            <p:nvPr/>
          </p:nvSpPr>
          <p:spPr>
            <a:xfrm>
              <a:off x="-335923" y="-30990"/>
              <a:ext cx="1223568" cy="3270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Safety Net</a:t>
              </a:r>
            </a:p>
          </p:txBody>
        </p:sp>
      </p:grpSp>
      <p:grpSp>
        <p:nvGrpSpPr>
          <p:cNvPr id="20" name="Group 131">
            <a:extLst>
              <a:ext uri="{FF2B5EF4-FFF2-40B4-BE49-F238E27FC236}">
                <a16:creationId xmlns:a16="http://schemas.microsoft.com/office/drawing/2014/main" id="{4FE9EDF6-441B-1B69-AB11-B3D01D4DB132}"/>
              </a:ext>
            </a:extLst>
          </p:cNvPr>
          <p:cNvGrpSpPr/>
          <p:nvPr/>
        </p:nvGrpSpPr>
        <p:grpSpPr>
          <a:xfrm>
            <a:off x="4462674" y="5512828"/>
            <a:ext cx="1671484" cy="402454"/>
            <a:chOff x="0" y="268442"/>
            <a:chExt cx="2499569" cy="673598"/>
          </a:xfrm>
        </p:grpSpPr>
        <p:grpSp>
          <p:nvGrpSpPr>
            <p:cNvPr id="254" name="Group 132">
              <a:extLst>
                <a:ext uri="{FF2B5EF4-FFF2-40B4-BE49-F238E27FC236}">
                  <a16:creationId xmlns:a16="http://schemas.microsoft.com/office/drawing/2014/main" id="{5BE0CBA0-5403-0888-06B8-4833381394EF}"/>
                </a:ext>
              </a:extLst>
            </p:cNvPr>
            <p:cNvGrpSpPr/>
            <p:nvPr/>
          </p:nvGrpSpPr>
          <p:grpSpPr>
            <a:xfrm>
              <a:off x="967720" y="612987"/>
              <a:ext cx="241987" cy="231243"/>
              <a:chOff x="0" y="0"/>
              <a:chExt cx="681662" cy="651394"/>
            </a:xfrm>
          </p:grpSpPr>
          <p:sp>
            <p:nvSpPr>
              <p:cNvPr id="259" name="Freeform 133">
                <a:extLst>
                  <a:ext uri="{FF2B5EF4-FFF2-40B4-BE49-F238E27FC236}">
                    <a16:creationId xmlns:a16="http://schemas.microsoft.com/office/drawing/2014/main" id="{F001BAC7-84B5-36DF-FD2F-54F8F7588CDB}"/>
                  </a:ext>
                </a:extLst>
              </p:cNvPr>
              <p:cNvSpPr/>
              <p:nvPr/>
            </p:nvSpPr>
            <p:spPr>
              <a:xfrm>
                <a:off x="0" y="0"/>
                <a:ext cx="681661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81661" h="651394">
                    <a:moveTo>
                      <a:pt x="340831" y="0"/>
                    </a:moveTo>
                    <a:cubicBezTo>
                      <a:pt x="152595" y="0"/>
                      <a:pt x="0" y="145820"/>
                      <a:pt x="0" y="325697"/>
                    </a:cubicBezTo>
                    <a:cubicBezTo>
                      <a:pt x="0" y="505575"/>
                      <a:pt x="152595" y="651394"/>
                      <a:pt x="340831" y="651394"/>
                    </a:cubicBezTo>
                    <a:cubicBezTo>
                      <a:pt x="529066" y="651394"/>
                      <a:pt x="681661" y="505575"/>
                      <a:pt x="681661" y="325697"/>
                    </a:cubicBezTo>
                    <a:cubicBezTo>
                      <a:pt x="681661" y="145820"/>
                      <a:pt x="529066" y="0"/>
                      <a:pt x="340831" y="0"/>
                    </a:cubicBezTo>
                    <a:close/>
                  </a:path>
                </a:pathLst>
              </a:custGeom>
              <a:solidFill>
                <a:srgbClr val="004AAD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60" name="TextBox 134">
                <a:extLst>
                  <a:ext uri="{FF2B5EF4-FFF2-40B4-BE49-F238E27FC236}">
                    <a16:creationId xmlns:a16="http://schemas.microsoft.com/office/drawing/2014/main" id="{F21D9671-505B-93E1-C965-4824BAB586D6}"/>
                  </a:ext>
                </a:extLst>
              </p:cNvPr>
              <p:cNvSpPr txBox="1"/>
              <p:nvPr/>
            </p:nvSpPr>
            <p:spPr>
              <a:xfrm>
                <a:off x="63906" y="22968"/>
                <a:ext cx="55385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55" name="Group 135">
              <a:extLst>
                <a:ext uri="{FF2B5EF4-FFF2-40B4-BE49-F238E27FC236}">
                  <a16:creationId xmlns:a16="http://schemas.microsoft.com/office/drawing/2014/main" id="{FC2602D2-78ED-78BE-5180-C25B11AD671C}"/>
                </a:ext>
              </a:extLst>
            </p:cNvPr>
            <p:cNvGrpSpPr/>
            <p:nvPr/>
          </p:nvGrpSpPr>
          <p:grpSpPr>
            <a:xfrm>
              <a:off x="1289861" y="612987"/>
              <a:ext cx="241987" cy="231243"/>
              <a:chOff x="0" y="0"/>
              <a:chExt cx="681662" cy="651394"/>
            </a:xfrm>
          </p:grpSpPr>
          <p:sp>
            <p:nvSpPr>
              <p:cNvPr id="257" name="Freeform 136">
                <a:extLst>
                  <a:ext uri="{FF2B5EF4-FFF2-40B4-BE49-F238E27FC236}">
                    <a16:creationId xmlns:a16="http://schemas.microsoft.com/office/drawing/2014/main" id="{4E33095B-E022-3C2D-9DC6-FD9100FD4265}"/>
                  </a:ext>
                </a:extLst>
              </p:cNvPr>
              <p:cNvSpPr/>
              <p:nvPr/>
            </p:nvSpPr>
            <p:spPr>
              <a:xfrm>
                <a:off x="0" y="0"/>
                <a:ext cx="681661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81661" h="651394">
                    <a:moveTo>
                      <a:pt x="340831" y="0"/>
                    </a:moveTo>
                    <a:cubicBezTo>
                      <a:pt x="152595" y="0"/>
                      <a:pt x="0" y="145820"/>
                      <a:pt x="0" y="325697"/>
                    </a:cubicBezTo>
                    <a:cubicBezTo>
                      <a:pt x="0" y="505575"/>
                      <a:pt x="152595" y="651394"/>
                      <a:pt x="340831" y="651394"/>
                    </a:cubicBezTo>
                    <a:cubicBezTo>
                      <a:pt x="529066" y="651394"/>
                      <a:pt x="681661" y="505575"/>
                      <a:pt x="681661" y="325697"/>
                    </a:cubicBezTo>
                    <a:cubicBezTo>
                      <a:pt x="681661" y="145820"/>
                      <a:pt x="529066" y="0"/>
                      <a:pt x="340831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58" name="TextBox 137">
                <a:extLst>
                  <a:ext uri="{FF2B5EF4-FFF2-40B4-BE49-F238E27FC236}">
                    <a16:creationId xmlns:a16="http://schemas.microsoft.com/office/drawing/2014/main" id="{AF2D2B0A-56C2-A8F8-5212-CB9E65834898}"/>
                  </a:ext>
                </a:extLst>
              </p:cNvPr>
              <p:cNvSpPr txBox="1"/>
              <p:nvPr/>
            </p:nvSpPr>
            <p:spPr>
              <a:xfrm>
                <a:off x="63906" y="22968"/>
                <a:ext cx="55385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256" name="TextBox 138">
              <a:extLst>
                <a:ext uri="{FF2B5EF4-FFF2-40B4-BE49-F238E27FC236}">
                  <a16:creationId xmlns:a16="http://schemas.microsoft.com/office/drawing/2014/main" id="{A252A24B-3E65-3828-8F39-1E35B4B83AF0}"/>
                </a:ext>
              </a:extLst>
            </p:cNvPr>
            <p:cNvSpPr txBox="1"/>
            <p:nvPr/>
          </p:nvSpPr>
          <p:spPr>
            <a:xfrm>
              <a:off x="0" y="268442"/>
              <a:ext cx="2499569" cy="6735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Walney Community  Trust</a:t>
              </a:r>
            </a:p>
          </p:txBody>
        </p:sp>
      </p:grpSp>
      <p:grpSp>
        <p:nvGrpSpPr>
          <p:cNvPr id="21" name="Group 139">
            <a:extLst>
              <a:ext uri="{FF2B5EF4-FFF2-40B4-BE49-F238E27FC236}">
                <a16:creationId xmlns:a16="http://schemas.microsoft.com/office/drawing/2014/main" id="{53365742-3270-4710-40C0-3D1BFE482C6E}"/>
              </a:ext>
            </a:extLst>
          </p:cNvPr>
          <p:cNvGrpSpPr/>
          <p:nvPr/>
        </p:nvGrpSpPr>
        <p:grpSpPr>
          <a:xfrm>
            <a:off x="6437683" y="5557974"/>
            <a:ext cx="562533" cy="195373"/>
            <a:chOff x="0" y="-47625"/>
            <a:chExt cx="841223" cy="327002"/>
          </a:xfrm>
        </p:grpSpPr>
        <p:grpSp>
          <p:nvGrpSpPr>
            <p:cNvPr id="250" name="Group 140">
              <a:extLst>
                <a:ext uri="{FF2B5EF4-FFF2-40B4-BE49-F238E27FC236}">
                  <a16:creationId xmlns:a16="http://schemas.microsoft.com/office/drawing/2014/main" id="{2D61904A-8855-4B78-1ECF-CF2724CC0346}"/>
                </a:ext>
              </a:extLst>
            </p:cNvPr>
            <p:cNvGrpSpPr/>
            <p:nvPr/>
          </p:nvGrpSpPr>
          <p:grpSpPr>
            <a:xfrm>
              <a:off x="623087" y="25772"/>
              <a:ext cx="218136" cy="231243"/>
              <a:chOff x="0" y="0"/>
              <a:chExt cx="614474" cy="651394"/>
            </a:xfrm>
          </p:grpSpPr>
          <p:sp>
            <p:nvSpPr>
              <p:cNvPr id="252" name="Freeform 141">
                <a:extLst>
                  <a:ext uri="{FF2B5EF4-FFF2-40B4-BE49-F238E27FC236}">
                    <a16:creationId xmlns:a16="http://schemas.microsoft.com/office/drawing/2014/main" id="{7E614F4D-C6A0-34C3-0EFA-1BF1D6F36B57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53" name="TextBox 142">
                <a:extLst>
                  <a:ext uri="{FF2B5EF4-FFF2-40B4-BE49-F238E27FC236}">
                    <a16:creationId xmlns:a16="http://schemas.microsoft.com/office/drawing/2014/main" id="{21BD24A4-43A4-7FCC-8509-967956055FF0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251" name="TextBox 143">
              <a:extLst>
                <a:ext uri="{FF2B5EF4-FFF2-40B4-BE49-F238E27FC236}">
                  <a16:creationId xmlns:a16="http://schemas.microsoft.com/office/drawing/2014/main" id="{6ACDA020-1FB5-3C70-81DC-7BEC9A4EF821}"/>
                </a:ext>
              </a:extLst>
            </p:cNvPr>
            <p:cNvSpPr txBox="1"/>
            <p:nvPr/>
          </p:nvSpPr>
          <p:spPr>
            <a:xfrm>
              <a:off x="0" y="-47625"/>
              <a:ext cx="608608" cy="3270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SAFA</a:t>
              </a:r>
            </a:p>
          </p:txBody>
        </p:sp>
      </p:grpSp>
      <p:grpSp>
        <p:nvGrpSpPr>
          <p:cNvPr id="22" name="Group 144">
            <a:extLst>
              <a:ext uri="{FF2B5EF4-FFF2-40B4-BE49-F238E27FC236}">
                <a16:creationId xmlns:a16="http://schemas.microsoft.com/office/drawing/2014/main" id="{677D10CC-3AFE-7E95-7407-EE1EDF6270C7}"/>
              </a:ext>
            </a:extLst>
          </p:cNvPr>
          <p:cNvGrpSpPr/>
          <p:nvPr/>
        </p:nvGrpSpPr>
        <p:grpSpPr>
          <a:xfrm>
            <a:off x="8757994" y="5425495"/>
            <a:ext cx="2091342" cy="941371"/>
            <a:chOff x="-257151" y="-28575"/>
            <a:chExt cx="3127425" cy="1575598"/>
          </a:xfrm>
        </p:grpSpPr>
        <p:grpSp>
          <p:nvGrpSpPr>
            <p:cNvPr id="228" name="Group 145">
              <a:extLst>
                <a:ext uri="{FF2B5EF4-FFF2-40B4-BE49-F238E27FC236}">
                  <a16:creationId xmlns:a16="http://schemas.microsoft.com/office/drawing/2014/main" id="{258AF3E0-010C-CEE8-454B-084D1843E162}"/>
                </a:ext>
              </a:extLst>
            </p:cNvPr>
            <p:cNvGrpSpPr/>
            <p:nvPr/>
          </p:nvGrpSpPr>
          <p:grpSpPr>
            <a:xfrm>
              <a:off x="0" y="0"/>
              <a:ext cx="218136" cy="231243"/>
              <a:chOff x="0" y="0"/>
              <a:chExt cx="614474" cy="651394"/>
            </a:xfrm>
          </p:grpSpPr>
          <p:sp>
            <p:nvSpPr>
              <p:cNvPr id="248" name="Freeform 146">
                <a:extLst>
                  <a:ext uri="{FF2B5EF4-FFF2-40B4-BE49-F238E27FC236}">
                    <a16:creationId xmlns:a16="http://schemas.microsoft.com/office/drawing/2014/main" id="{1E6ABD7C-C157-6906-4BDA-427AF647F4DA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009640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49" name="TextBox 147">
                <a:extLst>
                  <a:ext uri="{FF2B5EF4-FFF2-40B4-BE49-F238E27FC236}">
                    <a16:creationId xmlns:a16="http://schemas.microsoft.com/office/drawing/2014/main" id="{53B8C4F0-CC84-75E4-AD57-4BCF4C18BAC3}"/>
                  </a:ext>
                </a:extLst>
              </p:cNvPr>
              <p:cNvSpPr txBox="1"/>
              <p:nvPr/>
            </p:nvSpPr>
            <p:spPr>
              <a:xfrm>
                <a:off x="57607" y="3918"/>
                <a:ext cx="499260" cy="58640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29" name="Group 148">
              <a:extLst>
                <a:ext uri="{FF2B5EF4-FFF2-40B4-BE49-F238E27FC236}">
                  <a16:creationId xmlns:a16="http://schemas.microsoft.com/office/drawing/2014/main" id="{F281435D-3F9B-FF95-AD2E-5F647FEEAF4B}"/>
                </a:ext>
              </a:extLst>
            </p:cNvPr>
            <p:cNvGrpSpPr/>
            <p:nvPr/>
          </p:nvGrpSpPr>
          <p:grpSpPr>
            <a:xfrm>
              <a:off x="0" y="290779"/>
              <a:ext cx="218136" cy="231243"/>
              <a:chOff x="0" y="0"/>
              <a:chExt cx="614474" cy="651394"/>
            </a:xfrm>
          </p:grpSpPr>
          <p:sp>
            <p:nvSpPr>
              <p:cNvPr id="246" name="Freeform 149">
                <a:extLst>
                  <a:ext uri="{FF2B5EF4-FFF2-40B4-BE49-F238E27FC236}">
                    <a16:creationId xmlns:a16="http://schemas.microsoft.com/office/drawing/2014/main" id="{6ED41EB8-057B-323C-3168-C3DE863FDC1F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E50E7E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47" name="TextBox 150">
                <a:extLst>
                  <a:ext uri="{FF2B5EF4-FFF2-40B4-BE49-F238E27FC236}">
                    <a16:creationId xmlns:a16="http://schemas.microsoft.com/office/drawing/2014/main" id="{34AF604C-9F79-4BC9-5C66-3C4C7AE19327}"/>
                  </a:ext>
                </a:extLst>
              </p:cNvPr>
              <p:cNvSpPr txBox="1"/>
              <p:nvPr/>
            </p:nvSpPr>
            <p:spPr>
              <a:xfrm>
                <a:off x="57607" y="3918"/>
                <a:ext cx="499260" cy="58640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30" name="Group 151">
              <a:extLst>
                <a:ext uri="{FF2B5EF4-FFF2-40B4-BE49-F238E27FC236}">
                  <a16:creationId xmlns:a16="http://schemas.microsoft.com/office/drawing/2014/main" id="{DF5191A2-5C1E-EE33-C108-9F44C57FB1A4}"/>
                </a:ext>
              </a:extLst>
            </p:cNvPr>
            <p:cNvGrpSpPr/>
            <p:nvPr/>
          </p:nvGrpSpPr>
          <p:grpSpPr>
            <a:xfrm>
              <a:off x="0" y="609600"/>
              <a:ext cx="218136" cy="231243"/>
              <a:chOff x="0" y="0"/>
              <a:chExt cx="614474" cy="651394"/>
            </a:xfrm>
          </p:grpSpPr>
          <p:sp>
            <p:nvSpPr>
              <p:cNvPr id="242" name="Freeform 152">
                <a:extLst>
                  <a:ext uri="{FF2B5EF4-FFF2-40B4-BE49-F238E27FC236}">
                    <a16:creationId xmlns:a16="http://schemas.microsoft.com/office/drawing/2014/main" id="{BC20670E-0966-5D03-49D6-8F82CBB3DFB9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45" name="TextBox 153">
                <a:extLst>
                  <a:ext uri="{FF2B5EF4-FFF2-40B4-BE49-F238E27FC236}">
                    <a16:creationId xmlns:a16="http://schemas.microsoft.com/office/drawing/2014/main" id="{411B1C41-CB65-E7E7-B637-BD9AF7128CAA}"/>
                  </a:ext>
                </a:extLst>
              </p:cNvPr>
              <p:cNvSpPr txBox="1"/>
              <p:nvPr/>
            </p:nvSpPr>
            <p:spPr>
              <a:xfrm>
                <a:off x="57607" y="3918"/>
                <a:ext cx="499260" cy="58640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31" name="Group 154">
              <a:extLst>
                <a:ext uri="{FF2B5EF4-FFF2-40B4-BE49-F238E27FC236}">
                  <a16:creationId xmlns:a16="http://schemas.microsoft.com/office/drawing/2014/main" id="{869BC6FC-EE2E-7BFE-3C11-0249A51F1984}"/>
                </a:ext>
              </a:extLst>
            </p:cNvPr>
            <p:cNvGrpSpPr/>
            <p:nvPr/>
          </p:nvGrpSpPr>
          <p:grpSpPr>
            <a:xfrm>
              <a:off x="0" y="929743"/>
              <a:ext cx="218136" cy="231243"/>
              <a:chOff x="0" y="0"/>
              <a:chExt cx="614474" cy="651394"/>
            </a:xfrm>
          </p:grpSpPr>
          <p:sp>
            <p:nvSpPr>
              <p:cNvPr id="240" name="Freeform 155">
                <a:extLst>
                  <a:ext uri="{FF2B5EF4-FFF2-40B4-BE49-F238E27FC236}">
                    <a16:creationId xmlns:a16="http://schemas.microsoft.com/office/drawing/2014/main" id="{5E3716B5-EBA7-8D5C-6B38-44D030756FA0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004AAD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41" name="TextBox 156">
                <a:extLst>
                  <a:ext uri="{FF2B5EF4-FFF2-40B4-BE49-F238E27FC236}">
                    <a16:creationId xmlns:a16="http://schemas.microsoft.com/office/drawing/2014/main" id="{029A5BCE-288E-49E2-652F-B29573774CF6}"/>
                  </a:ext>
                </a:extLst>
              </p:cNvPr>
              <p:cNvSpPr txBox="1"/>
              <p:nvPr/>
            </p:nvSpPr>
            <p:spPr>
              <a:xfrm>
                <a:off x="57607" y="3918"/>
                <a:ext cx="499260" cy="58640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32" name="Group 157">
              <a:extLst>
                <a:ext uri="{FF2B5EF4-FFF2-40B4-BE49-F238E27FC236}">
                  <a16:creationId xmlns:a16="http://schemas.microsoft.com/office/drawing/2014/main" id="{CD2D2763-3063-A868-A5E9-90AD52ADF97F}"/>
                </a:ext>
              </a:extLst>
            </p:cNvPr>
            <p:cNvGrpSpPr/>
            <p:nvPr/>
          </p:nvGrpSpPr>
          <p:grpSpPr>
            <a:xfrm>
              <a:off x="0" y="1249885"/>
              <a:ext cx="218136" cy="231243"/>
              <a:chOff x="0" y="0"/>
              <a:chExt cx="614474" cy="651394"/>
            </a:xfrm>
          </p:grpSpPr>
          <p:sp>
            <p:nvSpPr>
              <p:cNvPr id="238" name="Freeform 158">
                <a:extLst>
                  <a:ext uri="{FF2B5EF4-FFF2-40B4-BE49-F238E27FC236}">
                    <a16:creationId xmlns:a16="http://schemas.microsoft.com/office/drawing/2014/main" id="{658F26A3-2E99-572B-636F-16A40A47E1D5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39" name="TextBox 159">
                <a:extLst>
                  <a:ext uri="{FF2B5EF4-FFF2-40B4-BE49-F238E27FC236}">
                    <a16:creationId xmlns:a16="http://schemas.microsoft.com/office/drawing/2014/main" id="{5BE8C42F-8E5C-3C67-DA3E-6B5E61539592}"/>
                  </a:ext>
                </a:extLst>
              </p:cNvPr>
              <p:cNvSpPr txBox="1"/>
              <p:nvPr/>
            </p:nvSpPr>
            <p:spPr>
              <a:xfrm>
                <a:off x="57607" y="3918"/>
                <a:ext cx="499260" cy="58640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233" name="TextBox 160">
              <a:extLst>
                <a:ext uri="{FF2B5EF4-FFF2-40B4-BE49-F238E27FC236}">
                  <a16:creationId xmlns:a16="http://schemas.microsoft.com/office/drawing/2014/main" id="{85D4D9B1-97EB-3C35-1635-2140B0253DF5}"/>
                </a:ext>
              </a:extLst>
            </p:cNvPr>
            <p:cNvSpPr txBox="1"/>
            <p:nvPr/>
          </p:nvSpPr>
          <p:spPr>
            <a:xfrm>
              <a:off x="144497" y="-28575"/>
              <a:ext cx="1177991" cy="27741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077"/>
                </a:lnSpc>
              </a:pPr>
              <a:r>
                <a:rPr lang="en-US" sz="770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Addictions</a:t>
              </a:r>
            </a:p>
          </p:txBody>
        </p:sp>
        <p:sp>
          <p:nvSpPr>
            <p:cNvPr id="234" name="TextBox 161">
              <a:extLst>
                <a:ext uri="{FF2B5EF4-FFF2-40B4-BE49-F238E27FC236}">
                  <a16:creationId xmlns:a16="http://schemas.microsoft.com/office/drawing/2014/main" id="{A57BABEC-F91C-6F47-F179-660B3E6126D4}"/>
                </a:ext>
              </a:extLst>
            </p:cNvPr>
            <p:cNvSpPr txBox="1"/>
            <p:nvPr/>
          </p:nvSpPr>
          <p:spPr>
            <a:xfrm>
              <a:off x="-214562" y="272802"/>
              <a:ext cx="2483632" cy="27741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077"/>
                </a:lnSpc>
              </a:pPr>
              <a:r>
                <a:rPr lang="en-US" sz="770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Rurality + Isolation</a:t>
              </a:r>
            </a:p>
          </p:txBody>
        </p:sp>
        <p:sp>
          <p:nvSpPr>
            <p:cNvPr id="235" name="TextBox 162">
              <a:extLst>
                <a:ext uri="{FF2B5EF4-FFF2-40B4-BE49-F238E27FC236}">
                  <a16:creationId xmlns:a16="http://schemas.microsoft.com/office/drawing/2014/main" id="{C33EBAD0-74F6-5496-887F-61AD9C6336D6}"/>
                </a:ext>
              </a:extLst>
            </p:cNvPr>
            <p:cNvSpPr txBox="1"/>
            <p:nvPr/>
          </p:nvSpPr>
          <p:spPr>
            <a:xfrm>
              <a:off x="-247995" y="606818"/>
              <a:ext cx="3118269" cy="27741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077"/>
                </a:lnSpc>
              </a:pPr>
              <a:r>
                <a:rPr lang="en-US" sz="770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Mental Health + Wellbeing</a:t>
              </a:r>
            </a:p>
          </p:txBody>
        </p:sp>
        <p:sp>
          <p:nvSpPr>
            <p:cNvPr id="236" name="TextBox 163">
              <a:extLst>
                <a:ext uri="{FF2B5EF4-FFF2-40B4-BE49-F238E27FC236}">
                  <a16:creationId xmlns:a16="http://schemas.microsoft.com/office/drawing/2014/main" id="{39FAB734-A33B-E3D9-A9A5-FC9A6CA2C640}"/>
                </a:ext>
              </a:extLst>
            </p:cNvPr>
            <p:cNvSpPr txBox="1"/>
            <p:nvPr/>
          </p:nvSpPr>
          <p:spPr>
            <a:xfrm>
              <a:off x="94844" y="900703"/>
              <a:ext cx="1129032" cy="27741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077"/>
                </a:lnSpc>
              </a:pPr>
              <a:r>
                <a:rPr lang="en-US" sz="770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Poverty</a:t>
              </a:r>
            </a:p>
          </p:txBody>
        </p:sp>
        <p:sp>
          <p:nvSpPr>
            <p:cNvPr id="237" name="TextBox 164">
              <a:extLst>
                <a:ext uri="{FF2B5EF4-FFF2-40B4-BE49-F238E27FC236}">
                  <a16:creationId xmlns:a16="http://schemas.microsoft.com/office/drawing/2014/main" id="{DDBB07AC-1527-2A7C-AF3C-29B97CDFDAF6}"/>
                </a:ext>
              </a:extLst>
            </p:cNvPr>
            <p:cNvSpPr txBox="1"/>
            <p:nvPr/>
          </p:nvSpPr>
          <p:spPr>
            <a:xfrm>
              <a:off x="-257151" y="1269613"/>
              <a:ext cx="3015001" cy="27741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077"/>
                </a:lnSpc>
              </a:pPr>
              <a:r>
                <a:rPr lang="en-US" sz="770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Aspirations + Transitions</a:t>
              </a:r>
            </a:p>
          </p:txBody>
        </p:sp>
      </p:grpSp>
      <p:grpSp>
        <p:nvGrpSpPr>
          <p:cNvPr id="23" name="Group 165">
            <a:extLst>
              <a:ext uri="{FF2B5EF4-FFF2-40B4-BE49-F238E27FC236}">
                <a16:creationId xmlns:a16="http://schemas.microsoft.com/office/drawing/2014/main" id="{653F3B27-E375-B441-7C28-EED412D34267}"/>
              </a:ext>
            </a:extLst>
          </p:cNvPr>
          <p:cNvGrpSpPr/>
          <p:nvPr/>
        </p:nvGrpSpPr>
        <p:grpSpPr>
          <a:xfrm>
            <a:off x="4575807" y="3707567"/>
            <a:ext cx="1270240" cy="402454"/>
            <a:chOff x="0" y="301715"/>
            <a:chExt cx="1899539" cy="673598"/>
          </a:xfrm>
        </p:grpSpPr>
        <p:sp>
          <p:nvSpPr>
            <p:cNvPr id="221" name="TextBox 166">
              <a:extLst>
                <a:ext uri="{FF2B5EF4-FFF2-40B4-BE49-F238E27FC236}">
                  <a16:creationId xmlns:a16="http://schemas.microsoft.com/office/drawing/2014/main" id="{DA441D59-47D9-A07E-7340-6E4FEB553115}"/>
                </a:ext>
              </a:extLst>
            </p:cNvPr>
            <p:cNvSpPr txBox="1"/>
            <p:nvPr/>
          </p:nvSpPr>
          <p:spPr>
            <a:xfrm>
              <a:off x="0" y="301715"/>
              <a:ext cx="1899539" cy="6735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Always Another Way</a:t>
              </a:r>
            </a:p>
          </p:txBody>
        </p:sp>
        <p:grpSp>
          <p:nvGrpSpPr>
            <p:cNvPr id="222" name="Group 167">
              <a:extLst>
                <a:ext uri="{FF2B5EF4-FFF2-40B4-BE49-F238E27FC236}">
                  <a16:creationId xmlns:a16="http://schemas.microsoft.com/office/drawing/2014/main" id="{4A1A7AFF-37F1-8BE0-B84A-940E6215D22C}"/>
                </a:ext>
              </a:extLst>
            </p:cNvPr>
            <p:cNvGrpSpPr/>
            <p:nvPr/>
          </p:nvGrpSpPr>
          <p:grpSpPr>
            <a:xfrm>
              <a:off x="717759" y="612987"/>
              <a:ext cx="218136" cy="231243"/>
              <a:chOff x="0" y="0"/>
              <a:chExt cx="614474" cy="651394"/>
            </a:xfrm>
          </p:grpSpPr>
          <p:sp>
            <p:nvSpPr>
              <p:cNvPr id="226" name="Freeform 168">
                <a:extLst>
                  <a:ext uri="{FF2B5EF4-FFF2-40B4-BE49-F238E27FC236}">
                    <a16:creationId xmlns:a16="http://schemas.microsoft.com/office/drawing/2014/main" id="{66BA15FA-C973-2946-F46C-E69688E71BB3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27" name="TextBox 169">
                <a:extLst>
                  <a:ext uri="{FF2B5EF4-FFF2-40B4-BE49-F238E27FC236}">
                    <a16:creationId xmlns:a16="http://schemas.microsoft.com/office/drawing/2014/main" id="{AFE93EA7-677F-9E13-66BC-8089933D33A1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23" name="Group 170">
              <a:extLst>
                <a:ext uri="{FF2B5EF4-FFF2-40B4-BE49-F238E27FC236}">
                  <a16:creationId xmlns:a16="http://schemas.microsoft.com/office/drawing/2014/main" id="{9796173D-F589-F468-DBCB-38F703CDE53D}"/>
                </a:ext>
              </a:extLst>
            </p:cNvPr>
            <p:cNvGrpSpPr/>
            <p:nvPr/>
          </p:nvGrpSpPr>
          <p:grpSpPr>
            <a:xfrm>
              <a:off x="963643" y="612987"/>
              <a:ext cx="218136" cy="231243"/>
              <a:chOff x="0" y="0"/>
              <a:chExt cx="614474" cy="651394"/>
            </a:xfrm>
          </p:grpSpPr>
          <p:sp>
            <p:nvSpPr>
              <p:cNvPr id="224" name="Freeform 171">
                <a:extLst>
                  <a:ext uri="{FF2B5EF4-FFF2-40B4-BE49-F238E27FC236}">
                    <a16:creationId xmlns:a16="http://schemas.microsoft.com/office/drawing/2014/main" id="{DE4850D5-DDB5-6EAE-0FE9-A828961CB47C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25" name="TextBox 172">
                <a:extLst>
                  <a:ext uri="{FF2B5EF4-FFF2-40B4-BE49-F238E27FC236}">
                    <a16:creationId xmlns:a16="http://schemas.microsoft.com/office/drawing/2014/main" id="{53907B79-5308-E819-AC77-4B56508EC0AC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</p:grpSp>
      <p:grpSp>
        <p:nvGrpSpPr>
          <p:cNvPr id="24" name="Group 173">
            <a:extLst>
              <a:ext uri="{FF2B5EF4-FFF2-40B4-BE49-F238E27FC236}">
                <a16:creationId xmlns:a16="http://schemas.microsoft.com/office/drawing/2014/main" id="{9AB37800-F198-5543-06F0-3A1592C8BE25}"/>
              </a:ext>
            </a:extLst>
          </p:cNvPr>
          <p:cNvGrpSpPr/>
          <p:nvPr/>
        </p:nvGrpSpPr>
        <p:grpSpPr>
          <a:xfrm>
            <a:off x="10269751" y="4013346"/>
            <a:ext cx="513588" cy="335572"/>
            <a:chOff x="0" y="-47625"/>
            <a:chExt cx="768028" cy="561655"/>
          </a:xfrm>
        </p:grpSpPr>
        <p:sp>
          <p:nvSpPr>
            <p:cNvPr id="214" name="TextBox 174">
              <a:extLst>
                <a:ext uri="{FF2B5EF4-FFF2-40B4-BE49-F238E27FC236}">
                  <a16:creationId xmlns:a16="http://schemas.microsoft.com/office/drawing/2014/main" id="{3D489167-7AE4-1114-15C8-340B0343E65E}"/>
                </a:ext>
              </a:extLst>
            </p:cNvPr>
            <p:cNvSpPr txBox="1"/>
            <p:nvPr/>
          </p:nvSpPr>
          <p:spPr>
            <a:xfrm>
              <a:off x="0" y="-47625"/>
              <a:ext cx="768028" cy="3270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KEY</a:t>
              </a:r>
            </a:p>
          </p:txBody>
        </p:sp>
        <p:grpSp>
          <p:nvGrpSpPr>
            <p:cNvPr id="215" name="Group 175">
              <a:extLst>
                <a:ext uri="{FF2B5EF4-FFF2-40B4-BE49-F238E27FC236}">
                  <a16:creationId xmlns:a16="http://schemas.microsoft.com/office/drawing/2014/main" id="{C4F1BB7D-F417-B637-586C-5C36DF77867D}"/>
                </a:ext>
              </a:extLst>
            </p:cNvPr>
            <p:cNvGrpSpPr/>
            <p:nvPr/>
          </p:nvGrpSpPr>
          <p:grpSpPr>
            <a:xfrm>
              <a:off x="146372" y="282787"/>
              <a:ext cx="223431" cy="231243"/>
              <a:chOff x="0" y="0"/>
              <a:chExt cx="629391" cy="651394"/>
            </a:xfrm>
          </p:grpSpPr>
          <p:sp>
            <p:nvSpPr>
              <p:cNvPr id="219" name="Freeform 176">
                <a:extLst>
                  <a:ext uri="{FF2B5EF4-FFF2-40B4-BE49-F238E27FC236}">
                    <a16:creationId xmlns:a16="http://schemas.microsoft.com/office/drawing/2014/main" id="{D69CB1D5-DBC1-8F0D-1BCE-7D308E2CB303}"/>
                  </a:ext>
                </a:extLst>
              </p:cNvPr>
              <p:cNvSpPr/>
              <p:nvPr/>
            </p:nvSpPr>
            <p:spPr>
              <a:xfrm>
                <a:off x="0" y="0"/>
                <a:ext cx="629391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29391" h="651394">
                    <a:moveTo>
                      <a:pt x="314695" y="0"/>
                    </a:moveTo>
                    <a:cubicBezTo>
                      <a:pt x="140894" y="0"/>
                      <a:pt x="0" y="145820"/>
                      <a:pt x="0" y="325697"/>
                    </a:cubicBezTo>
                    <a:cubicBezTo>
                      <a:pt x="0" y="505575"/>
                      <a:pt x="140894" y="651394"/>
                      <a:pt x="314695" y="651394"/>
                    </a:cubicBezTo>
                    <a:cubicBezTo>
                      <a:pt x="488497" y="651394"/>
                      <a:pt x="629391" y="505575"/>
                      <a:pt x="629391" y="325697"/>
                    </a:cubicBezTo>
                    <a:cubicBezTo>
                      <a:pt x="629391" y="145820"/>
                      <a:pt x="488497" y="0"/>
                      <a:pt x="314695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20" name="TextBox 177">
                <a:extLst>
                  <a:ext uri="{FF2B5EF4-FFF2-40B4-BE49-F238E27FC236}">
                    <a16:creationId xmlns:a16="http://schemas.microsoft.com/office/drawing/2014/main" id="{215027E0-EA85-C353-FEA2-67C2A1AACAEE}"/>
                  </a:ext>
                </a:extLst>
              </p:cNvPr>
              <p:cNvSpPr txBox="1"/>
              <p:nvPr/>
            </p:nvSpPr>
            <p:spPr>
              <a:xfrm>
                <a:off x="59005" y="22968"/>
                <a:ext cx="51138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16" name="Group 178">
              <a:extLst>
                <a:ext uri="{FF2B5EF4-FFF2-40B4-BE49-F238E27FC236}">
                  <a16:creationId xmlns:a16="http://schemas.microsoft.com/office/drawing/2014/main" id="{C3E63607-7646-9850-8C77-06C1FE378B65}"/>
                </a:ext>
              </a:extLst>
            </p:cNvPr>
            <p:cNvGrpSpPr/>
            <p:nvPr/>
          </p:nvGrpSpPr>
          <p:grpSpPr>
            <a:xfrm>
              <a:off x="398225" y="282787"/>
              <a:ext cx="223431" cy="231243"/>
              <a:chOff x="0" y="0"/>
              <a:chExt cx="629391" cy="651394"/>
            </a:xfrm>
          </p:grpSpPr>
          <p:sp>
            <p:nvSpPr>
              <p:cNvPr id="217" name="Freeform 179">
                <a:extLst>
                  <a:ext uri="{FF2B5EF4-FFF2-40B4-BE49-F238E27FC236}">
                    <a16:creationId xmlns:a16="http://schemas.microsoft.com/office/drawing/2014/main" id="{CC1F31F7-6FF8-01B5-5DC6-35F36F855712}"/>
                  </a:ext>
                </a:extLst>
              </p:cNvPr>
              <p:cNvSpPr/>
              <p:nvPr/>
            </p:nvSpPr>
            <p:spPr>
              <a:xfrm>
                <a:off x="0" y="0"/>
                <a:ext cx="629391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29391" h="651394">
                    <a:moveTo>
                      <a:pt x="314695" y="0"/>
                    </a:moveTo>
                    <a:cubicBezTo>
                      <a:pt x="140894" y="0"/>
                      <a:pt x="0" y="145820"/>
                      <a:pt x="0" y="325697"/>
                    </a:cubicBezTo>
                    <a:cubicBezTo>
                      <a:pt x="0" y="505575"/>
                      <a:pt x="140894" y="651394"/>
                      <a:pt x="314695" y="651394"/>
                    </a:cubicBezTo>
                    <a:cubicBezTo>
                      <a:pt x="488497" y="651394"/>
                      <a:pt x="629391" y="505575"/>
                      <a:pt x="629391" y="325697"/>
                    </a:cubicBezTo>
                    <a:cubicBezTo>
                      <a:pt x="629391" y="145820"/>
                      <a:pt x="488497" y="0"/>
                      <a:pt x="314695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18" name="TextBox 180">
                <a:extLst>
                  <a:ext uri="{FF2B5EF4-FFF2-40B4-BE49-F238E27FC236}">
                    <a16:creationId xmlns:a16="http://schemas.microsoft.com/office/drawing/2014/main" id="{83D6FA67-B946-65E1-0C2E-379552938A1D}"/>
                  </a:ext>
                </a:extLst>
              </p:cNvPr>
              <p:cNvSpPr txBox="1"/>
              <p:nvPr/>
            </p:nvSpPr>
            <p:spPr>
              <a:xfrm>
                <a:off x="59005" y="22968"/>
                <a:ext cx="51138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</p:grpSp>
      <p:grpSp>
        <p:nvGrpSpPr>
          <p:cNvPr id="25" name="Group 181">
            <a:extLst>
              <a:ext uri="{FF2B5EF4-FFF2-40B4-BE49-F238E27FC236}">
                <a16:creationId xmlns:a16="http://schemas.microsoft.com/office/drawing/2014/main" id="{944E95C1-726A-63C7-12CD-1FDC1102AE1D}"/>
              </a:ext>
            </a:extLst>
          </p:cNvPr>
          <p:cNvGrpSpPr/>
          <p:nvPr/>
        </p:nvGrpSpPr>
        <p:grpSpPr>
          <a:xfrm>
            <a:off x="9269456" y="4538308"/>
            <a:ext cx="1069936" cy="532857"/>
            <a:chOff x="0" y="-47625"/>
            <a:chExt cx="1600001" cy="891855"/>
          </a:xfrm>
        </p:grpSpPr>
        <p:sp>
          <p:nvSpPr>
            <p:cNvPr id="207" name="TextBox 182">
              <a:extLst>
                <a:ext uri="{FF2B5EF4-FFF2-40B4-BE49-F238E27FC236}">
                  <a16:creationId xmlns:a16="http://schemas.microsoft.com/office/drawing/2014/main" id="{72ED44AC-C306-02FB-9E37-9EC4D80B5F0B}"/>
                </a:ext>
              </a:extLst>
            </p:cNvPr>
            <p:cNvSpPr txBox="1"/>
            <p:nvPr/>
          </p:nvSpPr>
          <p:spPr>
            <a:xfrm>
              <a:off x="0" y="-47625"/>
              <a:ext cx="1600001" cy="67359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Kendal Brewery Arts</a:t>
              </a:r>
            </a:p>
          </p:txBody>
        </p:sp>
        <p:grpSp>
          <p:nvGrpSpPr>
            <p:cNvPr id="208" name="Group 183">
              <a:extLst>
                <a:ext uri="{FF2B5EF4-FFF2-40B4-BE49-F238E27FC236}">
                  <a16:creationId xmlns:a16="http://schemas.microsoft.com/office/drawing/2014/main" id="{1A0BBFB4-EDBA-8EFF-46A5-C39824901A73}"/>
                </a:ext>
              </a:extLst>
            </p:cNvPr>
            <p:cNvGrpSpPr/>
            <p:nvPr/>
          </p:nvGrpSpPr>
          <p:grpSpPr>
            <a:xfrm>
              <a:off x="717292" y="612987"/>
              <a:ext cx="218136" cy="231243"/>
              <a:chOff x="0" y="0"/>
              <a:chExt cx="614474" cy="651394"/>
            </a:xfrm>
          </p:grpSpPr>
          <p:sp>
            <p:nvSpPr>
              <p:cNvPr id="212" name="Freeform 184">
                <a:extLst>
                  <a:ext uri="{FF2B5EF4-FFF2-40B4-BE49-F238E27FC236}">
                    <a16:creationId xmlns:a16="http://schemas.microsoft.com/office/drawing/2014/main" id="{0F17A916-24F7-ED6F-071B-B218F2A4F11E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13" name="TextBox 185">
                <a:extLst>
                  <a:ext uri="{FF2B5EF4-FFF2-40B4-BE49-F238E27FC236}">
                    <a16:creationId xmlns:a16="http://schemas.microsoft.com/office/drawing/2014/main" id="{D2B6BE3B-6840-5713-5A11-C993FAD79107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09" name="Group 186">
              <a:extLst>
                <a:ext uri="{FF2B5EF4-FFF2-40B4-BE49-F238E27FC236}">
                  <a16:creationId xmlns:a16="http://schemas.microsoft.com/office/drawing/2014/main" id="{A1EF6DB3-FCAD-E616-CB59-86830FA6C85F}"/>
                </a:ext>
              </a:extLst>
            </p:cNvPr>
            <p:cNvGrpSpPr/>
            <p:nvPr/>
          </p:nvGrpSpPr>
          <p:grpSpPr>
            <a:xfrm>
              <a:off x="963176" y="612987"/>
              <a:ext cx="218136" cy="231243"/>
              <a:chOff x="0" y="0"/>
              <a:chExt cx="614474" cy="651394"/>
            </a:xfrm>
          </p:grpSpPr>
          <p:sp>
            <p:nvSpPr>
              <p:cNvPr id="210" name="Freeform 187">
                <a:extLst>
                  <a:ext uri="{FF2B5EF4-FFF2-40B4-BE49-F238E27FC236}">
                    <a16:creationId xmlns:a16="http://schemas.microsoft.com/office/drawing/2014/main" id="{7BF91CE1-0409-721E-0C20-FF33F195A4F5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11" name="TextBox 188">
                <a:extLst>
                  <a:ext uri="{FF2B5EF4-FFF2-40B4-BE49-F238E27FC236}">
                    <a16:creationId xmlns:a16="http://schemas.microsoft.com/office/drawing/2014/main" id="{D715BAB3-136C-39CF-A76F-AB95FE730DD4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</p:grpSp>
      <p:grpSp>
        <p:nvGrpSpPr>
          <p:cNvPr id="26" name="Group 189">
            <a:extLst>
              <a:ext uri="{FF2B5EF4-FFF2-40B4-BE49-F238E27FC236}">
                <a16:creationId xmlns:a16="http://schemas.microsoft.com/office/drawing/2014/main" id="{51A3C3A8-F505-795D-2E4B-E91AD9E32405}"/>
              </a:ext>
            </a:extLst>
          </p:cNvPr>
          <p:cNvGrpSpPr/>
          <p:nvPr/>
        </p:nvGrpSpPr>
        <p:grpSpPr>
          <a:xfrm>
            <a:off x="4475475" y="4358722"/>
            <a:ext cx="1357241" cy="402454"/>
            <a:chOff x="0" y="301710"/>
            <a:chExt cx="2029642" cy="673599"/>
          </a:xfrm>
        </p:grpSpPr>
        <p:sp>
          <p:nvSpPr>
            <p:cNvPr id="200" name="TextBox 190">
              <a:extLst>
                <a:ext uri="{FF2B5EF4-FFF2-40B4-BE49-F238E27FC236}">
                  <a16:creationId xmlns:a16="http://schemas.microsoft.com/office/drawing/2014/main" id="{E84AE2EF-9C47-F480-C105-AD4E4DC82EE3}"/>
                </a:ext>
              </a:extLst>
            </p:cNvPr>
            <p:cNvSpPr txBox="1"/>
            <p:nvPr/>
          </p:nvSpPr>
          <p:spPr>
            <a:xfrm>
              <a:off x="0" y="301710"/>
              <a:ext cx="2029642" cy="6735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Phoenix Youth Project</a:t>
              </a:r>
            </a:p>
          </p:txBody>
        </p:sp>
        <p:grpSp>
          <p:nvGrpSpPr>
            <p:cNvPr id="201" name="Group 191">
              <a:extLst>
                <a:ext uri="{FF2B5EF4-FFF2-40B4-BE49-F238E27FC236}">
                  <a16:creationId xmlns:a16="http://schemas.microsoft.com/office/drawing/2014/main" id="{264F1A1A-AF0B-7A59-4FC1-6FAE7B985949}"/>
                </a:ext>
              </a:extLst>
            </p:cNvPr>
            <p:cNvGrpSpPr/>
            <p:nvPr/>
          </p:nvGrpSpPr>
          <p:grpSpPr>
            <a:xfrm>
              <a:off x="742455" y="662289"/>
              <a:ext cx="218136" cy="231243"/>
              <a:chOff x="0" y="0"/>
              <a:chExt cx="614474" cy="651394"/>
            </a:xfrm>
          </p:grpSpPr>
          <p:sp>
            <p:nvSpPr>
              <p:cNvPr id="205" name="Freeform 192">
                <a:extLst>
                  <a:ext uri="{FF2B5EF4-FFF2-40B4-BE49-F238E27FC236}">
                    <a16:creationId xmlns:a16="http://schemas.microsoft.com/office/drawing/2014/main" id="{09A854E6-7A15-932B-92B4-1E262385D8DC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06" name="TextBox 193">
                <a:extLst>
                  <a:ext uri="{FF2B5EF4-FFF2-40B4-BE49-F238E27FC236}">
                    <a16:creationId xmlns:a16="http://schemas.microsoft.com/office/drawing/2014/main" id="{4A93C757-F085-D9AF-94BD-B39053E28C50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202" name="Group 194">
              <a:extLst>
                <a:ext uri="{FF2B5EF4-FFF2-40B4-BE49-F238E27FC236}">
                  <a16:creationId xmlns:a16="http://schemas.microsoft.com/office/drawing/2014/main" id="{6F52096C-BC22-1DC3-020F-36D02E761302}"/>
                </a:ext>
              </a:extLst>
            </p:cNvPr>
            <p:cNvGrpSpPr/>
            <p:nvPr/>
          </p:nvGrpSpPr>
          <p:grpSpPr>
            <a:xfrm>
              <a:off x="988339" y="662289"/>
              <a:ext cx="218136" cy="231243"/>
              <a:chOff x="0" y="0"/>
              <a:chExt cx="614474" cy="651394"/>
            </a:xfrm>
          </p:grpSpPr>
          <p:sp>
            <p:nvSpPr>
              <p:cNvPr id="203" name="Freeform 195">
                <a:extLst>
                  <a:ext uri="{FF2B5EF4-FFF2-40B4-BE49-F238E27FC236}">
                    <a16:creationId xmlns:a16="http://schemas.microsoft.com/office/drawing/2014/main" id="{64FF0B62-C1AF-26CF-727D-F65AB30AA39D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204" name="TextBox 196">
                <a:extLst>
                  <a:ext uri="{FF2B5EF4-FFF2-40B4-BE49-F238E27FC236}">
                    <a16:creationId xmlns:a16="http://schemas.microsoft.com/office/drawing/2014/main" id="{5B212A07-2BF8-6CFF-C8CD-D263AE89EC6E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</p:grpSp>
      <p:grpSp>
        <p:nvGrpSpPr>
          <p:cNvPr id="27" name="Group 197">
            <a:extLst>
              <a:ext uri="{FF2B5EF4-FFF2-40B4-BE49-F238E27FC236}">
                <a16:creationId xmlns:a16="http://schemas.microsoft.com/office/drawing/2014/main" id="{BD554CED-8ACA-66C9-9CAA-DE0CAAA855EC}"/>
              </a:ext>
            </a:extLst>
          </p:cNvPr>
          <p:cNvGrpSpPr/>
          <p:nvPr/>
        </p:nvGrpSpPr>
        <p:grpSpPr>
          <a:xfrm>
            <a:off x="4512280" y="2847693"/>
            <a:ext cx="1148993" cy="532857"/>
            <a:chOff x="0" y="-47625"/>
            <a:chExt cx="1718225" cy="891855"/>
          </a:xfrm>
        </p:grpSpPr>
        <p:sp>
          <p:nvSpPr>
            <p:cNvPr id="193" name="TextBox 198">
              <a:extLst>
                <a:ext uri="{FF2B5EF4-FFF2-40B4-BE49-F238E27FC236}">
                  <a16:creationId xmlns:a16="http://schemas.microsoft.com/office/drawing/2014/main" id="{ECEF5A74-64BA-A697-26F6-2BB2A2025744}"/>
                </a:ext>
              </a:extLst>
            </p:cNvPr>
            <p:cNvSpPr txBox="1"/>
            <p:nvPr/>
          </p:nvSpPr>
          <p:spPr>
            <a:xfrm>
              <a:off x="0" y="-47625"/>
              <a:ext cx="1718225" cy="67359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Whitehaven Harbour Youth</a:t>
              </a:r>
            </a:p>
          </p:txBody>
        </p:sp>
        <p:grpSp>
          <p:nvGrpSpPr>
            <p:cNvPr id="194" name="Group 199">
              <a:extLst>
                <a:ext uri="{FF2B5EF4-FFF2-40B4-BE49-F238E27FC236}">
                  <a16:creationId xmlns:a16="http://schemas.microsoft.com/office/drawing/2014/main" id="{F800F2D4-B279-90A5-17FA-AC0C1DADB723}"/>
                </a:ext>
              </a:extLst>
            </p:cNvPr>
            <p:cNvGrpSpPr/>
            <p:nvPr/>
          </p:nvGrpSpPr>
          <p:grpSpPr>
            <a:xfrm>
              <a:off x="587218" y="612987"/>
              <a:ext cx="218136" cy="231243"/>
              <a:chOff x="0" y="0"/>
              <a:chExt cx="614474" cy="651394"/>
            </a:xfrm>
          </p:grpSpPr>
          <p:sp>
            <p:nvSpPr>
              <p:cNvPr id="198" name="Freeform 200">
                <a:extLst>
                  <a:ext uri="{FF2B5EF4-FFF2-40B4-BE49-F238E27FC236}">
                    <a16:creationId xmlns:a16="http://schemas.microsoft.com/office/drawing/2014/main" id="{4A6723EA-6107-60CF-6FBC-B1AC9A99648F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199" name="TextBox 201">
                <a:extLst>
                  <a:ext uri="{FF2B5EF4-FFF2-40B4-BE49-F238E27FC236}">
                    <a16:creationId xmlns:a16="http://schemas.microsoft.com/office/drawing/2014/main" id="{4AA2996F-412F-FF2C-6945-7A3344034D8C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195" name="Group 202">
              <a:extLst>
                <a:ext uri="{FF2B5EF4-FFF2-40B4-BE49-F238E27FC236}">
                  <a16:creationId xmlns:a16="http://schemas.microsoft.com/office/drawing/2014/main" id="{98272420-715E-FBF5-F287-E22A345D3C0D}"/>
                </a:ext>
              </a:extLst>
            </p:cNvPr>
            <p:cNvGrpSpPr/>
            <p:nvPr/>
          </p:nvGrpSpPr>
          <p:grpSpPr>
            <a:xfrm>
              <a:off x="833103" y="612987"/>
              <a:ext cx="218136" cy="231243"/>
              <a:chOff x="0" y="0"/>
              <a:chExt cx="614474" cy="651394"/>
            </a:xfrm>
          </p:grpSpPr>
          <p:sp>
            <p:nvSpPr>
              <p:cNvPr id="196" name="Freeform 203">
                <a:extLst>
                  <a:ext uri="{FF2B5EF4-FFF2-40B4-BE49-F238E27FC236}">
                    <a16:creationId xmlns:a16="http://schemas.microsoft.com/office/drawing/2014/main" id="{83015D36-664F-9C2D-84EB-201A619B7678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197" name="TextBox 204">
                <a:extLst>
                  <a:ext uri="{FF2B5EF4-FFF2-40B4-BE49-F238E27FC236}">
                    <a16:creationId xmlns:a16="http://schemas.microsoft.com/office/drawing/2014/main" id="{67448A75-B2CB-F46E-EA98-94F141E45341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</p:grpSp>
      <p:grpSp>
        <p:nvGrpSpPr>
          <p:cNvPr id="28" name="Group 205">
            <a:extLst>
              <a:ext uri="{FF2B5EF4-FFF2-40B4-BE49-F238E27FC236}">
                <a16:creationId xmlns:a16="http://schemas.microsoft.com/office/drawing/2014/main" id="{F85A39F6-A62B-E4FC-C369-C810FF7111A1}"/>
              </a:ext>
            </a:extLst>
          </p:cNvPr>
          <p:cNvGrpSpPr/>
          <p:nvPr/>
        </p:nvGrpSpPr>
        <p:grpSpPr>
          <a:xfrm>
            <a:off x="7793339" y="351490"/>
            <a:ext cx="1426296" cy="402454"/>
            <a:chOff x="460754" y="52185"/>
            <a:chExt cx="2132909" cy="673598"/>
          </a:xfrm>
        </p:grpSpPr>
        <p:grpSp>
          <p:nvGrpSpPr>
            <p:cNvPr id="58" name="Group 206">
              <a:extLst>
                <a:ext uri="{FF2B5EF4-FFF2-40B4-BE49-F238E27FC236}">
                  <a16:creationId xmlns:a16="http://schemas.microsoft.com/office/drawing/2014/main" id="{E0586C7A-3556-95B1-B2C4-525AE397D774}"/>
                </a:ext>
              </a:extLst>
            </p:cNvPr>
            <p:cNvGrpSpPr/>
            <p:nvPr/>
          </p:nvGrpSpPr>
          <p:grpSpPr>
            <a:xfrm>
              <a:off x="1361528" y="355422"/>
              <a:ext cx="218136" cy="231243"/>
              <a:chOff x="0" y="0"/>
              <a:chExt cx="614474" cy="651394"/>
            </a:xfrm>
          </p:grpSpPr>
          <p:sp>
            <p:nvSpPr>
              <p:cNvPr id="63" name="Freeform 207">
                <a:extLst>
                  <a:ext uri="{FF2B5EF4-FFF2-40B4-BE49-F238E27FC236}">
                    <a16:creationId xmlns:a16="http://schemas.microsoft.com/office/drawing/2014/main" id="{2F757332-36B2-F8BE-F5DD-E107CF223FFC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192" name="TextBox 208">
                <a:extLst>
                  <a:ext uri="{FF2B5EF4-FFF2-40B4-BE49-F238E27FC236}">
                    <a16:creationId xmlns:a16="http://schemas.microsoft.com/office/drawing/2014/main" id="{96C0DCCA-CD50-A028-CF93-5D146CD9E418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59" name="Group 209">
              <a:extLst>
                <a:ext uri="{FF2B5EF4-FFF2-40B4-BE49-F238E27FC236}">
                  <a16:creationId xmlns:a16="http://schemas.microsoft.com/office/drawing/2014/main" id="{FEA28559-7D9D-EF63-CC36-A330D92E6C11}"/>
                </a:ext>
              </a:extLst>
            </p:cNvPr>
            <p:cNvGrpSpPr/>
            <p:nvPr/>
          </p:nvGrpSpPr>
          <p:grpSpPr>
            <a:xfrm>
              <a:off x="1644870" y="355422"/>
              <a:ext cx="218136" cy="231243"/>
              <a:chOff x="0" y="0"/>
              <a:chExt cx="614474" cy="651394"/>
            </a:xfrm>
          </p:grpSpPr>
          <p:sp>
            <p:nvSpPr>
              <p:cNvPr id="61" name="Freeform 210">
                <a:extLst>
                  <a:ext uri="{FF2B5EF4-FFF2-40B4-BE49-F238E27FC236}">
                    <a16:creationId xmlns:a16="http://schemas.microsoft.com/office/drawing/2014/main" id="{A896D610-3811-ED2A-CA4F-E69376F8042D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62" name="TextBox 211">
                <a:extLst>
                  <a:ext uri="{FF2B5EF4-FFF2-40B4-BE49-F238E27FC236}">
                    <a16:creationId xmlns:a16="http://schemas.microsoft.com/office/drawing/2014/main" id="{BA9126EE-19AF-3DA1-7E47-7929C08CD62A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60" name="TextBox 212">
              <a:extLst>
                <a:ext uri="{FF2B5EF4-FFF2-40B4-BE49-F238E27FC236}">
                  <a16:creationId xmlns:a16="http://schemas.microsoft.com/office/drawing/2014/main" id="{82CDE24F-9DC7-BB74-1E03-579418C47FB8}"/>
                </a:ext>
              </a:extLst>
            </p:cNvPr>
            <p:cNvSpPr txBox="1"/>
            <p:nvPr/>
          </p:nvSpPr>
          <p:spPr>
            <a:xfrm>
              <a:off x="460754" y="52185"/>
              <a:ext cx="2132909" cy="6735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 dirty="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We Are People First</a:t>
              </a:r>
            </a:p>
          </p:txBody>
        </p:sp>
      </p:grpSp>
      <p:grpSp>
        <p:nvGrpSpPr>
          <p:cNvPr id="29" name="Group 213">
            <a:extLst>
              <a:ext uri="{FF2B5EF4-FFF2-40B4-BE49-F238E27FC236}">
                <a16:creationId xmlns:a16="http://schemas.microsoft.com/office/drawing/2014/main" id="{4C3726FB-9AA1-1C0C-E46F-9717D652111B}"/>
              </a:ext>
            </a:extLst>
          </p:cNvPr>
          <p:cNvGrpSpPr/>
          <p:nvPr/>
        </p:nvGrpSpPr>
        <p:grpSpPr>
          <a:xfrm>
            <a:off x="8929955" y="731590"/>
            <a:ext cx="404846" cy="335572"/>
            <a:chOff x="0" y="-47625"/>
            <a:chExt cx="605415" cy="561655"/>
          </a:xfrm>
        </p:grpSpPr>
        <p:grpSp>
          <p:nvGrpSpPr>
            <p:cNvPr id="54" name="Group 214">
              <a:extLst>
                <a:ext uri="{FF2B5EF4-FFF2-40B4-BE49-F238E27FC236}">
                  <a16:creationId xmlns:a16="http://schemas.microsoft.com/office/drawing/2014/main" id="{E1581267-B384-8C92-BEB9-D782121E68E5}"/>
                </a:ext>
              </a:extLst>
            </p:cNvPr>
            <p:cNvGrpSpPr/>
            <p:nvPr/>
          </p:nvGrpSpPr>
          <p:grpSpPr>
            <a:xfrm>
              <a:off x="0" y="282787"/>
              <a:ext cx="218136" cy="231243"/>
              <a:chOff x="0" y="0"/>
              <a:chExt cx="614474" cy="651394"/>
            </a:xfrm>
          </p:grpSpPr>
          <p:sp>
            <p:nvSpPr>
              <p:cNvPr id="56" name="Freeform 215">
                <a:extLst>
                  <a:ext uri="{FF2B5EF4-FFF2-40B4-BE49-F238E27FC236}">
                    <a16:creationId xmlns:a16="http://schemas.microsoft.com/office/drawing/2014/main" id="{38245DF1-B610-C9CC-CACD-B0A18381F25D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57" name="TextBox 216">
                <a:extLst>
                  <a:ext uri="{FF2B5EF4-FFF2-40B4-BE49-F238E27FC236}">
                    <a16:creationId xmlns:a16="http://schemas.microsoft.com/office/drawing/2014/main" id="{A6762112-00CD-E956-90A7-62C1B09CEFE8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55" name="TextBox 217">
              <a:extLst>
                <a:ext uri="{FF2B5EF4-FFF2-40B4-BE49-F238E27FC236}">
                  <a16:creationId xmlns:a16="http://schemas.microsoft.com/office/drawing/2014/main" id="{C92CF068-540A-E0CE-D30B-BF70106A9B89}"/>
                </a:ext>
              </a:extLst>
            </p:cNvPr>
            <p:cNvSpPr txBox="1"/>
            <p:nvPr/>
          </p:nvSpPr>
          <p:spPr>
            <a:xfrm>
              <a:off x="0" y="-47625"/>
              <a:ext cx="605415" cy="3270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iCan</a:t>
              </a:r>
            </a:p>
          </p:txBody>
        </p:sp>
      </p:grpSp>
      <p:grpSp>
        <p:nvGrpSpPr>
          <p:cNvPr id="30" name="Group 218">
            <a:extLst>
              <a:ext uri="{FF2B5EF4-FFF2-40B4-BE49-F238E27FC236}">
                <a16:creationId xmlns:a16="http://schemas.microsoft.com/office/drawing/2014/main" id="{2D2C8E22-8568-6016-E99C-EECEE092B45A}"/>
              </a:ext>
            </a:extLst>
          </p:cNvPr>
          <p:cNvGrpSpPr/>
          <p:nvPr/>
        </p:nvGrpSpPr>
        <p:grpSpPr>
          <a:xfrm>
            <a:off x="9805730" y="3486181"/>
            <a:ext cx="1069936" cy="335572"/>
            <a:chOff x="0" y="-47625"/>
            <a:chExt cx="1600001" cy="561655"/>
          </a:xfrm>
        </p:grpSpPr>
        <p:grpSp>
          <p:nvGrpSpPr>
            <p:cNvPr id="47" name="Group 219">
              <a:extLst>
                <a:ext uri="{FF2B5EF4-FFF2-40B4-BE49-F238E27FC236}">
                  <a16:creationId xmlns:a16="http://schemas.microsoft.com/office/drawing/2014/main" id="{561B3B36-DD8B-AF36-D2ED-0988C746FB65}"/>
                </a:ext>
              </a:extLst>
            </p:cNvPr>
            <p:cNvGrpSpPr/>
            <p:nvPr/>
          </p:nvGrpSpPr>
          <p:grpSpPr>
            <a:xfrm>
              <a:off x="599991" y="282787"/>
              <a:ext cx="218136" cy="231243"/>
              <a:chOff x="0" y="0"/>
              <a:chExt cx="614474" cy="651394"/>
            </a:xfrm>
          </p:grpSpPr>
          <p:sp>
            <p:nvSpPr>
              <p:cNvPr id="52" name="Freeform 220">
                <a:extLst>
                  <a:ext uri="{FF2B5EF4-FFF2-40B4-BE49-F238E27FC236}">
                    <a16:creationId xmlns:a16="http://schemas.microsoft.com/office/drawing/2014/main" id="{59583D17-C6E7-4A27-3492-F636DB168173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53" name="TextBox 221">
                <a:extLst>
                  <a:ext uri="{FF2B5EF4-FFF2-40B4-BE49-F238E27FC236}">
                    <a16:creationId xmlns:a16="http://schemas.microsoft.com/office/drawing/2014/main" id="{D0569B3B-3F0E-BD24-0BFC-B9BBB0F2EA0D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48" name="Group 222">
              <a:extLst>
                <a:ext uri="{FF2B5EF4-FFF2-40B4-BE49-F238E27FC236}">
                  <a16:creationId xmlns:a16="http://schemas.microsoft.com/office/drawing/2014/main" id="{64525C78-64EC-CB26-FC4A-A1281E1334A1}"/>
                </a:ext>
              </a:extLst>
            </p:cNvPr>
            <p:cNvGrpSpPr/>
            <p:nvPr/>
          </p:nvGrpSpPr>
          <p:grpSpPr>
            <a:xfrm>
              <a:off x="845875" y="282787"/>
              <a:ext cx="218136" cy="231243"/>
              <a:chOff x="0" y="0"/>
              <a:chExt cx="614474" cy="651394"/>
            </a:xfrm>
          </p:grpSpPr>
          <p:sp>
            <p:nvSpPr>
              <p:cNvPr id="50" name="Freeform 223">
                <a:extLst>
                  <a:ext uri="{FF2B5EF4-FFF2-40B4-BE49-F238E27FC236}">
                    <a16:creationId xmlns:a16="http://schemas.microsoft.com/office/drawing/2014/main" id="{678AF35B-045A-64AB-CB33-97DB06F166FB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51" name="TextBox 224">
                <a:extLst>
                  <a:ext uri="{FF2B5EF4-FFF2-40B4-BE49-F238E27FC236}">
                    <a16:creationId xmlns:a16="http://schemas.microsoft.com/office/drawing/2014/main" id="{CA99DA52-7D11-7F74-4713-107B630C7967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sp>
          <p:nvSpPr>
            <p:cNvPr id="49" name="TextBox 225">
              <a:extLst>
                <a:ext uri="{FF2B5EF4-FFF2-40B4-BE49-F238E27FC236}">
                  <a16:creationId xmlns:a16="http://schemas.microsoft.com/office/drawing/2014/main" id="{210A8C96-0D7B-A8B1-A4D4-6006D8E4116E}"/>
                </a:ext>
              </a:extLst>
            </p:cNvPr>
            <p:cNvSpPr txBox="1"/>
            <p:nvPr/>
          </p:nvSpPr>
          <p:spPr>
            <a:xfrm>
              <a:off x="0" y="-47625"/>
              <a:ext cx="1600001" cy="3270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Another Way</a:t>
              </a:r>
            </a:p>
          </p:txBody>
        </p:sp>
      </p:grpSp>
      <p:grpSp>
        <p:nvGrpSpPr>
          <p:cNvPr id="31" name="Group 226">
            <a:extLst>
              <a:ext uri="{FF2B5EF4-FFF2-40B4-BE49-F238E27FC236}">
                <a16:creationId xmlns:a16="http://schemas.microsoft.com/office/drawing/2014/main" id="{DC7DD475-B194-72B7-E603-93F53F5F398C}"/>
              </a:ext>
            </a:extLst>
          </p:cNvPr>
          <p:cNvGrpSpPr/>
          <p:nvPr/>
        </p:nvGrpSpPr>
        <p:grpSpPr>
          <a:xfrm>
            <a:off x="7057157" y="5828389"/>
            <a:ext cx="1569972" cy="532653"/>
            <a:chOff x="0" y="-47625"/>
            <a:chExt cx="2347764" cy="891516"/>
          </a:xfrm>
        </p:grpSpPr>
        <p:sp>
          <p:nvSpPr>
            <p:cNvPr id="40" name="TextBox 227">
              <a:extLst>
                <a:ext uri="{FF2B5EF4-FFF2-40B4-BE49-F238E27FC236}">
                  <a16:creationId xmlns:a16="http://schemas.microsoft.com/office/drawing/2014/main" id="{6AD9DB76-42BB-08D7-DD97-F73586FF7B23}"/>
                </a:ext>
              </a:extLst>
            </p:cNvPr>
            <p:cNvSpPr txBox="1"/>
            <p:nvPr/>
          </p:nvSpPr>
          <p:spPr>
            <a:xfrm>
              <a:off x="0" y="-47625"/>
              <a:ext cx="2347764" cy="6735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Furness Broadcast Media CIC</a:t>
              </a:r>
            </a:p>
          </p:txBody>
        </p:sp>
        <p:grpSp>
          <p:nvGrpSpPr>
            <p:cNvPr id="41" name="Group 228">
              <a:extLst>
                <a:ext uri="{FF2B5EF4-FFF2-40B4-BE49-F238E27FC236}">
                  <a16:creationId xmlns:a16="http://schemas.microsoft.com/office/drawing/2014/main" id="{DE0FF69A-65A6-AE28-BB14-4CC6D362F89A}"/>
                </a:ext>
              </a:extLst>
            </p:cNvPr>
            <p:cNvGrpSpPr/>
            <p:nvPr/>
          </p:nvGrpSpPr>
          <p:grpSpPr>
            <a:xfrm>
              <a:off x="941872" y="612648"/>
              <a:ext cx="218136" cy="231243"/>
              <a:chOff x="0" y="0"/>
              <a:chExt cx="614474" cy="651394"/>
            </a:xfrm>
          </p:grpSpPr>
          <p:sp>
            <p:nvSpPr>
              <p:cNvPr id="45" name="Freeform 229">
                <a:extLst>
                  <a:ext uri="{FF2B5EF4-FFF2-40B4-BE49-F238E27FC236}">
                    <a16:creationId xmlns:a16="http://schemas.microsoft.com/office/drawing/2014/main" id="{27262F6E-7CBE-5918-4F56-8ACA78C67E3B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46" name="TextBox 230">
                <a:extLst>
                  <a:ext uri="{FF2B5EF4-FFF2-40B4-BE49-F238E27FC236}">
                    <a16:creationId xmlns:a16="http://schemas.microsoft.com/office/drawing/2014/main" id="{0ACD1C0C-5DDE-6909-4420-65E35F4E32A2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42" name="Group 231">
              <a:extLst>
                <a:ext uri="{FF2B5EF4-FFF2-40B4-BE49-F238E27FC236}">
                  <a16:creationId xmlns:a16="http://schemas.microsoft.com/office/drawing/2014/main" id="{53BC7F1C-F7C1-6A51-5516-F63326E96A51}"/>
                </a:ext>
              </a:extLst>
            </p:cNvPr>
            <p:cNvGrpSpPr/>
            <p:nvPr/>
          </p:nvGrpSpPr>
          <p:grpSpPr>
            <a:xfrm>
              <a:off x="1187756" y="612648"/>
              <a:ext cx="218136" cy="231243"/>
              <a:chOff x="0" y="0"/>
              <a:chExt cx="614474" cy="651394"/>
            </a:xfrm>
          </p:grpSpPr>
          <p:sp>
            <p:nvSpPr>
              <p:cNvPr id="43" name="Freeform 232">
                <a:extLst>
                  <a:ext uri="{FF2B5EF4-FFF2-40B4-BE49-F238E27FC236}">
                    <a16:creationId xmlns:a16="http://schemas.microsoft.com/office/drawing/2014/main" id="{82C6DB32-E6E5-653D-3535-961D1D386B74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44" name="TextBox 233">
                <a:extLst>
                  <a:ext uri="{FF2B5EF4-FFF2-40B4-BE49-F238E27FC236}">
                    <a16:creationId xmlns:a16="http://schemas.microsoft.com/office/drawing/2014/main" id="{6CB0895A-AE55-EFC8-72E8-ACA21AB07E5B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</p:grpSp>
      <p:grpSp>
        <p:nvGrpSpPr>
          <p:cNvPr id="32" name="Group 234">
            <a:extLst>
              <a:ext uri="{FF2B5EF4-FFF2-40B4-BE49-F238E27FC236}">
                <a16:creationId xmlns:a16="http://schemas.microsoft.com/office/drawing/2014/main" id="{74F74868-AA99-A53C-376E-2B18A87E3A27}"/>
              </a:ext>
            </a:extLst>
          </p:cNvPr>
          <p:cNvGrpSpPr/>
          <p:nvPr/>
        </p:nvGrpSpPr>
        <p:grpSpPr>
          <a:xfrm>
            <a:off x="9044408" y="172909"/>
            <a:ext cx="1850552" cy="541515"/>
            <a:chOff x="0" y="-47625"/>
            <a:chExt cx="2767347" cy="906346"/>
          </a:xfrm>
        </p:grpSpPr>
        <p:sp>
          <p:nvSpPr>
            <p:cNvPr id="33" name="TextBox 235">
              <a:extLst>
                <a:ext uri="{FF2B5EF4-FFF2-40B4-BE49-F238E27FC236}">
                  <a16:creationId xmlns:a16="http://schemas.microsoft.com/office/drawing/2014/main" id="{80800F76-391D-9AE4-3055-A6F88BE34F36}"/>
                </a:ext>
              </a:extLst>
            </p:cNvPr>
            <p:cNvSpPr txBox="1"/>
            <p:nvPr/>
          </p:nvSpPr>
          <p:spPr>
            <a:xfrm>
              <a:off x="0" y="-47625"/>
              <a:ext cx="2767347" cy="67359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Brampton and Beyond </a:t>
              </a:r>
            </a:p>
            <a:p>
              <a:pPr algn="ctr">
                <a:lnSpc>
                  <a:spcPts val="1257"/>
                </a:lnSpc>
                <a:spcBef>
                  <a:spcPct val="0"/>
                </a:spcBef>
              </a:pPr>
              <a:r>
                <a:rPr lang="en-US" sz="898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Community Trust</a:t>
              </a:r>
            </a:p>
          </p:txBody>
        </p:sp>
        <p:grpSp>
          <p:nvGrpSpPr>
            <p:cNvPr id="34" name="Group 236">
              <a:extLst>
                <a:ext uri="{FF2B5EF4-FFF2-40B4-BE49-F238E27FC236}">
                  <a16:creationId xmlns:a16="http://schemas.microsoft.com/office/drawing/2014/main" id="{A850F230-2291-E314-CE5F-2EF2870E8A6A}"/>
                </a:ext>
              </a:extLst>
            </p:cNvPr>
            <p:cNvGrpSpPr/>
            <p:nvPr/>
          </p:nvGrpSpPr>
          <p:grpSpPr>
            <a:xfrm>
              <a:off x="1135506" y="627478"/>
              <a:ext cx="218136" cy="231243"/>
              <a:chOff x="0" y="0"/>
              <a:chExt cx="614474" cy="651394"/>
            </a:xfrm>
          </p:grpSpPr>
          <p:sp>
            <p:nvSpPr>
              <p:cNvPr id="38" name="Freeform 237">
                <a:extLst>
                  <a:ext uri="{FF2B5EF4-FFF2-40B4-BE49-F238E27FC236}">
                    <a16:creationId xmlns:a16="http://schemas.microsoft.com/office/drawing/2014/main" id="{DA9C2E3F-EF15-1830-D2F5-0FF9E5E40D7C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F8B132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9" name="TextBox 238">
                <a:extLst>
                  <a:ext uri="{FF2B5EF4-FFF2-40B4-BE49-F238E27FC236}">
                    <a16:creationId xmlns:a16="http://schemas.microsoft.com/office/drawing/2014/main" id="{1FCAB670-B0CC-EE82-747B-8187362CFC50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  <p:grpSp>
          <p:nvGrpSpPr>
            <p:cNvPr id="35" name="Group 239">
              <a:extLst>
                <a:ext uri="{FF2B5EF4-FFF2-40B4-BE49-F238E27FC236}">
                  <a16:creationId xmlns:a16="http://schemas.microsoft.com/office/drawing/2014/main" id="{2B9D9FCC-5531-9786-9FE4-29B7F69C4CD9}"/>
                </a:ext>
              </a:extLst>
            </p:cNvPr>
            <p:cNvGrpSpPr/>
            <p:nvPr/>
          </p:nvGrpSpPr>
          <p:grpSpPr>
            <a:xfrm>
              <a:off x="1413706" y="627478"/>
              <a:ext cx="218136" cy="231243"/>
              <a:chOff x="0" y="0"/>
              <a:chExt cx="614474" cy="651394"/>
            </a:xfrm>
          </p:grpSpPr>
          <p:sp>
            <p:nvSpPr>
              <p:cNvPr id="36" name="Freeform 240">
                <a:extLst>
                  <a:ext uri="{FF2B5EF4-FFF2-40B4-BE49-F238E27FC236}">
                    <a16:creationId xmlns:a16="http://schemas.microsoft.com/office/drawing/2014/main" id="{D254DAA6-019D-094F-840F-518BE563184E}"/>
                  </a:ext>
                </a:extLst>
              </p:cNvPr>
              <p:cNvSpPr/>
              <p:nvPr/>
            </p:nvSpPr>
            <p:spPr>
              <a:xfrm>
                <a:off x="0" y="0"/>
                <a:ext cx="614474" cy="651394"/>
              </a:xfrm>
              <a:custGeom>
                <a:avLst/>
                <a:gdLst/>
                <a:ahLst/>
                <a:cxnLst/>
                <a:rect l="l" t="t" r="r" b="b"/>
                <a:pathLst>
                  <a:path w="614474" h="651394">
                    <a:moveTo>
                      <a:pt x="307237" y="0"/>
                    </a:moveTo>
                    <a:cubicBezTo>
                      <a:pt x="137555" y="0"/>
                      <a:pt x="0" y="145820"/>
                      <a:pt x="0" y="325697"/>
                    </a:cubicBezTo>
                    <a:cubicBezTo>
                      <a:pt x="0" y="505575"/>
                      <a:pt x="137555" y="651394"/>
                      <a:pt x="307237" y="651394"/>
                    </a:cubicBezTo>
                    <a:cubicBezTo>
                      <a:pt x="476920" y="651394"/>
                      <a:pt x="614474" y="505575"/>
                      <a:pt x="614474" y="325697"/>
                    </a:cubicBezTo>
                    <a:cubicBezTo>
                      <a:pt x="614474" y="145820"/>
                      <a:pt x="476920" y="0"/>
                      <a:pt x="307237" y="0"/>
                    </a:cubicBezTo>
                    <a:close/>
                  </a:path>
                </a:pathLst>
              </a:custGeom>
              <a:solidFill>
                <a:srgbClr val="CB6CE6"/>
              </a:solidFill>
            </p:spPr>
            <p:txBody>
              <a:bodyPr/>
              <a:lstStyle/>
              <a:p>
                <a:endParaRPr lang="en-GB" sz="1154"/>
              </a:p>
            </p:txBody>
          </p:sp>
          <p:sp>
            <p:nvSpPr>
              <p:cNvPr id="37" name="TextBox 241">
                <a:extLst>
                  <a:ext uri="{FF2B5EF4-FFF2-40B4-BE49-F238E27FC236}">
                    <a16:creationId xmlns:a16="http://schemas.microsoft.com/office/drawing/2014/main" id="{EAD1D6C9-530F-7D22-4495-9DBB1362BB7F}"/>
                  </a:ext>
                </a:extLst>
              </p:cNvPr>
              <p:cNvSpPr txBox="1"/>
              <p:nvPr/>
            </p:nvSpPr>
            <p:spPr>
              <a:xfrm>
                <a:off x="57607" y="22968"/>
                <a:ext cx="499260" cy="567358"/>
              </a:xfrm>
              <a:prstGeom prst="rect">
                <a:avLst/>
              </a:prstGeom>
            </p:spPr>
            <p:txBody>
              <a:bodyPr lIns="32580" tIns="32580" rIns="32580" bIns="32580" rtlCol="0" anchor="ctr"/>
              <a:lstStyle/>
              <a:p>
                <a:pPr algn="ctr">
                  <a:lnSpc>
                    <a:spcPts val="1616"/>
                  </a:lnSpc>
                </a:pPr>
                <a:endParaRPr sz="1154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840118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E4C3F2-8EC5-01BE-D9C1-27FA665C8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Next steps?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B63BB-A5BA-EC4D-98D1-08B527498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782320"/>
            <a:ext cx="7644627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 do we go from here?</a:t>
            </a:r>
          </a:p>
        </p:txBody>
      </p:sp>
    </p:spTree>
    <p:extLst>
      <p:ext uri="{BB962C8B-B14F-4D97-AF65-F5344CB8AC3E}">
        <p14:creationId xmlns:p14="http://schemas.microsoft.com/office/powerpoint/2010/main" val="1034874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7B594DCB0C6E4997A399265945246E" ma:contentTypeVersion="15" ma:contentTypeDescription="Create a new document." ma:contentTypeScope="" ma:versionID="9a6db7a58e89f33a5cd655fcf98703ae">
  <xsd:schema xmlns:xsd="http://www.w3.org/2001/XMLSchema" xmlns:xs="http://www.w3.org/2001/XMLSchema" xmlns:p="http://schemas.microsoft.com/office/2006/metadata/properties" xmlns:ns2="1fd6dff4-e95b-481e-8b63-dc8c7cd191de" xmlns:ns3="da0f7b01-40f6-432e-a022-1c81c586d48c" targetNamespace="http://schemas.microsoft.com/office/2006/metadata/properties" ma:root="true" ma:fieldsID="73756dcc480c7a4b10cfaf46c2853b5e" ns2:_="" ns3:_="">
    <xsd:import namespace="1fd6dff4-e95b-481e-8b63-dc8c7cd191de"/>
    <xsd:import namespace="da0f7b01-40f6-432e-a022-1c81c586d4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6dff4-e95b-481e-8b63-dc8c7cd191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2c5bd24-054e-44bf-8ba2-18ff96bcec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f7b01-40f6-432e-a022-1c81c586d48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b3beb7-7398-4069-b2a1-c966280942d4}" ma:internalName="TaxCatchAll" ma:showField="CatchAllData" ma:web="da0f7b01-40f6-432e-a022-1c81c586d4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fd6dff4-e95b-481e-8b63-dc8c7cd191de">
      <Terms xmlns="http://schemas.microsoft.com/office/infopath/2007/PartnerControls"/>
    </lcf76f155ced4ddcb4097134ff3c332f>
    <TaxCatchAll xmlns="da0f7b01-40f6-432e-a022-1c81c586d48c" xsi:nil="true"/>
  </documentManagement>
</p:properties>
</file>

<file path=customXml/itemProps1.xml><?xml version="1.0" encoding="utf-8"?>
<ds:datastoreItem xmlns:ds="http://schemas.openxmlformats.org/officeDocument/2006/customXml" ds:itemID="{450D21C4-14C6-468E-9E2D-EF390BF8B5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d6dff4-e95b-481e-8b63-dc8c7cd191de"/>
    <ds:schemaRef ds:uri="da0f7b01-40f6-432e-a022-1c81c586d4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C5D973-A0C0-4A1C-8E15-714B843489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CDFF8E-8E5D-41AB-927C-B98C95FB407F}">
  <ds:schemaRefs>
    <ds:schemaRef ds:uri="http://schemas.microsoft.com/office/2006/metadata/properties"/>
    <ds:schemaRef ds:uri="http://schemas.microsoft.com/office/infopath/2007/PartnerControls"/>
    <ds:schemaRef ds:uri="1fd6dff4-e95b-481e-8b63-dc8c7cd191de"/>
    <ds:schemaRef ds:uri="da0f7b01-40f6-432e-a022-1c81c586d48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204</Words>
  <Application>Microsoft Office PowerPoint</Application>
  <PresentationFormat>Widescreen</PresentationFormat>
  <Paragraphs>53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Poppins</vt:lpstr>
      <vt:lpstr>Poppins Bold</vt:lpstr>
      <vt:lpstr>Office Theme</vt:lpstr>
      <vt:lpstr>Session 2: Funding</vt:lpstr>
      <vt:lpstr>What works well? </vt:lpstr>
      <vt:lpstr> What are the challenges?</vt:lpstr>
      <vt:lpstr>How can we work better together to improve funding/sustainability across the sector? </vt:lpstr>
      <vt:lpstr>Strengthening Communities</vt:lpstr>
      <vt:lpstr>Next steps?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Lisa Handley</dc:creator>
  <cp:lastModifiedBy>Anna Witty</cp:lastModifiedBy>
  <cp:revision>3</cp:revision>
  <dcterms:created xsi:type="dcterms:W3CDTF">2024-11-13T14:27:49Z</dcterms:created>
  <dcterms:modified xsi:type="dcterms:W3CDTF">2024-11-25T12:14:12Z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0x0101001F7B594DCB0C6E4997A399265945246E</vt:lpwstr>
  </property>
  <property fmtid="{D5CDD505-2E9C-101B-9397-08002B2CF9AE}" pid="3" name="MediaServiceImageTags">
    <vt:lpwstr/>
  </property>
</Properties>
</file>