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4"/>
  </p:notesMasterIdLst>
  <p:sldIdLst>
    <p:sldId id="278" r:id="rId5"/>
    <p:sldId id="290" r:id="rId6"/>
    <p:sldId id="291" r:id="rId7"/>
    <p:sldId id="292" r:id="rId8"/>
    <p:sldId id="293" r:id="rId9"/>
    <p:sldId id="298" r:id="rId10"/>
    <p:sldId id="297" r:id="rId11"/>
    <p:sldId id="283" r:id="rId12"/>
    <p:sldId id="284" r:id="rId13"/>
  </p:sldIdLst>
  <p:sldSz cx="12192000" cy="6858000"/>
  <p:notesSz cx="6858000" cy="9144000"/>
  <p:defaultTextStyle>
    <a:defPPr>
      <a:defRPr lang="en-GB"/>
    </a:defPPr>
    <a:lvl1pPr algn="l" defTabSz="457200" rtl="0" eaLnBrk="0" fontAlgn="base" hangingPunct="0">
      <a:spcBef>
        <a:spcPct val="0"/>
      </a:spcBef>
      <a:spcAft>
        <a:spcPct val="0"/>
      </a:spcAft>
      <a:defRPr kern="1200">
        <a:solidFill>
          <a:schemeClr val="tx1"/>
        </a:solidFill>
        <a:latin typeface="VAG Rounded Std" panose="020F0502020204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VAG Rounded Std" panose="020F0502020204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VAG Rounded Std" panose="020F0502020204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VAG Rounded Std" panose="020F0502020204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VAG Rounded Std" panose="020F0502020204020204" pitchFamily="34" charset="0"/>
        <a:ea typeface="+mn-ea"/>
        <a:cs typeface="+mn-cs"/>
      </a:defRPr>
    </a:lvl5pPr>
    <a:lvl6pPr marL="2286000" algn="l" defTabSz="914400" rtl="0" eaLnBrk="1" latinLnBrk="0" hangingPunct="1">
      <a:defRPr kern="1200">
        <a:solidFill>
          <a:schemeClr val="tx1"/>
        </a:solidFill>
        <a:latin typeface="VAG Rounded Std" panose="020F0502020204020204" pitchFamily="34" charset="0"/>
        <a:ea typeface="+mn-ea"/>
        <a:cs typeface="+mn-cs"/>
      </a:defRPr>
    </a:lvl6pPr>
    <a:lvl7pPr marL="2743200" algn="l" defTabSz="914400" rtl="0" eaLnBrk="1" latinLnBrk="0" hangingPunct="1">
      <a:defRPr kern="1200">
        <a:solidFill>
          <a:schemeClr val="tx1"/>
        </a:solidFill>
        <a:latin typeface="VAG Rounded Std" panose="020F0502020204020204" pitchFamily="34" charset="0"/>
        <a:ea typeface="+mn-ea"/>
        <a:cs typeface="+mn-cs"/>
      </a:defRPr>
    </a:lvl7pPr>
    <a:lvl8pPr marL="3200400" algn="l" defTabSz="914400" rtl="0" eaLnBrk="1" latinLnBrk="0" hangingPunct="1">
      <a:defRPr kern="1200">
        <a:solidFill>
          <a:schemeClr val="tx1"/>
        </a:solidFill>
        <a:latin typeface="VAG Rounded Std" panose="020F0502020204020204" pitchFamily="34" charset="0"/>
        <a:ea typeface="+mn-ea"/>
        <a:cs typeface="+mn-cs"/>
      </a:defRPr>
    </a:lvl8pPr>
    <a:lvl9pPr marL="3657600" algn="l" defTabSz="914400" rtl="0" eaLnBrk="1" latinLnBrk="0" hangingPunct="1">
      <a:defRPr kern="1200">
        <a:solidFill>
          <a:schemeClr val="tx1"/>
        </a:solidFill>
        <a:latin typeface="VAG Rounded Std" panose="020F0502020204020204" pitchFamily="34"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5E66"/>
    <a:srgbClr val="BDCF3C"/>
    <a:srgbClr val="178351"/>
    <a:srgbClr val="7758A5"/>
    <a:srgbClr val="00BADA"/>
    <a:srgbClr val="F8BC16"/>
    <a:srgbClr val="F47C5B"/>
    <a:srgbClr val="397DC0"/>
    <a:srgbClr val="F8962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8B875B6-4F42-4EC7-800A-2A049375990B}" v="32" dt="2024-11-13T09:43:35.9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76471" autoAdjust="0"/>
  </p:normalViewPr>
  <p:slideViewPr>
    <p:cSldViewPr snapToGrid="0">
      <p:cViewPr varScale="1">
        <p:scale>
          <a:sx n="112" d="100"/>
          <a:sy n="112" d="100"/>
        </p:scale>
        <p:origin x="492" y="96"/>
      </p:cViewPr>
      <p:guideLst/>
    </p:cSldViewPr>
  </p:slideViewPr>
  <p:notesTextViewPr>
    <p:cViewPr>
      <p:scale>
        <a:sx n="1" d="1"/>
        <a:sy n="1" d="1"/>
      </p:scale>
      <p:origin x="0" y="0"/>
    </p:cViewPr>
  </p:notesTextViewPr>
  <p:notesViewPr>
    <p:cSldViewPr snapToGrid="0">
      <p:cViewPr>
        <p:scale>
          <a:sx n="130" d="100"/>
          <a:sy n="130" d="100"/>
        </p:scale>
        <p:origin x="984" y="-8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4467763-CE29-C10B-F4AB-84BE85851A1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GB"/>
          </a:p>
        </p:txBody>
      </p:sp>
      <p:sp>
        <p:nvSpPr>
          <p:cNvPr id="3" name="Date Placeholder 2">
            <a:extLst>
              <a:ext uri="{FF2B5EF4-FFF2-40B4-BE49-F238E27FC236}">
                <a16:creationId xmlns:a16="http://schemas.microsoft.com/office/drawing/2014/main" id="{A2A31081-1681-9963-7B38-DBB7DC6087EC}"/>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3CDFF805-236D-4F8A-84CC-303BFB95042D}" type="datetimeFigureOut">
              <a:rPr lang="en-GB"/>
              <a:pPr>
                <a:defRPr/>
              </a:pPr>
              <a:t>13/11/2024</a:t>
            </a:fld>
            <a:endParaRPr lang="en-GB"/>
          </a:p>
        </p:txBody>
      </p:sp>
      <p:sp>
        <p:nvSpPr>
          <p:cNvPr id="4" name="Slide Image Placeholder 3">
            <a:extLst>
              <a:ext uri="{FF2B5EF4-FFF2-40B4-BE49-F238E27FC236}">
                <a16:creationId xmlns:a16="http://schemas.microsoft.com/office/drawing/2014/main" id="{074AA290-88BE-C9EF-6310-B191466A5BDE}"/>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a:extLst>
              <a:ext uri="{FF2B5EF4-FFF2-40B4-BE49-F238E27FC236}">
                <a16:creationId xmlns:a16="http://schemas.microsoft.com/office/drawing/2014/main" id="{CDC54DD9-7977-95AD-1704-755A7D122A58}"/>
              </a:ext>
            </a:extLst>
          </p:cNvPr>
          <p:cNvSpPr>
            <a:spLocks noGrp="1"/>
          </p:cNvSpPr>
          <p:nvPr>
            <p:ph type="body" sz="quarter" idx="3"/>
          </p:nvPr>
        </p:nvSpPr>
        <p:spPr>
          <a:xfrm>
            <a:off x="685800" y="4400550"/>
            <a:ext cx="5486400" cy="3600450"/>
          </a:xfrm>
          <a:prstGeom prst="rect">
            <a:avLst/>
          </a:prstGeom>
        </p:spPr>
        <p:txBody>
          <a:bodyPr vert="horz" wrap="square" lIns="91440" tIns="45720" rIns="91440" bIns="45720" numCol="1" anchor="t" anchorCtr="0" compatLnSpc="1">
            <a:prstTxWarp prst="textNoShape">
              <a:avLst/>
            </a:prstTxWarp>
          </a:bodyPr>
          <a:lstStyle/>
          <a:p>
            <a:pPr lvl="0"/>
            <a:r>
              <a:rPr lang="en-GB" altLang="en-US" noProof="0"/>
              <a:t>Click to edit Master text styles</a:t>
            </a:r>
          </a:p>
          <a:p>
            <a:pPr lvl="1"/>
            <a:r>
              <a:rPr lang="en-GB" altLang="en-US" noProof="0"/>
              <a:t>Second level</a:t>
            </a:r>
          </a:p>
          <a:p>
            <a:pPr lvl="2"/>
            <a:r>
              <a:rPr lang="en-GB" altLang="en-US" noProof="0"/>
              <a:t>Third level</a:t>
            </a:r>
          </a:p>
          <a:p>
            <a:pPr lvl="3"/>
            <a:r>
              <a:rPr lang="en-GB" altLang="en-US" noProof="0"/>
              <a:t>Fourth level</a:t>
            </a:r>
          </a:p>
          <a:p>
            <a:pPr lvl="4"/>
            <a:r>
              <a:rPr lang="en-GB" altLang="en-US" noProof="0"/>
              <a:t>Fifth level</a:t>
            </a:r>
          </a:p>
        </p:txBody>
      </p:sp>
      <p:sp>
        <p:nvSpPr>
          <p:cNvPr id="6" name="Footer Placeholder 5">
            <a:extLst>
              <a:ext uri="{FF2B5EF4-FFF2-40B4-BE49-F238E27FC236}">
                <a16:creationId xmlns:a16="http://schemas.microsoft.com/office/drawing/2014/main" id="{3833A7BD-E06A-D717-8DB5-3C47CB633232}"/>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GB"/>
          </a:p>
        </p:txBody>
      </p:sp>
      <p:sp>
        <p:nvSpPr>
          <p:cNvPr id="7" name="Slide Number Placeholder 6">
            <a:extLst>
              <a:ext uri="{FF2B5EF4-FFF2-40B4-BE49-F238E27FC236}">
                <a16:creationId xmlns:a16="http://schemas.microsoft.com/office/drawing/2014/main" id="{FE8B395B-E2A5-546D-9343-74EE769B9C01}"/>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A549070B-7293-4480-B235-675C17040923}"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a:defRPr/>
            </a:pPr>
            <a:fld id="{A549070B-7293-4480-B235-675C17040923}" type="slidenum">
              <a:rPr lang="en-GB" smtClean="0"/>
              <a:pPr>
                <a:defRPr/>
              </a:pPr>
              <a:t>1</a:t>
            </a:fld>
            <a:endParaRPr lang="en-GB"/>
          </a:p>
        </p:txBody>
      </p:sp>
    </p:spTree>
    <p:extLst>
      <p:ext uri="{BB962C8B-B14F-4D97-AF65-F5344CB8AC3E}">
        <p14:creationId xmlns:p14="http://schemas.microsoft.com/office/powerpoint/2010/main" val="13463554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a:defRPr/>
            </a:pPr>
            <a:fld id="{A549070B-7293-4480-B235-675C17040923}" type="slidenum">
              <a:rPr lang="en-GB" smtClean="0"/>
              <a:pPr>
                <a:defRPr/>
              </a:pPr>
              <a:t>2</a:t>
            </a:fld>
            <a:endParaRPr lang="en-GB"/>
          </a:p>
        </p:txBody>
      </p:sp>
    </p:spTree>
    <p:extLst>
      <p:ext uri="{BB962C8B-B14F-4D97-AF65-F5344CB8AC3E}">
        <p14:creationId xmlns:p14="http://schemas.microsoft.com/office/powerpoint/2010/main" val="37028783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 professionals we can be worried about using the term neglect especially with families. But we need to be clear about what neglect actually is. This is the definition that is set out in the strategy</a:t>
            </a:r>
          </a:p>
        </p:txBody>
      </p:sp>
      <p:sp>
        <p:nvSpPr>
          <p:cNvPr id="4" name="Slide Number Placeholder 3"/>
          <p:cNvSpPr>
            <a:spLocks noGrp="1"/>
          </p:cNvSpPr>
          <p:nvPr>
            <p:ph type="sldNum" sz="quarter" idx="5"/>
          </p:nvPr>
        </p:nvSpPr>
        <p:spPr/>
        <p:txBody>
          <a:bodyPr/>
          <a:lstStyle/>
          <a:p>
            <a:pPr>
              <a:defRPr/>
            </a:pPr>
            <a:fld id="{A549070B-7293-4480-B235-675C17040923}" type="slidenum">
              <a:rPr lang="en-GB" smtClean="0"/>
              <a:pPr>
                <a:defRPr/>
              </a:pPr>
              <a:t>3</a:t>
            </a:fld>
            <a:endParaRPr lang="en-GB"/>
          </a:p>
        </p:txBody>
      </p:sp>
    </p:spTree>
    <p:extLst>
      <p:ext uri="{BB962C8B-B14F-4D97-AF65-F5344CB8AC3E}">
        <p14:creationId xmlns:p14="http://schemas.microsoft.com/office/powerpoint/2010/main" val="21316506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Number of different </a:t>
            </a:r>
            <a:r>
              <a:rPr lang="en-GB" dirty="0" err="1"/>
              <a:t>DiL</a:t>
            </a:r>
            <a:r>
              <a:rPr lang="en-GB" dirty="0"/>
              <a:t> tools – please take some time to look at them, can help your thinking. </a:t>
            </a:r>
          </a:p>
          <a:p>
            <a:endParaRPr lang="en-GB" dirty="0"/>
          </a:p>
          <a:p>
            <a:r>
              <a:rPr lang="en-GB" dirty="0"/>
              <a:t>You might be working with a child </a:t>
            </a:r>
            <a:r>
              <a:rPr lang="en-GB" dirty="0" err="1"/>
              <a:t>whohas</a:t>
            </a:r>
            <a:r>
              <a:rPr lang="en-GB" dirty="0"/>
              <a:t> just gone to primary school but the pre school </a:t>
            </a:r>
            <a:r>
              <a:rPr lang="en-GB" dirty="0" err="1"/>
              <a:t>DiL</a:t>
            </a:r>
            <a:r>
              <a:rPr lang="en-GB" dirty="0"/>
              <a:t> tool is more appropriate – it is not prescriptive. </a:t>
            </a:r>
          </a:p>
        </p:txBody>
      </p:sp>
      <p:sp>
        <p:nvSpPr>
          <p:cNvPr id="4" name="Slide Number Placeholder 3"/>
          <p:cNvSpPr>
            <a:spLocks noGrp="1"/>
          </p:cNvSpPr>
          <p:nvPr>
            <p:ph type="sldNum" sz="quarter" idx="5"/>
          </p:nvPr>
        </p:nvSpPr>
        <p:spPr/>
        <p:txBody>
          <a:bodyPr/>
          <a:lstStyle/>
          <a:p>
            <a:pPr>
              <a:defRPr/>
            </a:pPr>
            <a:fld id="{A549070B-7293-4480-B235-675C17040923}" type="slidenum">
              <a:rPr lang="en-GB" smtClean="0"/>
              <a:pPr>
                <a:defRPr/>
              </a:pPr>
              <a:t>4</a:t>
            </a:fld>
            <a:endParaRPr lang="en-GB"/>
          </a:p>
        </p:txBody>
      </p:sp>
    </p:spTree>
    <p:extLst>
      <p:ext uri="{BB962C8B-B14F-4D97-AF65-F5344CB8AC3E}">
        <p14:creationId xmlns:p14="http://schemas.microsoft.com/office/powerpoint/2010/main" val="9897962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Help in the assessment of neglect,. May lead a </a:t>
            </a:r>
            <a:r>
              <a:rPr lang="en-GB" dirty="0" err="1"/>
              <a:t>DiL</a:t>
            </a:r>
            <a:r>
              <a:rPr lang="en-GB" dirty="0"/>
              <a:t> or may contribute, but these are good questions to think  about when we are working with a family – helps to concentrate the mind on what life is like for the child ion that family. </a:t>
            </a:r>
          </a:p>
        </p:txBody>
      </p:sp>
      <p:sp>
        <p:nvSpPr>
          <p:cNvPr id="4" name="Slide Number Placeholder 3"/>
          <p:cNvSpPr>
            <a:spLocks noGrp="1"/>
          </p:cNvSpPr>
          <p:nvPr>
            <p:ph type="sldNum" sz="quarter" idx="5"/>
          </p:nvPr>
        </p:nvSpPr>
        <p:spPr/>
        <p:txBody>
          <a:bodyPr/>
          <a:lstStyle/>
          <a:p>
            <a:pPr>
              <a:defRPr/>
            </a:pPr>
            <a:fld id="{A549070B-7293-4480-B235-675C17040923}" type="slidenum">
              <a:rPr lang="en-GB" smtClean="0"/>
              <a:pPr>
                <a:defRPr/>
              </a:pPr>
              <a:t>5</a:t>
            </a:fld>
            <a:endParaRPr lang="en-GB"/>
          </a:p>
        </p:txBody>
      </p:sp>
    </p:spTree>
    <p:extLst>
      <p:ext uri="{BB962C8B-B14F-4D97-AF65-F5344CB8AC3E}">
        <p14:creationId xmlns:p14="http://schemas.microsoft.com/office/powerpoint/2010/main" val="39329225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000" dirty="0">
                <a:effectLst/>
                <a:ea typeface="Aptos" panose="020B0004020202020204" pitchFamily="34" charset="0"/>
                <a:cs typeface="Times New Roman" panose="02020603050405020304" pitchFamily="18" charset="0"/>
              </a:rPr>
              <a:t>I represent our group at the sub group and have to talk to our action plan each meeting.</a:t>
            </a:r>
          </a:p>
          <a:p>
            <a:pPr>
              <a:lnSpc>
                <a:spcPct val="107000"/>
              </a:lnSpc>
              <a:spcAft>
                <a:spcPts val="800"/>
              </a:spcAft>
            </a:pPr>
            <a:r>
              <a:rPr lang="en-GB" sz="1000" dirty="0">
                <a:effectLst/>
                <a:ea typeface="Aptos" panose="020B0004020202020204" pitchFamily="34" charset="0"/>
                <a:cs typeface="Times New Roman" panose="02020603050405020304" pitchFamily="18" charset="0"/>
              </a:rPr>
              <a:t>There are 4 key components</a:t>
            </a:r>
          </a:p>
          <a:p>
            <a:pPr>
              <a:lnSpc>
                <a:spcPct val="107000"/>
              </a:lnSpc>
              <a:spcAft>
                <a:spcPts val="800"/>
              </a:spcAft>
            </a:pPr>
            <a:r>
              <a:rPr lang="en-GB" sz="1000" dirty="0">
                <a:effectLst/>
                <a:ea typeface="Aptos" panose="020B0004020202020204" pitchFamily="34" charset="0"/>
                <a:cs typeface="Times New Roman" panose="02020603050405020304" pitchFamily="18" charset="0"/>
              </a:rPr>
              <a:t>Recognise – so how sure are we that our workforce and volunteers recognise neglect, do people understand what they are looking for, have all our staff been given the strategy?</a:t>
            </a:r>
          </a:p>
          <a:p>
            <a:pPr>
              <a:lnSpc>
                <a:spcPct val="107000"/>
              </a:lnSpc>
              <a:spcAft>
                <a:spcPts val="800"/>
              </a:spcAft>
            </a:pPr>
            <a:r>
              <a:rPr lang="en-GB" sz="1000" dirty="0">
                <a:effectLst/>
                <a:ea typeface="Aptos" panose="020B0004020202020204" pitchFamily="34" charset="0"/>
                <a:cs typeface="Times New Roman" panose="02020603050405020304" pitchFamily="18" charset="0"/>
              </a:rPr>
              <a:t> </a:t>
            </a:r>
          </a:p>
          <a:p>
            <a:pPr>
              <a:lnSpc>
                <a:spcPct val="107000"/>
              </a:lnSpc>
              <a:spcAft>
                <a:spcPts val="800"/>
              </a:spcAft>
            </a:pPr>
            <a:r>
              <a:rPr lang="en-GB" sz="1000" dirty="0">
                <a:effectLst/>
                <a:ea typeface="Aptos" panose="020B0004020202020204" pitchFamily="34" charset="0"/>
                <a:cs typeface="Times New Roman" panose="02020603050405020304" pitchFamily="18" charset="0"/>
              </a:rPr>
              <a:t>Respond – when we identify neglect, do we know what to do about it – do we know who to talk to if we are worried about neglect and how to use the threshold documents on the CSCP website. </a:t>
            </a:r>
          </a:p>
          <a:p>
            <a:pPr>
              <a:lnSpc>
                <a:spcPct val="107000"/>
              </a:lnSpc>
              <a:spcAft>
                <a:spcPts val="800"/>
              </a:spcAft>
            </a:pPr>
            <a:r>
              <a:rPr lang="en-GB" sz="1000" dirty="0">
                <a:effectLst/>
                <a:ea typeface="Aptos" panose="020B0004020202020204" pitchFamily="34" charset="0"/>
                <a:cs typeface="Times New Roman" panose="02020603050405020304" pitchFamily="18" charset="0"/>
              </a:rPr>
              <a:t>Do we know about and are we using the tools available to us, like the </a:t>
            </a:r>
            <a:r>
              <a:rPr lang="en-GB" sz="1000" dirty="0" err="1">
                <a:effectLst/>
                <a:ea typeface="Aptos" panose="020B0004020202020204" pitchFamily="34" charset="0"/>
                <a:cs typeface="Times New Roman" panose="02020603050405020304" pitchFamily="18" charset="0"/>
              </a:rPr>
              <a:t>DiL</a:t>
            </a:r>
            <a:r>
              <a:rPr lang="en-GB" sz="1000" dirty="0">
                <a:effectLst/>
                <a:ea typeface="Aptos" panose="020B0004020202020204" pitchFamily="34" charset="0"/>
                <a:cs typeface="Times New Roman" panose="02020603050405020304" pitchFamily="18" charset="0"/>
              </a:rPr>
              <a:t> tools?</a:t>
            </a:r>
          </a:p>
          <a:p>
            <a:pPr>
              <a:lnSpc>
                <a:spcPct val="107000"/>
              </a:lnSpc>
              <a:spcAft>
                <a:spcPts val="800"/>
              </a:spcAft>
            </a:pPr>
            <a:r>
              <a:rPr lang="en-GB" sz="1000" dirty="0">
                <a:effectLst/>
                <a:ea typeface="Aptos" panose="020B0004020202020204" pitchFamily="34" charset="0"/>
                <a:cs typeface="Times New Roman" panose="02020603050405020304" pitchFamily="18" charset="0"/>
              </a:rPr>
              <a:t>Quantify – do our internal recording systems help us to understand the prevalence of neglect?</a:t>
            </a:r>
          </a:p>
          <a:p>
            <a:pPr>
              <a:lnSpc>
                <a:spcPct val="107000"/>
              </a:lnSpc>
              <a:spcAft>
                <a:spcPts val="800"/>
              </a:spcAft>
            </a:pPr>
            <a:r>
              <a:rPr lang="en-GB" sz="1000" dirty="0">
                <a:effectLst/>
                <a:ea typeface="Aptos" panose="020B0004020202020204" pitchFamily="34" charset="0"/>
                <a:cs typeface="Times New Roman" panose="02020603050405020304" pitchFamily="18" charset="0"/>
              </a:rPr>
              <a:t>Evaluate – What are our Quality assurance processes telling us about what we are doing – is it working?</a:t>
            </a:r>
          </a:p>
          <a:p>
            <a:pPr>
              <a:lnSpc>
                <a:spcPct val="107000"/>
              </a:lnSpc>
              <a:spcAft>
                <a:spcPts val="800"/>
              </a:spcAft>
            </a:pPr>
            <a:r>
              <a:rPr lang="en-GB" sz="1000" dirty="0">
                <a:effectLst/>
                <a:ea typeface="Aptos" panose="020B0004020202020204" pitchFamily="34" charset="0"/>
                <a:cs typeface="Times New Roman" panose="02020603050405020304" pitchFamily="18" charset="0"/>
              </a:rPr>
              <a:t>So where is your organisation? I have to report for the whole of the sector so Becky and I recognise it is a mixed picture but please talk to me about where things are for you so that I can represent our sector accurately. </a:t>
            </a:r>
          </a:p>
          <a:p>
            <a:endParaRPr lang="en-GB" dirty="0"/>
          </a:p>
        </p:txBody>
      </p:sp>
      <p:sp>
        <p:nvSpPr>
          <p:cNvPr id="4" name="Slide Number Placeholder 3"/>
          <p:cNvSpPr>
            <a:spLocks noGrp="1"/>
          </p:cNvSpPr>
          <p:nvPr>
            <p:ph type="sldNum" sz="quarter" idx="5"/>
          </p:nvPr>
        </p:nvSpPr>
        <p:spPr/>
        <p:txBody>
          <a:bodyPr/>
          <a:lstStyle/>
          <a:p>
            <a:pPr>
              <a:defRPr/>
            </a:pPr>
            <a:fld id="{A549070B-7293-4480-B235-675C17040923}" type="slidenum">
              <a:rPr lang="en-GB" smtClean="0"/>
              <a:pPr>
                <a:defRPr/>
              </a:pPr>
              <a:t>6</a:t>
            </a:fld>
            <a:endParaRPr lang="en-GB"/>
          </a:p>
        </p:txBody>
      </p:sp>
    </p:spTree>
    <p:extLst>
      <p:ext uri="{BB962C8B-B14F-4D97-AF65-F5344CB8AC3E}">
        <p14:creationId xmlns:p14="http://schemas.microsoft.com/office/powerpoint/2010/main" val="14708249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dirty="0">
                <a:effectLst/>
                <a:ea typeface="Aptos" panose="020B0004020202020204" pitchFamily="34" charset="0"/>
                <a:cs typeface="Times New Roman" panose="02020603050405020304" pitchFamily="18" charset="0"/>
              </a:rPr>
              <a:t>It’s a year on since the launch – has the strategy made any difference to the children and families of Cumbria?</a:t>
            </a:r>
          </a:p>
          <a:p>
            <a:pPr>
              <a:lnSpc>
                <a:spcPct val="107000"/>
              </a:lnSpc>
              <a:spcAft>
                <a:spcPts val="800"/>
              </a:spcAft>
            </a:pPr>
            <a:r>
              <a:rPr lang="en-GB" dirty="0">
                <a:effectLst/>
                <a:ea typeface="Aptos" panose="020B0004020202020204" pitchFamily="34" charset="0"/>
                <a:cs typeface="Times New Roman" panose="02020603050405020304" pitchFamily="18" charset="0"/>
              </a:rPr>
              <a:t>There is a security exercise taking place. Made up on different components 0 you may be involved, you may be working with a family and been asked to contribute to a MA audit</a:t>
            </a:r>
          </a:p>
          <a:p>
            <a:pPr>
              <a:lnSpc>
                <a:spcPct val="107000"/>
              </a:lnSpc>
              <a:spcAft>
                <a:spcPts val="800"/>
              </a:spcAft>
            </a:pPr>
            <a:r>
              <a:rPr lang="en-GB" dirty="0">
                <a:effectLst/>
                <a:ea typeface="Aptos" panose="020B0004020202020204" pitchFamily="34" charset="0"/>
                <a:cs typeface="Times New Roman" panose="02020603050405020304" pitchFamily="18" charset="0"/>
              </a:rPr>
              <a:t>All practitioners are being asked to complete a questionnaire by 2</a:t>
            </a:r>
            <a:r>
              <a:rPr lang="en-GB" baseline="30000" dirty="0">
                <a:effectLst/>
                <a:ea typeface="Aptos" panose="020B0004020202020204" pitchFamily="34" charset="0"/>
                <a:cs typeface="Times New Roman" panose="02020603050405020304" pitchFamily="18" charset="0"/>
              </a:rPr>
              <a:t>nd</a:t>
            </a:r>
            <a:r>
              <a:rPr lang="en-GB" dirty="0">
                <a:effectLst/>
                <a:ea typeface="Aptos" panose="020B0004020202020204" pitchFamily="34" charset="0"/>
                <a:cs typeface="Times New Roman" panose="02020603050405020304" pitchFamily="18" charset="0"/>
              </a:rPr>
              <a:t> December – link  is in the presentation – CSCP want to know if any difference has been made, because if it hasn’t, we need to do something different. </a:t>
            </a:r>
          </a:p>
          <a:p>
            <a:endParaRPr lang="en-GB" dirty="0"/>
          </a:p>
        </p:txBody>
      </p:sp>
      <p:sp>
        <p:nvSpPr>
          <p:cNvPr id="4" name="Slide Number Placeholder 3"/>
          <p:cNvSpPr>
            <a:spLocks noGrp="1"/>
          </p:cNvSpPr>
          <p:nvPr>
            <p:ph type="sldNum" sz="quarter" idx="5"/>
          </p:nvPr>
        </p:nvSpPr>
        <p:spPr/>
        <p:txBody>
          <a:bodyPr/>
          <a:lstStyle/>
          <a:p>
            <a:pPr>
              <a:defRPr/>
            </a:pPr>
            <a:fld id="{A549070B-7293-4480-B235-675C17040923}" type="slidenum">
              <a:rPr lang="en-GB" smtClean="0"/>
              <a:pPr>
                <a:defRPr/>
              </a:pPr>
              <a:t>7</a:t>
            </a:fld>
            <a:endParaRPr lang="en-GB"/>
          </a:p>
        </p:txBody>
      </p:sp>
    </p:spTree>
    <p:extLst>
      <p:ext uri="{BB962C8B-B14F-4D97-AF65-F5344CB8AC3E}">
        <p14:creationId xmlns:p14="http://schemas.microsoft.com/office/powerpoint/2010/main" val="1969292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Holding Slide">
    <p:spTree>
      <p:nvGrpSpPr>
        <p:cNvPr id="1" name=""/>
        <p:cNvGrpSpPr/>
        <p:nvPr/>
      </p:nvGrpSpPr>
      <p:grpSpPr>
        <a:xfrm>
          <a:off x="0" y="0"/>
          <a:ext cx="0" cy="0"/>
          <a:chOff x="0" y="0"/>
          <a:chExt cx="0" cy="0"/>
        </a:xfrm>
      </p:grpSpPr>
      <p:sp>
        <p:nvSpPr>
          <p:cNvPr id="21" name="Picture Placeholder 20"/>
          <p:cNvSpPr>
            <a:spLocks noGrp="1"/>
          </p:cNvSpPr>
          <p:nvPr>
            <p:ph type="pic" sz="quarter" idx="10"/>
          </p:nvPr>
        </p:nvSpPr>
        <p:spPr>
          <a:xfrm>
            <a:off x="8014396" y="-19455"/>
            <a:ext cx="4177605" cy="5787002"/>
          </a:xfrm>
          <a:custGeom>
            <a:avLst/>
            <a:gdLst>
              <a:gd name="connsiteX0" fmla="*/ 864029 w 4177605"/>
              <a:gd name="connsiteY0" fmla="*/ 0 h 5787002"/>
              <a:gd name="connsiteX1" fmla="*/ 4177605 w 4177605"/>
              <a:gd name="connsiteY1" fmla="*/ 0 h 5787002"/>
              <a:gd name="connsiteX2" fmla="*/ 4177605 w 4177605"/>
              <a:gd name="connsiteY2" fmla="*/ 5704787 h 5787002"/>
              <a:gd name="connsiteX3" fmla="*/ 4128647 w 4177605"/>
              <a:gd name="connsiteY3" fmla="*/ 5716241 h 5787002"/>
              <a:gd name="connsiteX4" fmla="*/ 3436144 w 4177605"/>
              <a:gd name="connsiteY4" fmla="*/ 5787002 h 5787002"/>
              <a:gd name="connsiteX5" fmla="*/ 0 w 4177605"/>
              <a:gd name="connsiteY5" fmla="*/ 2304027 h 5787002"/>
              <a:gd name="connsiteX6" fmla="*/ 784648 w 4177605"/>
              <a:gd name="connsiteY6" fmla="*/ 88532 h 5787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77605" h="5787002">
                <a:moveTo>
                  <a:pt x="864029" y="0"/>
                </a:moveTo>
                <a:lnTo>
                  <a:pt x="4177605" y="0"/>
                </a:lnTo>
                <a:lnTo>
                  <a:pt x="4177605" y="5704787"/>
                </a:lnTo>
                <a:lnTo>
                  <a:pt x="4128647" y="5716241"/>
                </a:lnTo>
                <a:cubicBezTo>
                  <a:pt x="3904962" y="5762637"/>
                  <a:pt x="3673360" y="5787002"/>
                  <a:pt x="3436144" y="5787002"/>
                </a:cubicBezTo>
                <a:cubicBezTo>
                  <a:pt x="1538414" y="5787002"/>
                  <a:pt x="0" y="4227621"/>
                  <a:pt x="0" y="2304027"/>
                </a:cubicBezTo>
                <a:cubicBezTo>
                  <a:pt x="0" y="1462455"/>
                  <a:pt x="294462" y="690595"/>
                  <a:pt x="784648" y="88532"/>
                </a:cubicBezTo>
                <a:close/>
              </a:path>
            </a:pathLst>
          </a:custGeom>
          <a:solidFill>
            <a:srgbClr val="178351"/>
          </a:solidFill>
        </p:spPr>
        <p:txBody>
          <a:bodyPr rtlCol="0">
            <a:noAutofit/>
          </a:bodyPr>
          <a:lstStyle>
            <a:lvl1pPr marL="0" indent="0">
              <a:buNone/>
              <a:defRPr/>
            </a:lvl1pPr>
          </a:lstStyle>
          <a:p>
            <a:pPr lvl="0"/>
            <a:r>
              <a:rPr lang="en-US" noProof="0"/>
              <a:t>Click icon to add picture</a:t>
            </a:r>
            <a:endParaRPr lang="en-GB" noProof="0" dirty="0"/>
          </a:p>
        </p:txBody>
      </p:sp>
      <p:sp>
        <p:nvSpPr>
          <p:cNvPr id="24" name="Title 1"/>
          <p:cNvSpPr>
            <a:spLocks noGrp="1"/>
          </p:cNvSpPr>
          <p:nvPr>
            <p:ph type="ctrTitle"/>
          </p:nvPr>
        </p:nvSpPr>
        <p:spPr>
          <a:xfrm>
            <a:off x="414068" y="2144989"/>
            <a:ext cx="6585442" cy="1916218"/>
          </a:xfrm>
        </p:spPr>
        <p:txBody>
          <a:bodyPr anchor="ctr" anchorCtr="0"/>
          <a:lstStyle>
            <a:lvl1pPr algn="l">
              <a:lnSpc>
                <a:spcPct val="100000"/>
              </a:lnSpc>
              <a:defRPr sz="6000">
                <a:solidFill>
                  <a:schemeClr val="tx1"/>
                </a:solidFill>
              </a:defRPr>
            </a:lvl1pPr>
          </a:lstStyle>
          <a:p>
            <a:r>
              <a:rPr lang="en-US"/>
              <a:t>Click to edit Master title style</a:t>
            </a:r>
            <a:endParaRPr lang="en-US" dirty="0"/>
          </a:p>
        </p:txBody>
      </p:sp>
    </p:spTree>
    <p:extLst>
      <p:ext uri="{BB962C8B-B14F-4D97-AF65-F5344CB8AC3E}">
        <p14:creationId xmlns:p14="http://schemas.microsoft.com/office/powerpoint/2010/main" val="1475735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mage/impact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5897F6E-F7BC-C7C3-D4D4-DC51E3D2C958}"/>
              </a:ext>
            </a:extLst>
          </p:cNvPr>
          <p:cNvSpPr/>
          <p:nvPr userDrawn="1"/>
        </p:nvSpPr>
        <p:spPr>
          <a:xfrm>
            <a:off x="0" y="0"/>
            <a:ext cx="12192000" cy="6858000"/>
          </a:xfrm>
          <a:prstGeom prst="rect">
            <a:avLst/>
          </a:prstGeom>
          <a:solidFill>
            <a:srgbClr val="17835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itle 1"/>
          <p:cNvSpPr>
            <a:spLocks noGrp="1"/>
          </p:cNvSpPr>
          <p:nvPr>
            <p:ph type="ctrTitle"/>
          </p:nvPr>
        </p:nvSpPr>
        <p:spPr>
          <a:xfrm>
            <a:off x="414068" y="1996895"/>
            <a:ext cx="9911460" cy="2387600"/>
          </a:xfrm>
        </p:spPr>
        <p:txBody>
          <a:bodyPr anchor="b"/>
          <a:lstStyle>
            <a:lvl1pPr algn="l">
              <a:lnSpc>
                <a:spcPct val="100000"/>
              </a:lnSpc>
              <a:defRPr sz="6000">
                <a:solidFill>
                  <a:schemeClr val="bg1"/>
                </a:solidFill>
              </a:defRPr>
            </a:lvl1pPr>
          </a:lstStyle>
          <a:p>
            <a:r>
              <a:rPr lang="en-US"/>
              <a:t>Click to edit Master title style</a:t>
            </a:r>
            <a:endParaRPr lang="en-US" dirty="0"/>
          </a:p>
        </p:txBody>
      </p:sp>
      <p:pic>
        <p:nvPicPr>
          <p:cNvPr id="6" name="Graphic 5">
            <a:extLst>
              <a:ext uri="{FF2B5EF4-FFF2-40B4-BE49-F238E27FC236}">
                <a16:creationId xmlns:a16="http://schemas.microsoft.com/office/drawing/2014/main" id="{CCF395E6-5BA0-5BFD-4A8F-C59975CB1CC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86328" y="5215034"/>
            <a:ext cx="1597890" cy="1597890"/>
          </a:xfrm>
          <a:prstGeom prst="rect">
            <a:avLst/>
          </a:prstGeom>
        </p:spPr>
      </p:pic>
    </p:spTree>
    <p:extLst>
      <p:ext uri="{BB962C8B-B14F-4D97-AF65-F5344CB8AC3E}">
        <p14:creationId xmlns:p14="http://schemas.microsoft.com/office/powerpoint/2010/main" val="3938833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Image/impact slide">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AEEBCCC-45A8-75FD-3391-AE10E358C9D4}"/>
              </a:ext>
            </a:extLst>
          </p:cNvPr>
          <p:cNvSpPr/>
          <p:nvPr userDrawn="1"/>
        </p:nvSpPr>
        <p:spPr>
          <a:xfrm>
            <a:off x="0" y="0"/>
            <a:ext cx="12192000" cy="685800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Graphic 8">
            <a:extLst>
              <a:ext uri="{FF2B5EF4-FFF2-40B4-BE49-F238E27FC236}">
                <a16:creationId xmlns:a16="http://schemas.microsoft.com/office/drawing/2014/main" id="{56F86F0D-9914-09A7-7355-9D03F9E78A4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86328" y="5215034"/>
            <a:ext cx="1597890" cy="1597890"/>
          </a:xfrm>
          <a:prstGeom prst="rect">
            <a:avLst/>
          </a:prstGeom>
        </p:spPr>
      </p:pic>
      <p:sp>
        <p:nvSpPr>
          <p:cNvPr id="10" name="Title 1">
            <a:extLst>
              <a:ext uri="{FF2B5EF4-FFF2-40B4-BE49-F238E27FC236}">
                <a16:creationId xmlns:a16="http://schemas.microsoft.com/office/drawing/2014/main" id="{2DFE0C58-3B7E-3809-C1C0-5EEE60305456}"/>
              </a:ext>
            </a:extLst>
          </p:cNvPr>
          <p:cNvSpPr>
            <a:spLocks noGrp="1"/>
          </p:cNvSpPr>
          <p:nvPr>
            <p:ph type="ctrTitle"/>
          </p:nvPr>
        </p:nvSpPr>
        <p:spPr>
          <a:xfrm>
            <a:off x="414068" y="1996895"/>
            <a:ext cx="9911460" cy="2387600"/>
          </a:xfrm>
        </p:spPr>
        <p:txBody>
          <a:bodyPr anchor="b"/>
          <a:lstStyle>
            <a:lvl1pPr algn="l">
              <a:lnSpc>
                <a:spcPct val="100000"/>
              </a:lnSpc>
              <a:defRPr sz="600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247473659"/>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Image/impact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5897F6E-F7BC-C7C3-D4D4-DC51E3D2C958}"/>
              </a:ext>
            </a:extLst>
          </p:cNvPr>
          <p:cNvSpPr/>
          <p:nvPr userDrawn="1"/>
        </p:nvSpPr>
        <p:spPr>
          <a:xfrm>
            <a:off x="0" y="0"/>
            <a:ext cx="12192000" cy="6858000"/>
          </a:xfrm>
          <a:prstGeom prst="rect">
            <a:avLst/>
          </a:prstGeom>
          <a:solidFill>
            <a:srgbClr val="7758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 name="Graphic 1">
            <a:extLst>
              <a:ext uri="{FF2B5EF4-FFF2-40B4-BE49-F238E27FC236}">
                <a16:creationId xmlns:a16="http://schemas.microsoft.com/office/drawing/2014/main" id="{5B7EA8A7-9C9C-0315-F0BB-7B7DC095D10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86328" y="5215034"/>
            <a:ext cx="1597890" cy="1597890"/>
          </a:xfrm>
          <a:prstGeom prst="rect">
            <a:avLst/>
          </a:prstGeom>
        </p:spPr>
      </p:pic>
      <p:sp>
        <p:nvSpPr>
          <p:cNvPr id="3" name="Title 1">
            <a:extLst>
              <a:ext uri="{FF2B5EF4-FFF2-40B4-BE49-F238E27FC236}">
                <a16:creationId xmlns:a16="http://schemas.microsoft.com/office/drawing/2014/main" id="{554FDCF6-E10A-3413-0FBE-3E85F8B07DA1}"/>
              </a:ext>
            </a:extLst>
          </p:cNvPr>
          <p:cNvSpPr>
            <a:spLocks noGrp="1"/>
          </p:cNvSpPr>
          <p:nvPr>
            <p:ph type="ctrTitle"/>
          </p:nvPr>
        </p:nvSpPr>
        <p:spPr>
          <a:xfrm>
            <a:off x="414068" y="1996895"/>
            <a:ext cx="9911460" cy="2387600"/>
          </a:xfrm>
        </p:spPr>
        <p:txBody>
          <a:bodyPr anchor="b"/>
          <a:lstStyle>
            <a:lvl1pPr algn="l">
              <a:lnSpc>
                <a:spcPct val="100000"/>
              </a:lnSpc>
              <a:defRPr sz="600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23183707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losing slide">
    <p:spTree>
      <p:nvGrpSpPr>
        <p:cNvPr id="1" name=""/>
        <p:cNvGrpSpPr/>
        <p:nvPr/>
      </p:nvGrpSpPr>
      <p:grpSpPr>
        <a:xfrm>
          <a:off x="0" y="0"/>
          <a:ext cx="0" cy="0"/>
          <a:chOff x="0" y="0"/>
          <a:chExt cx="0" cy="0"/>
        </a:xfrm>
      </p:grpSpPr>
      <p:sp>
        <p:nvSpPr>
          <p:cNvPr id="12" name="Title 1"/>
          <p:cNvSpPr>
            <a:spLocks noGrp="1"/>
          </p:cNvSpPr>
          <p:nvPr>
            <p:ph type="ctrTitle"/>
          </p:nvPr>
        </p:nvSpPr>
        <p:spPr>
          <a:xfrm>
            <a:off x="414068" y="2791970"/>
            <a:ext cx="7209358" cy="1203418"/>
          </a:xfrm>
        </p:spPr>
        <p:txBody>
          <a:bodyPr anchor="b"/>
          <a:lstStyle>
            <a:lvl1pPr algn="l">
              <a:lnSpc>
                <a:spcPct val="100000"/>
              </a:lnSpc>
              <a:defRPr sz="6000"/>
            </a:lvl1pPr>
          </a:lstStyle>
          <a:p>
            <a:r>
              <a:rPr lang="en-US"/>
              <a:t>Click to edit Master title style</a:t>
            </a:r>
            <a:endParaRPr lang="en-US" dirty="0"/>
          </a:p>
        </p:txBody>
      </p:sp>
      <p:sp>
        <p:nvSpPr>
          <p:cNvPr id="13" name="Text Placeholder 3"/>
          <p:cNvSpPr>
            <a:spLocks noGrp="1"/>
          </p:cNvSpPr>
          <p:nvPr>
            <p:ph type="body" sz="quarter" idx="11"/>
          </p:nvPr>
        </p:nvSpPr>
        <p:spPr>
          <a:xfrm>
            <a:off x="414068" y="4066031"/>
            <a:ext cx="7209358" cy="1203418"/>
          </a:xfrm>
        </p:spPr>
        <p:txBody>
          <a:bodyPr/>
          <a:lstStyle>
            <a:lvl1pPr marL="0" indent="0">
              <a:buClr>
                <a:srgbClr val="BDCF3C"/>
              </a:buClr>
              <a:buNone/>
              <a:defRPr/>
            </a:lvl1pPr>
            <a:lvl2pPr>
              <a:buClr>
                <a:srgbClr val="BDCF3C"/>
              </a:buClr>
              <a:defRPr/>
            </a:lvl2pPr>
            <a:lvl3pPr>
              <a:buClr>
                <a:srgbClr val="BDCF3C"/>
              </a:buClr>
              <a:defRPr/>
            </a:lvl3pPr>
            <a:lvl4pPr>
              <a:buClr>
                <a:srgbClr val="BDCF3C"/>
              </a:buClr>
              <a:defRPr/>
            </a:lvl4pPr>
            <a:lvl5pPr>
              <a:buClr>
                <a:srgbClr val="BDCF3C"/>
              </a:buClr>
              <a:defRPr/>
            </a:lvl5pPr>
          </a:lstStyle>
          <a:p>
            <a:pPr lvl="0"/>
            <a:r>
              <a:rPr lang="en-US"/>
              <a:t>Click to edit Master text styles</a:t>
            </a:r>
          </a:p>
        </p:txBody>
      </p:sp>
      <p:sp>
        <p:nvSpPr>
          <p:cNvPr id="3" name="Picture Placeholder 20">
            <a:extLst>
              <a:ext uri="{FF2B5EF4-FFF2-40B4-BE49-F238E27FC236}">
                <a16:creationId xmlns:a16="http://schemas.microsoft.com/office/drawing/2014/main" id="{B104C1FC-9E41-5B56-0DF5-DC747D7A04DA}"/>
              </a:ext>
            </a:extLst>
          </p:cNvPr>
          <p:cNvSpPr>
            <a:spLocks noGrp="1"/>
          </p:cNvSpPr>
          <p:nvPr>
            <p:ph type="pic" sz="quarter" idx="10"/>
          </p:nvPr>
        </p:nvSpPr>
        <p:spPr>
          <a:xfrm>
            <a:off x="8014396" y="-19455"/>
            <a:ext cx="4177605" cy="5787002"/>
          </a:xfrm>
          <a:custGeom>
            <a:avLst/>
            <a:gdLst>
              <a:gd name="connsiteX0" fmla="*/ 864029 w 4177605"/>
              <a:gd name="connsiteY0" fmla="*/ 0 h 5787002"/>
              <a:gd name="connsiteX1" fmla="*/ 4177605 w 4177605"/>
              <a:gd name="connsiteY1" fmla="*/ 0 h 5787002"/>
              <a:gd name="connsiteX2" fmla="*/ 4177605 w 4177605"/>
              <a:gd name="connsiteY2" fmla="*/ 5704787 h 5787002"/>
              <a:gd name="connsiteX3" fmla="*/ 4128647 w 4177605"/>
              <a:gd name="connsiteY3" fmla="*/ 5716241 h 5787002"/>
              <a:gd name="connsiteX4" fmla="*/ 3436144 w 4177605"/>
              <a:gd name="connsiteY4" fmla="*/ 5787002 h 5787002"/>
              <a:gd name="connsiteX5" fmla="*/ 0 w 4177605"/>
              <a:gd name="connsiteY5" fmla="*/ 2304027 h 5787002"/>
              <a:gd name="connsiteX6" fmla="*/ 784648 w 4177605"/>
              <a:gd name="connsiteY6" fmla="*/ 88532 h 5787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77605" h="5787002">
                <a:moveTo>
                  <a:pt x="864029" y="0"/>
                </a:moveTo>
                <a:lnTo>
                  <a:pt x="4177605" y="0"/>
                </a:lnTo>
                <a:lnTo>
                  <a:pt x="4177605" y="5704787"/>
                </a:lnTo>
                <a:lnTo>
                  <a:pt x="4128647" y="5716241"/>
                </a:lnTo>
                <a:cubicBezTo>
                  <a:pt x="3904962" y="5762637"/>
                  <a:pt x="3673360" y="5787002"/>
                  <a:pt x="3436144" y="5787002"/>
                </a:cubicBezTo>
                <a:cubicBezTo>
                  <a:pt x="1538414" y="5787002"/>
                  <a:pt x="0" y="4227621"/>
                  <a:pt x="0" y="2304027"/>
                </a:cubicBezTo>
                <a:cubicBezTo>
                  <a:pt x="0" y="1462455"/>
                  <a:pt x="294462" y="690595"/>
                  <a:pt x="784648" y="88532"/>
                </a:cubicBezTo>
                <a:close/>
              </a:path>
            </a:pathLst>
          </a:custGeom>
          <a:solidFill>
            <a:srgbClr val="178351"/>
          </a:solidFill>
        </p:spPr>
        <p:txBody>
          <a:bodyPr rtlCol="0">
            <a:noAutofit/>
          </a:bodyPr>
          <a:lstStyle>
            <a:lvl1pPr marL="0" indent="0">
              <a:buNone/>
              <a:defRPr/>
            </a:lvl1pPr>
          </a:lstStyle>
          <a:p>
            <a:pPr lvl="0"/>
            <a:r>
              <a:rPr lang="en-US" noProof="0"/>
              <a:t>Click icon to add picture</a:t>
            </a:r>
            <a:endParaRPr lang="en-GB" noProof="0" dirty="0"/>
          </a:p>
        </p:txBody>
      </p:sp>
    </p:spTree>
    <p:extLst>
      <p:ext uri="{BB962C8B-B14F-4D97-AF65-F5344CB8AC3E}">
        <p14:creationId xmlns:p14="http://schemas.microsoft.com/office/powerpoint/2010/main" val="6686921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rand Slide">
    <p:spTree>
      <p:nvGrpSpPr>
        <p:cNvPr id="1" name=""/>
        <p:cNvGrpSpPr/>
        <p:nvPr/>
      </p:nvGrpSpPr>
      <p:grpSpPr>
        <a:xfrm>
          <a:off x="0" y="0"/>
          <a:ext cx="0" cy="0"/>
          <a:chOff x="0" y="0"/>
          <a:chExt cx="0" cy="0"/>
        </a:xfrm>
      </p:grpSpPr>
      <p:pic>
        <p:nvPicPr>
          <p:cNvPr id="6" name="Graphic 5">
            <a:extLst>
              <a:ext uri="{FF2B5EF4-FFF2-40B4-BE49-F238E27FC236}">
                <a16:creationId xmlns:a16="http://schemas.microsoft.com/office/drawing/2014/main" id="{CCF395E6-5BA0-5BFD-4A8F-C59975CB1CC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86328" y="5215034"/>
            <a:ext cx="1597890" cy="1597890"/>
          </a:xfrm>
          <a:prstGeom prst="rect">
            <a:avLst/>
          </a:prstGeom>
        </p:spPr>
      </p:pic>
      <p:sp>
        <p:nvSpPr>
          <p:cNvPr id="5" name="Rectangle 4">
            <a:extLst>
              <a:ext uri="{FF2B5EF4-FFF2-40B4-BE49-F238E27FC236}">
                <a16:creationId xmlns:a16="http://schemas.microsoft.com/office/drawing/2014/main" id="{35897F6E-F7BC-C7C3-D4D4-DC51E3D2C958}"/>
              </a:ext>
            </a:extLst>
          </p:cNvPr>
          <p:cNvSpPr/>
          <p:nvPr userDrawn="1"/>
        </p:nvSpPr>
        <p:spPr>
          <a:xfrm>
            <a:off x="0" y="0"/>
            <a:ext cx="12192000" cy="6858000"/>
          </a:xfrm>
          <a:prstGeom prst="rect">
            <a:avLst/>
          </a:prstGeom>
          <a:solidFill>
            <a:srgbClr val="17835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descr="A white arrow with black text&#10;&#10;Description automatically generated">
            <a:extLst>
              <a:ext uri="{FF2B5EF4-FFF2-40B4-BE49-F238E27FC236}">
                <a16:creationId xmlns:a16="http://schemas.microsoft.com/office/drawing/2014/main" id="{FC1BA15A-0630-C829-5509-F14F53EA9DA8}"/>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931992" y="2378775"/>
            <a:ext cx="2328016" cy="1636305"/>
          </a:xfrm>
          <a:prstGeom prst="rect">
            <a:avLst/>
          </a:prstGeom>
        </p:spPr>
      </p:pic>
      <p:sp>
        <p:nvSpPr>
          <p:cNvPr id="7" name="TextBox 6">
            <a:extLst>
              <a:ext uri="{FF2B5EF4-FFF2-40B4-BE49-F238E27FC236}">
                <a16:creationId xmlns:a16="http://schemas.microsoft.com/office/drawing/2014/main" id="{D7FE6F6D-36BF-7653-674F-562D3D2DDD72}"/>
              </a:ext>
            </a:extLst>
          </p:cNvPr>
          <p:cNvSpPr txBox="1"/>
          <p:nvPr userDrawn="1"/>
        </p:nvSpPr>
        <p:spPr>
          <a:xfrm>
            <a:off x="4674704" y="4513729"/>
            <a:ext cx="2842591" cy="646331"/>
          </a:xfrm>
          <a:prstGeom prst="rect">
            <a:avLst/>
          </a:prstGeom>
          <a:noFill/>
        </p:spPr>
        <p:txBody>
          <a:bodyPr wrap="square" rtlCol="0">
            <a:spAutoFit/>
          </a:bodyPr>
          <a:lstStyle/>
          <a:p>
            <a:pPr marL="0" marR="0" lvl="0" indent="0" algn="ctr" defTabSz="457200" rtl="0" eaLnBrk="0" fontAlgn="base" latinLnBrk="0" hangingPunct="0">
              <a:lnSpc>
                <a:spcPct val="100000"/>
              </a:lnSpc>
              <a:spcBef>
                <a:spcPct val="0"/>
              </a:spcBef>
              <a:spcAft>
                <a:spcPct val="0"/>
              </a:spcAft>
              <a:buClrTx/>
              <a:buSzTx/>
              <a:buFontTx/>
              <a:buNone/>
              <a:tabLst/>
              <a:defRPr/>
            </a:pPr>
            <a:r>
              <a:rPr lang="en-US" dirty="0">
                <a:solidFill>
                  <a:schemeClr val="bg1"/>
                </a:solidFill>
              </a:rPr>
              <a:t>www.family-action.org.uk</a:t>
            </a:r>
          </a:p>
          <a:p>
            <a:pPr algn="ctr"/>
            <a:endParaRPr lang="en-GB" dirty="0">
              <a:solidFill>
                <a:schemeClr val="bg1"/>
              </a:solidFill>
            </a:endParaRPr>
          </a:p>
        </p:txBody>
      </p:sp>
    </p:spTree>
    <p:extLst>
      <p:ext uri="{BB962C8B-B14F-4D97-AF65-F5344CB8AC3E}">
        <p14:creationId xmlns:p14="http://schemas.microsoft.com/office/powerpoint/2010/main" val="2022871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4" name="Text Placeholder 3"/>
          <p:cNvSpPr>
            <a:spLocks noGrp="1"/>
          </p:cNvSpPr>
          <p:nvPr>
            <p:ph type="body" sz="quarter" idx="10"/>
          </p:nvPr>
        </p:nvSpPr>
        <p:spPr>
          <a:xfrm>
            <a:off x="411672" y="4066031"/>
            <a:ext cx="7497480" cy="1203418"/>
          </a:xfrm>
        </p:spPr>
        <p:txBody>
          <a:bodyPr/>
          <a:lstStyle>
            <a:lvl1pPr marL="0" indent="0">
              <a:buClr>
                <a:srgbClr val="BDCF3C"/>
              </a:buClr>
              <a:buNone/>
              <a:defRPr/>
            </a:lvl1pPr>
            <a:lvl2pPr>
              <a:buClr>
                <a:srgbClr val="BDCF3C"/>
              </a:buClr>
              <a:defRPr/>
            </a:lvl2pPr>
            <a:lvl3pPr>
              <a:buClr>
                <a:srgbClr val="BDCF3C"/>
              </a:buClr>
              <a:defRPr/>
            </a:lvl3pPr>
            <a:lvl4pPr>
              <a:buClr>
                <a:srgbClr val="BDCF3C"/>
              </a:buClr>
              <a:defRPr/>
            </a:lvl4pPr>
            <a:lvl5pPr>
              <a:buClr>
                <a:srgbClr val="BDCF3C"/>
              </a:buClr>
              <a:defRPr/>
            </a:lvl5pPr>
          </a:lstStyle>
          <a:p>
            <a:pPr lvl="0"/>
            <a:r>
              <a:rPr lang="en-US"/>
              <a:t>Click to edit Master text styles</a:t>
            </a:r>
          </a:p>
        </p:txBody>
      </p:sp>
      <p:sp>
        <p:nvSpPr>
          <p:cNvPr id="2" name="Picture Placeholder 20">
            <a:extLst>
              <a:ext uri="{FF2B5EF4-FFF2-40B4-BE49-F238E27FC236}">
                <a16:creationId xmlns:a16="http://schemas.microsoft.com/office/drawing/2014/main" id="{AEED597E-31BC-BB40-1BE0-FA0B383547CB}"/>
              </a:ext>
            </a:extLst>
          </p:cNvPr>
          <p:cNvSpPr>
            <a:spLocks noGrp="1"/>
          </p:cNvSpPr>
          <p:nvPr>
            <p:ph type="pic" sz="quarter" idx="11"/>
          </p:nvPr>
        </p:nvSpPr>
        <p:spPr>
          <a:xfrm>
            <a:off x="8014396" y="-19455"/>
            <a:ext cx="4177605" cy="5787002"/>
          </a:xfrm>
          <a:custGeom>
            <a:avLst/>
            <a:gdLst>
              <a:gd name="connsiteX0" fmla="*/ 864029 w 4177605"/>
              <a:gd name="connsiteY0" fmla="*/ 0 h 5787002"/>
              <a:gd name="connsiteX1" fmla="*/ 4177605 w 4177605"/>
              <a:gd name="connsiteY1" fmla="*/ 0 h 5787002"/>
              <a:gd name="connsiteX2" fmla="*/ 4177605 w 4177605"/>
              <a:gd name="connsiteY2" fmla="*/ 5704787 h 5787002"/>
              <a:gd name="connsiteX3" fmla="*/ 4128647 w 4177605"/>
              <a:gd name="connsiteY3" fmla="*/ 5716241 h 5787002"/>
              <a:gd name="connsiteX4" fmla="*/ 3436144 w 4177605"/>
              <a:gd name="connsiteY4" fmla="*/ 5787002 h 5787002"/>
              <a:gd name="connsiteX5" fmla="*/ 0 w 4177605"/>
              <a:gd name="connsiteY5" fmla="*/ 2304027 h 5787002"/>
              <a:gd name="connsiteX6" fmla="*/ 784648 w 4177605"/>
              <a:gd name="connsiteY6" fmla="*/ 88532 h 5787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77605" h="5787002">
                <a:moveTo>
                  <a:pt x="864029" y="0"/>
                </a:moveTo>
                <a:lnTo>
                  <a:pt x="4177605" y="0"/>
                </a:lnTo>
                <a:lnTo>
                  <a:pt x="4177605" y="5704787"/>
                </a:lnTo>
                <a:lnTo>
                  <a:pt x="4128647" y="5716241"/>
                </a:lnTo>
                <a:cubicBezTo>
                  <a:pt x="3904962" y="5762637"/>
                  <a:pt x="3673360" y="5787002"/>
                  <a:pt x="3436144" y="5787002"/>
                </a:cubicBezTo>
                <a:cubicBezTo>
                  <a:pt x="1538414" y="5787002"/>
                  <a:pt x="0" y="4227621"/>
                  <a:pt x="0" y="2304027"/>
                </a:cubicBezTo>
                <a:cubicBezTo>
                  <a:pt x="0" y="1462455"/>
                  <a:pt x="294462" y="690595"/>
                  <a:pt x="784648" y="88532"/>
                </a:cubicBezTo>
                <a:close/>
              </a:path>
            </a:pathLst>
          </a:custGeom>
          <a:solidFill>
            <a:srgbClr val="178351"/>
          </a:solidFill>
        </p:spPr>
        <p:txBody>
          <a:bodyPr rtlCol="0">
            <a:noAutofit/>
          </a:bodyPr>
          <a:lstStyle>
            <a:lvl1pPr marL="0" indent="0">
              <a:buNone/>
              <a:defRPr/>
            </a:lvl1pPr>
          </a:lstStyle>
          <a:p>
            <a:pPr lvl="0"/>
            <a:r>
              <a:rPr lang="en-US" noProof="0"/>
              <a:t>Click icon to add picture</a:t>
            </a:r>
            <a:endParaRPr lang="en-GB" noProof="0" dirty="0"/>
          </a:p>
        </p:txBody>
      </p:sp>
      <p:sp>
        <p:nvSpPr>
          <p:cNvPr id="3" name="Title 1">
            <a:extLst>
              <a:ext uri="{FF2B5EF4-FFF2-40B4-BE49-F238E27FC236}">
                <a16:creationId xmlns:a16="http://schemas.microsoft.com/office/drawing/2014/main" id="{D6A923C4-C3F1-BC1D-9CD2-282019214E23}"/>
              </a:ext>
            </a:extLst>
          </p:cNvPr>
          <p:cNvSpPr>
            <a:spLocks noGrp="1"/>
          </p:cNvSpPr>
          <p:nvPr>
            <p:ph type="ctrTitle"/>
          </p:nvPr>
        </p:nvSpPr>
        <p:spPr>
          <a:xfrm>
            <a:off x="414068" y="2144989"/>
            <a:ext cx="7497480" cy="1916218"/>
          </a:xfrm>
        </p:spPr>
        <p:txBody>
          <a:bodyPr anchor="ctr" anchorCtr="0"/>
          <a:lstStyle>
            <a:lvl1pPr algn="l">
              <a:lnSpc>
                <a:spcPct val="100000"/>
              </a:lnSpc>
              <a:defRPr sz="6000">
                <a:solidFill>
                  <a:schemeClr val="tx1"/>
                </a:solidFill>
              </a:defRPr>
            </a:lvl1pPr>
          </a:lstStyle>
          <a:p>
            <a:r>
              <a:rPr lang="en-US"/>
              <a:t>Click to edit Master title style</a:t>
            </a:r>
            <a:endParaRPr lang="en-US" dirty="0"/>
          </a:p>
        </p:txBody>
      </p:sp>
    </p:spTree>
    <p:extLst>
      <p:ext uri="{BB962C8B-B14F-4D97-AF65-F5344CB8AC3E}">
        <p14:creationId xmlns:p14="http://schemas.microsoft.com/office/powerpoint/2010/main" val="4157344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13" name="Title 1"/>
          <p:cNvSpPr>
            <a:spLocks noGrp="1"/>
          </p:cNvSpPr>
          <p:nvPr>
            <p:ph type="ctrTitle"/>
          </p:nvPr>
        </p:nvSpPr>
        <p:spPr>
          <a:xfrm>
            <a:off x="414068" y="2791970"/>
            <a:ext cx="10880656" cy="1203418"/>
          </a:xfrm>
        </p:spPr>
        <p:txBody>
          <a:bodyPr anchor="b"/>
          <a:lstStyle>
            <a:lvl1pPr algn="l">
              <a:lnSpc>
                <a:spcPct val="100000"/>
              </a:lnSpc>
              <a:defRPr sz="6000">
                <a:solidFill>
                  <a:srgbClr val="178351"/>
                </a:solidFill>
              </a:defRPr>
            </a:lvl1pPr>
          </a:lstStyle>
          <a:p>
            <a:r>
              <a:rPr lang="en-US"/>
              <a:t>Click to edit Master title style</a:t>
            </a:r>
            <a:endParaRPr lang="en-US" dirty="0"/>
          </a:p>
        </p:txBody>
      </p:sp>
      <p:sp>
        <p:nvSpPr>
          <p:cNvPr id="14" name="Text Placeholder 3"/>
          <p:cNvSpPr>
            <a:spLocks noGrp="1"/>
          </p:cNvSpPr>
          <p:nvPr>
            <p:ph type="body" sz="quarter" idx="10"/>
          </p:nvPr>
        </p:nvSpPr>
        <p:spPr>
          <a:xfrm>
            <a:off x="411672" y="4066031"/>
            <a:ext cx="10942128" cy="1203418"/>
          </a:xfrm>
        </p:spPr>
        <p:txBody>
          <a:bodyPr/>
          <a:lstStyle>
            <a:lvl1pPr marL="0" indent="0">
              <a:buClr>
                <a:srgbClr val="BDCF3C"/>
              </a:buClr>
              <a:buNone/>
              <a:defRPr/>
            </a:lvl1pPr>
            <a:lvl2pPr>
              <a:buClr>
                <a:srgbClr val="BDCF3C"/>
              </a:buClr>
              <a:defRPr/>
            </a:lvl2pPr>
            <a:lvl3pPr>
              <a:buClr>
                <a:srgbClr val="BDCF3C"/>
              </a:buClr>
              <a:defRPr/>
            </a:lvl3pPr>
            <a:lvl4pPr>
              <a:buClr>
                <a:srgbClr val="BDCF3C"/>
              </a:buClr>
              <a:defRPr/>
            </a:lvl4pPr>
            <a:lvl5pPr>
              <a:buClr>
                <a:srgbClr val="BDCF3C"/>
              </a:buClr>
              <a:defRPr/>
            </a:lvl5pPr>
          </a:lstStyle>
          <a:p>
            <a:pPr lvl="0"/>
            <a:r>
              <a:rPr lang="en-US"/>
              <a:t>Click to edit Master text styles</a:t>
            </a:r>
          </a:p>
        </p:txBody>
      </p:sp>
    </p:spTree>
    <p:extLst>
      <p:ext uri="{BB962C8B-B14F-4D97-AF65-F5344CB8AC3E}">
        <p14:creationId xmlns:p14="http://schemas.microsoft.com/office/powerpoint/2010/main" val="1656564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B5E8FB6-9205-6FA7-E48A-0E8BC31137A9}"/>
              </a:ext>
            </a:extLst>
          </p:cNvPr>
          <p:cNvSpPr/>
          <p:nvPr userDrawn="1"/>
        </p:nvSpPr>
        <p:spPr>
          <a:xfrm>
            <a:off x="0" y="0"/>
            <a:ext cx="12192000" cy="6858000"/>
          </a:xfrm>
          <a:prstGeom prst="rect">
            <a:avLst/>
          </a:prstGeom>
          <a:solidFill>
            <a:srgbClr val="17835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itle 1"/>
          <p:cNvSpPr>
            <a:spLocks noGrp="1"/>
          </p:cNvSpPr>
          <p:nvPr>
            <p:ph type="ctrTitle"/>
          </p:nvPr>
        </p:nvSpPr>
        <p:spPr>
          <a:xfrm>
            <a:off x="414068" y="2791970"/>
            <a:ext cx="10880656" cy="1203418"/>
          </a:xfrm>
        </p:spPr>
        <p:txBody>
          <a:bodyPr anchor="b"/>
          <a:lstStyle>
            <a:lvl1pPr algn="l">
              <a:lnSpc>
                <a:spcPct val="100000"/>
              </a:lnSpc>
              <a:defRPr sz="6000">
                <a:solidFill>
                  <a:schemeClr val="bg1"/>
                </a:solidFill>
              </a:defRPr>
            </a:lvl1pPr>
          </a:lstStyle>
          <a:p>
            <a:r>
              <a:rPr lang="en-US"/>
              <a:t>Click to edit Master title style</a:t>
            </a:r>
            <a:endParaRPr lang="en-US" dirty="0"/>
          </a:p>
        </p:txBody>
      </p:sp>
      <p:sp>
        <p:nvSpPr>
          <p:cNvPr id="14" name="Text Placeholder 3"/>
          <p:cNvSpPr>
            <a:spLocks noGrp="1"/>
          </p:cNvSpPr>
          <p:nvPr>
            <p:ph type="body" sz="quarter" idx="10"/>
          </p:nvPr>
        </p:nvSpPr>
        <p:spPr>
          <a:xfrm>
            <a:off x="411672" y="4066031"/>
            <a:ext cx="10942128" cy="1203418"/>
          </a:xfrm>
        </p:spPr>
        <p:txBody>
          <a:bodyPr/>
          <a:lstStyle>
            <a:lvl1pPr marL="0" indent="0">
              <a:buClr>
                <a:srgbClr val="BDCF3C"/>
              </a:buClr>
              <a:buNone/>
              <a:defRPr>
                <a:solidFill>
                  <a:schemeClr val="bg1"/>
                </a:solidFill>
              </a:defRPr>
            </a:lvl1pPr>
            <a:lvl2pPr>
              <a:buClr>
                <a:srgbClr val="BDCF3C"/>
              </a:buClr>
              <a:defRPr/>
            </a:lvl2pPr>
            <a:lvl3pPr>
              <a:buClr>
                <a:srgbClr val="BDCF3C"/>
              </a:buClr>
              <a:defRPr/>
            </a:lvl3pPr>
            <a:lvl4pPr>
              <a:buClr>
                <a:srgbClr val="BDCF3C"/>
              </a:buClr>
              <a:defRPr/>
            </a:lvl4pPr>
            <a:lvl5pPr>
              <a:buClr>
                <a:srgbClr val="BDCF3C"/>
              </a:buClr>
              <a:defRPr/>
            </a:lvl5pPr>
          </a:lstStyle>
          <a:p>
            <a:pPr lvl="0"/>
            <a:r>
              <a:rPr lang="en-US"/>
              <a:t>Click to edit Master text styles</a:t>
            </a:r>
          </a:p>
        </p:txBody>
      </p:sp>
      <p:pic>
        <p:nvPicPr>
          <p:cNvPr id="5" name="Picture 4" descr="A white arrow with black text&#10;&#10;Description automatically generated">
            <a:extLst>
              <a:ext uri="{FF2B5EF4-FFF2-40B4-BE49-F238E27FC236}">
                <a16:creationId xmlns:a16="http://schemas.microsoft.com/office/drawing/2014/main" id="{46BBF941-5AA7-2CA6-C330-4322067D870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1733" y="5531442"/>
            <a:ext cx="1407189" cy="989079"/>
          </a:xfrm>
          <a:prstGeom prst="rect">
            <a:avLst/>
          </a:prstGeom>
        </p:spPr>
      </p:pic>
    </p:spTree>
    <p:extLst>
      <p:ext uri="{BB962C8B-B14F-4D97-AF65-F5344CB8AC3E}">
        <p14:creationId xmlns:p14="http://schemas.microsoft.com/office/powerpoint/2010/main" val="1903299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ulleted List">
    <p:spTree>
      <p:nvGrpSpPr>
        <p:cNvPr id="1" name=""/>
        <p:cNvGrpSpPr/>
        <p:nvPr/>
      </p:nvGrpSpPr>
      <p:grpSpPr>
        <a:xfrm>
          <a:off x="0" y="0"/>
          <a:ext cx="0" cy="0"/>
          <a:chOff x="0" y="0"/>
          <a:chExt cx="0" cy="0"/>
        </a:xfrm>
      </p:grpSpPr>
      <p:sp>
        <p:nvSpPr>
          <p:cNvPr id="2" name="Title 1"/>
          <p:cNvSpPr>
            <a:spLocks noGrp="1"/>
          </p:cNvSpPr>
          <p:nvPr>
            <p:ph type="title"/>
          </p:nvPr>
        </p:nvSpPr>
        <p:spPr>
          <a:xfrm>
            <a:off x="414068" y="416495"/>
            <a:ext cx="11300604" cy="1325563"/>
          </a:xfrm>
        </p:spPr>
        <p:txBody>
          <a:bodyPr anchor="ctr" anchorCtr="0"/>
          <a:lstStyle>
            <a:lvl1pPr>
              <a:lnSpc>
                <a:spcPct val="120000"/>
              </a:lnSpc>
              <a:defRPr/>
            </a:lvl1pPr>
          </a:lstStyle>
          <a:p>
            <a:r>
              <a:rPr lang="en-US"/>
              <a:t>Click to edit Master title style</a:t>
            </a:r>
            <a:endParaRPr lang="en-GB" dirty="0"/>
          </a:p>
        </p:txBody>
      </p:sp>
      <p:sp>
        <p:nvSpPr>
          <p:cNvPr id="4" name="Text Placeholder 3"/>
          <p:cNvSpPr>
            <a:spLocks noGrp="1"/>
          </p:cNvSpPr>
          <p:nvPr>
            <p:ph type="body" sz="quarter" idx="10"/>
          </p:nvPr>
        </p:nvSpPr>
        <p:spPr>
          <a:xfrm>
            <a:off x="414068" y="1900238"/>
            <a:ext cx="11300604" cy="3082728"/>
          </a:xfrm>
        </p:spPr>
        <p:txBody>
          <a:bodyPr/>
          <a:lstStyle>
            <a:lvl1pPr marL="228600" indent="-228600">
              <a:lnSpc>
                <a:spcPct val="110000"/>
              </a:lnSpc>
              <a:spcBef>
                <a:spcPts val="0"/>
              </a:spcBef>
              <a:buClr>
                <a:srgbClr val="178351"/>
              </a:buClr>
              <a:buFont typeface="Arial" panose="020B0604020202020204" pitchFamily="34" charset="0"/>
              <a:buChar char="•"/>
              <a:defRPr sz="2000">
                <a:latin typeface="VAGRounded LT Thin" panose="02000303030000020004" pitchFamily="2" charset="0"/>
              </a:defRPr>
            </a:lvl1pPr>
            <a:lvl2pPr marL="685800" indent="-228600">
              <a:lnSpc>
                <a:spcPct val="110000"/>
              </a:lnSpc>
              <a:spcBef>
                <a:spcPts val="0"/>
              </a:spcBef>
              <a:buClr>
                <a:srgbClr val="178351"/>
              </a:buClr>
              <a:buFont typeface="Arial" panose="020B0604020202020204" pitchFamily="34" charset="0"/>
              <a:buChar char="•"/>
              <a:defRPr sz="2000">
                <a:latin typeface="VAGRounded LT Thin" panose="02000303030000020004" pitchFamily="2" charset="0"/>
              </a:defRPr>
            </a:lvl2pPr>
            <a:lvl3pPr marL="1143000" indent="-228600">
              <a:lnSpc>
                <a:spcPct val="110000"/>
              </a:lnSpc>
              <a:spcBef>
                <a:spcPts val="0"/>
              </a:spcBef>
              <a:buClr>
                <a:srgbClr val="178351"/>
              </a:buClr>
              <a:buFont typeface="Arial" panose="020B0604020202020204" pitchFamily="34" charset="0"/>
              <a:buChar char="•"/>
              <a:defRPr sz="2000">
                <a:latin typeface="VAGRounded LT Thin" panose="02000303030000020004" pitchFamily="2" charset="0"/>
              </a:defRPr>
            </a:lvl3pPr>
            <a:lvl4pPr marL="1657350" indent="-285750">
              <a:lnSpc>
                <a:spcPct val="110000"/>
              </a:lnSpc>
              <a:spcBef>
                <a:spcPts val="0"/>
              </a:spcBef>
              <a:buClr>
                <a:srgbClr val="178351"/>
              </a:buClr>
              <a:buFont typeface="Arial" panose="020B0604020202020204" pitchFamily="34" charset="0"/>
              <a:buChar char="•"/>
              <a:defRPr sz="2000">
                <a:latin typeface="VAGRounded LT Thin" panose="02000303030000020004" pitchFamily="2" charset="0"/>
              </a:defRPr>
            </a:lvl4pPr>
            <a:lvl5pPr>
              <a:buClr>
                <a:srgbClr val="BDCF3C"/>
              </a:buClr>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9125614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ullets with quote">
    <p:spTree>
      <p:nvGrpSpPr>
        <p:cNvPr id="1" name=""/>
        <p:cNvGrpSpPr/>
        <p:nvPr/>
      </p:nvGrpSpPr>
      <p:grpSpPr>
        <a:xfrm>
          <a:off x="0" y="0"/>
          <a:ext cx="0" cy="0"/>
          <a:chOff x="0" y="0"/>
          <a:chExt cx="0" cy="0"/>
        </a:xfrm>
      </p:grpSpPr>
      <p:sp>
        <p:nvSpPr>
          <p:cNvPr id="2" name="Title 1"/>
          <p:cNvSpPr>
            <a:spLocks noGrp="1"/>
          </p:cNvSpPr>
          <p:nvPr>
            <p:ph type="title"/>
          </p:nvPr>
        </p:nvSpPr>
        <p:spPr>
          <a:xfrm>
            <a:off x="414068" y="416495"/>
            <a:ext cx="10939732" cy="1325563"/>
          </a:xfrm>
        </p:spPr>
        <p:txBody>
          <a:bodyPr anchor="ctr" anchorCtr="0"/>
          <a:lstStyle>
            <a:lvl1pPr>
              <a:lnSpc>
                <a:spcPct val="120000"/>
              </a:lnSpc>
              <a:defRPr/>
            </a:lvl1pPr>
          </a:lstStyle>
          <a:p>
            <a:r>
              <a:rPr lang="en-US"/>
              <a:t>Click to edit Master title style</a:t>
            </a:r>
            <a:endParaRPr lang="en-GB" dirty="0"/>
          </a:p>
        </p:txBody>
      </p:sp>
      <p:sp>
        <p:nvSpPr>
          <p:cNvPr id="4" name="Text Placeholder 3"/>
          <p:cNvSpPr>
            <a:spLocks noGrp="1"/>
          </p:cNvSpPr>
          <p:nvPr>
            <p:ph type="body" sz="quarter" idx="10"/>
          </p:nvPr>
        </p:nvSpPr>
        <p:spPr>
          <a:xfrm>
            <a:off x="414068" y="1900238"/>
            <a:ext cx="6473115" cy="3301490"/>
          </a:xfrm>
        </p:spPr>
        <p:txBody>
          <a:bodyPr/>
          <a:lstStyle>
            <a:lvl1pPr marL="228600" indent="-228600">
              <a:lnSpc>
                <a:spcPct val="110000"/>
              </a:lnSpc>
              <a:spcBef>
                <a:spcPts val="0"/>
              </a:spcBef>
              <a:buClr>
                <a:srgbClr val="178351"/>
              </a:buClr>
              <a:buFont typeface="Arial" panose="020B0604020202020204" pitchFamily="34" charset="0"/>
              <a:buChar char="•"/>
              <a:defRPr sz="2000">
                <a:latin typeface="VAGRounded LT Thin" panose="02000303030000020004" pitchFamily="2" charset="0"/>
              </a:defRPr>
            </a:lvl1pPr>
            <a:lvl2pPr marL="685800" indent="-228600">
              <a:lnSpc>
                <a:spcPct val="110000"/>
              </a:lnSpc>
              <a:spcBef>
                <a:spcPts val="0"/>
              </a:spcBef>
              <a:buClr>
                <a:srgbClr val="178351"/>
              </a:buClr>
              <a:buFont typeface="Arial" panose="020B0604020202020204" pitchFamily="34" charset="0"/>
              <a:buChar char="•"/>
              <a:defRPr sz="2000">
                <a:latin typeface="VAGRounded LT Thin" panose="02000303030000020004" pitchFamily="2" charset="0"/>
              </a:defRPr>
            </a:lvl2pPr>
            <a:lvl3pPr marL="1143000" indent="-228600">
              <a:lnSpc>
                <a:spcPct val="110000"/>
              </a:lnSpc>
              <a:spcBef>
                <a:spcPts val="0"/>
              </a:spcBef>
              <a:buClr>
                <a:srgbClr val="178351"/>
              </a:buClr>
              <a:buFont typeface="Arial" panose="020B0604020202020204" pitchFamily="34" charset="0"/>
              <a:buChar char="•"/>
              <a:defRPr sz="2000">
                <a:latin typeface="VAGRounded LT Thin" panose="02000303030000020004" pitchFamily="2" charset="0"/>
              </a:defRPr>
            </a:lvl3pPr>
            <a:lvl4pPr marL="1657350" indent="-285750">
              <a:lnSpc>
                <a:spcPct val="110000"/>
              </a:lnSpc>
              <a:spcBef>
                <a:spcPts val="0"/>
              </a:spcBef>
              <a:buClr>
                <a:srgbClr val="178351"/>
              </a:buClr>
              <a:buFont typeface="Arial" panose="020B0604020202020204" pitchFamily="34" charset="0"/>
              <a:buChar char="•"/>
              <a:defRPr sz="2000">
                <a:latin typeface="VAGRounded LT Thin" panose="02000303030000020004" pitchFamily="2" charset="0"/>
              </a:defRPr>
            </a:lvl4pPr>
            <a:lvl5pPr>
              <a:buClr>
                <a:srgbClr val="BDCF3C"/>
              </a:buClr>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9" name="Text Placeholder 6"/>
          <p:cNvSpPr>
            <a:spLocks noGrp="1"/>
          </p:cNvSpPr>
          <p:nvPr>
            <p:ph type="body" sz="quarter" idx="11"/>
          </p:nvPr>
        </p:nvSpPr>
        <p:spPr>
          <a:xfrm>
            <a:off x="7256463" y="1900238"/>
            <a:ext cx="4097337" cy="4092575"/>
          </a:xfrm>
        </p:spPr>
        <p:txBody>
          <a:bodyPr>
            <a:normAutofit/>
          </a:bodyPr>
          <a:lstStyle>
            <a:lvl1pPr marL="0" indent="0" algn="r">
              <a:lnSpc>
                <a:spcPct val="100000"/>
              </a:lnSpc>
              <a:buNone/>
              <a:defRPr sz="3800">
                <a:solidFill>
                  <a:srgbClr val="178351"/>
                </a:solidFill>
                <a:latin typeface="VAGRounded LT Bold" panose="02000803030000020004" pitchFamily="2" charset="0"/>
              </a:defRPr>
            </a:lvl1pPr>
            <a:lvl2pPr marL="457200" indent="0">
              <a:buNone/>
              <a:defRPr>
                <a:latin typeface="VAGRounded LT Bold" panose="02000803030000020004" pitchFamily="2" charset="0"/>
              </a:defRPr>
            </a:lvl2pPr>
            <a:lvl3pPr marL="914400" indent="0">
              <a:buNone/>
              <a:defRPr>
                <a:latin typeface="VAGRounded LT Bold" panose="02000803030000020004" pitchFamily="2" charset="0"/>
              </a:defRPr>
            </a:lvl3pPr>
            <a:lvl4pPr marL="1371600" indent="0">
              <a:buNone/>
              <a:defRPr>
                <a:latin typeface="VAGRounded LT Bold" panose="02000803030000020004" pitchFamily="2" charset="0"/>
              </a:defRPr>
            </a:lvl4pPr>
            <a:lvl5pPr marL="1828800" indent="0">
              <a:buNone/>
              <a:defRPr>
                <a:latin typeface="VAGRounded LT Bold" panose="02000803030000020004" pitchFamily="2" charset="0"/>
              </a:defRPr>
            </a:lvl5pPr>
          </a:lstStyle>
          <a:p>
            <a:pPr lvl="0"/>
            <a:r>
              <a:rPr lang="en-US"/>
              <a:t>Click to edit Master text styles</a:t>
            </a:r>
          </a:p>
        </p:txBody>
      </p:sp>
    </p:spTree>
    <p:extLst>
      <p:ext uri="{BB962C8B-B14F-4D97-AF65-F5344CB8AC3E}">
        <p14:creationId xmlns:p14="http://schemas.microsoft.com/office/powerpoint/2010/main" val="1799261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tandard Text">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8F30FBBF-90E7-61F8-0F15-ED3C9DFCAFC8}"/>
              </a:ext>
            </a:extLst>
          </p:cNvPr>
          <p:cNvSpPr>
            <a:spLocks noGrp="1"/>
          </p:cNvSpPr>
          <p:nvPr>
            <p:ph type="title"/>
          </p:nvPr>
        </p:nvSpPr>
        <p:spPr>
          <a:xfrm>
            <a:off x="414068" y="416495"/>
            <a:ext cx="11300604" cy="1325563"/>
          </a:xfrm>
        </p:spPr>
        <p:txBody>
          <a:bodyPr anchor="ctr" anchorCtr="0"/>
          <a:lstStyle>
            <a:lvl1pPr>
              <a:lnSpc>
                <a:spcPct val="120000"/>
              </a:lnSpc>
              <a:defRPr/>
            </a:lvl1pPr>
          </a:lstStyle>
          <a:p>
            <a:r>
              <a:rPr lang="en-US"/>
              <a:t>Click to edit Master title style</a:t>
            </a:r>
            <a:endParaRPr lang="en-GB" dirty="0"/>
          </a:p>
        </p:txBody>
      </p:sp>
      <p:sp>
        <p:nvSpPr>
          <p:cNvPr id="5" name="Text Placeholder 3">
            <a:extLst>
              <a:ext uri="{FF2B5EF4-FFF2-40B4-BE49-F238E27FC236}">
                <a16:creationId xmlns:a16="http://schemas.microsoft.com/office/drawing/2014/main" id="{8AAF5543-9A88-1156-A74F-EED3BB540B65}"/>
              </a:ext>
            </a:extLst>
          </p:cNvPr>
          <p:cNvSpPr>
            <a:spLocks noGrp="1"/>
          </p:cNvSpPr>
          <p:nvPr>
            <p:ph type="body" sz="quarter" idx="10"/>
          </p:nvPr>
        </p:nvSpPr>
        <p:spPr>
          <a:xfrm>
            <a:off x="414068" y="1900238"/>
            <a:ext cx="11300604" cy="3082728"/>
          </a:xfrm>
        </p:spPr>
        <p:txBody>
          <a:bodyPr/>
          <a:lstStyle>
            <a:lvl1pPr marL="0" indent="0">
              <a:buClr>
                <a:srgbClr val="178351"/>
              </a:buClr>
              <a:buFont typeface="Arial" panose="020B0604020202020204" pitchFamily="34" charset="0"/>
              <a:buNone/>
              <a:defRPr sz="2000"/>
            </a:lvl1pPr>
            <a:lvl2pPr marL="685800" indent="-228600">
              <a:buClr>
                <a:srgbClr val="178351"/>
              </a:buClr>
              <a:buFont typeface="Arial" panose="020B0604020202020204" pitchFamily="34" charset="0"/>
              <a:buChar char="•"/>
              <a:defRPr sz="2200"/>
            </a:lvl2pPr>
            <a:lvl3pPr marL="1143000" indent="-228600">
              <a:buClr>
                <a:srgbClr val="178351"/>
              </a:buClr>
              <a:buFont typeface="Arial" panose="020B0604020202020204" pitchFamily="34" charset="0"/>
              <a:buChar char="•"/>
              <a:defRPr/>
            </a:lvl3pPr>
            <a:lvl4pPr marL="1657350" indent="-285750">
              <a:buClr>
                <a:srgbClr val="178351"/>
              </a:buClr>
              <a:buFont typeface="Arial" panose="020B0604020202020204" pitchFamily="34" charset="0"/>
              <a:buChar char="•"/>
              <a:defRPr/>
            </a:lvl4pPr>
            <a:lvl5pPr>
              <a:buClr>
                <a:srgbClr val="BDCF3C"/>
              </a:buClr>
              <a:defRPr/>
            </a:lvl5pPr>
          </a:lstStyle>
          <a:p>
            <a:pPr lvl="0"/>
            <a:r>
              <a:rPr lang="en-US"/>
              <a:t>Click to edit Master text styles</a:t>
            </a:r>
          </a:p>
        </p:txBody>
      </p:sp>
    </p:spTree>
    <p:extLst>
      <p:ext uri="{BB962C8B-B14F-4D97-AF65-F5344CB8AC3E}">
        <p14:creationId xmlns:p14="http://schemas.microsoft.com/office/powerpoint/2010/main" val="2124639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tandard text with quote">
    <p:spTree>
      <p:nvGrpSpPr>
        <p:cNvPr id="1" name=""/>
        <p:cNvGrpSpPr/>
        <p:nvPr/>
      </p:nvGrpSpPr>
      <p:grpSpPr>
        <a:xfrm>
          <a:off x="0" y="0"/>
          <a:ext cx="0" cy="0"/>
          <a:chOff x="0" y="0"/>
          <a:chExt cx="0" cy="0"/>
        </a:xfrm>
      </p:grpSpPr>
      <p:sp>
        <p:nvSpPr>
          <p:cNvPr id="2" name="Title 1"/>
          <p:cNvSpPr>
            <a:spLocks noGrp="1"/>
          </p:cNvSpPr>
          <p:nvPr>
            <p:ph type="title"/>
          </p:nvPr>
        </p:nvSpPr>
        <p:spPr>
          <a:xfrm>
            <a:off x="414067" y="416495"/>
            <a:ext cx="11378241" cy="1325563"/>
          </a:xfrm>
        </p:spPr>
        <p:txBody>
          <a:bodyPr anchor="ctr" anchorCtr="0"/>
          <a:lstStyle>
            <a:lvl1pPr>
              <a:lnSpc>
                <a:spcPct val="120000"/>
              </a:lnSpc>
              <a:defRPr/>
            </a:lvl1pPr>
          </a:lstStyle>
          <a:p>
            <a:r>
              <a:rPr lang="en-US"/>
              <a:t>Click to edit Master title style</a:t>
            </a:r>
            <a:endParaRPr lang="en-GB" dirty="0"/>
          </a:p>
        </p:txBody>
      </p:sp>
      <p:sp>
        <p:nvSpPr>
          <p:cNvPr id="4" name="Text Placeholder 3"/>
          <p:cNvSpPr>
            <a:spLocks noGrp="1"/>
          </p:cNvSpPr>
          <p:nvPr>
            <p:ph type="body" sz="quarter" idx="10"/>
          </p:nvPr>
        </p:nvSpPr>
        <p:spPr>
          <a:xfrm>
            <a:off x="414069" y="1900238"/>
            <a:ext cx="6512026" cy="3082728"/>
          </a:xfrm>
        </p:spPr>
        <p:txBody>
          <a:bodyPr/>
          <a:lstStyle>
            <a:lvl1pPr marL="0" indent="0">
              <a:buClr>
                <a:srgbClr val="BDCF3C"/>
              </a:buClr>
              <a:buNone/>
              <a:defRPr/>
            </a:lvl1pPr>
            <a:lvl2pPr>
              <a:buClr>
                <a:srgbClr val="BDCF3C"/>
              </a:buClr>
              <a:defRPr/>
            </a:lvl2pPr>
            <a:lvl3pPr>
              <a:buClr>
                <a:srgbClr val="BDCF3C"/>
              </a:buClr>
              <a:defRPr/>
            </a:lvl3pPr>
            <a:lvl4pPr>
              <a:buClr>
                <a:srgbClr val="BDCF3C"/>
              </a:buClr>
              <a:defRPr/>
            </a:lvl4pPr>
            <a:lvl5pPr>
              <a:buClr>
                <a:srgbClr val="BDCF3C"/>
              </a:buClr>
              <a:defRPr/>
            </a:lvl5pPr>
          </a:lstStyle>
          <a:p>
            <a:pPr lvl="0"/>
            <a:r>
              <a:rPr lang="en-US"/>
              <a:t>Click to edit Master text styles</a:t>
            </a:r>
          </a:p>
        </p:txBody>
      </p:sp>
      <p:sp>
        <p:nvSpPr>
          <p:cNvPr id="6" name="Text Placeholder 6"/>
          <p:cNvSpPr>
            <a:spLocks noGrp="1"/>
          </p:cNvSpPr>
          <p:nvPr>
            <p:ph type="body" sz="quarter" idx="11"/>
          </p:nvPr>
        </p:nvSpPr>
        <p:spPr>
          <a:xfrm>
            <a:off x="7256463" y="1900238"/>
            <a:ext cx="4535845" cy="4092575"/>
          </a:xfrm>
        </p:spPr>
        <p:txBody>
          <a:bodyPr>
            <a:normAutofit/>
          </a:bodyPr>
          <a:lstStyle>
            <a:lvl1pPr marL="0" indent="0" algn="r">
              <a:lnSpc>
                <a:spcPct val="100000"/>
              </a:lnSpc>
              <a:buNone/>
              <a:defRPr sz="3800">
                <a:solidFill>
                  <a:srgbClr val="178351"/>
                </a:solidFill>
                <a:latin typeface="VAGRounded LT Bold" panose="02000803030000020004" pitchFamily="2" charset="0"/>
              </a:defRPr>
            </a:lvl1pPr>
            <a:lvl2pPr marL="457200" indent="0">
              <a:buNone/>
              <a:defRPr>
                <a:latin typeface="VAGRounded LT Bold" panose="02000803030000020004" pitchFamily="2" charset="0"/>
              </a:defRPr>
            </a:lvl2pPr>
            <a:lvl3pPr marL="914400" indent="0">
              <a:buNone/>
              <a:defRPr>
                <a:latin typeface="VAGRounded LT Bold" panose="02000803030000020004" pitchFamily="2" charset="0"/>
              </a:defRPr>
            </a:lvl3pPr>
            <a:lvl4pPr marL="1371600" indent="0">
              <a:buNone/>
              <a:defRPr>
                <a:latin typeface="VAGRounded LT Bold" panose="02000803030000020004" pitchFamily="2" charset="0"/>
              </a:defRPr>
            </a:lvl4pPr>
            <a:lvl5pPr marL="1828800" indent="0">
              <a:buNone/>
              <a:defRPr>
                <a:latin typeface="VAGRounded LT Bold" panose="02000803030000020004" pitchFamily="2" charset="0"/>
              </a:defRPr>
            </a:lvl5pPr>
          </a:lstStyle>
          <a:p>
            <a:pPr lvl="0"/>
            <a:r>
              <a:rPr lang="en-US"/>
              <a:t>Click to edit Master text styles</a:t>
            </a:r>
          </a:p>
        </p:txBody>
      </p:sp>
    </p:spTree>
    <p:extLst>
      <p:ext uri="{BB962C8B-B14F-4D97-AF65-F5344CB8AC3E}">
        <p14:creationId xmlns:p14="http://schemas.microsoft.com/office/powerpoint/2010/main" val="2621957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Slide">
    <p:spTree>
      <p:nvGrpSpPr>
        <p:cNvPr id="1" name=""/>
        <p:cNvGrpSpPr/>
        <p:nvPr/>
      </p:nvGrpSpPr>
      <p:grpSpPr>
        <a:xfrm>
          <a:off x="0" y="0"/>
          <a:ext cx="0" cy="0"/>
          <a:chOff x="0" y="0"/>
          <a:chExt cx="0" cy="0"/>
        </a:xfrm>
      </p:grpSpPr>
      <p:sp>
        <p:nvSpPr>
          <p:cNvPr id="13" name="Picture Placeholder 12"/>
          <p:cNvSpPr>
            <a:spLocks noGrp="1"/>
          </p:cNvSpPr>
          <p:nvPr>
            <p:ph type="pic" sz="quarter" idx="11"/>
          </p:nvPr>
        </p:nvSpPr>
        <p:spPr>
          <a:xfrm>
            <a:off x="8014396" y="-19455"/>
            <a:ext cx="4177605" cy="5787002"/>
          </a:xfrm>
          <a:custGeom>
            <a:avLst/>
            <a:gdLst>
              <a:gd name="connsiteX0" fmla="*/ 864029 w 4177605"/>
              <a:gd name="connsiteY0" fmla="*/ 0 h 5787002"/>
              <a:gd name="connsiteX1" fmla="*/ 4177605 w 4177605"/>
              <a:gd name="connsiteY1" fmla="*/ 0 h 5787002"/>
              <a:gd name="connsiteX2" fmla="*/ 4177605 w 4177605"/>
              <a:gd name="connsiteY2" fmla="*/ 5704787 h 5787002"/>
              <a:gd name="connsiteX3" fmla="*/ 4128647 w 4177605"/>
              <a:gd name="connsiteY3" fmla="*/ 5716241 h 5787002"/>
              <a:gd name="connsiteX4" fmla="*/ 3436144 w 4177605"/>
              <a:gd name="connsiteY4" fmla="*/ 5787002 h 5787002"/>
              <a:gd name="connsiteX5" fmla="*/ 0 w 4177605"/>
              <a:gd name="connsiteY5" fmla="*/ 2304027 h 5787002"/>
              <a:gd name="connsiteX6" fmla="*/ 784648 w 4177605"/>
              <a:gd name="connsiteY6" fmla="*/ 88532 h 5787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77605" h="5787002">
                <a:moveTo>
                  <a:pt x="864029" y="0"/>
                </a:moveTo>
                <a:lnTo>
                  <a:pt x="4177605" y="0"/>
                </a:lnTo>
                <a:lnTo>
                  <a:pt x="4177605" y="5704787"/>
                </a:lnTo>
                <a:lnTo>
                  <a:pt x="4128647" y="5716241"/>
                </a:lnTo>
                <a:cubicBezTo>
                  <a:pt x="3904962" y="5762637"/>
                  <a:pt x="3673360" y="5787002"/>
                  <a:pt x="3436144" y="5787002"/>
                </a:cubicBezTo>
                <a:cubicBezTo>
                  <a:pt x="1538414" y="5787002"/>
                  <a:pt x="0" y="4227621"/>
                  <a:pt x="0" y="2304027"/>
                </a:cubicBezTo>
                <a:cubicBezTo>
                  <a:pt x="0" y="1462455"/>
                  <a:pt x="294462" y="690595"/>
                  <a:pt x="784648" y="88532"/>
                </a:cubicBezTo>
                <a:close/>
              </a:path>
            </a:pathLst>
          </a:custGeom>
          <a:noFill/>
        </p:spPr>
        <p:txBody>
          <a:bodyPr rtlCol="0">
            <a:noAutofit/>
          </a:bodyPr>
          <a:lstStyle/>
          <a:p>
            <a:pPr lvl="0"/>
            <a:r>
              <a:rPr lang="en-US" noProof="0"/>
              <a:t>Click icon to add picture</a:t>
            </a:r>
            <a:endParaRPr lang="en-GB" noProof="0" dirty="0"/>
          </a:p>
        </p:txBody>
      </p:sp>
      <p:sp>
        <p:nvSpPr>
          <p:cNvPr id="3" name="Title 1">
            <a:extLst>
              <a:ext uri="{FF2B5EF4-FFF2-40B4-BE49-F238E27FC236}">
                <a16:creationId xmlns:a16="http://schemas.microsoft.com/office/drawing/2014/main" id="{36433F62-BA81-92D5-C8EB-86E0637BC829}"/>
              </a:ext>
            </a:extLst>
          </p:cNvPr>
          <p:cNvSpPr>
            <a:spLocks noGrp="1"/>
          </p:cNvSpPr>
          <p:nvPr>
            <p:ph type="title"/>
          </p:nvPr>
        </p:nvSpPr>
        <p:spPr>
          <a:xfrm>
            <a:off x="414068" y="416495"/>
            <a:ext cx="7254816" cy="1325563"/>
          </a:xfrm>
        </p:spPr>
        <p:txBody>
          <a:bodyPr anchor="ctr" anchorCtr="0"/>
          <a:lstStyle>
            <a:lvl1pPr>
              <a:lnSpc>
                <a:spcPct val="100000"/>
              </a:lnSpc>
              <a:defRPr/>
            </a:lvl1pPr>
          </a:lstStyle>
          <a:p>
            <a:r>
              <a:rPr lang="en-US"/>
              <a:t>Click to edit Master title style</a:t>
            </a:r>
            <a:endParaRPr lang="en-GB" dirty="0"/>
          </a:p>
        </p:txBody>
      </p:sp>
      <p:sp>
        <p:nvSpPr>
          <p:cNvPr id="5" name="Text Placeholder 3">
            <a:extLst>
              <a:ext uri="{FF2B5EF4-FFF2-40B4-BE49-F238E27FC236}">
                <a16:creationId xmlns:a16="http://schemas.microsoft.com/office/drawing/2014/main" id="{4E952DF4-35D4-3702-D7DD-91811316DF11}"/>
              </a:ext>
            </a:extLst>
          </p:cNvPr>
          <p:cNvSpPr>
            <a:spLocks noGrp="1"/>
          </p:cNvSpPr>
          <p:nvPr>
            <p:ph type="body" sz="quarter" idx="10"/>
          </p:nvPr>
        </p:nvSpPr>
        <p:spPr>
          <a:xfrm>
            <a:off x="414068" y="1900238"/>
            <a:ext cx="7254815" cy="3082728"/>
          </a:xfrm>
        </p:spPr>
        <p:txBody>
          <a:bodyPr/>
          <a:lstStyle>
            <a:lvl1pPr marL="0" indent="0">
              <a:buClr>
                <a:srgbClr val="BDCF3C"/>
              </a:buClr>
              <a:buNone/>
              <a:defRPr/>
            </a:lvl1pPr>
            <a:lvl2pPr>
              <a:buClr>
                <a:srgbClr val="BDCF3C"/>
              </a:buClr>
              <a:defRPr/>
            </a:lvl2pPr>
            <a:lvl3pPr>
              <a:buClr>
                <a:srgbClr val="BDCF3C"/>
              </a:buClr>
              <a:defRPr/>
            </a:lvl3pPr>
            <a:lvl4pPr>
              <a:buClr>
                <a:srgbClr val="BDCF3C"/>
              </a:buClr>
              <a:defRPr/>
            </a:lvl4pPr>
            <a:lvl5pPr>
              <a:buClr>
                <a:srgbClr val="BDCF3C"/>
              </a:buClr>
              <a:defRPr/>
            </a:lvl5pPr>
          </a:lstStyle>
          <a:p>
            <a:pPr lvl="0"/>
            <a:r>
              <a:rPr lang="en-US"/>
              <a:t>Click to edit Master text styles</a:t>
            </a:r>
          </a:p>
        </p:txBody>
      </p:sp>
    </p:spTree>
    <p:extLst>
      <p:ext uri="{BB962C8B-B14F-4D97-AF65-F5344CB8AC3E}">
        <p14:creationId xmlns:p14="http://schemas.microsoft.com/office/powerpoint/2010/main" val="698197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CF2F7479-B715-0181-1775-331C7152B154}"/>
              </a:ext>
            </a:extLst>
          </p:cNvPr>
          <p:cNvSpPr>
            <a:spLocks noGrp="1" noChangeArrowheads="1"/>
          </p:cNvSpPr>
          <p:nvPr>
            <p:ph type="title"/>
          </p:nvPr>
        </p:nvSpPr>
        <p:spPr bwMode="auto">
          <a:xfrm>
            <a:off x="414068" y="365125"/>
            <a:ext cx="10939732"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dirty="0"/>
          </a:p>
        </p:txBody>
      </p:sp>
      <p:sp>
        <p:nvSpPr>
          <p:cNvPr id="1027" name="Text Placeholder 2">
            <a:extLst>
              <a:ext uri="{FF2B5EF4-FFF2-40B4-BE49-F238E27FC236}">
                <a16:creationId xmlns:a16="http://schemas.microsoft.com/office/drawing/2014/main" id="{7E9D31DD-EA12-6792-22AB-18FB109F6D14}"/>
              </a:ext>
            </a:extLst>
          </p:cNvPr>
          <p:cNvSpPr>
            <a:spLocks noGrp="1" noChangeArrowheads="1"/>
          </p:cNvSpPr>
          <p:nvPr>
            <p:ph type="body" idx="1"/>
          </p:nvPr>
        </p:nvSpPr>
        <p:spPr bwMode="auto">
          <a:xfrm>
            <a:off x="414068" y="1825625"/>
            <a:ext cx="10939732" cy="3445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dirty="0"/>
              <a:t>Click to edit Master text styles</a:t>
            </a:r>
          </a:p>
          <a:p>
            <a:pPr lvl="1"/>
            <a:r>
              <a:rPr lang="en-GB" altLang="en-US" dirty="0"/>
              <a:t>Second level</a:t>
            </a:r>
          </a:p>
          <a:p>
            <a:pPr lvl="2"/>
            <a:r>
              <a:rPr lang="en-GB" altLang="en-US" dirty="0"/>
              <a:t>Third level</a:t>
            </a:r>
          </a:p>
        </p:txBody>
      </p:sp>
      <p:pic>
        <p:nvPicPr>
          <p:cNvPr id="2" name="Picture 1" descr="A green arrow with black text&#10;&#10;Description automatically generated">
            <a:extLst>
              <a:ext uri="{FF2B5EF4-FFF2-40B4-BE49-F238E27FC236}">
                <a16:creationId xmlns:a16="http://schemas.microsoft.com/office/drawing/2014/main" id="{F1E5114C-D6C8-7177-C27D-A02A7DAC3BB4}"/>
              </a:ext>
            </a:extLst>
          </p:cNvPr>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414068" y="5547804"/>
            <a:ext cx="1344578" cy="945071"/>
          </a:xfrm>
          <a:prstGeom prst="rect">
            <a:avLst/>
          </a:prstGeom>
        </p:spPr>
      </p:pic>
    </p:spTree>
  </p:cSld>
  <p:clrMap bg1="lt1" tx1="dk1" bg2="lt2" tx2="dk2" accent1="accent1" accent2="accent2" accent3="accent3" accent4="accent4" accent5="accent5" accent6="accent6" hlink="hlink" folHlink="folHlink"/>
  <p:sldLayoutIdLst>
    <p:sldLayoutId id="2147483725" r:id="rId1"/>
    <p:sldLayoutId id="2147483727" r:id="rId2"/>
    <p:sldLayoutId id="2147483744" r:id="rId3"/>
    <p:sldLayoutId id="2147483741" r:id="rId4"/>
    <p:sldLayoutId id="2147483728" r:id="rId5"/>
    <p:sldLayoutId id="2147483729" r:id="rId6"/>
    <p:sldLayoutId id="2147483730" r:id="rId7"/>
    <p:sldLayoutId id="2147483731" r:id="rId8"/>
    <p:sldLayoutId id="2147483732" r:id="rId9"/>
    <p:sldLayoutId id="2147483733" r:id="rId10"/>
    <p:sldLayoutId id="2147483734" r:id="rId11"/>
    <p:sldLayoutId id="2147483740" r:id="rId12"/>
    <p:sldLayoutId id="2147483742" r:id="rId13"/>
    <p:sldLayoutId id="2147483743" r:id="rId14"/>
  </p:sldLayoutIdLst>
  <p:txStyles>
    <p:titleStyle>
      <a:lvl1pPr algn="l" rtl="0" eaLnBrk="1" fontAlgn="base" hangingPunct="1">
        <a:lnSpc>
          <a:spcPct val="90000"/>
        </a:lnSpc>
        <a:spcBef>
          <a:spcPct val="0"/>
        </a:spcBef>
        <a:spcAft>
          <a:spcPct val="0"/>
        </a:spcAft>
        <a:defRPr sz="4400" kern="1200">
          <a:solidFill>
            <a:schemeClr val="tx1"/>
          </a:solidFill>
          <a:latin typeface="VAGRounded LT Bold" panose="02000803030000020004" pitchFamily="2" charset="0"/>
          <a:ea typeface="+mj-ea"/>
          <a:cs typeface="+mj-cs"/>
        </a:defRPr>
      </a:lvl1pPr>
      <a:lvl2pPr algn="l" rtl="0" eaLnBrk="1" fontAlgn="base" hangingPunct="1">
        <a:lnSpc>
          <a:spcPct val="90000"/>
        </a:lnSpc>
        <a:spcBef>
          <a:spcPct val="0"/>
        </a:spcBef>
        <a:spcAft>
          <a:spcPct val="0"/>
        </a:spcAft>
        <a:defRPr sz="4400">
          <a:solidFill>
            <a:schemeClr val="tx1"/>
          </a:solidFill>
          <a:latin typeface="VAGRounded LT Bold" panose="02000803030000020004" pitchFamily="2" charset="0"/>
        </a:defRPr>
      </a:lvl2pPr>
      <a:lvl3pPr algn="l" rtl="0" eaLnBrk="1" fontAlgn="base" hangingPunct="1">
        <a:lnSpc>
          <a:spcPct val="90000"/>
        </a:lnSpc>
        <a:spcBef>
          <a:spcPct val="0"/>
        </a:spcBef>
        <a:spcAft>
          <a:spcPct val="0"/>
        </a:spcAft>
        <a:defRPr sz="4400">
          <a:solidFill>
            <a:schemeClr val="tx1"/>
          </a:solidFill>
          <a:latin typeface="VAGRounded LT Bold" panose="02000803030000020004" pitchFamily="2" charset="0"/>
        </a:defRPr>
      </a:lvl3pPr>
      <a:lvl4pPr algn="l" rtl="0" eaLnBrk="1" fontAlgn="base" hangingPunct="1">
        <a:lnSpc>
          <a:spcPct val="90000"/>
        </a:lnSpc>
        <a:spcBef>
          <a:spcPct val="0"/>
        </a:spcBef>
        <a:spcAft>
          <a:spcPct val="0"/>
        </a:spcAft>
        <a:defRPr sz="4400">
          <a:solidFill>
            <a:schemeClr val="tx1"/>
          </a:solidFill>
          <a:latin typeface="VAGRounded LT Bold" panose="02000803030000020004" pitchFamily="2" charset="0"/>
        </a:defRPr>
      </a:lvl4pPr>
      <a:lvl5pPr algn="l" rtl="0" eaLnBrk="1" fontAlgn="base" hangingPunct="1">
        <a:lnSpc>
          <a:spcPct val="90000"/>
        </a:lnSpc>
        <a:spcBef>
          <a:spcPct val="0"/>
        </a:spcBef>
        <a:spcAft>
          <a:spcPct val="0"/>
        </a:spcAft>
        <a:defRPr sz="4400">
          <a:solidFill>
            <a:schemeClr val="tx1"/>
          </a:solidFill>
          <a:latin typeface="VAGRounded LT Bold" panose="02000803030000020004" pitchFamily="2" charset="0"/>
        </a:defRPr>
      </a:lvl5pPr>
      <a:lvl6pPr marL="457200" algn="l" rtl="0" eaLnBrk="1" fontAlgn="base" hangingPunct="1">
        <a:lnSpc>
          <a:spcPct val="90000"/>
        </a:lnSpc>
        <a:spcBef>
          <a:spcPct val="0"/>
        </a:spcBef>
        <a:spcAft>
          <a:spcPct val="0"/>
        </a:spcAft>
        <a:defRPr sz="4400">
          <a:solidFill>
            <a:schemeClr val="tx1"/>
          </a:solidFill>
          <a:latin typeface="VAGRounded LT Bold" panose="02000803030000020004" pitchFamily="2" charset="0"/>
        </a:defRPr>
      </a:lvl6pPr>
      <a:lvl7pPr marL="914400" algn="l" rtl="0" eaLnBrk="1" fontAlgn="base" hangingPunct="1">
        <a:lnSpc>
          <a:spcPct val="90000"/>
        </a:lnSpc>
        <a:spcBef>
          <a:spcPct val="0"/>
        </a:spcBef>
        <a:spcAft>
          <a:spcPct val="0"/>
        </a:spcAft>
        <a:defRPr sz="4400">
          <a:solidFill>
            <a:schemeClr val="tx1"/>
          </a:solidFill>
          <a:latin typeface="VAGRounded LT Bold" panose="02000803030000020004" pitchFamily="2" charset="0"/>
        </a:defRPr>
      </a:lvl7pPr>
      <a:lvl8pPr marL="1371600" algn="l" rtl="0" eaLnBrk="1" fontAlgn="base" hangingPunct="1">
        <a:lnSpc>
          <a:spcPct val="90000"/>
        </a:lnSpc>
        <a:spcBef>
          <a:spcPct val="0"/>
        </a:spcBef>
        <a:spcAft>
          <a:spcPct val="0"/>
        </a:spcAft>
        <a:defRPr sz="4400">
          <a:solidFill>
            <a:schemeClr val="tx1"/>
          </a:solidFill>
          <a:latin typeface="VAGRounded LT Bold" panose="02000803030000020004" pitchFamily="2" charset="0"/>
        </a:defRPr>
      </a:lvl8pPr>
      <a:lvl9pPr marL="1828800" algn="l" rtl="0" eaLnBrk="1" fontAlgn="base" hangingPunct="1">
        <a:lnSpc>
          <a:spcPct val="90000"/>
        </a:lnSpc>
        <a:spcBef>
          <a:spcPct val="0"/>
        </a:spcBef>
        <a:spcAft>
          <a:spcPct val="0"/>
        </a:spcAft>
        <a:defRPr sz="4400">
          <a:solidFill>
            <a:schemeClr val="tx1"/>
          </a:solidFill>
          <a:latin typeface="VAGRounded LT Bold" panose="02000803030000020004" pitchFamily="2" charset="0"/>
        </a:defRPr>
      </a:lvl9pPr>
    </p:titleStyle>
    <p:bodyStyle>
      <a:lvl1pPr marL="228600" indent="-228600" algn="l" rtl="0" eaLnBrk="1" fontAlgn="base" hangingPunct="1">
        <a:lnSpc>
          <a:spcPct val="110000"/>
        </a:lnSpc>
        <a:spcBef>
          <a:spcPts val="0"/>
        </a:spcBef>
        <a:spcAft>
          <a:spcPct val="0"/>
        </a:spcAft>
        <a:buClr>
          <a:srgbClr val="178351"/>
        </a:buClr>
        <a:buFont typeface="Arial" panose="020B0604020202020204" pitchFamily="34" charset="0"/>
        <a:buChar char="•"/>
        <a:defRPr sz="2000" kern="1200" baseline="0">
          <a:solidFill>
            <a:schemeClr val="tx1"/>
          </a:solidFill>
          <a:latin typeface="VAGRounded LT Thin" panose="02000303030000020004" pitchFamily="2" charset="0"/>
          <a:ea typeface="+mn-ea"/>
          <a:cs typeface="+mn-cs"/>
        </a:defRPr>
      </a:lvl1pPr>
      <a:lvl2pPr marL="685800" indent="-228600" algn="l" rtl="0" eaLnBrk="1" fontAlgn="base" hangingPunct="1">
        <a:lnSpc>
          <a:spcPct val="110000"/>
        </a:lnSpc>
        <a:spcBef>
          <a:spcPts val="0"/>
        </a:spcBef>
        <a:spcAft>
          <a:spcPct val="0"/>
        </a:spcAft>
        <a:buClr>
          <a:srgbClr val="178351"/>
        </a:buClr>
        <a:buFont typeface="Arial" panose="020B0604020202020204" pitchFamily="34" charset="0"/>
        <a:buChar char="•"/>
        <a:defRPr sz="2000" kern="1200" baseline="0">
          <a:solidFill>
            <a:schemeClr val="tx1"/>
          </a:solidFill>
          <a:latin typeface="VAGRounded LT Thin" panose="02000303030000020004" pitchFamily="2" charset="0"/>
          <a:ea typeface="+mn-ea"/>
          <a:cs typeface="+mn-cs"/>
        </a:defRPr>
      </a:lvl2pPr>
      <a:lvl3pPr marL="1143000" indent="-228600" algn="l" rtl="0" eaLnBrk="1" fontAlgn="base" hangingPunct="1">
        <a:lnSpc>
          <a:spcPct val="110000"/>
        </a:lnSpc>
        <a:spcBef>
          <a:spcPts val="0"/>
        </a:spcBef>
        <a:spcAft>
          <a:spcPct val="0"/>
        </a:spcAft>
        <a:buClr>
          <a:srgbClr val="178351"/>
        </a:buClr>
        <a:buFont typeface="Arial" panose="020B0604020202020204" pitchFamily="34" charset="0"/>
        <a:buChar char="•"/>
        <a:defRPr sz="2000" kern="1200" baseline="0">
          <a:solidFill>
            <a:schemeClr val="tx1"/>
          </a:solidFill>
          <a:latin typeface="VAGRounded LT Thin" panose="02000303030000020004" pitchFamily="2" charset="0"/>
          <a:ea typeface="+mn-ea"/>
          <a:cs typeface="+mn-cs"/>
        </a:defRPr>
      </a:lvl3pPr>
      <a:lvl4pPr marL="1600200" indent="-228600" algn="l" rtl="0" eaLnBrk="1" fontAlgn="base" hangingPunct="1">
        <a:lnSpc>
          <a:spcPct val="90000"/>
        </a:lnSpc>
        <a:spcBef>
          <a:spcPts val="500"/>
        </a:spcBef>
        <a:spcAft>
          <a:spcPct val="0"/>
        </a:spcAft>
        <a:buClr>
          <a:srgbClr val="BDCF3C"/>
        </a:buClr>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Clr>
          <a:srgbClr val="BDCF3C"/>
        </a:buClr>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gbr01.safelinks.protection.outlook.com/?url=https%3A%2F%2Fwww.surveymonkey.com%2Fr%2F5J7FNR7&amp;data=05%7C02%7Clisa.handley%40family-action.org.uk%7C1f68928f0d204c2289b908dd0269a431%7C7c3c6b24370f462392f2ecf5e01521ac%7C0%7C0%7C638669374930560674%7CUnknown%7CTWFpbGZsb3d8eyJFbXB0eU1hcGkiOnRydWUsIlYiOiIwLjAuMDAwMCIsIlAiOiJXaW4zMiIsIkFOIjoiTWFpbCIsIldUIjoyfQ%3D%3D%7C0%7C%7C%7C&amp;sdata=JztZ%2FJMNZM6st3GjjFPRa%2FeVK04OerHew%2FshmPagILA%3D&amp;reserved=0"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739E9CB-8D15-4CF0-920D-39E3D2AB9868}"/>
              </a:ext>
            </a:extLst>
          </p:cNvPr>
          <p:cNvSpPr>
            <a:spLocks noGrp="1"/>
          </p:cNvSpPr>
          <p:nvPr>
            <p:ph type="ctrTitle"/>
          </p:nvPr>
        </p:nvSpPr>
        <p:spPr>
          <a:xfrm>
            <a:off x="414068" y="2144989"/>
            <a:ext cx="7338012" cy="1916218"/>
          </a:xfrm>
        </p:spPr>
        <p:txBody>
          <a:bodyPr/>
          <a:lstStyle/>
          <a:p>
            <a:br>
              <a:rPr lang="en-GB" dirty="0"/>
            </a:br>
            <a:r>
              <a:rPr lang="en-GB" dirty="0"/>
              <a:t>Neglect Strategy Update - VSRG</a:t>
            </a:r>
            <a:br>
              <a:rPr lang="en-GB" dirty="0"/>
            </a:br>
            <a:r>
              <a:rPr lang="en-GB" sz="3200" dirty="0"/>
              <a:t>Lisa Handley </a:t>
            </a:r>
            <a:endParaRPr lang="en-GB" dirty="0"/>
          </a:p>
        </p:txBody>
      </p:sp>
      <p:pic>
        <p:nvPicPr>
          <p:cNvPr id="18" name="Picture Placeholder 17" descr="A group of green arrows with white text&#10;&#10;Description automatically generated">
            <a:extLst>
              <a:ext uri="{FF2B5EF4-FFF2-40B4-BE49-F238E27FC236}">
                <a16:creationId xmlns:a16="http://schemas.microsoft.com/office/drawing/2014/main" id="{4AA1932E-D69E-104E-92B3-5B35BC999FFA}"/>
              </a:ext>
            </a:extLst>
          </p:cNvPr>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l="17710" r="17710"/>
          <a:stretch>
            <a:fillRect/>
          </a:stretch>
        </p:blipFill>
        <p:spPr/>
      </p:pic>
    </p:spTree>
    <p:extLst>
      <p:ext uri="{BB962C8B-B14F-4D97-AF65-F5344CB8AC3E}">
        <p14:creationId xmlns:p14="http://schemas.microsoft.com/office/powerpoint/2010/main" val="2373610047"/>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A62B34-C1C2-D894-2FFE-14C40ABCE447}"/>
              </a:ext>
            </a:extLst>
          </p:cNvPr>
          <p:cNvSpPr>
            <a:spLocks noGrp="1"/>
          </p:cNvSpPr>
          <p:nvPr>
            <p:ph type="title"/>
          </p:nvPr>
        </p:nvSpPr>
        <p:spPr/>
        <p:txBody>
          <a:bodyPr/>
          <a:lstStyle/>
          <a:p>
            <a:r>
              <a:rPr lang="en-GB" dirty="0"/>
              <a:t>Neglect Strategy 2023-2026</a:t>
            </a:r>
          </a:p>
        </p:txBody>
      </p:sp>
      <p:sp>
        <p:nvSpPr>
          <p:cNvPr id="3" name="Text Placeholder 2">
            <a:extLst>
              <a:ext uri="{FF2B5EF4-FFF2-40B4-BE49-F238E27FC236}">
                <a16:creationId xmlns:a16="http://schemas.microsoft.com/office/drawing/2014/main" id="{0454EC5E-9D2C-E0D3-1FF4-86F949EBCAC7}"/>
              </a:ext>
            </a:extLst>
          </p:cNvPr>
          <p:cNvSpPr>
            <a:spLocks noGrp="1"/>
          </p:cNvSpPr>
          <p:nvPr>
            <p:ph type="body" sz="quarter" idx="10"/>
          </p:nvPr>
        </p:nvSpPr>
        <p:spPr>
          <a:xfrm>
            <a:off x="445698" y="1988288"/>
            <a:ext cx="11300604" cy="2982076"/>
          </a:xfrm>
        </p:spPr>
        <p:txBody>
          <a:bodyPr/>
          <a:lstStyle/>
          <a:p>
            <a:r>
              <a:rPr lang="en-GB" dirty="0"/>
              <a:t>Launched CSCP 2023 </a:t>
            </a:r>
          </a:p>
          <a:p>
            <a:endParaRPr lang="en-GB" dirty="0"/>
          </a:p>
          <a:p>
            <a:r>
              <a:rPr lang="en-GB" dirty="0"/>
              <a:t>Cumbria wide approach to how we identify and respond to neglect</a:t>
            </a:r>
          </a:p>
          <a:p>
            <a:pPr marL="0" indent="0">
              <a:buNone/>
            </a:pPr>
            <a:endParaRPr lang="en-GB" dirty="0"/>
          </a:p>
          <a:p>
            <a:r>
              <a:rPr lang="en-GB" dirty="0"/>
              <a:t>Majority of children in Cumbria have a CP plan under category of neglect</a:t>
            </a:r>
          </a:p>
          <a:p>
            <a:pPr marL="0" indent="0">
              <a:buNone/>
            </a:pPr>
            <a:endParaRPr lang="en-GB" dirty="0"/>
          </a:p>
          <a:p>
            <a:r>
              <a:rPr lang="en-GB" dirty="0"/>
              <a:t>Child Safeguarding Practice Reviews continue to identify neglect as a common theme</a:t>
            </a:r>
          </a:p>
          <a:p>
            <a:pPr marL="0" indent="0">
              <a:buNone/>
            </a:pPr>
            <a:endParaRPr lang="en-GB" dirty="0"/>
          </a:p>
          <a:p>
            <a:r>
              <a:rPr lang="en-GB" dirty="0"/>
              <a:t>Permanent subgroup of the Board </a:t>
            </a:r>
          </a:p>
          <a:p>
            <a:pPr marL="0" indent="0">
              <a:buNone/>
            </a:pPr>
            <a:endParaRPr lang="en-GB" dirty="0"/>
          </a:p>
          <a:p>
            <a:endParaRPr lang="en-GB" dirty="0"/>
          </a:p>
        </p:txBody>
      </p:sp>
    </p:spTree>
    <p:extLst>
      <p:ext uri="{BB962C8B-B14F-4D97-AF65-F5344CB8AC3E}">
        <p14:creationId xmlns:p14="http://schemas.microsoft.com/office/powerpoint/2010/main" val="2049240247"/>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0BC0F-10D2-3317-C64B-6D93516E20B8}"/>
              </a:ext>
            </a:extLst>
          </p:cNvPr>
          <p:cNvSpPr>
            <a:spLocks noGrp="1"/>
          </p:cNvSpPr>
          <p:nvPr>
            <p:ph type="title"/>
          </p:nvPr>
        </p:nvSpPr>
        <p:spPr/>
        <p:txBody>
          <a:bodyPr/>
          <a:lstStyle/>
          <a:p>
            <a:r>
              <a:rPr lang="en-GB" dirty="0"/>
              <a:t>Definition of neglect </a:t>
            </a:r>
            <a:br>
              <a:rPr lang="en-GB" dirty="0"/>
            </a:br>
            <a:endParaRPr lang="en-GB" dirty="0"/>
          </a:p>
        </p:txBody>
      </p:sp>
      <p:sp>
        <p:nvSpPr>
          <p:cNvPr id="3" name="Text Placeholder 2">
            <a:extLst>
              <a:ext uri="{FF2B5EF4-FFF2-40B4-BE49-F238E27FC236}">
                <a16:creationId xmlns:a16="http://schemas.microsoft.com/office/drawing/2014/main" id="{F7E00546-BB21-8EF8-2FFC-ED4902B8E886}"/>
              </a:ext>
            </a:extLst>
          </p:cNvPr>
          <p:cNvSpPr>
            <a:spLocks noGrp="1"/>
          </p:cNvSpPr>
          <p:nvPr>
            <p:ph type="body" sz="quarter" idx="10"/>
          </p:nvPr>
        </p:nvSpPr>
        <p:spPr>
          <a:xfrm>
            <a:off x="414068" y="1742058"/>
            <a:ext cx="11300604" cy="3664529"/>
          </a:xfrm>
        </p:spPr>
        <p:txBody>
          <a:bodyPr/>
          <a:lstStyle/>
          <a:p>
            <a:pPr marL="0" indent="0" algn="ctr">
              <a:buNone/>
            </a:pPr>
            <a:r>
              <a:rPr lang="en-GB" i="1" dirty="0"/>
              <a:t>The persistent failure to meet a child’s basic physical and/or psychological needs, likely to result in the serious impairment of the child’s health or development. Neglect may occur during pregnancy as a result of maternal substance abuse. Once a child is born, neglect may involve a parent or carer failing to:</a:t>
            </a:r>
          </a:p>
          <a:p>
            <a:pPr marL="0" indent="0" algn="ctr">
              <a:buNone/>
            </a:pPr>
            <a:endParaRPr lang="en-GB" i="1" dirty="0"/>
          </a:p>
          <a:p>
            <a:pPr marL="0" indent="0">
              <a:buNone/>
            </a:pPr>
            <a:r>
              <a:rPr lang="en-GB" i="1" dirty="0"/>
              <a:t>• Provide adequate food, clothing, and shelter (including exclusion from home or abandonment) </a:t>
            </a:r>
          </a:p>
          <a:p>
            <a:pPr marL="0" indent="0">
              <a:buNone/>
            </a:pPr>
            <a:r>
              <a:rPr lang="en-GB" i="1" dirty="0"/>
              <a:t>• Protect a child from physical and emotional harm or danger </a:t>
            </a:r>
          </a:p>
          <a:p>
            <a:pPr marL="0" indent="0">
              <a:buNone/>
            </a:pPr>
            <a:r>
              <a:rPr lang="en-GB" i="1" dirty="0"/>
              <a:t>• Ensure adequate supervision (including the use of inadequate caregivers) </a:t>
            </a:r>
          </a:p>
          <a:p>
            <a:pPr marL="0" indent="0">
              <a:buNone/>
            </a:pPr>
            <a:r>
              <a:rPr lang="en-GB" i="1" dirty="0"/>
              <a:t>• Ensure access to appropriate medical care or treatment </a:t>
            </a:r>
          </a:p>
          <a:p>
            <a:pPr marL="0" indent="0">
              <a:buNone/>
            </a:pPr>
            <a:r>
              <a:rPr lang="en-GB" i="1" dirty="0"/>
              <a:t>• Provide suitable education. It may also include neglect of, or unresponsiveness to, ‘a child’s basic emotional needs’</a:t>
            </a:r>
          </a:p>
          <a:p>
            <a:endParaRPr lang="en-GB" dirty="0"/>
          </a:p>
        </p:txBody>
      </p:sp>
    </p:spTree>
    <p:extLst>
      <p:ext uri="{BB962C8B-B14F-4D97-AF65-F5344CB8AC3E}">
        <p14:creationId xmlns:p14="http://schemas.microsoft.com/office/powerpoint/2010/main" val="1348783560"/>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941A73-4842-9691-8FCA-55C4709B4C50}"/>
              </a:ext>
            </a:extLst>
          </p:cNvPr>
          <p:cNvSpPr>
            <a:spLocks noGrp="1"/>
          </p:cNvSpPr>
          <p:nvPr>
            <p:ph type="title"/>
          </p:nvPr>
        </p:nvSpPr>
        <p:spPr/>
        <p:txBody>
          <a:bodyPr/>
          <a:lstStyle/>
          <a:p>
            <a:r>
              <a:rPr lang="en-GB" dirty="0"/>
              <a:t>Day in the Life Tools</a:t>
            </a:r>
          </a:p>
        </p:txBody>
      </p:sp>
      <p:sp>
        <p:nvSpPr>
          <p:cNvPr id="3" name="Text Placeholder 2">
            <a:extLst>
              <a:ext uri="{FF2B5EF4-FFF2-40B4-BE49-F238E27FC236}">
                <a16:creationId xmlns:a16="http://schemas.microsoft.com/office/drawing/2014/main" id="{4B18A6FD-0D6A-B416-9422-216AF3A9667A}"/>
              </a:ext>
            </a:extLst>
          </p:cNvPr>
          <p:cNvSpPr>
            <a:spLocks noGrp="1"/>
          </p:cNvSpPr>
          <p:nvPr>
            <p:ph type="body" sz="quarter" idx="10"/>
          </p:nvPr>
        </p:nvSpPr>
        <p:spPr>
          <a:xfrm>
            <a:off x="414068" y="1562986"/>
            <a:ext cx="11300604" cy="4338084"/>
          </a:xfrm>
        </p:spPr>
        <p:txBody>
          <a:bodyPr/>
          <a:lstStyle/>
          <a:p>
            <a:pPr marL="342900" indent="-342900">
              <a:buFont typeface="Arial" panose="020B0604020202020204" pitchFamily="34" charset="0"/>
              <a:buChar char="•"/>
            </a:pPr>
            <a:r>
              <a:rPr lang="en-GB" dirty="0"/>
              <a:t>Pre-birth</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Baby</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Pre-school</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Primary School Ages</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Teenager</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Disabled Child</a:t>
            </a:r>
          </a:p>
          <a:p>
            <a:endParaRPr lang="en-GB" dirty="0"/>
          </a:p>
        </p:txBody>
      </p:sp>
    </p:spTree>
    <p:extLst>
      <p:ext uri="{BB962C8B-B14F-4D97-AF65-F5344CB8AC3E}">
        <p14:creationId xmlns:p14="http://schemas.microsoft.com/office/powerpoint/2010/main" val="2279946384"/>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2AAB2A26-8608-C04C-1C30-9179A5CA5E05}"/>
              </a:ext>
            </a:extLst>
          </p:cNvPr>
          <p:cNvGraphicFramePr>
            <a:graphicFrameLocks noGrp="1"/>
          </p:cNvGraphicFramePr>
          <p:nvPr>
            <p:extLst>
              <p:ext uri="{D42A27DB-BD31-4B8C-83A1-F6EECF244321}">
                <p14:modId xmlns:p14="http://schemas.microsoft.com/office/powerpoint/2010/main" val="2837701608"/>
              </p:ext>
            </p:extLst>
          </p:nvPr>
        </p:nvGraphicFramePr>
        <p:xfrm>
          <a:off x="566596" y="225175"/>
          <a:ext cx="11310636" cy="5586346"/>
        </p:xfrm>
        <a:graphic>
          <a:graphicData uri="http://schemas.openxmlformats.org/drawingml/2006/table">
            <a:tbl>
              <a:tblPr firstRow="1" firstCol="1" bandRow="1"/>
              <a:tblGrid>
                <a:gridCol w="7517220">
                  <a:extLst>
                    <a:ext uri="{9D8B030D-6E8A-4147-A177-3AD203B41FA5}">
                      <a16:colId xmlns:a16="http://schemas.microsoft.com/office/drawing/2014/main" val="2564844928"/>
                    </a:ext>
                  </a:extLst>
                </a:gridCol>
                <a:gridCol w="1828800">
                  <a:extLst>
                    <a:ext uri="{9D8B030D-6E8A-4147-A177-3AD203B41FA5}">
                      <a16:colId xmlns:a16="http://schemas.microsoft.com/office/drawing/2014/main" val="162773709"/>
                    </a:ext>
                  </a:extLst>
                </a:gridCol>
                <a:gridCol w="1964616">
                  <a:extLst>
                    <a:ext uri="{9D8B030D-6E8A-4147-A177-3AD203B41FA5}">
                      <a16:colId xmlns:a16="http://schemas.microsoft.com/office/drawing/2014/main" val="1801729725"/>
                    </a:ext>
                  </a:extLst>
                </a:gridCol>
              </a:tblGrid>
              <a:tr h="259797">
                <a:tc>
                  <a:txBody>
                    <a:bodyPr/>
                    <a:lstStyle/>
                    <a:p>
                      <a:pPr algn="ctr">
                        <a:lnSpc>
                          <a:spcPct val="107000"/>
                        </a:lnSpc>
                        <a:spcAft>
                          <a:spcPts val="800"/>
                        </a:spcAft>
                      </a:pPr>
                      <a:r>
                        <a:rPr lang="en-GB" sz="1100" b="1" dirty="0">
                          <a:solidFill>
                            <a:srgbClr val="FFFFFF"/>
                          </a:solidFill>
                          <a:effectLst/>
                          <a:highlight>
                            <a:srgbClr val="808080"/>
                          </a:highlight>
                          <a:latin typeface="Calibri" panose="020F0502020204030204" pitchFamily="34" charset="0"/>
                          <a:ea typeface="Calibri" panose="020F0502020204030204" pitchFamily="34" charset="0"/>
                          <a:cs typeface="Times New Roman" panose="02020603050405020304" pitchFamily="18" charset="0"/>
                        </a:rPr>
                        <a:t>Questions</a:t>
                      </a:r>
                      <a:endParaRPr lang="en-GB" sz="600" dirty="0">
                        <a:effectLst/>
                        <a:highlight>
                          <a:srgbClr val="808080"/>
                        </a:highlight>
                        <a:latin typeface="Calibri" panose="020F0502020204030204" pitchFamily="34" charset="0"/>
                        <a:ea typeface="Calibri" panose="020F0502020204030204" pitchFamily="34" charset="0"/>
                        <a:cs typeface="Times New Roman" panose="02020603050405020304" pitchFamily="18" charset="0"/>
                      </a:endParaRPr>
                    </a:p>
                  </a:txBody>
                  <a:tcPr marL="40223" marR="402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ctr">
                        <a:lnSpc>
                          <a:spcPct val="107000"/>
                        </a:lnSpc>
                        <a:spcAft>
                          <a:spcPts val="800"/>
                        </a:spcAft>
                      </a:pPr>
                      <a:r>
                        <a:rPr lang="en-GB" sz="1100" b="1">
                          <a:solidFill>
                            <a:srgbClr val="FFFFFF"/>
                          </a:solidFill>
                          <a:effectLst/>
                          <a:highlight>
                            <a:srgbClr val="808080"/>
                          </a:highlight>
                          <a:latin typeface="Calibri" panose="020F0502020204030204" pitchFamily="34" charset="0"/>
                          <a:ea typeface="Calibri" panose="020F0502020204030204" pitchFamily="34" charset="0"/>
                          <a:cs typeface="Times New Roman" panose="02020603050405020304" pitchFamily="18" charset="0"/>
                        </a:rPr>
                        <a:t>Responses</a:t>
                      </a:r>
                      <a:endParaRPr lang="en-GB" sz="600">
                        <a:effectLst/>
                        <a:highlight>
                          <a:srgbClr val="808080"/>
                        </a:highlight>
                        <a:latin typeface="Calibri" panose="020F0502020204030204" pitchFamily="34" charset="0"/>
                        <a:ea typeface="Calibri" panose="020F0502020204030204" pitchFamily="34" charset="0"/>
                        <a:cs typeface="Times New Roman" panose="02020603050405020304" pitchFamily="18" charset="0"/>
                      </a:endParaRPr>
                    </a:p>
                  </a:txBody>
                  <a:tcPr marL="40223" marR="402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a:txBody>
                    <a:bodyPr/>
                    <a:lstStyle/>
                    <a:p>
                      <a:pPr algn="ctr">
                        <a:lnSpc>
                          <a:spcPct val="107000"/>
                        </a:lnSpc>
                        <a:spcAft>
                          <a:spcPts val="800"/>
                        </a:spcAft>
                      </a:pPr>
                      <a:r>
                        <a:rPr lang="en-GB" sz="1100" b="1">
                          <a:solidFill>
                            <a:srgbClr val="FFFFFF"/>
                          </a:solidFill>
                          <a:effectLst/>
                          <a:highlight>
                            <a:srgbClr val="808080"/>
                          </a:highlight>
                          <a:latin typeface="Calibri" panose="020F0502020204030204" pitchFamily="34" charset="0"/>
                          <a:ea typeface="Calibri" panose="020F0502020204030204" pitchFamily="34" charset="0"/>
                          <a:cs typeface="Times New Roman" panose="02020603050405020304" pitchFamily="18" charset="0"/>
                        </a:rPr>
                        <a:t>Notes</a:t>
                      </a:r>
                      <a:endParaRPr lang="en-GB" sz="600">
                        <a:effectLst/>
                        <a:highlight>
                          <a:srgbClr val="808080"/>
                        </a:highlight>
                        <a:latin typeface="Calibri" panose="020F0502020204030204" pitchFamily="34" charset="0"/>
                        <a:ea typeface="Calibri" panose="020F0502020204030204" pitchFamily="34" charset="0"/>
                        <a:cs typeface="Times New Roman" panose="02020603050405020304" pitchFamily="18" charset="0"/>
                      </a:endParaRPr>
                    </a:p>
                  </a:txBody>
                  <a:tcPr marL="40223" marR="402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extLst>
                  <a:ext uri="{0D108BD9-81ED-4DB2-BD59-A6C34878D82A}">
                    <a16:rowId xmlns:a16="http://schemas.microsoft.com/office/drawing/2014/main" val="284670878"/>
                  </a:ext>
                </a:extLst>
              </a:tr>
              <a:tr h="1597137">
                <a:tc>
                  <a:txBody>
                    <a:bodyPr/>
                    <a:lstStyle/>
                    <a:p>
                      <a:pPr>
                        <a:lnSpc>
                          <a:spcPct val="107000"/>
                        </a:lnSpc>
                        <a:spcAft>
                          <a:spcPts val="800"/>
                        </a:spcAft>
                      </a:pPr>
                      <a:r>
                        <a:rPr lang="en-GB" sz="1200" b="1" dirty="0">
                          <a:solidFill>
                            <a:srgbClr val="525E66"/>
                          </a:solidFill>
                          <a:effectLst/>
                          <a:latin typeface="+mn-lt"/>
                          <a:ea typeface="Calibri" panose="020F0502020204030204" pitchFamily="34" charset="0"/>
                          <a:cs typeface="Times New Roman" panose="02020603050405020304" pitchFamily="18" charset="0"/>
                        </a:rPr>
                        <a:t>Waking up in the morning </a:t>
                      </a:r>
                      <a:endParaRPr lang="en-GB" sz="1200" dirty="0">
                        <a:solidFill>
                          <a:srgbClr val="525E66"/>
                        </a:solidFill>
                        <a:effectLst/>
                        <a:latin typeface="+mn-lt"/>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dirty="0">
                          <a:solidFill>
                            <a:srgbClr val="525E66"/>
                          </a:solidFill>
                          <a:effectLst/>
                          <a:latin typeface="+mn-lt"/>
                          <a:ea typeface="Calibri" panose="020F0502020204030204" pitchFamily="34" charset="0"/>
                          <a:cs typeface="Times New Roman" panose="02020603050405020304" pitchFamily="18" charset="0"/>
                        </a:rPr>
                        <a:t>What time do I normally get up?</a:t>
                      </a:r>
                    </a:p>
                    <a:p>
                      <a:pPr marL="342900" lvl="0" indent="-342900">
                        <a:lnSpc>
                          <a:spcPct val="107000"/>
                        </a:lnSpc>
                        <a:buFont typeface="Symbol" panose="05050102010706020507" pitchFamily="18" charset="2"/>
                        <a:buChar char=""/>
                      </a:pPr>
                      <a:r>
                        <a:rPr lang="en-GB" sz="1200" dirty="0">
                          <a:solidFill>
                            <a:srgbClr val="525E66"/>
                          </a:solidFill>
                          <a:effectLst/>
                          <a:latin typeface="+mn-lt"/>
                          <a:ea typeface="Calibri" panose="020F0502020204030204" pitchFamily="34" charset="0"/>
                          <a:cs typeface="Times New Roman" panose="02020603050405020304" pitchFamily="18" charset="0"/>
                        </a:rPr>
                        <a:t>Do I normally sleep well? If I don’t sleep well, what can cause this?</a:t>
                      </a:r>
                    </a:p>
                    <a:p>
                      <a:pPr marL="342900" lvl="0" indent="-342900">
                        <a:lnSpc>
                          <a:spcPct val="107000"/>
                        </a:lnSpc>
                        <a:buFont typeface="Symbol" panose="05050102010706020507" pitchFamily="18" charset="2"/>
                        <a:buChar char=""/>
                      </a:pPr>
                      <a:r>
                        <a:rPr lang="en-GB" sz="1200" dirty="0">
                          <a:solidFill>
                            <a:srgbClr val="525E66"/>
                          </a:solidFill>
                          <a:effectLst/>
                          <a:latin typeface="+mn-lt"/>
                          <a:ea typeface="Calibri" panose="020F0502020204030204" pitchFamily="34" charset="0"/>
                          <a:cs typeface="Times New Roman" panose="02020603050405020304" pitchFamily="18" charset="0"/>
                        </a:rPr>
                        <a:t>Do I wear nappies through the night? If not do I have any accidents? If so, what happens?</a:t>
                      </a:r>
                    </a:p>
                    <a:p>
                      <a:pPr marL="342900" lvl="0" indent="-342900">
                        <a:lnSpc>
                          <a:spcPct val="107000"/>
                        </a:lnSpc>
                        <a:buFont typeface="Symbol" panose="05050102010706020507" pitchFamily="18" charset="2"/>
                        <a:buChar char=""/>
                      </a:pPr>
                      <a:r>
                        <a:rPr lang="en-GB" sz="1200" dirty="0">
                          <a:solidFill>
                            <a:srgbClr val="525E66"/>
                          </a:solidFill>
                          <a:effectLst/>
                          <a:latin typeface="+mn-lt"/>
                          <a:ea typeface="Calibri" panose="020F0502020204030204" pitchFamily="34" charset="0"/>
                          <a:cs typeface="Times New Roman" panose="02020603050405020304" pitchFamily="18" charset="0"/>
                        </a:rPr>
                        <a:t>Does someone help me get up or do I get myself up?</a:t>
                      </a:r>
                    </a:p>
                    <a:p>
                      <a:pPr marL="342900" lvl="0" indent="-342900">
                        <a:lnSpc>
                          <a:spcPct val="107000"/>
                        </a:lnSpc>
                        <a:buFont typeface="Symbol" panose="05050102010706020507" pitchFamily="18" charset="2"/>
                        <a:buChar char=""/>
                      </a:pPr>
                      <a:r>
                        <a:rPr lang="en-GB" sz="1200" dirty="0">
                          <a:solidFill>
                            <a:srgbClr val="525E66"/>
                          </a:solidFill>
                          <a:effectLst/>
                          <a:latin typeface="+mn-lt"/>
                          <a:ea typeface="Calibri" panose="020F0502020204030204" pitchFamily="34" charset="0"/>
                          <a:cs typeface="Times New Roman" panose="02020603050405020304" pitchFamily="18" charset="0"/>
                        </a:rPr>
                        <a:t>Is there anyone else up when I get up, do I have to get anyone else up?</a:t>
                      </a:r>
                    </a:p>
                    <a:p>
                      <a:pPr marL="342900" lvl="0" indent="-342900">
                        <a:lnSpc>
                          <a:spcPct val="107000"/>
                        </a:lnSpc>
                        <a:spcAft>
                          <a:spcPts val="800"/>
                        </a:spcAft>
                        <a:buFont typeface="Symbol" panose="05050102010706020507" pitchFamily="18" charset="2"/>
                        <a:buChar char=""/>
                      </a:pPr>
                      <a:r>
                        <a:rPr lang="en-GB" sz="1200" dirty="0">
                          <a:solidFill>
                            <a:srgbClr val="525E66"/>
                          </a:solidFill>
                          <a:effectLst/>
                          <a:latin typeface="+mn-lt"/>
                          <a:ea typeface="Calibri" panose="020F0502020204030204" pitchFamily="34" charset="0"/>
                          <a:cs typeface="Times New Roman" panose="02020603050405020304" pitchFamily="18" charset="0"/>
                        </a:rPr>
                        <a:t>Describe what my morning looks like? Is this the same or different each day?</a:t>
                      </a:r>
                    </a:p>
                  </a:txBody>
                  <a:tcPr marL="40223" marR="402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GB" sz="600" b="1">
                          <a:solidFill>
                            <a:srgbClr val="525E66"/>
                          </a:solidFill>
                          <a:effectLst/>
                          <a:latin typeface="+mn-lt"/>
                          <a:ea typeface="Calibri" panose="020F0502020204030204" pitchFamily="34" charset="0"/>
                          <a:cs typeface="Times New Roman" panose="02020603050405020304" pitchFamily="18" charset="0"/>
                        </a:rPr>
                        <a:t> </a:t>
                      </a:r>
                      <a:endParaRPr lang="en-GB" sz="600">
                        <a:solidFill>
                          <a:srgbClr val="525E66"/>
                        </a:solidFill>
                        <a:effectLst/>
                        <a:latin typeface="+mn-lt"/>
                        <a:ea typeface="Calibri" panose="020F0502020204030204" pitchFamily="34" charset="0"/>
                        <a:cs typeface="Times New Roman" panose="02020603050405020304" pitchFamily="18" charset="0"/>
                      </a:endParaRPr>
                    </a:p>
                  </a:txBody>
                  <a:tcPr marL="40223" marR="402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GB" sz="600" b="1">
                          <a:solidFill>
                            <a:srgbClr val="525E66"/>
                          </a:solidFill>
                          <a:effectLst/>
                          <a:latin typeface="+mn-lt"/>
                          <a:ea typeface="Calibri" panose="020F0502020204030204" pitchFamily="34" charset="0"/>
                          <a:cs typeface="Times New Roman" panose="02020603050405020304" pitchFamily="18" charset="0"/>
                        </a:rPr>
                        <a:t> </a:t>
                      </a:r>
                      <a:endParaRPr lang="en-GB" sz="600">
                        <a:solidFill>
                          <a:srgbClr val="525E66"/>
                        </a:solidFill>
                        <a:effectLst/>
                        <a:latin typeface="+mn-lt"/>
                        <a:ea typeface="Calibri" panose="020F0502020204030204" pitchFamily="34" charset="0"/>
                        <a:cs typeface="Times New Roman" panose="02020603050405020304" pitchFamily="18" charset="0"/>
                      </a:endParaRPr>
                    </a:p>
                  </a:txBody>
                  <a:tcPr marL="40223" marR="402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2625520"/>
                  </a:ext>
                </a:extLst>
              </a:tr>
              <a:tr h="981618">
                <a:tc>
                  <a:txBody>
                    <a:bodyPr/>
                    <a:lstStyle/>
                    <a:p>
                      <a:pPr>
                        <a:lnSpc>
                          <a:spcPct val="107000"/>
                        </a:lnSpc>
                        <a:spcAft>
                          <a:spcPts val="800"/>
                        </a:spcAft>
                      </a:pPr>
                      <a:r>
                        <a:rPr lang="en-GB" sz="1200" b="1" dirty="0">
                          <a:solidFill>
                            <a:srgbClr val="525E66"/>
                          </a:solidFill>
                          <a:effectLst/>
                          <a:latin typeface="+mn-lt"/>
                          <a:ea typeface="Calibri" panose="020F0502020204030204" pitchFamily="34" charset="0"/>
                          <a:cs typeface="Times New Roman" panose="02020603050405020304" pitchFamily="18" charset="0"/>
                        </a:rPr>
                        <a:t>Breakfast</a:t>
                      </a:r>
                      <a:endParaRPr lang="en-GB" sz="1200" dirty="0">
                        <a:solidFill>
                          <a:srgbClr val="525E66"/>
                        </a:solidFill>
                        <a:effectLst/>
                        <a:latin typeface="+mn-lt"/>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dirty="0">
                          <a:solidFill>
                            <a:srgbClr val="525E66"/>
                          </a:solidFill>
                          <a:effectLst/>
                          <a:latin typeface="+mn-lt"/>
                          <a:ea typeface="Calibri" panose="020F0502020204030204" pitchFamily="34" charset="0"/>
                          <a:cs typeface="Times New Roman" panose="02020603050405020304" pitchFamily="18" charset="0"/>
                        </a:rPr>
                        <a:t>Do I eat breakfast in the morning, what do I have for breakfast?</a:t>
                      </a:r>
                    </a:p>
                    <a:p>
                      <a:pPr marL="342900" lvl="0" indent="-342900">
                        <a:lnSpc>
                          <a:spcPct val="107000"/>
                        </a:lnSpc>
                        <a:buFont typeface="Symbol" panose="05050102010706020507" pitchFamily="18" charset="2"/>
                        <a:buChar char=""/>
                      </a:pPr>
                      <a:r>
                        <a:rPr lang="en-GB" sz="1200" dirty="0">
                          <a:solidFill>
                            <a:srgbClr val="525E66"/>
                          </a:solidFill>
                          <a:effectLst/>
                          <a:latin typeface="+mn-lt"/>
                          <a:ea typeface="Calibri" panose="020F0502020204030204" pitchFamily="34" charset="0"/>
                          <a:cs typeface="Times New Roman" panose="02020603050405020304" pitchFamily="18" charset="0"/>
                        </a:rPr>
                        <a:t>How do I get my breakfast, and does anyone help me?</a:t>
                      </a:r>
                    </a:p>
                    <a:p>
                      <a:pPr marL="342900" marR="93980" lvl="0" indent="-342900">
                        <a:lnSpc>
                          <a:spcPct val="107000"/>
                        </a:lnSpc>
                        <a:spcAft>
                          <a:spcPts val="800"/>
                        </a:spcAft>
                        <a:buFont typeface="Symbol" panose="05050102010706020507" pitchFamily="18" charset="2"/>
                        <a:buChar char=""/>
                      </a:pPr>
                      <a:r>
                        <a:rPr lang="en-GB" sz="1200" dirty="0">
                          <a:solidFill>
                            <a:srgbClr val="525E66"/>
                          </a:solidFill>
                          <a:effectLst/>
                          <a:latin typeface="+mn-lt"/>
                          <a:ea typeface="Calibri" panose="020F0502020204030204" pitchFamily="34" charset="0"/>
                          <a:cs typeface="Times New Roman" panose="02020603050405020304" pitchFamily="18" charset="0"/>
                        </a:rPr>
                        <a:t>Where do I eat breakfast and who with?</a:t>
                      </a:r>
                    </a:p>
                  </a:txBody>
                  <a:tcPr marL="40223" marR="402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GB" sz="600" b="1">
                          <a:solidFill>
                            <a:srgbClr val="525E66"/>
                          </a:solidFill>
                          <a:effectLst/>
                          <a:latin typeface="+mn-lt"/>
                          <a:ea typeface="Calibri" panose="020F0502020204030204" pitchFamily="34" charset="0"/>
                          <a:cs typeface="Times New Roman" panose="02020603050405020304" pitchFamily="18" charset="0"/>
                        </a:rPr>
                        <a:t> </a:t>
                      </a:r>
                      <a:endParaRPr lang="en-GB" sz="600">
                        <a:solidFill>
                          <a:srgbClr val="525E66"/>
                        </a:solidFill>
                        <a:effectLst/>
                        <a:latin typeface="+mn-lt"/>
                        <a:ea typeface="Calibri" panose="020F0502020204030204" pitchFamily="34" charset="0"/>
                        <a:cs typeface="Times New Roman" panose="02020603050405020304" pitchFamily="18" charset="0"/>
                      </a:endParaRPr>
                    </a:p>
                  </a:txBody>
                  <a:tcPr marL="40223" marR="402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GB" sz="600" b="1" dirty="0">
                          <a:solidFill>
                            <a:srgbClr val="525E66"/>
                          </a:solidFill>
                          <a:effectLst/>
                          <a:latin typeface="+mn-lt"/>
                          <a:ea typeface="Calibri" panose="020F0502020204030204" pitchFamily="34" charset="0"/>
                          <a:cs typeface="Times New Roman" panose="02020603050405020304" pitchFamily="18" charset="0"/>
                        </a:rPr>
                        <a:t> </a:t>
                      </a:r>
                      <a:endParaRPr lang="en-GB" sz="600" dirty="0">
                        <a:solidFill>
                          <a:srgbClr val="525E66"/>
                        </a:solidFill>
                        <a:effectLst/>
                        <a:latin typeface="+mn-lt"/>
                        <a:ea typeface="Calibri" panose="020F0502020204030204" pitchFamily="34" charset="0"/>
                        <a:cs typeface="Times New Roman" panose="02020603050405020304" pitchFamily="18" charset="0"/>
                      </a:endParaRPr>
                    </a:p>
                  </a:txBody>
                  <a:tcPr marL="40223" marR="402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96062650"/>
                  </a:ext>
                </a:extLst>
              </a:tr>
              <a:tr h="996204">
                <a:tc>
                  <a:txBody>
                    <a:bodyPr/>
                    <a:lstStyle/>
                    <a:p>
                      <a:pPr>
                        <a:lnSpc>
                          <a:spcPct val="107000"/>
                        </a:lnSpc>
                        <a:spcAft>
                          <a:spcPts val="800"/>
                        </a:spcAft>
                      </a:pPr>
                      <a:r>
                        <a:rPr lang="en-GB" sz="1200" b="1" dirty="0">
                          <a:solidFill>
                            <a:srgbClr val="525E66"/>
                          </a:solidFill>
                          <a:effectLst/>
                          <a:latin typeface="+mn-lt"/>
                          <a:ea typeface="Calibri" panose="020F0502020204030204" pitchFamily="34" charset="0"/>
                          <a:cs typeface="Times New Roman" panose="02020603050405020304" pitchFamily="18" charset="0"/>
                        </a:rPr>
                        <a:t>Dressing</a:t>
                      </a:r>
                      <a:endParaRPr lang="en-GB" sz="1200" dirty="0">
                        <a:solidFill>
                          <a:srgbClr val="525E66"/>
                        </a:solidFill>
                        <a:effectLst/>
                        <a:latin typeface="+mn-lt"/>
                        <a:ea typeface="Calibri" panose="020F0502020204030204" pitchFamily="34" charset="0"/>
                        <a:cs typeface="Times New Roman" panose="02020603050405020304" pitchFamily="18" charset="0"/>
                      </a:endParaRPr>
                    </a:p>
                    <a:p>
                      <a:pPr marL="342900" lvl="0" indent="-342900">
                        <a:lnSpc>
                          <a:spcPct val="107000"/>
                        </a:lnSpc>
                        <a:buClr>
                          <a:srgbClr val="000000"/>
                        </a:buClr>
                        <a:buFont typeface="Symbol" panose="05050102010706020507" pitchFamily="18" charset="2"/>
                        <a:buChar char=""/>
                      </a:pPr>
                      <a:r>
                        <a:rPr lang="en-GB" sz="1200" dirty="0">
                          <a:solidFill>
                            <a:srgbClr val="525E66"/>
                          </a:solidFill>
                          <a:effectLst/>
                          <a:latin typeface="+mn-lt"/>
                          <a:ea typeface="Calibri" panose="020F0502020204030204" pitchFamily="34" charset="0"/>
                          <a:cs typeface="Times New Roman" panose="02020603050405020304" pitchFamily="18" charset="0"/>
                        </a:rPr>
                        <a:t>Do I have clean clothes that fit, are they right for the weather outside?</a:t>
                      </a:r>
                    </a:p>
                    <a:p>
                      <a:pPr marL="342900" lvl="0" indent="-342900">
                        <a:lnSpc>
                          <a:spcPct val="107000"/>
                        </a:lnSpc>
                        <a:buClr>
                          <a:srgbClr val="000000"/>
                        </a:buClr>
                        <a:buFont typeface="Symbol" panose="05050102010706020507" pitchFamily="18" charset="2"/>
                        <a:buChar char=""/>
                      </a:pPr>
                      <a:r>
                        <a:rPr lang="en-GB" sz="1200" dirty="0">
                          <a:solidFill>
                            <a:srgbClr val="525E66"/>
                          </a:solidFill>
                          <a:effectLst/>
                          <a:latin typeface="+mn-lt"/>
                          <a:ea typeface="Calibri" panose="020F0502020204030204" pitchFamily="34" charset="0"/>
                          <a:cs typeface="Times New Roman" panose="02020603050405020304" pitchFamily="18" charset="0"/>
                        </a:rPr>
                        <a:t>Does someone help me get dressed or do I do it myself?</a:t>
                      </a:r>
                    </a:p>
                    <a:p>
                      <a:pPr marL="342900" lvl="0" indent="-342900">
                        <a:lnSpc>
                          <a:spcPct val="107000"/>
                        </a:lnSpc>
                        <a:spcAft>
                          <a:spcPts val="800"/>
                        </a:spcAft>
                        <a:buClr>
                          <a:srgbClr val="000000"/>
                        </a:buClr>
                        <a:buFont typeface="Symbol" panose="05050102010706020507" pitchFamily="18" charset="2"/>
                        <a:buChar char=""/>
                      </a:pPr>
                      <a:r>
                        <a:rPr lang="en-GB" sz="1200" dirty="0">
                          <a:solidFill>
                            <a:srgbClr val="525E66"/>
                          </a:solidFill>
                          <a:effectLst/>
                          <a:latin typeface="+mn-lt"/>
                          <a:ea typeface="Calibri" panose="020F0502020204030204" pitchFamily="34" charset="0"/>
                          <a:cs typeface="Times New Roman" panose="02020603050405020304" pitchFamily="18" charset="0"/>
                        </a:rPr>
                        <a:t>Do I have help every morning to wash and brush my teeth?</a:t>
                      </a:r>
                    </a:p>
                  </a:txBody>
                  <a:tcPr marL="40223" marR="402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GB" sz="600" b="1">
                          <a:solidFill>
                            <a:srgbClr val="525E66"/>
                          </a:solidFill>
                          <a:effectLst/>
                          <a:latin typeface="+mn-lt"/>
                          <a:ea typeface="Calibri" panose="020F0502020204030204" pitchFamily="34" charset="0"/>
                          <a:cs typeface="Times New Roman" panose="02020603050405020304" pitchFamily="18" charset="0"/>
                        </a:rPr>
                        <a:t> </a:t>
                      </a:r>
                      <a:endParaRPr lang="en-GB" sz="600">
                        <a:solidFill>
                          <a:srgbClr val="525E66"/>
                        </a:solidFill>
                        <a:effectLst/>
                        <a:latin typeface="+mn-lt"/>
                        <a:ea typeface="Calibri" panose="020F0502020204030204" pitchFamily="34" charset="0"/>
                        <a:cs typeface="Times New Roman" panose="02020603050405020304" pitchFamily="18" charset="0"/>
                      </a:endParaRPr>
                    </a:p>
                  </a:txBody>
                  <a:tcPr marL="40223" marR="402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GB" sz="600" b="1">
                          <a:solidFill>
                            <a:srgbClr val="525E66"/>
                          </a:solidFill>
                          <a:effectLst/>
                          <a:latin typeface="+mn-lt"/>
                          <a:ea typeface="Calibri" panose="020F0502020204030204" pitchFamily="34" charset="0"/>
                          <a:cs typeface="Times New Roman" panose="02020603050405020304" pitchFamily="18" charset="0"/>
                        </a:rPr>
                        <a:t> </a:t>
                      </a:r>
                      <a:endParaRPr lang="en-GB" sz="600">
                        <a:solidFill>
                          <a:srgbClr val="525E66"/>
                        </a:solidFill>
                        <a:effectLst/>
                        <a:latin typeface="+mn-lt"/>
                        <a:ea typeface="Calibri" panose="020F0502020204030204" pitchFamily="34" charset="0"/>
                        <a:cs typeface="Times New Roman" panose="02020603050405020304" pitchFamily="18" charset="0"/>
                      </a:endParaRPr>
                    </a:p>
                  </a:txBody>
                  <a:tcPr marL="40223" marR="402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0434723"/>
                  </a:ext>
                </a:extLst>
              </a:tr>
              <a:tr h="1751590">
                <a:tc>
                  <a:txBody>
                    <a:bodyPr/>
                    <a:lstStyle/>
                    <a:p>
                      <a:pPr>
                        <a:lnSpc>
                          <a:spcPct val="107000"/>
                        </a:lnSpc>
                        <a:spcAft>
                          <a:spcPts val="800"/>
                        </a:spcAft>
                      </a:pPr>
                      <a:r>
                        <a:rPr lang="en-GB" sz="1200" b="1" dirty="0">
                          <a:solidFill>
                            <a:srgbClr val="525E66"/>
                          </a:solidFill>
                          <a:effectLst/>
                          <a:latin typeface="+mn-lt"/>
                          <a:ea typeface="Calibri" panose="020F0502020204030204" pitchFamily="34" charset="0"/>
                          <a:cs typeface="Times New Roman" panose="02020603050405020304" pitchFamily="18" charset="0"/>
                        </a:rPr>
                        <a:t>Childcare</a:t>
                      </a:r>
                      <a:endParaRPr lang="en-GB" sz="1200" dirty="0">
                        <a:solidFill>
                          <a:srgbClr val="525E66"/>
                        </a:solidFill>
                        <a:effectLst/>
                        <a:latin typeface="+mn-lt"/>
                        <a:ea typeface="Calibri" panose="020F0502020204030204" pitchFamily="34" charset="0"/>
                        <a:cs typeface="Times New Roman" panose="02020603050405020304" pitchFamily="18" charset="0"/>
                      </a:endParaRPr>
                    </a:p>
                    <a:p>
                      <a:pPr marL="342900" lvl="0" indent="-342900">
                        <a:lnSpc>
                          <a:spcPct val="107000"/>
                        </a:lnSpc>
                        <a:buClr>
                          <a:srgbClr val="000000"/>
                        </a:buClr>
                        <a:buFont typeface="Symbol" panose="05050102010706020507" pitchFamily="18" charset="2"/>
                        <a:buChar char=""/>
                      </a:pPr>
                      <a:r>
                        <a:rPr lang="en-GB" sz="1200" dirty="0">
                          <a:solidFill>
                            <a:srgbClr val="525E66"/>
                          </a:solidFill>
                          <a:effectLst/>
                          <a:latin typeface="+mn-lt"/>
                          <a:ea typeface="Calibri" panose="020F0502020204030204" pitchFamily="34" charset="0"/>
                          <a:cs typeface="Calibri" panose="020F0502020204030204" pitchFamily="34" charset="0"/>
                        </a:rPr>
                        <a:t>Do I go to any childcare settings, do I walk or drive, who takes and picks me up?</a:t>
                      </a:r>
                      <a:endParaRPr lang="en-GB" sz="1200" dirty="0">
                        <a:solidFill>
                          <a:srgbClr val="525E66"/>
                        </a:solidFill>
                        <a:effectLst/>
                        <a:latin typeface="+mn-lt"/>
                        <a:ea typeface="Calibri" panose="020F0502020204030204" pitchFamily="34" charset="0"/>
                        <a:cs typeface="Times New Roman" panose="02020603050405020304" pitchFamily="18" charset="0"/>
                      </a:endParaRPr>
                    </a:p>
                    <a:p>
                      <a:pPr marL="342900" lvl="0" indent="-342900">
                        <a:lnSpc>
                          <a:spcPct val="107000"/>
                        </a:lnSpc>
                        <a:buClr>
                          <a:srgbClr val="000000"/>
                        </a:buClr>
                        <a:buFont typeface="Symbol" panose="05050102010706020507" pitchFamily="18" charset="2"/>
                        <a:buChar char=""/>
                      </a:pPr>
                      <a:r>
                        <a:rPr lang="en-GB" sz="1200" dirty="0">
                          <a:solidFill>
                            <a:srgbClr val="525E66"/>
                          </a:solidFill>
                          <a:effectLst/>
                          <a:latin typeface="+mn-lt"/>
                          <a:ea typeface="Calibri" panose="020F0502020204030204" pitchFamily="34" charset="0"/>
                          <a:cs typeface="Calibri" panose="020F0502020204030204" pitchFamily="34" charset="0"/>
                        </a:rPr>
                        <a:t>Do I tend to arrive at my setting on time or am I late?</a:t>
                      </a:r>
                      <a:endParaRPr lang="en-GB" sz="1200" dirty="0">
                        <a:solidFill>
                          <a:srgbClr val="525E66"/>
                        </a:solidFill>
                        <a:effectLst/>
                        <a:latin typeface="+mn-lt"/>
                        <a:ea typeface="Calibri" panose="020F0502020204030204" pitchFamily="34" charset="0"/>
                        <a:cs typeface="Times New Roman" panose="02020603050405020304" pitchFamily="18" charset="0"/>
                      </a:endParaRPr>
                    </a:p>
                    <a:p>
                      <a:pPr marL="342900" lvl="0" indent="-342900">
                        <a:lnSpc>
                          <a:spcPct val="107000"/>
                        </a:lnSpc>
                        <a:buClr>
                          <a:srgbClr val="000000"/>
                        </a:buClr>
                        <a:buFont typeface="Symbol" panose="05050102010706020507" pitchFamily="18" charset="2"/>
                        <a:buChar char=""/>
                      </a:pPr>
                      <a:r>
                        <a:rPr lang="en-GB" sz="1200" dirty="0">
                          <a:solidFill>
                            <a:srgbClr val="525E66"/>
                          </a:solidFill>
                          <a:effectLst/>
                          <a:latin typeface="+mn-lt"/>
                          <a:ea typeface="Calibri" panose="020F0502020204030204" pitchFamily="34" charset="0"/>
                          <a:cs typeface="Calibri" panose="020F0502020204030204" pitchFamily="34" charset="0"/>
                        </a:rPr>
                        <a:t>Do I have meals at my childcare setting? Do I tend to eat them well?</a:t>
                      </a:r>
                      <a:endParaRPr lang="en-GB" sz="1200" dirty="0">
                        <a:solidFill>
                          <a:srgbClr val="525E66"/>
                        </a:solidFill>
                        <a:effectLst/>
                        <a:latin typeface="+mn-lt"/>
                        <a:ea typeface="Calibri" panose="020F0502020204030204" pitchFamily="34" charset="0"/>
                        <a:cs typeface="Times New Roman" panose="02020603050405020304" pitchFamily="18" charset="0"/>
                      </a:endParaRPr>
                    </a:p>
                    <a:p>
                      <a:pPr marL="342900" lvl="0" indent="-342900">
                        <a:lnSpc>
                          <a:spcPct val="107000"/>
                        </a:lnSpc>
                        <a:buClr>
                          <a:srgbClr val="000000"/>
                        </a:buClr>
                        <a:buFont typeface="Symbol" panose="05050102010706020507" pitchFamily="18" charset="2"/>
                        <a:buChar char=""/>
                      </a:pPr>
                      <a:r>
                        <a:rPr lang="en-GB" sz="1200" dirty="0">
                          <a:solidFill>
                            <a:srgbClr val="525E66"/>
                          </a:solidFill>
                          <a:effectLst/>
                          <a:latin typeface="+mn-lt"/>
                          <a:ea typeface="Calibri" panose="020F0502020204030204" pitchFamily="34" charset="0"/>
                          <a:cs typeface="Calibri" panose="020F0502020204030204" pitchFamily="34" charset="0"/>
                        </a:rPr>
                        <a:t>What do I like best about where I go to? How am I when I get picked up and dropped off? Describe how I am with other children? What are my favourite activities?</a:t>
                      </a:r>
                      <a:endParaRPr lang="en-GB" sz="1200" dirty="0">
                        <a:solidFill>
                          <a:srgbClr val="525E66"/>
                        </a:solidFill>
                        <a:effectLst/>
                        <a:latin typeface="+mn-lt"/>
                        <a:ea typeface="Calibri" panose="020F0502020204030204" pitchFamily="34" charset="0"/>
                        <a:cs typeface="Times New Roman" panose="02020603050405020304" pitchFamily="18" charset="0"/>
                      </a:endParaRPr>
                    </a:p>
                    <a:p>
                      <a:pPr marL="342900" lvl="0" indent="-342900">
                        <a:lnSpc>
                          <a:spcPct val="107000"/>
                        </a:lnSpc>
                        <a:spcAft>
                          <a:spcPts val="800"/>
                        </a:spcAft>
                        <a:buClr>
                          <a:srgbClr val="000000"/>
                        </a:buClr>
                        <a:buFont typeface="Symbol" panose="05050102010706020507" pitchFamily="18" charset="2"/>
                        <a:buChar char=""/>
                      </a:pPr>
                      <a:r>
                        <a:rPr lang="en-GB" sz="1200" dirty="0">
                          <a:solidFill>
                            <a:srgbClr val="525E66"/>
                          </a:solidFill>
                          <a:effectLst/>
                          <a:latin typeface="+mn-lt"/>
                          <a:ea typeface="Calibri" panose="020F0502020204030204" pitchFamily="34" charset="0"/>
                          <a:cs typeface="Calibri" panose="020F0502020204030204" pitchFamily="34" charset="0"/>
                        </a:rPr>
                        <a:t>Do I see anyone for extra help in the setting i.e. Portage?</a:t>
                      </a:r>
                      <a:endParaRPr lang="en-GB" sz="1200" dirty="0">
                        <a:solidFill>
                          <a:srgbClr val="525E66"/>
                        </a:solidFill>
                        <a:effectLst/>
                        <a:latin typeface="+mn-lt"/>
                        <a:ea typeface="Calibri" panose="020F0502020204030204" pitchFamily="34" charset="0"/>
                        <a:cs typeface="Times New Roman" panose="02020603050405020304" pitchFamily="18" charset="0"/>
                      </a:endParaRPr>
                    </a:p>
                  </a:txBody>
                  <a:tcPr marL="40223" marR="402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GB" sz="600" b="1" dirty="0">
                          <a:solidFill>
                            <a:srgbClr val="525E66"/>
                          </a:solidFill>
                          <a:effectLst/>
                          <a:latin typeface="+mn-lt"/>
                          <a:ea typeface="Calibri" panose="020F0502020204030204" pitchFamily="34" charset="0"/>
                          <a:cs typeface="Times New Roman" panose="02020603050405020304" pitchFamily="18" charset="0"/>
                        </a:rPr>
                        <a:t> </a:t>
                      </a:r>
                      <a:endParaRPr lang="en-GB" sz="600" dirty="0">
                        <a:solidFill>
                          <a:srgbClr val="525E66"/>
                        </a:solidFill>
                        <a:effectLst/>
                        <a:latin typeface="+mn-lt"/>
                        <a:ea typeface="Calibri" panose="020F0502020204030204" pitchFamily="34" charset="0"/>
                        <a:cs typeface="Times New Roman" panose="02020603050405020304" pitchFamily="18" charset="0"/>
                      </a:endParaRPr>
                    </a:p>
                  </a:txBody>
                  <a:tcPr marL="40223" marR="402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GB" sz="600" b="1" dirty="0">
                          <a:solidFill>
                            <a:srgbClr val="525E66"/>
                          </a:solidFill>
                          <a:effectLst/>
                          <a:latin typeface="+mn-lt"/>
                          <a:ea typeface="Calibri" panose="020F0502020204030204" pitchFamily="34" charset="0"/>
                          <a:cs typeface="Times New Roman" panose="02020603050405020304" pitchFamily="18" charset="0"/>
                        </a:rPr>
                        <a:t> </a:t>
                      </a:r>
                      <a:endParaRPr lang="en-GB" sz="600" dirty="0">
                        <a:solidFill>
                          <a:srgbClr val="525E66"/>
                        </a:solidFill>
                        <a:effectLst/>
                        <a:latin typeface="+mn-lt"/>
                        <a:ea typeface="Calibri" panose="020F0502020204030204" pitchFamily="34" charset="0"/>
                        <a:cs typeface="Times New Roman" panose="02020603050405020304" pitchFamily="18" charset="0"/>
                      </a:endParaRPr>
                    </a:p>
                  </a:txBody>
                  <a:tcPr marL="40223" marR="402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41587547"/>
                  </a:ext>
                </a:extLst>
              </a:tr>
            </a:tbl>
          </a:graphicData>
        </a:graphic>
      </p:graphicFrame>
    </p:spTree>
    <p:extLst>
      <p:ext uri="{BB962C8B-B14F-4D97-AF65-F5344CB8AC3E}">
        <p14:creationId xmlns:p14="http://schemas.microsoft.com/office/powerpoint/2010/main" val="1644815485"/>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D8663-EC94-2528-9928-5C40238758AA}"/>
              </a:ext>
            </a:extLst>
          </p:cNvPr>
          <p:cNvSpPr>
            <a:spLocks noGrp="1"/>
          </p:cNvSpPr>
          <p:nvPr>
            <p:ph type="title"/>
          </p:nvPr>
        </p:nvSpPr>
        <p:spPr/>
        <p:txBody>
          <a:bodyPr/>
          <a:lstStyle/>
          <a:p>
            <a:r>
              <a:rPr lang="en-GB" dirty="0"/>
              <a:t>VSRG Action Plan</a:t>
            </a:r>
          </a:p>
        </p:txBody>
      </p:sp>
      <p:sp>
        <p:nvSpPr>
          <p:cNvPr id="3" name="Text Placeholder 2">
            <a:extLst>
              <a:ext uri="{FF2B5EF4-FFF2-40B4-BE49-F238E27FC236}">
                <a16:creationId xmlns:a16="http://schemas.microsoft.com/office/drawing/2014/main" id="{E6C5EFAA-2D31-4EBB-7F6D-3A97B024F90E}"/>
              </a:ext>
            </a:extLst>
          </p:cNvPr>
          <p:cNvSpPr>
            <a:spLocks noGrp="1"/>
          </p:cNvSpPr>
          <p:nvPr>
            <p:ph type="body" sz="quarter" idx="10"/>
          </p:nvPr>
        </p:nvSpPr>
        <p:spPr/>
        <p:txBody>
          <a:bodyPr/>
          <a:lstStyle/>
          <a:p>
            <a:pPr marL="342900" indent="-342900">
              <a:buFont typeface="Arial" panose="020B0604020202020204" pitchFamily="34" charset="0"/>
              <a:buChar char="•"/>
            </a:pPr>
            <a:r>
              <a:rPr lang="en-GB" dirty="0"/>
              <a:t>VSRG has its own action plan.</a:t>
            </a:r>
          </a:p>
          <a:p>
            <a:endParaRPr lang="en-GB" dirty="0"/>
          </a:p>
          <a:p>
            <a:pPr marL="342900" indent="-342900">
              <a:buFont typeface="Arial" panose="020B0604020202020204" pitchFamily="34" charset="0"/>
              <a:buChar char="•"/>
            </a:pPr>
            <a:r>
              <a:rPr lang="en-GB" dirty="0"/>
              <a:t>Set out with 4 key components:</a:t>
            </a:r>
          </a:p>
          <a:p>
            <a:endParaRPr lang="en-GB" dirty="0"/>
          </a:p>
          <a:p>
            <a:pPr marL="342900" indent="-342900">
              <a:buFontTx/>
              <a:buChar char="-"/>
            </a:pPr>
            <a:r>
              <a:rPr lang="en-GB" dirty="0"/>
              <a:t>Recognise</a:t>
            </a:r>
          </a:p>
          <a:p>
            <a:pPr marL="342900" indent="-342900">
              <a:buFontTx/>
              <a:buChar char="-"/>
            </a:pPr>
            <a:r>
              <a:rPr lang="en-GB" dirty="0"/>
              <a:t>Respond</a:t>
            </a:r>
          </a:p>
          <a:p>
            <a:pPr marL="342900" indent="-342900">
              <a:buFontTx/>
              <a:buChar char="-"/>
            </a:pPr>
            <a:r>
              <a:rPr lang="en-GB" dirty="0"/>
              <a:t>Quantify</a:t>
            </a:r>
          </a:p>
          <a:p>
            <a:pPr marL="342900" indent="-342900">
              <a:buFontTx/>
              <a:buChar char="-"/>
            </a:pPr>
            <a:r>
              <a:rPr lang="en-GB" dirty="0"/>
              <a:t>Evaluate</a:t>
            </a:r>
          </a:p>
          <a:p>
            <a:pPr marL="342900" indent="-342900">
              <a:buFontTx/>
              <a:buChar char="-"/>
            </a:pPr>
            <a:endParaRPr lang="en-GB" dirty="0"/>
          </a:p>
          <a:p>
            <a:pPr marL="342900" indent="-342900">
              <a:buFont typeface="Arial" panose="020B0604020202020204" pitchFamily="34" charset="0"/>
              <a:buChar char="•"/>
            </a:pPr>
            <a:r>
              <a:rPr lang="en-GB" dirty="0"/>
              <a:t>Where is your organisation?</a:t>
            </a:r>
          </a:p>
          <a:p>
            <a:pPr marL="342900" indent="-342900">
              <a:buFont typeface="Arial" panose="020B0604020202020204" pitchFamily="34" charset="0"/>
              <a:buChar char="•"/>
            </a:pPr>
            <a:endParaRPr lang="en-GB" dirty="0"/>
          </a:p>
        </p:txBody>
      </p:sp>
    </p:spTree>
    <p:extLst>
      <p:ext uri="{BB962C8B-B14F-4D97-AF65-F5344CB8AC3E}">
        <p14:creationId xmlns:p14="http://schemas.microsoft.com/office/powerpoint/2010/main" val="3235635255"/>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645E1-22E6-7861-8D4E-712538E90865}"/>
              </a:ext>
            </a:extLst>
          </p:cNvPr>
          <p:cNvSpPr>
            <a:spLocks noGrp="1"/>
          </p:cNvSpPr>
          <p:nvPr>
            <p:ph type="title"/>
          </p:nvPr>
        </p:nvSpPr>
        <p:spPr/>
        <p:txBody>
          <a:bodyPr/>
          <a:lstStyle/>
          <a:p>
            <a:r>
              <a:rPr lang="en-GB" dirty="0"/>
              <a:t>So what?</a:t>
            </a:r>
          </a:p>
        </p:txBody>
      </p:sp>
      <p:sp>
        <p:nvSpPr>
          <p:cNvPr id="3" name="Text Placeholder 2">
            <a:extLst>
              <a:ext uri="{FF2B5EF4-FFF2-40B4-BE49-F238E27FC236}">
                <a16:creationId xmlns:a16="http://schemas.microsoft.com/office/drawing/2014/main" id="{F1055548-DE90-5217-E3D1-2BDD8D242FA5}"/>
              </a:ext>
            </a:extLst>
          </p:cNvPr>
          <p:cNvSpPr>
            <a:spLocks noGrp="1"/>
          </p:cNvSpPr>
          <p:nvPr>
            <p:ph type="body" sz="quarter" idx="10"/>
          </p:nvPr>
        </p:nvSpPr>
        <p:spPr>
          <a:xfrm>
            <a:off x="445698" y="1910935"/>
            <a:ext cx="11300604" cy="3427631"/>
          </a:xfrm>
        </p:spPr>
        <p:txBody>
          <a:bodyPr/>
          <a:lstStyle/>
          <a:p>
            <a:pPr marL="342900" indent="-342900">
              <a:buFont typeface="Arial" panose="020B0604020202020204" pitchFamily="34" charset="0"/>
              <a:buChar char="•"/>
            </a:pPr>
            <a:r>
              <a:rPr lang="en-GB" dirty="0"/>
              <a:t>Has the strategy had any impact?</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Scrutiny event</a:t>
            </a:r>
          </a:p>
          <a:p>
            <a:endParaRPr lang="en-GB" dirty="0"/>
          </a:p>
          <a:p>
            <a:pPr marL="342900" indent="-342900">
              <a:buFont typeface="Arial" panose="020B0604020202020204" pitchFamily="34" charset="0"/>
              <a:buChar char="•"/>
            </a:pPr>
            <a:r>
              <a:rPr lang="en-GB" dirty="0"/>
              <a:t>Practitioner Event, case auditing, families spoken to</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sz="1800" u="sng" dirty="0">
                <a:solidFill>
                  <a:srgbClr val="0563C1"/>
                </a:solidFill>
                <a:effectLst/>
                <a:latin typeface="Calibri" panose="020F0502020204030204" pitchFamily="34" charset="0"/>
                <a:ea typeface="Aptos" panose="020B0004020202020204" pitchFamily="34" charset="0"/>
                <a:hlinkClick r:id="rId3"/>
              </a:rPr>
              <a:t>Neglect Scrutiny Questionnaire</a:t>
            </a:r>
            <a:endParaRPr lang="en-GB" sz="1800" u="sng" dirty="0">
              <a:solidFill>
                <a:srgbClr val="0563C1"/>
              </a:solidFill>
              <a:effectLst/>
              <a:latin typeface="Calibri" panose="020F0502020204030204" pitchFamily="34" charset="0"/>
              <a:ea typeface="Aptos" panose="020B0004020202020204" pitchFamily="34" charset="0"/>
            </a:endParaRPr>
          </a:p>
          <a:p>
            <a:endParaRPr lang="en-GB" sz="1800" u="sng" dirty="0">
              <a:solidFill>
                <a:srgbClr val="0563C1"/>
              </a:solidFill>
              <a:latin typeface="Calibri" panose="020F0502020204030204" pitchFamily="34" charset="0"/>
            </a:endParaRPr>
          </a:p>
        </p:txBody>
      </p:sp>
    </p:spTree>
    <p:extLst>
      <p:ext uri="{BB962C8B-B14F-4D97-AF65-F5344CB8AC3E}">
        <p14:creationId xmlns:p14="http://schemas.microsoft.com/office/powerpoint/2010/main" val="2472934234"/>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F5BE4-3BDB-DE8F-06E3-005B214D22F2}"/>
              </a:ext>
            </a:extLst>
          </p:cNvPr>
          <p:cNvSpPr>
            <a:spLocks noGrp="1"/>
          </p:cNvSpPr>
          <p:nvPr>
            <p:ph type="ctrTitle"/>
          </p:nvPr>
        </p:nvSpPr>
        <p:spPr>
          <a:xfrm>
            <a:off x="414068" y="1025495"/>
            <a:ext cx="7209358" cy="2969893"/>
          </a:xfrm>
        </p:spPr>
        <p:txBody>
          <a:bodyPr/>
          <a:lstStyle/>
          <a:p>
            <a:r>
              <a:rPr lang="en-GB" dirty="0"/>
              <a:t>Questions?</a:t>
            </a:r>
            <a:br>
              <a:rPr lang="en-GB" dirty="0"/>
            </a:br>
            <a:br>
              <a:rPr lang="en-GB" dirty="0"/>
            </a:br>
            <a:r>
              <a:rPr lang="en-GB" dirty="0"/>
              <a:t>Thank you</a:t>
            </a:r>
          </a:p>
        </p:txBody>
      </p:sp>
      <p:sp>
        <p:nvSpPr>
          <p:cNvPr id="3" name="Text Placeholder 2">
            <a:extLst>
              <a:ext uri="{FF2B5EF4-FFF2-40B4-BE49-F238E27FC236}">
                <a16:creationId xmlns:a16="http://schemas.microsoft.com/office/drawing/2014/main" id="{BD0A0FF4-83D7-4FE5-7EA9-D694802CDE39}"/>
              </a:ext>
            </a:extLst>
          </p:cNvPr>
          <p:cNvSpPr>
            <a:spLocks noGrp="1"/>
          </p:cNvSpPr>
          <p:nvPr>
            <p:ph type="body" sz="quarter" idx="11"/>
          </p:nvPr>
        </p:nvSpPr>
        <p:spPr/>
        <p:txBody>
          <a:bodyPr/>
          <a:lstStyle/>
          <a:p>
            <a:endParaRPr lang="en-GB" dirty="0"/>
          </a:p>
        </p:txBody>
      </p:sp>
      <p:sp>
        <p:nvSpPr>
          <p:cNvPr id="4" name="Picture Placeholder 3">
            <a:extLst>
              <a:ext uri="{FF2B5EF4-FFF2-40B4-BE49-F238E27FC236}">
                <a16:creationId xmlns:a16="http://schemas.microsoft.com/office/drawing/2014/main" id="{97A1CF21-19DE-CDB1-B05A-F8E1841D9753}"/>
              </a:ext>
            </a:extLst>
          </p:cNvPr>
          <p:cNvSpPr>
            <a:spLocks noGrp="1"/>
          </p:cNvSpPr>
          <p:nvPr>
            <p:ph type="pic" sz="quarter" idx="10"/>
          </p:nvPr>
        </p:nvSpPr>
        <p:spPr/>
        <p:txBody>
          <a:bodyPr/>
          <a:lstStyle/>
          <a:p>
            <a:endParaRPr lang="en-GB"/>
          </a:p>
        </p:txBody>
      </p:sp>
    </p:spTree>
    <p:extLst>
      <p:ext uri="{BB962C8B-B14F-4D97-AF65-F5344CB8AC3E}">
        <p14:creationId xmlns:p14="http://schemas.microsoft.com/office/powerpoint/2010/main" val="1751778813"/>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26283380"/>
      </p:ext>
    </p:extLst>
  </p:cSld>
  <p:clrMapOvr>
    <a:masterClrMapping/>
  </p:clrMapOvr>
  <p:transition spd="slow">
    <p:push dir="u"/>
  </p:transition>
</p:sld>
</file>

<file path=ppt/theme/theme1.xml><?xml version="1.0" encoding="utf-8"?>
<a:theme xmlns:a="http://schemas.openxmlformats.org/drawingml/2006/main" name="Office Theme">
  <a:themeElements>
    <a:clrScheme name="Family Action">
      <a:dk1>
        <a:srgbClr val="525E66"/>
      </a:dk1>
      <a:lt1>
        <a:sysClr val="window" lastClr="FFFFFF"/>
      </a:lt1>
      <a:dk2>
        <a:srgbClr val="178351"/>
      </a:dk2>
      <a:lt2>
        <a:srgbClr val="E7E6E6"/>
      </a:lt2>
      <a:accent1>
        <a:srgbClr val="7758A5"/>
      </a:accent1>
      <a:accent2>
        <a:srgbClr val="397DC0"/>
      </a:accent2>
      <a:accent3>
        <a:srgbClr val="F47C5B"/>
      </a:accent3>
      <a:accent4>
        <a:srgbClr val="00BADA"/>
      </a:accent4>
      <a:accent5>
        <a:srgbClr val="F89621"/>
      </a:accent5>
      <a:accent6>
        <a:srgbClr val="88B540"/>
      </a:accent6>
      <a:hlink>
        <a:srgbClr val="EF5098"/>
      </a:hlink>
      <a:folHlink>
        <a:srgbClr val="EF5098"/>
      </a:folHlink>
    </a:clrScheme>
    <a:fontScheme name="Family Action Fonts">
      <a:majorFont>
        <a:latin typeface="VAGRounded LT Black"/>
        <a:ea typeface=""/>
        <a:cs typeface=""/>
      </a:majorFont>
      <a:minorFont>
        <a:latin typeface="VAG Rounded St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amily Action PowerPoint Template" id="{CD7DA0D3-335E-4D0B-9CE0-81CDCC60AA10}" vid="{3E00E7A1-BAEB-44F8-8E71-A4CBAAADF98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F7B594DCB0C6E4997A399265945246E" ma:contentTypeVersion="15" ma:contentTypeDescription="Create a new document." ma:contentTypeScope="" ma:versionID="9a6db7a58e89f33a5cd655fcf98703ae">
  <xsd:schema xmlns:xsd="http://www.w3.org/2001/XMLSchema" xmlns:xs="http://www.w3.org/2001/XMLSchema" xmlns:p="http://schemas.microsoft.com/office/2006/metadata/properties" xmlns:ns2="1fd6dff4-e95b-481e-8b63-dc8c7cd191de" xmlns:ns3="da0f7b01-40f6-432e-a022-1c81c586d48c" targetNamespace="http://schemas.microsoft.com/office/2006/metadata/properties" ma:root="true" ma:fieldsID="73756dcc480c7a4b10cfaf46c2853b5e" ns2:_="" ns3:_="">
    <xsd:import namespace="1fd6dff4-e95b-481e-8b63-dc8c7cd191de"/>
    <xsd:import namespace="da0f7b01-40f6-432e-a022-1c81c586d48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d6dff4-e95b-481e-8b63-dc8c7cd191d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b2c5bd24-054e-44bf-8ba2-18ff96bcec66"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20" nillable="true" ma:displayName="Location" ma:indexed="true" ma:internalName="MediaServiceLocation" ma:readOnly="true">
      <xsd:simpleType>
        <xsd:restriction base="dms:Text"/>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a0f7b01-40f6-432e-a022-1c81c586d48c"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0cb3beb7-7398-4069-b2a1-c966280942d4}" ma:internalName="TaxCatchAll" ma:showField="CatchAllData" ma:web="da0f7b01-40f6-432e-a022-1c81c586d48c">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1fd6dff4-e95b-481e-8b63-dc8c7cd191de">
      <Terms xmlns="http://schemas.microsoft.com/office/infopath/2007/PartnerControls"/>
    </lcf76f155ced4ddcb4097134ff3c332f>
    <TaxCatchAll xmlns="da0f7b01-40f6-432e-a022-1c81c586d48c"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A9413C5-2419-4DA7-8E9B-1FA6B0FA5245}"/>
</file>

<file path=customXml/itemProps2.xml><?xml version="1.0" encoding="utf-8"?>
<ds:datastoreItem xmlns:ds="http://schemas.openxmlformats.org/officeDocument/2006/customXml" ds:itemID="{C3C1E261-3AD8-4F37-A778-24874DC156B5}">
  <ds:schemaRefs>
    <ds:schemaRef ds:uri="c1f9f367-051d-46d7-894c-ba6dcf3e6f41"/>
    <ds:schemaRef ds:uri="http://www.w3.org/XML/1998/namespace"/>
    <ds:schemaRef ds:uri="http://schemas.microsoft.com/office/infopath/2007/PartnerControls"/>
    <ds:schemaRef ds:uri="a6e3b3c9-10b0-4970-bf8d-d5fb0b13a752"/>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http://purl.org/dc/dcmitype/"/>
    <ds:schemaRef ds:uri="http://purl.org/dc/terms/"/>
  </ds:schemaRefs>
</ds:datastoreItem>
</file>

<file path=customXml/itemProps3.xml><?xml version="1.0" encoding="utf-8"?>
<ds:datastoreItem xmlns:ds="http://schemas.openxmlformats.org/officeDocument/2006/customXml" ds:itemID="{DD2B5416-4CE4-42AF-8101-A4F82E89668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2024 Family Action PowerPoint Template</Template>
  <TotalTime>0</TotalTime>
  <Words>999</Words>
  <Application>Microsoft Office PowerPoint</Application>
  <PresentationFormat>Widescreen</PresentationFormat>
  <Paragraphs>107</Paragraphs>
  <Slides>9</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Aptos</vt:lpstr>
      <vt:lpstr>Arial</vt:lpstr>
      <vt:lpstr>Calibri</vt:lpstr>
      <vt:lpstr>Symbol</vt:lpstr>
      <vt:lpstr>VAG Rounded Std</vt:lpstr>
      <vt:lpstr>VAGRounded LT Bold</vt:lpstr>
      <vt:lpstr>VAGRounded LT Thin</vt:lpstr>
      <vt:lpstr>Office Theme</vt:lpstr>
      <vt:lpstr> Neglect Strategy Update - VSRG Lisa Handley </vt:lpstr>
      <vt:lpstr>Neglect Strategy 2023-2026</vt:lpstr>
      <vt:lpstr>Definition of neglect  </vt:lpstr>
      <vt:lpstr>Day in the Life Tools</vt:lpstr>
      <vt:lpstr>PowerPoint Presentation</vt:lpstr>
      <vt:lpstr>VSRG Action Plan</vt:lpstr>
      <vt:lpstr>So what?</vt:lpstr>
      <vt:lpstr>Questions?  Thank you</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Family Action Neglect Strategy  Lisa Handley</dc:title>
  <dc:creator>Lisa Handley</dc:creator>
  <cp:lastModifiedBy>Lisa Handley</cp:lastModifiedBy>
  <cp:revision>4</cp:revision>
  <dcterms:created xsi:type="dcterms:W3CDTF">2024-06-24T07:54:45Z</dcterms:created>
  <dcterms:modified xsi:type="dcterms:W3CDTF">2024-11-13T09:51:28Z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0x0101001F7B594DCB0C6E4997A399265945246E</vt:lpwstr>
  </property>
  <property fmtid="{D5CDD505-2E9C-101B-9397-08002B2CF9AE}" pid="3" name="MediaServiceImageTags">
    <vt:lpwstr/>
  </property>
</Properties>
</file>