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7E64-7C9F-4227-B5F9-6F5CA79A3F29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6240-64CB-4DE1-BB72-918155AFC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417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7E64-7C9F-4227-B5F9-6F5CA79A3F29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6240-64CB-4DE1-BB72-918155AFC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293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7E64-7C9F-4227-B5F9-6F5CA79A3F29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6240-64CB-4DE1-BB72-918155AFC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950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7E64-7C9F-4227-B5F9-6F5CA79A3F29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6240-64CB-4DE1-BB72-918155AFC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21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7E64-7C9F-4227-B5F9-6F5CA79A3F29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6240-64CB-4DE1-BB72-918155AFC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157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7E64-7C9F-4227-B5F9-6F5CA79A3F29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6240-64CB-4DE1-BB72-918155AFC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902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7E64-7C9F-4227-B5F9-6F5CA79A3F29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6240-64CB-4DE1-BB72-918155AFC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958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7E64-7C9F-4227-B5F9-6F5CA79A3F29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6240-64CB-4DE1-BB72-918155AFC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541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7E64-7C9F-4227-B5F9-6F5CA79A3F29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6240-64CB-4DE1-BB72-918155AFC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41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7E64-7C9F-4227-B5F9-6F5CA79A3F29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6240-64CB-4DE1-BB72-918155AFC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115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7E64-7C9F-4227-B5F9-6F5CA79A3F29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6240-64CB-4DE1-BB72-918155AFC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29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99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7E64-7C9F-4227-B5F9-6F5CA79A3F29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16240-64CB-4DE1-BB72-918155AFC2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833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3000" y="332656"/>
            <a:ext cx="900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600" dirty="0" smtClean="0">
                <a:latin typeface="Gabriola" panose="04040605051002020D02" pitchFamily="82" charset="0"/>
              </a:rPr>
              <a:t>¿Qué pasa con la salud</a:t>
            </a:r>
          </a:p>
          <a:p>
            <a:pPr algn="ctr"/>
            <a:r>
              <a:rPr lang="es-CL" sz="6600" dirty="0" smtClean="0">
                <a:latin typeface="Gabriola" panose="04040605051002020D02" pitchFamily="82" charset="0"/>
              </a:rPr>
              <a:t> mental en tiempo de crisis?</a:t>
            </a:r>
          </a:p>
          <a:p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2533258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u="sng" dirty="0" smtClean="0">
                <a:latin typeface="Century" panose="02040604050505020304" pitchFamily="18" charset="0"/>
              </a:rPr>
              <a:t>ORIENTACIONES PARA LA COMUNIDAD EDUCATIVA.</a:t>
            </a:r>
            <a:endParaRPr lang="es-CL" sz="2000" b="1" u="sng" dirty="0">
              <a:latin typeface="Century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837"/>
            <a:ext cx="552587" cy="7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156176" y="63961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smtClean="0">
                <a:solidFill>
                  <a:srgbClr val="C00000"/>
                </a:solidFill>
              </a:rPr>
              <a:t>Equipo Convivencia Escolar</a:t>
            </a:r>
            <a:r>
              <a:rPr lang="es-CL" b="1" dirty="0" smtClean="0">
                <a:solidFill>
                  <a:srgbClr val="C00000"/>
                </a:solidFill>
              </a:rPr>
              <a:t>.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7" name="6 Estrella de 10 puntas"/>
          <p:cNvSpPr/>
          <p:nvPr/>
        </p:nvSpPr>
        <p:spPr>
          <a:xfrm rot="20610738">
            <a:off x="478731" y="3214854"/>
            <a:ext cx="1205337" cy="1223244"/>
          </a:xfrm>
          <a:prstGeom prst="star10">
            <a:avLst>
              <a:gd name="adj" fmla="val 45919"/>
              <a:gd name="hf" fmla="val 1051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/>
              <a:t>Informativo</a:t>
            </a:r>
            <a:r>
              <a:rPr lang="es-CL" dirty="0" smtClean="0"/>
              <a:t> N°1</a:t>
            </a:r>
            <a:endParaRPr lang="es-C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9627" r="9936" b="10290"/>
          <a:stretch/>
        </p:blipFill>
        <p:spPr bwMode="auto">
          <a:xfrm>
            <a:off x="8244408" y="332656"/>
            <a:ext cx="594875" cy="59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Personas con mascarilla médica | Vector Grati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AF2"/>
              </a:clrFrom>
              <a:clrTo>
                <a:srgbClr val="E1EA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4119390" cy="27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756084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3600" b="1" dirty="0" smtClean="0">
                <a:latin typeface="Gabriola" panose="04040605051002020D02" pitchFamily="82" charset="0"/>
              </a:rPr>
              <a:t>         </a:t>
            </a:r>
            <a:r>
              <a:rPr lang="es-CL" sz="6000" b="1" dirty="0" smtClean="0">
                <a:latin typeface="Gabriola" panose="04040605051002020D02" pitchFamily="82" charset="0"/>
              </a:rPr>
              <a:t>E</a:t>
            </a:r>
            <a:r>
              <a:rPr lang="es-CL" sz="3600" b="1" dirty="0" smtClean="0">
                <a:latin typeface="Gabriola" panose="04040605051002020D02" pitchFamily="82" charset="0"/>
              </a:rPr>
              <a:t>s normal que ante lo ocurrido durante las ultimas semanas nuestra salud mental se vea afectada y sentimos de diferentes formas.</a:t>
            </a:r>
            <a:endParaRPr lang="es-CL" sz="3600" b="1" dirty="0">
              <a:latin typeface="Gabriola" panose="04040605051002020D02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2564904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3200" dirty="0" smtClean="0">
                <a:latin typeface="Gabriola" panose="04040605051002020D02" pitchFamily="82" charset="0"/>
              </a:rPr>
              <a:t>Ansiosos 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3200" dirty="0" smtClean="0">
                <a:latin typeface="Gabriola" panose="04040605051002020D02" pitchFamily="82" charset="0"/>
              </a:rPr>
              <a:t>Angustiados.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3200" dirty="0" smtClean="0">
                <a:latin typeface="Gabriola" panose="04040605051002020D02" pitchFamily="82" charset="0"/>
              </a:rPr>
              <a:t>Temerosos.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3200" dirty="0" smtClean="0">
                <a:latin typeface="Gabriola" panose="04040605051002020D02" pitchFamily="82" charset="0"/>
              </a:rPr>
              <a:t>Con ganas de hacer muchas cosas.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3200" dirty="0" smtClean="0">
                <a:latin typeface="Gabriola" panose="04040605051002020D02" pitchFamily="82" charset="0"/>
              </a:rPr>
              <a:t>Con dificultades para regular el sueño.</a:t>
            </a:r>
            <a:endParaRPr lang="es-CL" sz="3200" dirty="0">
              <a:latin typeface="Gabriola" panose="04040605051002020D02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40052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smtClean="0">
                <a:solidFill>
                  <a:srgbClr val="C00000"/>
                </a:solidFill>
              </a:rPr>
              <a:t>#MECUIDOTECUIDONOSCUIDAMOS#</a:t>
            </a:r>
            <a:endParaRPr lang="es-CL" b="1" i="1" dirty="0">
              <a:solidFill>
                <a:srgbClr val="C00000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1" y="5416840"/>
            <a:ext cx="1349896" cy="134989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119449"/>
            <a:ext cx="1544215" cy="154421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515724"/>
            <a:ext cx="1251012" cy="125101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92896"/>
            <a:ext cx="2281344" cy="2656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837"/>
            <a:ext cx="552587" cy="7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9627" r="9936" b="10290"/>
          <a:stretch/>
        </p:blipFill>
        <p:spPr bwMode="auto">
          <a:xfrm>
            <a:off x="8244408" y="332656"/>
            <a:ext cx="594875" cy="59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6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9821" y="1052736"/>
            <a:ext cx="7858277" cy="50405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CL" sz="4000" b="1" dirty="0" smtClean="0">
                <a:latin typeface="Gabriola" panose="04040605051002020D02" pitchFamily="82" charset="0"/>
              </a:rPr>
              <a:t>Es importante entender que los seres humanos somos animales de costumbres, por lo tanto, cuando nuestra rutina cambia, nos desestabilizamos.</a:t>
            </a:r>
          </a:p>
          <a:p>
            <a:pPr algn="ctr"/>
            <a:endParaRPr lang="es-CL" sz="4000" b="1" dirty="0" smtClean="0">
              <a:latin typeface="Gabriola" panose="04040605051002020D02" pitchFamily="82" charset="0"/>
            </a:endParaRPr>
          </a:p>
          <a:p>
            <a:pPr algn="ctr"/>
            <a:endParaRPr lang="es-CL" dirty="0" smtClean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sz="4000" b="1" dirty="0" smtClean="0">
                <a:latin typeface="Gabriola" panose="04040605051002020D02" pitchFamily="82" charset="0"/>
              </a:rPr>
              <a:t>Esto puede causar desajuste emocionales y problemas de salud mental.</a:t>
            </a:r>
            <a:endParaRPr lang="es-CL" sz="4000" b="1" dirty="0">
              <a:latin typeface="Gabriola" panose="04040605051002020D02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91247"/>
            <a:ext cx="1219200" cy="1219200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68960"/>
            <a:ext cx="1263774" cy="1263774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88" y="2836751"/>
            <a:ext cx="1728192" cy="172819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216708" y="6309320"/>
            <a:ext cx="2797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i="1" dirty="0">
                <a:solidFill>
                  <a:srgbClr val="C00000"/>
                </a:solidFill>
              </a:rPr>
              <a:t>Equipo Convivencia Escolar</a:t>
            </a:r>
            <a:r>
              <a:rPr lang="es-CL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837"/>
            <a:ext cx="552587" cy="7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9627" r="9936" b="10290"/>
          <a:stretch/>
        </p:blipFill>
        <p:spPr bwMode="auto">
          <a:xfrm>
            <a:off x="8244408" y="332656"/>
            <a:ext cx="594875" cy="59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3199" y="1584506"/>
            <a:ext cx="8229600" cy="4525963"/>
          </a:xfrm>
        </p:spPr>
        <p:txBody>
          <a:bodyPr>
            <a:normAutofit/>
          </a:bodyPr>
          <a:lstStyle/>
          <a:p>
            <a:r>
              <a:rPr lang="es-CL" b="1" i="1" dirty="0" smtClean="0"/>
              <a:t>        </a:t>
            </a:r>
            <a:r>
              <a:rPr lang="es-CL" sz="2800" b="1" i="1" dirty="0" smtClean="0"/>
              <a:t>ESTABLECER UNA RUTINA DE TRABAJO.</a:t>
            </a:r>
          </a:p>
          <a:p>
            <a:pPr marL="0" indent="0">
              <a:buNone/>
            </a:pPr>
            <a:endParaRPr lang="es-CL" sz="1200" b="1" u="sng" dirty="0" smtClean="0"/>
          </a:p>
          <a:p>
            <a:pPr marL="0" indent="0">
              <a:buNone/>
            </a:pPr>
            <a:r>
              <a:rPr lang="es-CL" sz="2800" b="1" u="sng" dirty="0" smtClean="0"/>
              <a:t>ESTA DEBERIA INCLUIR</a:t>
            </a:r>
            <a:r>
              <a:rPr lang="es-CL" sz="2800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sz="2400" dirty="0">
                <a:latin typeface="Century" panose="02040604050505020304" pitchFamily="18" charset="0"/>
              </a:rPr>
              <a:t>H</a:t>
            </a:r>
            <a:r>
              <a:rPr lang="es-CL" sz="2400" dirty="0" smtClean="0">
                <a:latin typeface="Century" panose="02040604050505020304" pitchFamily="18" charset="0"/>
              </a:rPr>
              <a:t>orarios claros de trabajo con tareas específicas.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sz="2400" dirty="0">
                <a:latin typeface="Century" panose="02040604050505020304" pitchFamily="18" charset="0"/>
              </a:rPr>
              <a:t>H</a:t>
            </a:r>
            <a:r>
              <a:rPr lang="es-CL" sz="2400" dirty="0" smtClean="0">
                <a:latin typeface="Century" panose="02040604050505020304" pitchFamily="18" charset="0"/>
              </a:rPr>
              <a:t>orarios establecidos para el descanso.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sz="2400" dirty="0">
                <a:latin typeface="Century" panose="02040604050505020304" pitchFamily="18" charset="0"/>
              </a:rPr>
              <a:t>H</a:t>
            </a:r>
            <a:r>
              <a:rPr lang="es-CL" sz="2400" dirty="0" smtClean="0">
                <a:latin typeface="Century" panose="02040604050505020304" pitchFamily="18" charset="0"/>
              </a:rPr>
              <a:t>orarios destinados para hacer ejercicios dentro de la casa.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L" sz="2400" dirty="0">
                <a:latin typeface="Century" panose="02040604050505020304" pitchFamily="18" charset="0"/>
              </a:rPr>
              <a:t>H</a:t>
            </a:r>
            <a:r>
              <a:rPr lang="es-CL" sz="2400" dirty="0" smtClean="0">
                <a:latin typeface="Century" panose="02040604050505020304" pitchFamily="18" charset="0"/>
              </a:rPr>
              <a:t>orario de alimentación.</a:t>
            </a:r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6156176" y="6237312"/>
            <a:ext cx="2797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i="1" dirty="0">
                <a:solidFill>
                  <a:srgbClr val="C00000"/>
                </a:solidFill>
              </a:rPr>
              <a:t>Equipo Convivencia Escolar</a:t>
            </a:r>
            <a:r>
              <a:rPr lang="es-CL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31640" y="224702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latin typeface="Gabriola" panose="04040605051002020D02" pitchFamily="82" charset="0"/>
              </a:rPr>
              <a:t>¿Cómo cuidar la salud mental </a:t>
            </a:r>
          </a:p>
          <a:p>
            <a:pPr algn="ctr"/>
            <a:r>
              <a:rPr lang="es-CL" sz="4000" b="1" dirty="0" smtClean="0">
                <a:latin typeface="Gabriola" panose="04040605051002020D02" pitchFamily="82" charset="0"/>
              </a:rPr>
              <a:t>en estos tiempos?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416">
            <a:off x="5767541" y="4509119"/>
            <a:ext cx="214112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837"/>
            <a:ext cx="552587" cy="7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9627" r="9936" b="10290"/>
          <a:stretch/>
        </p:blipFill>
        <p:spPr bwMode="auto">
          <a:xfrm>
            <a:off x="8244408" y="332656"/>
            <a:ext cx="594875" cy="59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5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3399"/>
            </a:gs>
            <a:gs pos="25000">
              <a:srgbClr val="FF6633"/>
            </a:gs>
            <a:gs pos="60000">
              <a:srgbClr val="FFFF00"/>
            </a:gs>
            <a:gs pos="99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332656"/>
            <a:ext cx="9049638" cy="1143000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latin typeface="Gabriola" panose="04040605051002020D02" pitchFamily="82" charset="0"/>
              </a:rPr>
              <a:t>ESTAR EN LA CASA NO SIGINIFICA </a:t>
            </a:r>
            <a:br>
              <a:rPr lang="es-CL" b="1" dirty="0" smtClean="0">
                <a:latin typeface="Gabriola" panose="04040605051002020D02" pitchFamily="82" charset="0"/>
              </a:rPr>
            </a:br>
            <a:r>
              <a:rPr lang="es-CL" b="1" dirty="0" smtClean="0">
                <a:latin typeface="Gabriola" panose="04040605051002020D02" pitchFamily="82" charset="0"/>
              </a:rPr>
              <a:t>DEJAR DE HACER COSAS.</a:t>
            </a:r>
            <a:endParaRPr lang="es-CL" b="1" dirty="0">
              <a:latin typeface="Gabriola" panose="04040605051002020D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72816"/>
            <a:ext cx="756084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CL" sz="3400" b="1" i="1" dirty="0">
                <a:latin typeface="Century" panose="02040604050505020304" pitchFamily="18" charset="0"/>
              </a:rPr>
              <a:t>E</a:t>
            </a:r>
            <a:r>
              <a:rPr lang="es-CL" sz="3400" b="1" i="1" dirty="0" smtClean="0">
                <a:latin typeface="Century" panose="02040604050505020304" pitchFamily="18" charset="0"/>
              </a:rPr>
              <a:t>s cierto que mientras dure la cuarentena no se debe salir pero eso no significa que no se puede hacer nada</a:t>
            </a:r>
          </a:p>
          <a:p>
            <a:pPr marL="0" indent="0">
              <a:buNone/>
            </a:pPr>
            <a:endParaRPr lang="es-CL" b="1" dirty="0" smtClean="0">
              <a:latin typeface="Century" panose="020406040505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CL" b="1" u="sng" dirty="0">
                <a:latin typeface="Century" panose="02040604050505020304" pitchFamily="18" charset="0"/>
              </a:rPr>
              <a:t>D</a:t>
            </a:r>
            <a:r>
              <a:rPr lang="es-CL" b="1" u="sng" dirty="0" smtClean="0">
                <a:latin typeface="Century" panose="02040604050505020304" pitchFamily="18" charset="0"/>
              </a:rPr>
              <a:t>urante este tiempo se puede aprovechar de:</a:t>
            </a:r>
          </a:p>
          <a:p>
            <a:pPr marL="0" indent="0">
              <a:buNone/>
            </a:pPr>
            <a:endParaRPr lang="es-CL" b="1" dirty="0" smtClean="0">
              <a:latin typeface="Century" panose="02040604050505020304" pitchFamily="18" charset="0"/>
            </a:endParaRPr>
          </a:p>
          <a:p>
            <a:r>
              <a:rPr lang="es-CL" b="1" dirty="0" smtClean="0">
                <a:latin typeface="Century" panose="02040604050505020304" pitchFamily="18" charset="0"/>
              </a:rPr>
              <a:t>ver series y películas.</a:t>
            </a:r>
          </a:p>
          <a:p>
            <a:r>
              <a:rPr lang="es-CL" b="1" dirty="0">
                <a:latin typeface="Century" panose="02040604050505020304" pitchFamily="18" charset="0"/>
              </a:rPr>
              <a:t>P</a:t>
            </a:r>
            <a:r>
              <a:rPr lang="es-CL" b="1" dirty="0" smtClean="0">
                <a:latin typeface="Century" panose="02040604050505020304" pitchFamily="18" charset="0"/>
              </a:rPr>
              <a:t>rofundizar materias que te cuesten.</a:t>
            </a:r>
          </a:p>
          <a:p>
            <a:r>
              <a:rPr lang="es-CL" b="1" dirty="0">
                <a:latin typeface="Century" panose="02040604050505020304" pitchFamily="18" charset="0"/>
              </a:rPr>
              <a:t>D</a:t>
            </a:r>
            <a:r>
              <a:rPr lang="es-CL" b="1" dirty="0" smtClean="0">
                <a:latin typeface="Century" panose="02040604050505020304" pitchFamily="18" charset="0"/>
              </a:rPr>
              <a:t>ibujar.</a:t>
            </a:r>
          </a:p>
          <a:p>
            <a:r>
              <a:rPr lang="es-CL" b="1" dirty="0">
                <a:latin typeface="Century" panose="02040604050505020304" pitchFamily="18" charset="0"/>
              </a:rPr>
              <a:t>E</a:t>
            </a:r>
            <a:r>
              <a:rPr lang="es-CL" b="1" dirty="0" smtClean="0">
                <a:latin typeface="Century" panose="02040604050505020304" pitchFamily="18" charset="0"/>
              </a:rPr>
              <a:t>scribir.</a:t>
            </a:r>
          </a:p>
          <a:p>
            <a:r>
              <a:rPr lang="es-CL" b="1" dirty="0">
                <a:latin typeface="Century" panose="02040604050505020304" pitchFamily="18" charset="0"/>
              </a:rPr>
              <a:t>A</a:t>
            </a:r>
            <a:r>
              <a:rPr lang="es-CL" b="1" dirty="0" smtClean="0">
                <a:latin typeface="Century" panose="02040604050505020304" pitchFamily="18" charset="0"/>
              </a:rPr>
              <a:t>prender un baile.</a:t>
            </a:r>
          </a:p>
          <a:p>
            <a:r>
              <a:rPr lang="es-CL" b="1" dirty="0">
                <a:latin typeface="Century" panose="02040604050505020304" pitchFamily="18" charset="0"/>
              </a:rPr>
              <a:t>A</a:t>
            </a:r>
            <a:r>
              <a:rPr lang="es-CL" b="1" dirty="0" smtClean="0">
                <a:latin typeface="Century" panose="02040604050505020304" pitchFamily="18" charset="0"/>
              </a:rPr>
              <a:t>prender a cocinar.</a:t>
            </a:r>
          </a:p>
          <a:p>
            <a:r>
              <a:rPr lang="es-CL" b="1" dirty="0" smtClean="0">
                <a:latin typeface="Century" panose="02040604050505020304" pitchFamily="18" charset="0"/>
              </a:rPr>
              <a:t>etc.</a:t>
            </a:r>
            <a:endParaRPr lang="es-CL" b="1" dirty="0">
              <a:latin typeface="Century" panose="020406040505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321914" y="6381328"/>
            <a:ext cx="2797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i="1" dirty="0">
                <a:solidFill>
                  <a:srgbClr val="C00000"/>
                </a:solidFill>
              </a:rPr>
              <a:t>Equipo Convivencia Escolar</a:t>
            </a:r>
            <a:r>
              <a:rPr lang="es-CL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45" y="4077072"/>
            <a:ext cx="3249765" cy="21352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837"/>
            <a:ext cx="552587" cy="7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9627" r="9936" b="10290"/>
          <a:stretch/>
        </p:blipFill>
        <p:spPr bwMode="auto">
          <a:xfrm>
            <a:off x="8244408" y="332656"/>
            <a:ext cx="594875" cy="59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48681"/>
            <a:ext cx="9178366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400" b="1" u="sng" dirty="0" smtClean="0">
                <a:latin typeface="Gabriola" panose="04040605051002020D02" pitchFamily="82" charset="0"/>
              </a:rPr>
              <a:t>RECUERDA QUE </a:t>
            </a:r>
          </a:p>
          <a:p>
            <a:pPr marL="0" indent="0" algn="ctr">
              <a:buNone/>
            </a:pPr>
            <a:r>
              <a:rPr lang="es-CL" sz="4400" b="1" u="sng" dirty="0" smtClean="0">
                <a:latin typeface="Gabriola" panose="04040605051002020D02" pitchFamily="82" charset="0"/>
              </a:rPr>
              <a:t>DEBEMOS PASAR ESTE DESAFIO</a:t>
            </a:r>
          </a:p>
          <a:p>
            <a:pPr marL="0" indent="0" algn="ctr">
              <a:buNone/>
            </a:pPr>
            <a:r>
              <a:rPr lang="es-CL" sz="4400" b="1" u="sng" dirty="0" smtClean="0">
                <a:latin typeface="Gabriola" panose="04040605051002020D02" pitchFamily="82" charset="0"/>
              </a:rPr>
              <a:t>DEL CORONA VIRUS JUNTOS.</a:t>
            </a:r>
            <a:endParaRPr lang="es-CL" sz="4400" b="1" u="sng" dirty="0">
              <a:latin typeface="Gabriola" panose="04040605051002020D02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228184" y="6177190"/>
            <a:ext cx="2797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i="1" dirty="0">
                <a:solidFill>
                  <a:srgbClr val="C00000"/>
                </a:solidFill>
              </a:rPr>
              <a:t>Equipo Convivencia Escolar</a:t>
            </a:r>
            <a:r>
              <a:rPr lang="es-CL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10925"/>
            <a:ext cx="5349999" cy="308159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837"/>
            <a:ext cx="552587" cy="7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9627" r="9936" b="10290"/>
          <a:stretch/>
        </p:blipFill>
        <p:spPr bwMode="auto">
          <a:xfrm>
            <a:off x="8244408" y="332656"/>
            <a:ext cx="594875" cy="59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0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es-CL" dirty="0"/>
              <a:t>¿</a:t>
            </a:r>
            <a:r>
              <a:rPr lang="es-CL" dirty="0" smtClean="0"/>
              <a:t>Que te parecen </a:t>
            </a:r>
            <a:br>
              <a:rPr lang="es-CL" dirty="0" smtClean="0"/>
            </a:br>
            <a:r>
              <a:rPr lang="es-CL" dirty="0" smtClean="0"/>
              <a:t>estas actividades?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2000" y="1772816"/>
            <a:ext cx="8229600" cy="3345235"/>
          </a:xfrm>
        </p:spPr>
        <p:txBody>
          <a:bodyPr/>
          <a:lstStyle/>
          <a:p>
            <a:r>
              <a:rPr lang="es-CL" dirty="0" smtClean="0"/>
              <a:t>Ahora…Manos a la obra, que juntos saldremos adelante.</a:t>
            </a:r>
            <a:endParaRPr lang="es-CL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52936"/>
            <a:ext cx="3384376" cy="33843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837"/>
            <a:ext cx="552587" cy="7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9627" r="9936" b="10290"/>
          <a:stretch/>
        </p:blipFill>
        <p:spPr bwMode="auto">
          <a:xfrm>
            <a:off x="8244408" y="332656"/>
            <a:ext cx="594875" cy="59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228184" y="6381328"/>
            <a:ext cx="282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i="1" dirty="0">
                <a:solidFill>
                  <a:srgbClr val="C00000"/>
                </a:solidFill>
              </a:rPr>
              <a:t>Equipo Convivencia Escolar</a:t>
            </a:r>
            <a:r>
              <a:rPr lang="es-CL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21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260</Words>
  <Application>Microsoft Office PowerPoint</Application>
  <PresentationFormat>Presentación en pantalla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ESTAR EN LA CASA NO SIGINIFICA  DEJAR DE HACER COSAS.</vt:lpstr>
      <vt:lpstr>Presentación de PowerPoint</vt:lpstr>
      <vt:lpstr>¿Que te parecen  estas actividades?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Abraham Lincoln</cp:lastModifiedBy>
  <cp:revision>15</cp:revision>
  <dcterms:created xsi:type="dcterms:W3CDTF">2020-03-31T17:15:35Z</dcterms:created>
  <dcterms:modified xsi:type="dcterms:W3CDTF">2020-04-03T00:00:11Z</dcterms:modified>
</cp:coreProperties>
</file>