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59" r:id="rId4"/>
    <p:sldId id="260" r:id="rId5"/>
    <p:sldId id="262" r:id="rId6"/>
    <p:sldId id="264" r:id="rId7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-900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A3948-C8F7-44CE-AA44-01CFD82364D3}" type="datetimeFigureOut">
              <a:rPr lang="es-CL" smtClean="0"/>
              <a:t>07-04-2020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3F5DA-9E5D-433F-9EB3-962710C5907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08218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A3948-C8F7-44CE-AA44-01CFD82364D3}" type="datetimeFigureOut">
              <a:rPr lang="es-CL" smtClean="0"/>
              <a:t>07-04-2020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3F5DA-9E5D-433F-9EB3-962710C5907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00526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A3948-C8F7-44CE-AA44-01CFD82364D3}" type="datetimeFigureOut">
              <a:rPr lang="es-CL" smtClean="0"/>
              <a:t>07-04-2020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3F5DA-9E5D-433F-9EB3-962710C59074}" type="slidenum">
              <a:rPr lang="es-CL" smtClean="0"/>
              <a:t>‹Nº›</a:t>
            </a:fld>
            <a:endParaRPr lang="es-C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3010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A3948-C8F7-44CE-AA44-01CFD82364D3}" type="datetimeFigureOut">
              <a:rPr lang="es-CL" smtClean="0"/>
              <a:t>07-04-2020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3F5DA-9E5D-433F-9EB3-962710C5907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2489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A3948-C8F7-44CE-AA44-01CFD82364D3}" type="datetimeFigureOut">
              <a:rPr lang="es-CL" smtClean="0"/>
              <a:t>07-04-2020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3F5DA-9E5D-433F-9EB3-962710C59074}" type="slidenum">
              <a:rPr lang="es-CL" smtClean="0"/>
              <a:t>‹Nº›</a:t>
            </a:fld>
            <a:endParaRPr lang="es-C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83836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A3948-C8F7-44CE-AA44-01CFD82364D3}" type="datetimeFigureOut">
              <a:rPr lang="es-CL" smtClean="0"/>
              <a:t>07-04-2020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3F5DA-9E5D-433F-9EB3-962710C5907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1998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A3948-C8F7-44CE-AA44-01CFD82364D3}" type="datetimeFigureOut">
              <a:rPr lang="es-CL" smtClean="0"/>
              <a:t>07-04-2020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3F5DA-9E5D-433F-9EB3-962710C5907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31915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A3948-C8F7-44CE-AA44-01CFD82364D3}" type="datetimeFigureOut">
              <a:rPr lang="es-CL" smtClean="0"/>
              <a:t>07-04-2020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3F5DA-9E5D-433F-9EB3-962710C5907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51191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A3948-C8F7-44CE-AA44-01CFD82364D3}" type="datetimeFigureOut">
              <a:rPr lang="es-CL" smtClean="0"/>
              <a:t>07-04-2020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3F5DA-9E5D-433F-9EB3-962710C5907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99194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A3948-C8F7-44CE-AA44-01CFD82364D3}" type="datetimeFigureOut">
              <a:rPr lang="es-CL" smtClean="0"/>
              <a:t>07-04-2020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3F5DA-9E5D-433F-9EB3-962710C5907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66087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A3948-C8F7-44CE-AA44-01CFD82364D3}" type="datetimeFigureOut">
              <a:rPr lang="es-CL" smtClean="0"/>
              <a:t>07-04-2020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3F5DA-9E5D-433F-9EB3-962710C5907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98297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A3948-C8F7-44CE-AA44-01CFD82364D3}" type="datetimeFigureOut">
              <a:rPr lang="es-CL" smtClean="0"/>
              <a:t>07-04-2020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3F5DA-9E5D-433F-9EB3-962710C5907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65231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A3948-C8F7-44CE-AA44-01CFD82364D3}" type="datetimeFigureOut">
              <a:rPr lang="es-CL" smtClean="0"/>
              <a:t>07-04-2020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3F5DA-9E5D-433F-9EB3-962710C5907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40131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A3948-C8F7-44CE-AA44-01CFD82364D3}" type="datetimeFigureOut">
              <a:rPr lang="es-CL" smtClean="0"/>
              <a:t>07-04-2020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3F5DA-9E5D-433F-9EB3-962710C5907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74455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A3948-C8F7-44CE-AA44-01CFD82364D3}" type="datetimeFigureOut">
              <a:rPr lang="es-CL" smtClean="0"/>
              <a:t>07-04-2020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3F5DA-9E5D-433F-9EB3-962710C5907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4335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A3948-C8F7-44CE-AA44-01CFD82364D3}" type="datetimeFigureOut">
              <a:rPr lang="es-CL" smtClean="0"/>
              <a:t>07-04-2020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3F5DA-9E5D-433F-9EB3-962710C5907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82257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A3948-C8F7-44CE-AA44-01CFD82364D3}" type="datetimeFigureOut">
              <a:rPr lang="es-CL" smtClean="0"/>
              <a:t>07-04-2020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D83F5DA-9E5D-433F-9EB3-962710C5907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37271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Título"/>
          <p:cNvSpPr>
            <a:spLocks noGrp="1"/>
          </p:cNvSpPr>
          <p:nvPr>
            <p:ph type="ctrTitle"/>
          </p:nvPr>
        </p:nvSpPr>
        <p:spPr>
          <a:xfrm>
            <a:off x="332595" y="762269"/>
            <a:ext cx="9644474" cy="986147"/>
          </a:xfrm>
        </p:spPr>
        <p:txBody>
          <a:bodyPr>
            <a:noAutofit/>
          </a:bodyPr>
          <a:lstStyle/>
          <a:p>
            <a:pPr eaLnBrk="1" hangingPunct="1"/>
            <a:r>
              <a:rPr lang="es-ES" sz="7200" b="1" dirty="0">
                <a:solidFill>
                  <a:schemeClr val="tx1"/>
                </a:solidFill>
                <a:latin typeface="Kunstler Script" panose="030304020206070D0D06" pitchFamily="66" charset="0"/>
              </a:rPr>
              <a:t>Colegio Pdte. Abraham Lincoln</a:t>
            </a:r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1959429" y="1928241"/>
            <a:ext cx="8229600" cy="123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s-ES" b="1" dirty="0"/>
              <a:t>LA CONVIVENCIA DE LOS ESTUDIANTES EN LA FAMILIA</a:t>
            </a:r>
          </a:p>
        </p:txBody>
      </p:sp>
      <p:pic>
        <p:nvPicPr>
          <p:cNvPr id="7" name="6 Imagen" descr="logo lincoln fundacion. 201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2229" y="52878"/>
            <a:ext cx="1117600" cy="15265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1 Título"/>
          <p:cNvSpPr txBox="1">
            <a:spLocks/>
          </p:cNvSpPr>
          <p:nvPr/>
        </p:nvSpPr>
        <p:spPr bwMode="auto">
          <a:xfrm>
            <a:off x="4805731" y="5959443"/>
            <a:ext cx="7386269" cy="753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375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es-ES" sz="3200" b="1" dirty="0"/>
          </a:p>
          <a:p>
            <a:pPr eaLnBrk="1" fontAlgn="auto" hangingPunct="1">
              <a:spcAft>
                <a:spcPts val="0"/>
              </a:spcAft>
              <a:defRPr/>
            </a:pPr>
            <a:endParaRPr lang="es-ES" sz="3200" b="1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s-ES" sz="3200" b="1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ES" b="1" dirty="0" smtClean="0"/>
              <a:t>                                                                 </a:t>
            </a:r>
            <a:r>
              <a:rPr lang="es-ES" b="1" dirty="0" smtClean="0">
                <a:solidFill>
                  <a:srgbClr val="FF0000"/>
                </a:solidFill>
              </a:rPr>
              <a:t>Equipo Convivencia Escolar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2204669" y="1340769"/>
            <a:ext cx="7772400" cy="677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36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5383" y="3160753"/>
            <a:ext cx="7169517" cy="536494"/>
          </a:xfrm>
          <a:prstGeom prst="rect">
            <a:avLst/>
          </a:prstGeom>
        </p:spPr>
      </p:pic>
      <p:pic>
        <p:nvPicPr>
          <p:cNvPr id="2054" name="Picture 6" descr="Coronavirus Top Ten Emojis Being Used Right Now | Q1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029" y="3860799"/>
            <a:ext cx="3952421" cy="197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3378" y="190950"/>
            <a:ext cx="1281102" cy="1281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Estrella de 10 puntas"/>
          <p:cNvSpPr/>
          <p:nvPr/>
        </p:nvSpPr>
        <p:spPr>
          <a:xfrm rot="20610738">
            <a:off x="472331" y="3836115"/>
            <a:ext cx="1205337" cy="1223244"/>
          </a:xfrm>
          <a:prstGeom prst="star10">
            <a:avLst>
              <a:gd name="adj" fmla="val 45919"/>
              <a:gd name="hf" fmla="val 105146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Informativo</a:t>
            </a:r>
            <a:r>
              <a:rPr kumimoji="0" lang="es-C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N°3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989" y="4847770"/>
            <a:ext cx="1480994" cy="148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163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52520" y="650645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s-CL" dirty="0" smtClean="0">
                <a:solidFill>
                  <a:schemeClr val="tx1"/>
                </a:solidFill>
                <a:latin typeface="Algerian" panose="04020705040A02060702" pitchFamily="82" charset="0"/>
              </a:rPr>
              <a:t>Tener un buen plan familiar, la clave para hacer cuarentena con niños.</a:t>
            </a:r>
            <a:endParaRPr lang="es-CL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48229" y="1879232"/>
            <a:ext cx="8160657" cy="1960763"/>
          </a:xfrm>
        </p:spPr>
        <p:txBody>
          <a:bodyPr>
            <a:normAutofit fontScale="92500" lnSpcReduction="10000"/>
          </a:bodyPr>
          <a:lstStyle/>
          <a:p>
            <a:r>
              <a:rPr lang="es-CL" sz="2000" dirty="0" smtClean="0">
                <a:solidFill>
                  <a:schemeClr val="tx1"/>
                </a:solidFill>
              </a:rPr>
              <a:t>Recomendaciones sobre </a:t>
            </a:r>
            <a:r>
              <a:rPr lang="es-CL" sz="2000" i="1" u="sng" dirty="0" smtClean="0">
                <a:solidFill>
                  <a:srgbClr val="C00000"/>
                </a:solidFill>
              </a:rPr>
              <a:t>QUÉ HACER </a:t>
            </a:r>
            <a:r>
              <a:rPr lang="es-CL" sz="2000" i="1" u="sng" dirty="0" smtClean="0">
                <a:solidFill>
                  <a:schemeClr val="tx1"/>
                </a:solidFill>
              </a:rPr>
              <a:t> </a:t>
            </a:r>
            <a:r>
              <a:rPr lang="es-CL" sz="2000" dirty="0" smtClean="0">
                <a:solidFill>
                  <a:schemeClr val="tx1"/>
                </a:solidFill>
              </a:rPr>
              <a:t>en estos días en los que estamos confinados en casa con nuestros hijos por la crisis del coronavirus. Lamentablemente es una situación anómala, que nunca hubiéramos imaginado, y como nunca lo hemos pasado no estamos preparados para poder afrontar una situación como esta. Sin embargo, </a:t>
            </a:r>
            <a:r>
              <a:rPr lang="es-CL" sz="2000" b="1" dirty="0" smtClean="0">
                <a:solidFill>
                  <a:schemeClr val="tx1"/>
                </a:solidFill>
              </a:rPr>
              <a:t>la clave para lidiar con éxito a esta cuarentena con niños es tener un buen plan familiar</a:t>
            </a:r>
            <a:r>
              <a:rPr lang="es-CL" sz="2000" dirty="0" smtClean="0">
                <a:solidFill>
                  <a:schemeClr val="tx1"/>
                </a:solidFill>
              </a:rPr>
              <a:t> y seguir con los hábitos. Vamos a verlo con más detalle.</a:t>
            </a:r>
          </a:p>
          <a:p>
            <a:endParaRPr lang="es-CL" sz="2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uando los hijos se van...Familias unidas - Blo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6" t="1466" r="7886" b="17796"/>
          <a:stretch/>
        </p:blipFill>
        <p:spPr bwMode="auto">
          <a:xfrm>
            <a:off x="856342" y="4040703"/>
            <a:ext cx="7416801" cy="236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3048000" y="2859614"/>
            <a:ext cx="6096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s-ES" sz="3200" b="1" dirty="0"/>
          </a:p>
          <a:p>
            <a:pPr>
              <a:defRPr/>
            </a:pPr>
            <a:r>
              <a:rPr lang="es-ES" b="1" dirty="0"/>
              <a:t>                                                               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 flipH="1">
            <a:off x="5950854" y="5816001"/>
            <a:ext cx="6037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b="1" dirty="0" smtClean="0">
                <a:solidFill>
                  <a:srgbClr val="FF0000"/>
                </a:solidFill>
              </a:rPr>
              <a:t>                                   </a:t>
            </a:r>
          </a:p>
          <a:p>
            <a:pPr>
              <a:defRPr/>
            </a:pPr>
            <a:endParaRPr lang="es-ES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s-ES" b="1" dirty="0" smtClean="0">
                <a:solidFill>
                  <a:srgbClr val="FF0000"/>
                </a:solidFill>
              </a:rPr>
              <a:t>                                          Equipo </a:t>
            </a:r>
            <a:r>
              <a:rPr lang="es-ES" b="1" dirty="0">
                <a:solidFill>
                  <a:srgbClr val="FF0000"/>
                </a:solidFill>
              </a:rPr>
              <a:t>Convivencia Escolar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0524" y="201838"/>
            <a:ext cx="1380218" cy="1380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03" y="201837"/>
            <a:ext cx="1105126" cy="159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6420" y="4494712"/>
            <a:ext cx="1314732" cy="1321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97581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12623" y="672124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s-CL" b="1" dirty="0">
                <a:solidFill>
                  <a:schemeClr val="tx1"/>
                </a:solidFill>
                <a:latin typeface="Algerian" panose="04020705040A02060702" pitchFamily="82" charset="0"/>
              </a:rPr>
              <a:t>Las claves para trazar un buen plan familiar para el confinamiento</a:t>
            </a:r>
            <a:r>
              <a:rPr lang="es-CL" b="1" dirty="0"/>
              <a:t/>
            </a:r>
            <a:br>
              <a:rPr lang="es-CL" b="1" dirty="0"/>
            </a:b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 </a:t>
            </a:r>
            <a:r>
              <a:rPr lang="es-CL" sz="2800" dirty="0" smtClean="0"/>
              <a:t>1.-</a:t>
            </a:r>
            <a:r>
              <a:rPr lang="es-CL" b="1" dirty="0" smtClean="0"/>
              <a:t>Establecer </a:t>
            </a:r>
            <a:r>
              <a:rPr lang="es-CL" b="1" dirty="0"/>
              <a:t>un horario de trabajo para padres e </a:t>
            </a:r>
            <a:r>
              <a:rPr lang="es-CL" b="1" dirty="0" smtClean="0"/>
              <a:t>hijos.</a:t>
            </a:r>
            <a:r>
              <a:rPr lang="es-CL" dirty="0"/>
              <a:t> El objetivo de este es que respete lo más posible el horario escolar de los niños, en materias, recreos y actividades, y que permita a los padres supervisar sus </a:t>
            </a:r>
            <a:r>
              <a:rPr lang="es-CL" dirty="0" smtClean="0"/>
              <a:t>tareas.</a:t>
            </a:r>
          </a:p>
          <a:p>
            <a:endParaRPr lang="es-CL" dirty="0" smtClean="0"/>
          </a:p>
          <a:p>
            <a:endParaRPr lang="es-CL" dirty="0"/>
          </a:p>
          <a:p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b="12566"/>
          <a:stretch/>
        </p:blipFill>
        <p:spPr>
          <a:xfrm>
            <a:off x="1312623" y="4002638"/>
            <a:ext cx="7091150" cy="2512199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 flipH="1">
            <a:off x="8215086" y="6396100"/>
            <a:ext cx="33382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b="1" dirty="0">
                <a:solidFill>
                  <a:srgbClr val="FF0000"/>
                </a:solidFill>
              </a:rPr>
              <a:t>Equipo Convivencia Escolar</a:t>
            </a:r>
          </a:p>
        </p:txBody>
      </p:sp>
      <p:sp>
        <p:nvSpPr>
          <p:cNvPr id="6" name="Rectángulo 5"/>
          <p:cNvSpPr/>
          <p:nvPr/>
        </p:nvSpPr>
        <p:spPr>
          <a:xfrm>
            <a:off x="5718628" y="3234652"/>
            <a:ext cx="6418515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2390775" algn="l"/>
              </a:tabLst>
            </a:pPr>
            <a:r>
              <a:rPr lang="es-CL" b="1" dirty="0" smtClean="0">
                <a:latin typeface="Lucida Handwriting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4455" y="419552"/>
            <a:ext cx="868913" cy="86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3837"/>
            <a:ext cx="552587" cy="79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6420" y="4494712"/>
            <a:ext cx="1314732" cy="1321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839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99821" y="583651"/>
            <a:ext cx="9868187" cy="2319843"/>
          </a:xfrm>
        </p:spPr>
        <p:txBody>
          <a:bodyPr/>
          <a:lstStyle/>
          <a:p>
            <a:pPr marL="0" indent="0">
              <a:buNone/>
            </a:pPr>
            <a:r>
              <a:rPr lang="es-CL" b="1" dirty="0" smtClean="0"/>
              <a:t>2</a:t>
            </a:r>
            <a:r>
              <a:rPr lang="es-CL" sz="2400" b="1" dirty="0" smtClean="0"/>
              <a:t>.-</a:t>
            </a:r>
            <a:r>
              <a:rPr lang="es-CL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Proponer </a:t>
            </a:r>
            <a:r>
              <a:rPr lang="es-CL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unas tareas domésticas para </a:t>
            </a:r>
            <a:r>
              <a:rPr lang="es-CL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todos</a:t>
            </a:r>
            <a:r>
              <a:rPr lang="es-CL" sz="2400" b="1" dirty="0" smtClean="0"/>
              <a:t>.</a:t>
            </a:r>
            <a:r>
              <a:rPr lang="es-CL" sz="2400" dirty="0"/>
              <a:t> Es importante asignar a cada miembro de la familia </a:t>
            </a:r>
            <a:r>
              <a:rPr lang="es-CL" sz="2400" u="sng" dirty="0" smtClean="0"/>
              <a:t>UN ENCARGADO</a:t>
            </a:r>
            <a:r>
              <a:rPr lang="es-CL" sz="2400" dirty="0"/>
              <a:t> o tarea doméstica según su estado de autonomía. De esta forma, todos se sientan participes e importante de la organización familiar. Es bueno cambiarlas cada dos o tres días de modo que se responsabilicen de nuevas cosas, aprendan nuevas tareas y no sea tan rutinario</a:t>
            </a:r>
            <a:r>
              <a:rPr lang="es-CL" sz="2400" dirty="0" smtClean="0"/>
              <a:t>.</a:t>
            </a:r>
          </a:p>
          <a:p>
            <a:endParaRPr lang="es-CL" sz="2400" dirty="0"/>
          </a:p>
        </p:txBody>
      </p:sp>
      <p:pic>
        <p:nvPicPr>
          <p:cNvPr id="2050" name="Picture 2" descr="Famly jardinería de dibujos animados pinturas para la pared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485" y="2960913"/>
            <a:ext cx="7326376" cy="328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 flipH="1">
            <a:off x="8327861" y="6411295"/>
            <a:ext cx="38319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b="1" dirty="0">
                <a:solidFill>
                  <a:srgbClr val="FF0000"/>
                </a:solidFill>
              </a:rPr>
              <a:t>Equipo Convivencia Escolar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0" t="9627" r="9936" b="10290"/>
          <a:stretch/>
        </p:blipFill>
        <p:spPr bwMode="auto">
          <a:xfrm>
            <a:off x="10697322" y="328772"/>
            <a:ext cx="1117306" cy="1126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71" y="105476"/>
            <a:ext cx="552587" cy="79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6420" y="4494712"/>
            <a:ext cx="1314732" cy="1321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168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798287"/>
            <a:ext cx="8596668" cy="5243076"/>
          </a:xfrm>
        </p:spPr>
        <p:txBody>
          <a:bodyPr>
            <a:normAutofit/>
          </a:bodyPr>
          <a:lstStyle/>
          <a:p>
            <a:r>
              <a:rPr lang="es-CL" sz="2400" b="1" dirty="0" smtClean="0"/>
              <a:t>4.-No </a:t>
            </a:r>
            <a:r>
              <a:rPr lang="es-CL" sz="2400" b="1" dirty="0"/>
              <a:t>olvidar la actividad física y la alimentación </a:t>
            </a:r>
            <a:r>
              <a:rPr lang="es-CL" sz="2400" b="1" dirty="0" smtClean="0"/>
              <a:t>saludable.</a:t>
            </a:r>
            <a:r>
              <a:rPr lang="es-CL" sz="2400" dirty="0"/>
              <a:t> el ejercicio físico y </a:t>
            </a:r>
            <a:r>
              <a:rPr lang="es-CL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nutrición</a:t>
            </a:r>
            <a:r>
              <a:rPr lang="es-CL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s-CL" sz="2400" dirty="0"/>
              <a:t>es importante para todos. Es muy importante que mantengáis una dieta sana, vosotros y vuestros hijos, así como programar, al menos veinte minutos o media hora de ejercicio físico en casa</a:t>
            </a:r>
            <a:r>
              <a:rPr lang="es-CL" sz="2400" dirty="0" smtClean="0"/>
              <a:t>.</a:t>
            </a:r>
          </a:p>
          <a:p>
            <a:pPr marL="0" indent="0">
              <a:buNone/>
            </a:pPr>
            <a:endParaRPr lang="es-CL" sz="2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38" y="3352800"/>
            <a:ext cx="3902299" cy="269168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3389" y="3243358"/>
            <a:ext cx="6202249" cy="2801126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7590971" y="6262392"/>
            <a:ext cx="341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b="1">
                <a:solidFill>
                  <a:srgbClr val="FF0000"/>
                </a:solidFill>
              </a:rPr>
              <a:t>Equipo Convivencia Escolar</a:t>
            </a:r>
            <a:endParaRPr lang="es-ES" b="1" dirty="0">
              <a:solidFill>
                <a:srgbClr val="FF0000"/>
              </a:solidFill>
            </a:endParaRPr>
          </a:p>
        </p:txBody>
      </p:sp>
      <p:pic>
        <p:nvPicPr>
          <p:cNvPr id="8" name="Imagen 7" descr="images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785" y="96700"/>
            <a:ext cx="1973433" cy="137535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ángulo 8"/>
          <p:cNvSpPr/>
          <p:nvPr/>
        </p:nvSpPr>
        <p:spPr>
          <a:xfrm>
            <a:off x="10218057" y="1472052"/>
            <a:ext cx="11551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b="1" dirty="0" smtClean="0">
                <a:latin typeface="Lucida Handwriting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E.C.E</a:t>
            </a:r>
            <a:r>
              <a:rPr lang="es-CL" b="1" dirty="0">
                <a:latin typeface="Lucida Handwriting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CL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3837"/>
            <a:ext cx="552587" cy="79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854" y="4941103"/>
            <a:ext cx="1314732" cy="1321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017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0" y="551543"/>
            <a:ext cx="10058400" cy="565607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CL" dirty="0" smtClean="0"/>
              <a:t>  </a:t>
            </a:r>
          </a:p>
          <a:p>
            <a:pPr marL="0" indent="0" algn="ctr">
              <a:buNone/>
            </a:pPr>
            <a:r>
              <a:rPr lang="es-CL" sz="3900" b="1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   ¡¡¡ VAMOS, ADELANTE, JUNTOS LE GANAREMOS A ESTA PANDEMIA!!!</a:t>
            </a:r>
          </a:p>
          <a:p>
            <a:pPr marL="0" indent="0">
              <a:buNone/>
            </a:pPr>
            <a:r>
              <a:rPr lang="es-CL" sz="4000" b="1" dirty="0" smtClean="0">
                <a:latin typeface="Segoe Print" panose="02000600000000000000" pitchFamily="2" charset="0"/>
              </a:rPr>
              <a:t>                       </a:t>
            </a:r>
          </a:p>
          <a:p>
            <a:pPr marL="0" indent="0">
              <a:buNone/>
            </a:pPr>
            <a:endParaRPr lang="es-CL" sz="4000" b="1" dirty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endParaRPr lang="es-CL" sz="4000" b="1" dirty="0" smtClean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es-CL" sz="4000" b="1" dirty="0" smtClean="0">
                <a:latin typeface="Baskerville Old Face" panose="02020602080505020303" pitchFamily="18" charset="0"/>
              </a:rPr>
              <a:t>           </a:t>
            </a:r>
            <a:endParaRPr lang="es-CL" sz="3200" b="1" dirty="0" smtClean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es-ES" sz="4000" b="1" dirty="0" smtClean="0">
                <a:solidFill>
                  <a:srgbClr val="FF0000"/>
                </a:solidFill>
              </a:rPr>
              <a:t>                  </a:t>
            </a:r>
          </a:p>
          <a:p>
            <a:pPr marL="0" indent="0">
              <a:buNone/>
            </a:pPr>
            <a:endParaRPr lang="es-ES" sz="4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s-ES" sz="4000" b="1" dirty="0" smtClean="0">
                <a:solidFill>
                  <a:srgbClr val="FF0000"/>
                </a:solidFill>
              </a:rPr>
              <a:t>                           </a:t>
            </a:r>
            <a:endParaRPr lang="es-CL" sz="4000" b="1" dirty="0">
              <a:latin typeface="Baskerville Old Face" panose="02020602080505020303" pitchFamily="18" charset="0"/>
            </a:endParaRPr>
          </a:p>
        </p:txBody>
      </p:sp>
      <p:pic>
        <p:nvPicPr>
          <p:cNvPr id="11" name="Picture 4" descr="Los niños inundan con sus dibujos las ventanas de todo el paí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943" y="2206172"/>
            <a:ext cx="7910285" cy="358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4635" y="297089"/>
            <a:ext cx="1024164" cy="1024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3837"/>
            <a:ext cx="552587" cy="79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8447313" y="6360534"/>
            <a:ext cx="36430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es-ES" sz="2000" b="1" dirty="0">
                <a:solidFill>
                  <a:srgbClr val="FF0000"/>
                </a:solidFill>
              </a:rPr>
              <a:t>Equipo Convivencia Escolar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6420" y="4814026"/>
            <a:ext cx="1314732" cy="1321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06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231</TotalTime>
  <Words>120</Words>
  <Application>Microsoft Office PowerPoint</Application>
  <PresentationFormat>Personalizado</PresentationFormat>
  <Paragraphs>34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Faceta</vt:lpstr>
      <vt:lpstr>Colegio Pdte. Abraham Lincoln</vt:lpstr>
      <vt:lpstr>Tener un buen plan familiar, la clave para hacer cuarentena con niños.</vt:lpstr>
      <vt:lpstr>Las claves para trazar un buen plan familiar para el confinamiento 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Colegio Pdte. Abraham Lincoln</dc:title>
  <dc:creator>Juan Carlos Cruz Peña</dc:creator>
  <cp:lastModifiedBy>Usuario de Windows</cp:lastModifiedBy>
  <cp:revision>42</cp:revision>
  <dcterms:created xsi:type="dcterms:W3CDTF">2020-04-01T15:12:17Z</dcterms:created>
  <dcterms:modified xsi:type="dcterms:W3CDTF">2020-04-07T22:33:35Z</dcterms:modified>
</cp:coreProperties>
</file>