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6" r:id="rId2"/>
    <p:sldId id="317" r:id="rId3"/>
    <p:sldId id="300" r:id="rId4"/>
    <p:sldId id="301" r:id="rId5"/>
    <p:sldId id="302" r:id="rId6"/>
    <p:sldId id="303" r:id="rId7"/>
    <p:sldId id="305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BE2E3-D902-465B-8EF9-93BD64BAAC7C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C404-9012-4B4F-9F12-3A59866402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52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E2C74C-8193-46D0-A3E8-EA5878F14585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7F529A-2556-4AD7-924A-6AAB7837128E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audio" Target="../media/audio1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audio" Target="../media/audio15.wav"/><Relationship Id="rId5" Type="http://schemas.openxmlformats.org/officeDocument/2006/relationships/image" Target="../media/image16.png"/><Relationship Id="rId10" Type="http://schemas.openxmlformats.org/officeDocument/2006/relationships/audio" Target="../media/audio14.wav"/><Relationship Id="rId4" Type="http://schemas.openxmlformats.org/officeDocument/2006/relationships/audio" Target="../media/audio11.wav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18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" action="ppaction://noaction">
              <a:snd r:embed="rId2" name="percepcion.wav"/>
            </a:hlinkClick>
          </p:cNvPr>
          <p:cNvSpPr/>
          <p:nvPr/>
        </p:nvSpPr>
        <p:spPr>
          <a:xfrm>
            <a:off x="755576" y="0"/>
            <a:ext cx="838842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Marcador de contenido 7">
            <a:hlinkClick r:id="" action="ppaction://noaction">
              <a:snd r:embed="rId2" name="percepcion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246793"/>
            <a:ext cx="737146" cy="982861"/>
          </a:xfrm>
          <a:prstGeom prst="rect">
            <a:avLst/>
          </a:prstGeom>
        </p:spPr>
      </p:pic>
      <p:pic>
        <p:nvPicPr>
          <p:cNvPr id="6" name="Imagen 5" descr="C:\Users\Abraham Lincoln\Desktop\logo DAE fundacion.png">
            <a:hlinkClick r:id="" action="ppaction://noaction">
              <a:snd r:embed="rId2" name="percepcion.wav"/>
            </a:hlinkClick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8350"/>
            <a:ext cx="1008112" cy="93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hlinkClick r:id="" action="ppaction://noaction">
              <a:snd r:embed="rId2" name="percepcio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264" y="437518"/>
            <a:ext cx="5816088" cy="1072989"/>
          </a:xfrm>
          <a:prstGeom prst="rect">
            <a:avLst/>
          </a:prstGeom>
        </p:spPr>
      </p:pic>
      <p:pic>
        <p:nvPicPr>
          <p:cNvPr id="9" name="Imagen 8">
            <a:hlinkClick r:id="" action="ppaction://noaction">
              <a:snd r:embed="rId2" name="percepcion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366" y="2235261"/>
            <a:ext cx="3099610" cy="2659911"/>
          </a:xfrm>
          <a:prstGeom prst="rect">
            <a:avLst/>
          </a:prstGeom>
        </p:spPr>
      </p:pic>
      <p:sp>
        <p:nvSpPr>
          <p:cNvPr id="11" name="13 Flecha derecha">
            <a:hlinkClick r:id="" action="ppaction://hlinkshowjump?jump=nextslide"/>
          </p:cNvPr>
          <p:cNvSpPr/>
          <p:nvPr/>
        </p:nvSpPr>
        <p:spPr>
          <a:xfrm>
            <a:off x="5928231" y="5517232"/>
            <a:ext cx="3048178" cy="89920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PINCHAR  AQUÍ</a:t>
            </a:r>
            <a:endParaRPr lang="es-CL" dirty="0"/>
          </a:p>
        </p:txBody>
      </p:sp>
      <p:sp>
        <p:nvSpPr>
          <p:cNvPr id="12" name="Rectángulo 11">
            <a:hlinkClick r:id="" action="ppaction://noaction">
              <a:snd r:embed="rId2" name="percepcion.wav"/>
            </a:hlinkClick>
          </p:cNvPr>
          <p:cNvSpPr/>
          <p:nvPr/>
        </p:nvSpPr>
        <p:spPr>
          <a:xfrm>
            <a:off x="1043608" y="5294373"/>
            <a:ext cx="4428893" cy="116442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rgbClr val="0070C0"/>
                </a:solidFill>
              </a:rPr>
              <a:t>Objetivo:</a:t>
            </a:r>
          </a:p>
          <a:p>
            <a:r>
              <a:rPr lang="es-CL" dirty="0" smtClean="0"/>
              <a:t>“Potenciar los procesos cognitivos a través de actividades en un programa”</a:t>
            </a:r>
            <a:endParaRPr lang="en-US" dirty="0"/>
          </a:p>
        </p:txBody>
      </p:sp>
      <p:pic>
        <p:nvPicPr>
          <p:cNvPr id="13" name="Imagen 12">
            <a:hlinkClick r:id="" action="ppaction://noaction">
              <a:snd r:embed="rId2" name="percepci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205872"/>
            <a:ext cx="796834" cy="796836"/>
          </a:xfrm>
          <a:prstGeom prst="rect">
            <a:avLst/>
          </a:prstGeom>
        </p:spPr>
      </p:pic>
      <p:sp>
        <p:nvSpPr>
          <p:cNvPr id="14" name="Rectángulo redondeado 13">
            <a:hlinkClick r:id="" action="ppaction://noaction">
              <a:snd r:embed="rId2" name="percepcion.wav"/>
            </a:hlinkClick>
          </p:cNvPr>
          <p:cNvSpPr/>
          <p:nvPr/>
        </p:nvSpPr>
        <p:spPr>
          <a:xfrm>
            <a:off x="4788024" y="2286811"/>
            <a:ext cx="3912274" cy="2381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i="1" dirty="0" smtClean="0">
                <a:solidFill>
                  <a:srgbClr val="FF0000"/>
                </a:solidFill>
              </a:rPr>
              <a:t>Percepción</a:t>
            </a:r>
          </a:p>
          <a:p>
            <a:pPr algn="ctr"/>
            <a:r>
              <a:rPr lang="es-CL" sz="2800" b="1" i="1" dirty="0" smtClean="0">
                <a:solidFill>
                  <a:schemeClr val="accent6"/>
                </a:solidFill>
              </a:rPr>
              <a:t>Desde los 7 años</a:t>
            </a:r>
            <a:endParaRPr lang="en-US" sz="28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igno interrogacion pn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4" y="1595376"/>
            <a:ext cx="1585326" cy="15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signo interrogacion 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4" y="4222931"/>
            <a:ext cx="1512168" cy="15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signo interrogacion png">
            <a:hlinkClick r:id="" action="ppaction://noaction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74" y="1674627"/>
            <a:ext cx="1441540" cy="14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signo interrogacion pn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93" y="1643286"/>
            <a:ext cx="1568486" cy="15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signo interrogacion png">
            <a:hlinkClick r:id="" action="ppaction://noaction">
              <a:snd r:embed="rId10" name="coi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99" y="4222931"/>
            <a:ext cx="1585326" cy="15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igno interrogacion png">
            <a:hlinkClick r:id="" action="ppaction://noaction">
              <a:snd r:embed="rId11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26" y="4120134"/>
            <a:ext cx="1585326" cy="15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5292080" y="6093296"/>
            <a:ext cx="2781485" cy="5655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2267744" y="1124744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1</a:t>
            </a:r>
            <a:endParaRPr lang="en-US" sz="1600" dirty="0"/>
          </a:p>
        </p:txBody>
      </p:sp>
      <p:sp>
        <p:nvSpPr>
          <p:cNvPr id="12" name="Rectángulo 11"/>
          <p:cNvSpPr/>
          <p:nvPr/>
        </p:nvSpPr>
        <p:spPr>
          <a:xfrm>
            <a:off x="4649657" y="1108032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2</a:t>
            </a:r>
            <a:endParaRPr lang="en-US" sz="1600" dirty="0"/>
          </a:p>
        </p:txBody>
      </p:sp>
      <p:sp>
        <p:nvSpPr>
          <p:cNvPr id="15" name="Rectángulo 14"/>
          <p:cNvSpPr/>
          <p:nvPr/>
        </p:nvSpPr>
        <p:spPr>
          <a:xfrm>
            <a:off x="6998528" y="1134302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3</a:t>
            </a:r>
            <a:endParaRPr lang="en-U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2157977" y="3617866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4</a:t>
            </a:r>
            <a:endParaRPr lang="en-U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4753679" y="3617866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5</a:t>
            </a:r>
            <a:endParaRPr lang="en-US" sz="1600" dirty="0"/>
          </a:p>
        </p:txBody>
      </p:sp>
      <p:sp>
        <p:nvSpPr>
          <p:cNvPr id="18" name="Rectángulo 17"/>
          <p:cNvSpPr/>
          <p:nvPr/>
        </p:nvSpPr>
        <p:spPr>
          <a:xfrm>
            <a:off x="7164084" y="3617866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6</a:t>
            </a:r>
            <a:endParaRPr lang="en-US" sz="1600" dirty="0"/>
          </a:p>
        </p:txBody>
      </p:sp>
      <p:pic>
        <p:nvPicPr>
          <p:cNvPr id="19" name="Imagen 18">
            <a:hlinkClick r:id="" action="ppaction://noaction">
              <a:snd r:embed="rId12" name="Mi grabación #25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8100" y="171752"/>
            <a:ext cx="864096" cy="796836"/>
          </a:xfrm>
          <a:prstGeom prst="rect">
            <a:avLst/>
          </a:prstGeom>
        </p:spPr>
      </p:pic>
      <p:sp>
        <p:nvSpPr>
          <p:cNvPr id="3" name="Rectángulo 2">
            <a:hlinkClick r:id="" action="ppaction://noaction">
              <a:snd r:embed="rId12" name="Mi grabación #25.wav"/>
            </a:hlinkClick>
          </p:cNvPr>
          <p:cNvSpPr/>
          <p:nvPr/>
        </p:nvSpPr>
        <p:spPr>
          <a:xfrm>
            <a:off x="1568614" y="188640"/>
            <a:ext cx="5429914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1"/>
                </a:solidFill>
              </a:rPr>
              <a:t>Pincha los signos de interrogación y escucha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noaction">
              <a:snd r:embed="rId2" name="Mi grabación #26.wav"/>
            </a:hlinkClick>
          </p:cNvPr>
          <p:cNvSpPr/>
          <p:nvPr/>
        </p:nvSpPr>
        <p:spPr>
          <a:xfrm>
            <a:off x="2195736" y="548680"/>
            <a:ext cx="597666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¿Qué sonidos son los que escuchaste?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1619672" y="2636912"/>
            <a:ext cx="1595717" cy="22322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Aplauso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Moneda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Martillo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Viento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Explosión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Teléfono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redondeado 7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4211960" y="2607312"/>
            <a:ext cx="1584176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Aplauso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Campana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Martillo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Viento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Explosión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Teléfono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Rectángulo redondeado 8">
            <a:hlinkClick r:id="" action="ppaction://hlinkshowjump?jump=nextslide">
              <a:snd r:embed="rId4" name="Mi grabación #50.wav"/>
            </a:hlinkClick>
          </p:cNvPr>
          <p:cNvSpPr/>
          <p:nvPr/>
        </p:nvSpPr>
        <p:spPr>
          <a:xfrm>
            <a:off x="6588224" y="2607312"/>
            <a:ext cx="1584176" cy="2232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Aplauso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Campana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Tambores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Explosión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Martillo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Moneda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hlinkClick r:id="" action="ppaction://noaction">
              <a:snd r:embed="rId2" name="Mi grabación #26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767" y="510302"/>
            <a:ext cx="864096" cy="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magenes emoticone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76" y="30591"/>
            <a:ext cx="7746144" cy="66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267744" y="2987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 SOBRE LA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30561" r="52121"/>
          <a:stretch/>
        </p:blipFill>
        <p:spPr bwMode="auto">
          <a:xfrm>
            <a:off x="1226880" y="1628800"/>
            <a:ext cx="2016224" cy="29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30561" r="13061" b="34159"/>
          <a:stretch/>
        </p:blipFill>
        <p:spPr bwMode="auto">
          <a:xfrm>
            <a:off x="7414307" y="2252861"/>
            <a:ext cx="11521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30561" r="33221" b="34159"/>
          <a:stretch/>
        </p:blipFill>
        <p:spPr bwMode="auto">
          <a:xfrm>
            <a:off x="7470545" y="4695794"/>
            <a:ext cx="11521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65360" r="32489" b="-1"/>
          <a:stretch/>
        </p:blipFill>
        <p:spPr bwMode="auto">
          <a:xfrm>
            <a:off x="3165924" y="4815584"/>
            <a:ext cx="119398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3385877" y="1412776"/>
            <a:ext cx="68206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</a:t>
            </a:r>
            <a:endParaRPr lang="es-CL" dirty="0"/>
          </a:p>
        </p:txBody>
      </p:sp>
      <p:sp>
        <p:nvSpPr>
          <p:cNvPr id="12" name="Rectángulo 11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5652120" y="1374990"/>
            <a:ext cx="720080" cy="757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13" name="Rectángulo 12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7524328" y="1374989"/>
            <a:ext cx="792088" cy="757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14" name="Rectángulo 13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3385878" y="3897857"/>
            <a:ext cx="754074" cy="683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</a:t>
            </a:r>
          </a:p>
        </p:txBody>
      </p:sp>
      <p:sp>
        <p:nvSpPr>
          <p:cNvPr id="15" name="Rectángulo 14">
            <a:hlinkClick r:id="" action="ppaction://hlinkshowjump?jump=nextslide">
              <a:snd r:embed="rId4" name="Mi grabación #50.wav"/>
            </a:hlinkClick>
          </p:cNvPr>
          <p:cNvSpPr/>
          <p:nvPr/>
        </p:nvSpPr>
        <p:spPr>
          <a:xfrm>
            <a:off x="5652120" y="3861240"/>
            <a:ext cx="809182" cy="75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16" name="Rectángulo 15">
            <a:hlinkClick r:id="" action="ppaction://noaction">
              <a:snd r:embed="rId3" name="Mi grabación #51.wav"/>
            </a:hlinkClick>
          </p:cNvPr>
          <p:cNvSpPr/>
          <p:nvPr/>
        </p:nvSpPr>
        <p:spPr>
          <a:xfrm>
            <a:off x="7633568" y="3875919"/>
            <a:ext cx="826083" cy="8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</a:t>
            </a:r>
            <a:endParaRPr lang="es-CL" dirty="0"/>
          </a:p>
        </p:txBody>
      </p:sp>
      <p:pic>
        <p:nvPicPr>
          <p:cNvPr id="17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0" t="30561" r="11802" b="34689"/>
          <a:stretch/>
        </p:blipFill>
        <p:spPr bwMode="auto">
          <a:xfrm>
            <a:off x="5423662" y="2284161"/>
            <a:ext cx="1258323" cy="1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30561" r="32222" b="34159"/>
          <a:stretch/>
        </p:blipFill>
        <p:spPr bwMode="auto">
          <a:xfrm>
            <a:off x="3279575" y="2343326"/>
            <a:ext cx="120925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la sombra correct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8" t="64969" r="11802"/>
          <a:stretch/>
        </p:blipFill>
        <p:spPr bwMode="auto">
          <a:xfrm>
            <a:off x="5475388" y="4740513"/>
            <a:ext cx="1248161" cy="15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hlinkClick r:id="" action="ppaction://noaction">
              <a:snd r:embed="rId5" name="Mi grabación #27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173556"/>
            <a:ext cx="864096" cy="7968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75656" y="260648"/>
            <a:ext cx="5247893" cy="709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1"/>
                </a:solidFill>
              </a:rPr>
              <a:t>Observa la sombra que corresponde al dibujo y pincha la letra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359"/>
            <a:ext cx="756084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267744" y="2987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 SOBRE LA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-459432"/>
            <a:ext cx="7486537" cy="4968671"/>
          </a:xfrm>
          <a:prstGeom prst="rect">
            <a:avLst/>
          </a:prstGeom>
        </p:spPr>
      </p:pic>
      <p:pic>
        <p:nvPicPr>
          <p:cNvPr id="3" name="Picture 4" descr="Resultado de imagen para grupo de emojis fel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8769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" action="ppaction://noaction">
              <a:snd r:embed="rId2" name="importante.wav"/>
            </a:hlinkClick>
          </p:cNvPr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endParaRPr lang="es-CL" sz="2400" dirty="0" smtClean="0">
              <a:solidFill>
                <a:srgbClr val="C00000"/>
              </a:solidFill>
            </a:endParaRPr>
          </a:p>
          <a:p>
            <a:pPr marL="82296" indent="0" algn="ctr">
              <a:buNone/>
            </a:pPr>
            <a:r>
              <a:rPr lang="es-CL" sz="2400" dirty="0" smtClean="0">
                <a:solidFill>
                  <a:srgbClr val="C00000"/>
                </a:solidFill>
                <a:hlinkClick r:id="" action="ppaction://noaction">
                  <a:snd r:embed="rId2" name="importante.wav"/>
                </a:hlinkClick>
              </a:rPr>
              <a:t>IMPORTANTE</a:t>
            </a:r>
            <a:endParaRPr lang="es-CL" sz="2400" dirty="0">
              <a:solidFill>
                <a:srgbClr val="C00000"/>
              </a:solidFill>
            </a:endParaRPr>
          </a:p>
          <a:p>
            <a:pPr marL="82296" indent="0" algn="ctr">
              <a:buNone/>
            </a:pPr>
            <a:endParaRPr lang="es-CL" sz="24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es-CL" sz="2400" dirty="0">
                <a:solidFill>
                  <a:srgbClr val="0070C0"/>
                </a:solidFill>
              </a:rPr>
              <a:t>Para poder desarrollar estas actividades debes mantener activado el modo pantalla completa en diapositivas</a:t>
            </a:r>
            <a:r>
              <a:rPr lang="es-CL" sz="2400" dirty="0" smtClean="0">
                <a:solidFill>
                  <a:srgbClr val="0070C0"/>
                </a:solidFill>
              </a:rPr>
              <a:t>…..</a:t>
            </a: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/>
            <a:r>
              <a:rPr lang="es-CL" sz="2400" dirty="0"/>
              <a:t>Estas actividades permiten potenciar las habilidades cognitivas que están a la base de cualquier aprendizaje. </a:t>
            </a: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hlinkClick r:id="" action="ppaction://noaction">
              <a:snd r:embed="rId2" name="importante.wav"/>
            </a:hlinkClick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9050" r="16926" b="14171"/>
          <a:stretch/>
        </p:blipFill>
        <p:spPr>
          <a:xfrm>
            <a:off x="2249488" y="1556792"/>
            <a:ext cx="5616624" cy="2872137"/>
          </a:xfrm>
          <a:prstGeom prst="rect">
            <a:avLst/>
          </a:prstGeom>
        </p:spPr>
      </p:pic>
      <p:sp>
        <p:nvSpPr>
          <p:cNvPr id="6" name="13 Flecha derecha">
            <a:hlinkClick r:id="" action="ppaction://hlinkshowjump?jump=nextslide"/>
          </p:cNvPr>
          <p:cNvSpPr/>
          <p:nvPr/>
        </p:nvSpPr>
        <p:spPr>
          <a:xfrm>
            <a:off x="5652120" y="5914174"/>
            <a:ext cx="2808312" cy="5022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PINCHAR AQUÍ</a:t>
            </a:r>
            <a:endParaRPr lang="es-CL" dirty="0"/>
          </a:p>
        </p:txBody>
      </p:sp>
      <p:pic>
        <p:nvPicPr>
          <p:cNvPr id="7" name="Imagen 6">
            <a:hlinkClick r:id="" action="ppaction://noaction">
              <a:snd r:embed="rId2" name="important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15" y="1158374"/>
            <a:ext cx="796834" cy="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/>
          <a:stretch/>
        </p:blipFill>
        <p:spPr bwMode="auto">
          <a:xfrm>
            <a:off x="2527005" y="1130083"/>
            <a:ext cx="5400601" cy="26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hlinkClick r:id="" action="ppaction://noaction">
              <a:snd r:embed="rId3" name="Mi grabación #20.wav"/>
            </a:hlinkClick>
          </p:cNvPr>
          <p:cNvSpPr/>
          <p:nvPr/>
        </p:nvSpPr>
        <p:spPr>
          <a:xfrm>
            <a:off x="2963246" y="4005064"/>
            <a:ext cx="4964360" cy="72008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¿Cuántos gatos aparecen en la imagen?</a:t>
            </a:r>
            <a:endParaRPr lang="es-CL" dirty="0"/>
          </a:p>
        </p:txBody>
      </p:sp>
      <p:sp>
        <p:nvSpPr>
          <p:cNvPr id="9" name="Elipse 8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2271936" y="5295771"/>
            <a:ext cx="1008112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15</a:t>
            </a:r>
            <a:endParaRPr lang="es-CL" dirty="0"/>
          </a:p>
        </p:txBody>
      </p:sp>
      <p:sp>
        <p:nvSpPr>
          <p:cNvPr id="10" name="Elipse 9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4000128" y="5302113"/>
            <a:ext cx="1008112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10</a:t>
            </a:r>
            <a:endParaRPr lang="es-CL" dirty="0"/>
          </a:p>
        </p:txBody>
      </p:sp>
      <p:sp>
        <p:nvSpPr>
          <p:cNvPr id="11" name="Elipse 10">
            <a:hlinkClick r:id="" action="ppaction://hlinkshowjump?jump=nextslide">
              <a:snd r:embed="rId5" name="Mi grabación #50.wav"/>
            </a:hlinkClick>
          </p:cNvPr>
          <p:cNvSpPr/>
          <p:nvPr/>
        </p:nvSpPr>
        <p:spPr>
          <a:xfrm>
            <a:off x="5796136" y="5302113"/>
            <a:ext cx="1008112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13</a:t>
            </a:r>
            <a:endParaRPr lang="es-CL" dirty="0"/>
          </a:p>
        </p:txBody>
      </p:sp>
      <p:sp>
        <p:nvSpPr>
          <p:cNvPr id="12" name="Elipse 11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7236296" y="5302113"/>
            <a:ext cx="1008112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17</a:t>
            </a:r>
            <a:endParaRPr lang="es-CL" dirty="0"/>
          </a:p>
        </p:txBody>
      </p:sp>
      <p:pic>
        <p:nvPicPr>
          <p:cNvPr id="13" name="Imagen 12">
            <a:hlinkClick r:id="" action="ppaction://noaction">
              <a:snd r:embed="rId6" name="Mi grabación #19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606" y="156199"/>
            <a:ext cx="796834" cy="796836"/>
          </a:xfrm>
          <a:prstGeom prst="rect">
            <a:avLst/>
          </a:prstGeom>
        </p:spPr>
      </p:pic>
      <p:sp>
        <p:nvSpPr>
          <p:cNvPr id="2" name="Rectángulo 1">
            <a:hlinkClick r:id="" action="ppaction://noaction">
              <a:snd r:embed="rId6" name="Mi grabación #19.wav"/>
            </a:hlinkClick>
          </p:cNvPr>
          <p:cNvSpPr/>
          <p:nvPr/>
        </p:nvSpPr>
        <p:spPr>
          <a:xfrm>
            <a:off x="1835696" y="232939"/>
            <a:ext cx="6091910" cy="671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1"/>
                </a:solidFill>
              </a:rPr>
              <a:t>Observa las sombras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hlinkClick r:id="" action="ppaction://noaction">
              <a:snd r:embed="rId3" name="Mi grabación #20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3966686"/>
            <a:ext cx="796834" cy="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EMOJI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777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71800" y="174785"/>
            <a:ext cx="4896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 SOBRE LA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1713" t="4929" r="34234" b="55914"/>
          <a:stretch/>
        </p:blipFill>
        <p:spPr>
          <a:xfrm>
            <a:off x="2483768" y="1988840"/>
            <a:ext cx="5184575" cy="2860750"/>
          </a:xfrm>
          <a:prstGeom prst="rect">
            <a:avLst/>
          </a:prstGeom>
        </p:spPr>
      </p:pic>
      <p:sp>
        <p:nvSpPr>
          <p:cNvPr id="7" name="13 Flecha derecha">
            <a:hlinkClick r:id="" action="ppaction://hlinkshowjump?jump=nextslide"/>
          </p:cNvPr>
          <p:cNvSpPr/>
          <p:nvPr/>
        </p:nvSpPr>
        <p:spPr>
          <a:xfrm>
            <a:off x="5220072" y="5805264"/>
            <a:ext cx="2941341" cy="5655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pic>
        <p:nvPicPr>
          <p:cNvPr id="8" name="Imagen 7">
            <a:hlinkClick r:id="" action="ppaction://noaction">
              <a:snd r:embed="rId3" name="Mi grabación #21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742" y="534826"/>
            <a:ext cx="796834" cy="796836"/>
          </a:xfrm>
          <a:prstGeom prst="rect">
            <a:avLst/>
          </a:prstGeom>
        </p:spPr>
      </p:pic>
      <p:sp>
        <p:nvSpPr>
          <p:cNvPr id="2" name="Rectángulo 1">
            <a:hlinkClick r:id="" action="ppaction://noaction">
              <a:snd r:embed="rId3" name="Mi grabación #21.wav"/>
            </a:hlinkClick>
          </p:cNvPr>
          <p:cNvSpPr/>
          <p:nvPr/>
        </p:nvSpPr>
        <p:spPr>
          <a:xfrm>
            <a:off x="2267744" y="318802"/>
            <a:ext cx="4104456" cy="77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1"/>
                </a:solidFill>
              </a:rPr>
              <a:t>Observa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" action="ppaction://noaction">
              <a:snd r:embed="rId2" name="Mi grabación #22.wav"/>
            </a:hlinkClick>
          </p:cNvPr>
          <p:cNvSpPr/>
          <p:nvPr/>
        </p:nvSpPr>
        <p:spPr>
          <a:xfrm>
            <a:off x="2847301" y="404664"/>
            <a:ext cx="46085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la imagen que corresponde a la anterior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713" t="4929" r="34234" b="55914"/>
          <a:stretch/>
        </p:blipFill>
        <p:spPr>
          <a:xfrm>
            <a:off x="1757704" y="4221088"/>
            <a:ext cx="2941807" cy="23762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91680" y="1531872"/>
            <a:ext cx="2952328" cy="2376264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5" name="Mi grabación #51.wav"/>
            </a:hlinkClick>
          </p:cNvPr>
          <p:cNvSpPr/>
          <p:nvPr/>
        </p:nvSpPr>
        <p:spPr>
          <a:xfrm>
            <a:off x="1673323" y="1412776"/>
            <a:ext cx="3168507" cy="2651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Pincha aquí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hlinkClick r:id="" action="ppaction://hlinkshowjump?jump=nextslide">
              <a:snd r:embed="rId6" name="Mi grabación #50.wav"/>
            </a:hlinkClick>
          </p:cNvPr>
          <p:cNvSpPr/>
          <p:nvPr/>
        </p:nvSpPr>
        <p:spPr>
          <a:xfrm>
            <a:off x="1603166" y="4183708"/>
            <a:ext cx="3168507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Pincha </a:t>
            </a:r>
            <a:r>
              <a:rPr lang="es-CL" dirty="0">
                <a:solidFill>
                  <a:schemeClr val="tx1"/>
                </a:solidFill>
              </a:rPr>
              <a:t>aquí</a:t>
            </a:r>
          </a:p>
        </p:txBody>
      </p:sp>
      <p:sp>
        <p:nvSpPr>
          <p:cNvPr id="14" name="Rectángulo 13">
            <a:hlinkClick r:id="" action="ppaction://noaction">
              <a:snd r:embed="rId5" name="Mi grabación #51.wav"/>
            </a:hlinkClick>
          </p:cNvPr>
          <p:cNvSpPr/>
          <p:nvPr/>
        </p:nvSpPr>
        <p:spPr>
          <a:xfrm>
            <a:off x="5410859" y="1988840"/>
            <a:ext cx="3265597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Pincha</a:t>
            </a:r>
            <a:r>
              <a:rPr lang="es-CL" sz="1600" dirty="0" smtClean="0">
                <a:solidFill>
                  <a:schemeClr val="tx1"/>
                </a:solidFill>
              </a:rPr>
              <a:t> aquí</a:t>
            </a:r>
            <a:endParaRPr lang="es-CL" sz="160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hlinkClick r:id="" action="ppaction://noaction">
              <a:snd r:embed="rId5" name="Mi grabación #51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11713" t="4929" r="74036" b="55914"/>
          <a:stretch/>
        </p:blipFill>
        <p:spPr>
          <a:xfrm>
            <a:off x="5595239" y="2291052"/>
            <a:ext cx="917824" cy="241956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>
              <a:snd r:embed="rId5" name="Mi grabación #51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11713" t="4929" r="74036" b="55914"/>
          <a:stretch/>
        </p:blipFill>
        <p:spPr>
          <a:xfrm>
            <a:off x="7524328" y="2207866"/>
            <a:ext cx="936104" cy="2502755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>
              <a:snd r:embed="rId5" name="Mi grabación #51.wav"/>
            </a:hlinkClick>
          </p:cNvPr>
          <p:cNvPicPr>
            <a:picLocks noChangeAspect="1"/>
          </p:cNvPicPr>
          <p:nvPr/>
        </p:nvPicPr>
        <p:blipFill rotWithShape="1">
          <a:blip r:embed="rId4"/>
          <a:srcRect l="36585" r="34147"/>
          <a:stretch/>
        </p:blipFill>
        <p:spPr>
          <a:xfrm rot="10800000">
            <a:off x="6593853" y="2060848"/>
            <a:ext cx="914268" cy="2350218"/>
          </a:xfrm>
          <a:prstGeom prst="rect">
            <a:avLst/>
          </a:prstGeom>
        </p:spPr>
      </p:pic>
      <p:pic>
        <p:nvPicPr>
          <p:cNvPr id="11" name="Imagen 10">
            <a:hlinkClick r:id="" action="ppaction://noaction">
              <a:snd r:embed="rId2" name="Mi grabación #22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319" y="217522"/>
            <a:ext cx="796834" cy="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muy bien imagene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2" y="114279"/>
            <a:ext cx="7992888" cy="66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7584" y="128878"/>
            <a:ext cx="4896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 SOBRE LA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sultado de imagen para actividades de percepcion visual para niños de prim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15466" r="56612" b="10015"/>
          <a:stretch/>
        </p:blipFill>
        <p:spPr bwMode="auto">
          <a:xfrm>
            <a:off x="1763688" y="1412776"/>
            <a:ext cx="2880320" cy="39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hlinkClick r:id="" action="ppaction://noaction">
              <a:snd r:embed="rId3" name="Mi grabación #24.wav"/>
            </a:hlinkClick>
          </p:cNvPr>
          <p:cNvSpPr/>
          <p:nvPr/>
        </p:nvSpPr>
        <p:spPr>
          <a:xfrm>
            <a:off x="5580112" y="1261517"/>
            <a:ext cx="3024336" cy="799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¿Cuál es la letra o número que esta al revés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6" name="Picture 8" descr="Resultado de imagen para actividades de percepcion visual para niños de prim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43861" r="87756" b="52221"/>
          <a:stretch/>
        </p:blipFill>
        <p:spPr bwMode="auto">
          <a:xfrm flipH="1">
            <a:off x="2528599" y="443711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actividades de percepcion visual para niños de prim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43861" r="87756" b="52221"/>
          <a:stretch/>
        </p:blipFill>
        <p:spPr bwMode="auto">
          <a:xfrm>
            <a:off x="2555776" y="2307110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6516216" y="2636912"/>
            <a:ext cx="8640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f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6516216" y="3542778"/>
            <a:ext cx="8640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>
            <a:hlinkClick r:id="" action="ppaction://noaction">
              <a:snd r:embed="rId4" name="Mi grabación #51.wav"/>
            </a:hlinkClick>
          </p:cNvPr>
          <p:cNvSpPr/>
          <p:nvPr/>
        </p:nvSpPr>
        <p:spPr>
          <a:xfrm>
            <a:off x="6516216" y="4448644"/>
            <a:ext cx="8640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m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21" name="Rectángulo redondeado 20">
            <a:hlinkClick r:id="" action="ppaction://hlinkshowjump?jump=nextslide">
              <a:snd r:embed="rId5" name="Mi grabación #50.wav"/>
            </a:hlinkClick>
          </p:cNvPr>
          <p:cNvSpPr/>
          <p:nvPr/>
        </p:nvSpPr>
        <p:spPr>
          <a:xfrm>
            <a:off x="6516216" y="5332915"/>
            <a:ext cx="8640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ángulo 11">
            <a:hlinkClick r:id="" action="ppaction://noaction">
              <a:snd r:embed="rId6" name="Mi grabación #21.wav"/>
            </a:hlinkClick>
          </p:cNvPr>
          <p:cNvSpPr/>
          <p:nvPr/>
        </p:nvSpPr>
        <p:spPr>
          <a:xfrm>
            <a:off x="1979712" y="180228"/>
            <a:ext cx="4104456" cy="77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1"/>
                </a:solidFill>
              </a:rPr>
              <a:t>Observa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hlinkClick r:id="" action="ppaction://noaction">
              <a:snd r:embed="rId6" name="Mi grabación #21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446" y="107170"/>
            <a:ext cx="796834" cy="796836"/>
          </a:xfrm>
          <a:prstGeom prst="rect">
            <a:avLst/>
          </a:prstGeom>
        </p:spPr>
      </p:pic>
      <p:pic>
        <p:nvPicPr>
          <p:cNvPr id="14" name="Imagen 13">
            <a:hlinkClick r:id="" action="ppaction://noaction">
              <a:snd r:embed="rId3" name="Mi grabación #24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1628799"/>
            <a:ext cx="432048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imagenes  signo bien ANIMADAS 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992888" cy="68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95736" y="160930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 SOBRE LA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2171</TotalTime>
  <Words>182</Words>
  <Application>Microsoft Office PowerPoint</Application>
  <PresentationFormat>Presentación en pantalla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Gill Sans MT</vt:lpstr>
      <vt:lpstr>Verdana</vt:lpstr>
      <vt:lpstr>Wingdings 2</vt:lpstr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Saby</cp:lastModifiedBy>
  <cp:revision>170</cp:revision>
  <dcterms:created xsi:type="dcterms:W3CDTF">2017-10-10T15:42:34Z</dcterms:created>
  <dcterms:modified xsi:type="dcterms:W3CDTF">2020-03-30T21:02:44Z</dcterms:modified>
</cp:coreProperties>
</file>