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40E4"/>
    <a:srgbClr val="9751CB"/>
    <a:srgbClr val="99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388BD-52FA-4E5D-9C01-581F24B55AC0}" type="datetimeFigureOut">
              <a:rPr lang="uk-UA" smtClean="0"/>
              <a:pPr/>
              <a:t>12.01.2023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A7067-9767-47F5-B694-962764BA9AC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918648" cy="3384375"/>
          </a:xfrm>
          <a:solidFill>
            <a:srgbClr val="7B40E4"/>
          </a:solidFill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Насильство в школі: 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аналіз проблем </a:t>
            </a:r>
            <a:br>
              <a:rPr lang="uk-UA" dirty="0" smtClean="0">
                <a:solidFill>
                  <a:schemeClr val="bg1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та шляхи їх розв’язання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381000"/>
            <a:ext cx="8153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5763"/>
            <a:ext cx="80772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5" y="528638"/>
            <a:ext cx="790575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" y="461963"/>
            <a:ext cx="8242890" cy="613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" y="428624"/>
            <a:ext cx="8386930" cy="631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504825"/>
            <a:ext cx="80010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481013"/>
            <a:ext cx="7953375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90538"/>
            <a:ext cx="79248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490538"/>
            <a:ext cx="79819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500063"/>
            <a:ext cx="796290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495300"/>
            <a:ext cx="79819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490538"/>
            <a:ext cx="79629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95300"/>
            <a:ext cx="7924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366713"/>
            <a:ext cx="817245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" y="485775"/>
            <a:ext cx="803910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кутник 2"/>
          <p:cNvSpPr/>
          <p:nvPr/>
        </p:nvSpPr>
        <p:spPr>
          <a:xfrm>
            <a:off x="3203848" y="836712"/>
            <a:ext cx="2160240" cy="576064"/>
          </a:xfrm>
          <a:prstGeom prst="rect">
            <a:avLst/>
          </a:prstGeom>
          <a:solidFill>
            <a:srgbClr val="7B40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err="1" smtClean="0"/>
              <a:t>Булери</a:t>
            </a:r>
            <a:endParaRPr lang="uk-UA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457200"/>
            <a:ext cx="802957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кутник 2"/>
          <p:cNvSpPr/>
          <p:nvPr/>
        </p:nvSpPr>
        <p:spPr>
          <a:xfrm>
            <a:off x="2267744" y="836712"/>
            <a:ext cx="4176464" cy="576064"/>
          </a:xfrm>
          <a:prstGeom prst="rect">
            <a:avLst/>
          </a:prstGeom>
          <a:solidFill>
            <a:srgbClr val="7B40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Фактори </a:t>
            </a:r>
            <a:r>
              <a:rPr lang="uk-UA" sz="4000" dirty="0" err="1" smtClean="0"/>
              <a:t>булінгу</a:t>
            </a:r>
            <a:endParaRPr lang="uk-UA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461963"/>
            <a:ext cx="80200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" y="442913"/>
            <a:ext cx="8039100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461963"/>
            <a:ext cx="79819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490538"/>
            <a:ext cx="802005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</Words>
  <Application>Microsoft Office PowerPoint</Application>
  <PresentationFormat>Екран (4:3)</PresentationFormat>
  <Paragraphs>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2" baseType="lpstr">
      <vt:lpstr>Тема Office</vt:lpstr>
      <vt:lpstr>Насильство в школі:  аналіз проблем  та шляхи їх розв’язання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10</dc:creator>
  <cp:lastModifiedBy>10</cp:lastModifiedBy>
  <cp:revision>5</cp:revision>
  <dcterms:created xsi:type="dcterms:W3CDTF">2023-01-12T11:11:39Z</dcterms:created>
  <dcterms:modified xsi:type="dcterms:W3CDTF">2023-01-12T11:42:11Z</dcterms:modified>
</cp:coreProperties>
</file>