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19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5D55B-7719-46C2-8683-AB47696BE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5B64B-F5F5-4E31-83DC-5C513BF5E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EEFDA-4EE2-4D5B-BC1D-4F2D5D90C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1E11E-2D42-4820-BE15-C5A0E9E9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834B0-ECE6-46FE-9C6F-A9A1DE5D9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25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7EA5-10D2-4F47-9EB1-84944E5B2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DED69-0A4C-457E-8DA1-FBFEB3E1A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84727-4F5B-47F1-8C76-A00E40EC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7F3DF-EBD3-4CB1-B1A6-4CD1E0C8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A50E6-45CB-4DC1-B498-904DDB43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2AE992-0057-4338-8FDA-18DF1E8B9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09800-4871-4902-9873-EA099FBEB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1B4ED-6B59-4DDF-AD62-367FD95C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267D-67C8-4A5C-8175-3C8221EC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DA0C4-601B-4B2A-A4D9-E5355F53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36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C7CAC-B8CF-4F89-B7DB-93E37336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7DA41-048A-4791-90DD-4142D71A8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20EE-35D5-4E0A-9E40-247BCBE5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354E1-3AD0-4E00-BA60-DD9DA932A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489BA-B98E-4BD2-A349-B9B21531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33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F465-BF56-4D9B-863B-BF50ED310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93E51-73CB-4C57-AFD9-543730AE1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7DD3-B3AF-46BA-86CE-028BCCDD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686C-582B-45CA-8815-46BE07DD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702C8-ECA2-48A1-9653-A8C8A07B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60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3730F-659C-4369-B53A-33C45813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0D438-DD32-4B60-9D24-6B0E2D468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FB60A-6A25-46DA-96EC-D670B10BF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A0D44-9E31-481F-80BD-363773D04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7FB89-31E0-4A97-A079-78E3EEC3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9DAAE-D635-42D7-8427-11C4AC4E1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32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70237-B7D3-4BC2-8782-DCB51ABF1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453CC-6F7A-437B-AE6F-87CC99FE1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36929-8FA0-49DF-8C3C-478DC1E16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271B37-81BE-49B7-A3B0-1A4A5BA6B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3125A-C868-4BC6-A9F7-889C8001F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6C4F20-A934-42E8-BEEB-BC2657D9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61C21-79F8-4588-91A3-54A4D14C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3D9EBB-3C25-4F5C-B895-FE22EA730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50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D3176-C19B-4414-AFEB-4B9368BA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555F3-FCD9-417B-BEC5-668F5D440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2B305-F9F3-4FDB-8D8E-68D6B9DC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38AEF-14E7-4B74-BB74-58A71ADC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4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86070-4CDA-469D-8283-C90C41009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39C6C-7C45-4549-B29F-6AEB9BDA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3ECB5-D425-441A-9477-F803D04B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7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F0606-425F-499D-8EA3-2481C4623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E98D2-998C-46EC-A7CA-6F59FF12A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681AB-FB9D-49F7-BB67-1E315571B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5C3F8-922A-4D00-BE9E-9BE8BCCAE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E0938-F354-44F8-BCC0-F64C15771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1AA05-2F1A-42CE-BADF-59E68B789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85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E4F6-594B-41CE-9A8A-35FA701F1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BEE882-DE89-4E36-83C6-86BF26FD8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81A95-223C-4DF9-8F2D-A7DEE7A8C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E9413-5890-4DCD-875D-0A698FCA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80085-DEE4-4507-9EA3-93B830E4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57E82-EFD8-4F2F-BFF5-A1D2F852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81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94AF5-431F-492C-96FC-337C5A93C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8763C-73C4-449B-B05B-CC703BBF0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B933B-F8C1-4FA5-853C-D62DF232B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6F7CD-AE70-46DF-9159-842CD5FA8F4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6A367-50E9-4D33-9330-4BD53036B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274CD-09AF-47B6-B8D7-25730EB89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C941-5116-40E9-B2B8-265FB920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5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91A70-1D24-4F07-865A-0B8056305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Early English Wickendens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D5A847-061B-4484-9C5C-15DAC78377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1550 - 1900</a:t>
            </a:r>
          </a:p>
        </p:txBody>
      </p:sp>
    </p:spTree>
    <p:extLst>
      <p:ext uri="{BB962C8B-B14F-4D97-AF65-F5344CB8AC3E}">
        <p14:creationId xmlns:p14="http://schemas.microsoft.com/office/powerpoint/2010/main" val="2898573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0CC06A2C-1817-4670-AE2A-B83FE4A78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333999" cy="6858000"/>
          </a:xfrm>
        </p:spPr>
      </p:pic>
    </p:spTree>
    <p:extLst>
      <p:ext uri="{BB962C8B-B14F-4D97-AF65-F5344CB8AC3E}">
        <p14:creationId xmlns:p14="http://schemas.microsoft.com/office/powerpoint/2010/main" val="142865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DB2714CB-7EF5-4BAB-AD2C-4BA0585AB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182" y="0"/>
            <a:ext cx="56516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78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1160E166-5DC9-4078-B079-20B07A7B9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182" y="0"/>
            <a:ext cx="56516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24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fade/>
      </p:transition>
    </mc:Choice>
    <mc:Fallback>
      <p:transition spd="slow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4483F6FC-6906-46E7-B51D-FC8088B01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182" y="0"/>
            <a:ext cx="56516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15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:fade/>
      </p:transition>
    </mc:Choice>
    <mc:Fallback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Early English Wickendens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English Wickendens</dc:title>
  <dc:creator>Thomas Wickenden</dc:creator>
  <cp:lastModifiedBy>Thomas Wickenden</cp:lastModifiedBy>
  <cp:revision>9</cp:revision>
  <dcterms:created xsi:type="dcterms:W3CDTF">2019-11-21T00:57:27Z</dcterms:created>
  <dcterms:modified xsi:type="dcterms:W3CDTF">2019-11-21T01:16:33Z</dcterms:modified>
</cp:coreProperties>
</file>