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61" r:id="rId2"/>
    <p:sldId id="280" r:id="rId3"/>
    <p:sldId id="288" r:id="rId4"/>
    <p:sldId id="289" r:id="rId5"/>
    <p:sldId id="290" r:id="rId6"/>
    <p:sldId id="282" r:id="rId7"/>
  </p:sldIdLst>
  <p:sldSz cx="12192000" cy="6858000"/>
  <p:notesSz cx="6858000" cy="9144000"/>
  <p:defaultTextStyle>
    <a:defPPr>
      <a:defRPr lang="en-E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78906"/>
  </p:normalViewPr>
  <p:slideViewPr>
    <p:cSldViewPr snapToGrid="0" snapToObjects="1">
      <p:cViewPr varScale="1">
        <p:scale>
          <a:sx n="86" d="100"/>
          <a:sy n="86" d="100"/>
        </p:scale>
        <p:origin x="1592"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EG"/>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496484-04A6-C944-964F-161668167B00}" type="datetimeFigureOut">
              <a:rPr lang="en-EG" smtClean="0"/>
              <a:t>20/08/2022</a:t>
            </a:fld>
            <a:endParaRPr lang="en-EG"/>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EG"/>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EG"/>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EG"/>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0C8805-CA8C-534A-B66B-BF6FF451261F}" type="slidenum">
              <a:rPr lang="en-EG" smtClean="0"/>
              <a:t>‹#›</a:t>
            </a:fld>
            <a:endParaRPr lang="en-EG"/>
          </a:p>
        </p:txBody>
      </p:sp>
    </p:spTree>
    <p:extLst>
      <p:ext uri="{BB962C8B-B14F-4D97-AF65-F5344CB8AC3E}">
        <p14:creationId xmlns:p14="http://schemas.microsoft.com/office/powerpoint/2010/main" val="39872594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09BF4-C4EA-9BA6-9D69-7E3F779F44A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EG"/>
          </a:p>
        </p:txBody>
      </p:sp>
      <p:sp>
        <p:nvSpPr>
          <p:cNvPr id="3" name="Subtitle 2">
            <a:extLst>
              <a:ext uri="{FF2B5EF4-FFF2-40B4-BE49-F238E27FC236}">
                <a16:creationId xmlns:a16="http://schemas.microsoft.com/office/drawing/2014/main" id="{7A5E2921-D0BC-7354-60BD-425692994BE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EG"/>
          </a:p>
        </p:txBody>
      </p:sp>
      <p:sp>
        <p:nvSpPr>
          <p:cNvPr id="4" name="Date Placeholder 3">
            <a:extLst>
              <a:ext uri="{FF2B5EF4-FFF2-40B4-BE49-F238E27FC236}">
                <a16:creationId xmlns:a16="http://schemas.microsoft.com/office/drawing/2014/main" id="{E56ADA4A-D6EA-59BA-7651-6DACB78D5A81}"/>
              </a:ext>
            </a:extLst>
          </p:cNvPr>
          <p:cNvSpPr>
            <a:spLocks noGrp="1"/>
          </p:cNvSpPr>
          <p:nvPr>
            <p:ph type="dt" sz="half" idx="10"/>
          </p:nvPr>
        </p:nvSpPr>
        <p:spPr/>
        <p:txBody>
          <a:bodyPr/>
          <a:lstStyle/>
          <a:p>
            <a:fld id="{2E6D81DE-9CF3-984D-ACD0-A1DECD1D1E9C}" type="datetimeFigureOut">
              <a:rPr lang="en-EG" smtClean="0"/>
              <a:t>20/08/2022</a:t>
            </a:fld>
            <a:endParaRPr lang="en-EG"/>
          </a:p>
        </p:txBody>
      </p:sp>
      <p:sp>
        <p:nvSpPr>
          <p:cNvPr id="5" name="Footer Placeholder 4">
            <a:extLst>
              <a:ext uri="{FF2B5EF4-FFF2-40B4-BE49-F238E27FC236}">
                <a16:creationId xmlns:a16="http://schemas.microsoft.com/office/drawing/2014/main" id="{E975DA7F-79A3-6DC5-5B0C-75B6AF2AA35B}"/>
              </a:ext>
            </a:extLst>
          </p:cNvPr>
          <p:cNvSpPr>
            <a:spLocks noGrp="1"/>
          </p:cNvSpPr>
          <p:nvPr>
            <p:ph type="ftr" sz="quarter" idx="11"/>
          </p:nvPr>
        </p:nvSpPr>
        <p:spPr/>
        <p:txBody>
          <a:bodyPr/>
          <a:lstStyle/>
          <a:p>
            <a:endParaRPr lang="en-EG"/>
          </a:p>
        </p:txBody>
      </p:sp>
      <p:sp>
        <p:nvSpPr>
          <p:cNvPr id="6" name="Slide Number Placeholder 5">
            <a:extLst>
              <a:ext uri="{FF2B5EF4-FFF2-40B4-BE49-F238E27FC236}">
                <a16:creationId xmlns:a16="http://schemas.microsoft.com/office/drawing/2014/main" id="{D0631372-D790-9B37-F56C-FD1155F36B09}"/>
              </a:ext>
            </a:extLst>
          </p:cNvPr>
          <p:cNvSpPr>
            <a:spLocks noGrp="1"/>
          </p:cNvSpPr>
          <p:nvPr>
            <p:ph type="sldNum" sz="quarter" idx="12"/>
          </p:nvPr>
        </p:nvSpPr>
        <p:spPr/>
        <p:txBody>
          <a:bodyPr/>
          <a:lstStyle/>
          <a:p>
            <a:fld id="{65C9997B-F20C-5340-A209-B43B9D812B18}" type="slidenum">
              <a:rPr lang="en-EG" smtClean="0"/>
              <a:t>‹#›</a:t>
            </a:fld>
            <a:endParaRPr lang="en-EG"/>
          </a:p>
        </p:txBody>
      </p:sp>
    </p:spTree>
    <p:extLst>
      <p:ext uri="{BB962C8B-B14F-4D97-AF65-F5344CB8AC3E}">
        <p14:creationId xmlns:p14="http://schemas.microsoft.com/office/powerpoint/2010/main" val="2083333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6D51E-A766-0AE6-9C08-CDAB96CD436C}"/>
              </a:ext>
            </a:extLst>
          </p:cNvPr>
          <p:cNvSpPr>
            <a:spLocks noGrp="1"/>
          </p:cNvSpPr>
          <p:nvPr>
            <p:ph type="title"/>
          </p:nvPr>
        </p:nvSpPr>
        <p:spPr/>
        <p:txBody>
          <a:bodyPr/>
          <a:lstStyle/>
          <a:p>
            <a:r>
              <a:rPr lang="en-US"/>
              <a:t>Click to edit Master title style</a:t>
            </a:r>
            <a:endParaRPr lang="en-EG"/>
          </a:p>
        </p:txBody>
      </p:sp>
      <p:sp>
        <p:nvSpPr>
          <p:cNvPr id="3" name="Vertical Text Placeholder 2">
            <a:extLst>
              <a:ext uri="{FF2B5EF4-FFF2-40B4-BE49-F238E27FC236}">
                <a16:creationId xmlns:a16="http://schemas.microsoft.com/office/drawing/2014/main" id="{E0EF6F9D-184A-9941-F9E0-8E2174DB333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EG"/>
          </a:p>
        </p:txBody>
      </p:sp>
      <p:sp>
        <p:nvSpPr>
          <p:cNvPr id="4" name="Date Placeholder 3">
            <a:extLst>
              <a:ext uri="{FF2B5EF4-FFF2-40B4-BE49-F238E27FC236}">
                <a16:creationId xmlns:a16="http://schemas.microsoft.com/office/drawing/2014/main" id="{157FF276-0E1F-131D-B83E-39033DB03B42}"/>
              </a:ext>
            </a:extLst>
          </p:cNvPr>
          <p:cNvSpPr>
            <a:spLocks noGrp="1"/>
          </p:cNvSpPr>
          <p:nvPr>
            <p:ph type="dt" sz="half" idx="10"/>
          </p:nvPr>
        </p:nvSpPr>
        <p:spPr/>
        <p:txBody>
          <a:bodyPr/>
          <a:lstStyle/>
          <a:p>
            <a:fld id="{2E6D81DE-9CF3-984D-ACD0-A1DECD1D1E9C}" type="datetimeFigureOut">
              <a:rPr lang="en-EG" smtClean="0"/>
              <a:t>20/08/2022</a:t>
            </a:fld>
            <a:endParaRPr lang="en-EG"/>
          </a:p>
        </p:txBody>
      </p:sp>
      <p:sp>
        <p:nvSpPr>
          <p:cNvPr id="5" name="Footer Placeholder 4">
            <a:extLst>
              <a:ext uri="{FF2B5EF4-FFF2-40B4-BE49-F238E27FC236}">
                <a16:creationId xmlns:a16="http://schemas.microsoft.com/office/drawing/2014/main" id="{F0271D7E-0EE0-59D4-7C91-DB2A1D4D94D5}"/>
              </a:ext>
            </a:extLst>
          </p:cNvPr>
          <p:cNvSpPr>
            <a:spLocks noGrp="1"/>
          </p:cNvSpPr>
          <p:nvPr>
            <p:ph type="ftr" sz="quarter" idx="11"/>
          </p:nvPr>
        </p:nvSpPr>
        <p:spPr/>
        <p:txBody>
          <a:bodyPr/>
          <a:lstStyle/>
          <a:p>
            <a:endParaRPr lang="en-EG"/>
          </a:p>
        </p:txBody>
      </p:sp>
      <p:sp>
        <p:nvSpPr>
          <p:cNvPr id="6" name="Slide Number Placeholder 5">
            <a:extLst>
              <a:ext uri="{FF2B5EF4-FFF2-40B4-BE49-F238E27FC236}">
                <a16:creationId xmlns:a16="http://schemas.microsoft.com/office/drawing/2014/main" id="{BFD74906-6720-9D99-51EE-28ECDB915289}"/>
              </a:ext>
            </a:extLst>
          </p:cNvPr>
          <p:cNvSpPr>
            <a:spLocks noGrp="1"/>
          </p:cNvSpPr>
          <p:nvPr>
            <p:ph type="sldNum" sz="quarter" idx="12"/>
          </p:nvPr>
        </p:nvSpPr>
        <p:spPr/>
        <p:txBody>
          <a:bodyPr/>
          <a:lstStyle/>
          <a:p>
            <a:fld id="{65C9997B-F20C-5340-A209-B43B9D812B18}" type="slidenum">
              <a:rPr lang="en-EG" smtClean="0"/>
              <a:t>‹#›</a:t>
            </a:fld>
            <a:endParaRPr lang="en-EG"/>
          </a:p>
        </p:txBody>
      </p:sp>
    </p:spTree>
    <p:extLst>
      <p:ext uri="{BB962C8B-B14F-4D97-AF65-F5344CB8AC3E}">
        <p14:creationId xmlns:p14="http://schemas.microsoft.com/office/powerpoint/2010/main" val="1585832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094B5A3-B237-1115-B60D-28CF5AB06FD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EG"/>
          </a:p>
        </p:txBody>
      </p:sp>
      <p:sp>
        <p:nvSpPr>
          <p:cNvPr id="3" name="Vertical Text Placeholder 2">
            <a:extLst>
              <a:ext uri="{FF2B5EF4-FFF2-40B4-BE49-F238E27FC236}">
                <a16:creationId xmlns:a16="http://schemas.microsoft.com/office/drawing/2014/main" id="{28B26D0A-8AEF-0854-241E-EF8C64E59B3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EG"/>
          </a:p>
        </p:txBody>
      </p:sp>
      <p:sp>
        <p:nvSpPr>
          <p:cNvPr id="4" name="Date Placeholder 3">
            <a:extLst>
              <a:ext uri="{FF2B5EF4-FFF2-40B4-BE49-F238E27FC236}">
                <a16:creationId xmlns:a16="http://schemas.microsoft.com/office/drawing/2014/main" id="{1312FA7F-5674-1E20-2E5A-522BCE0E9F85}"/>
              </a:ext>
            </a:extLst>
          </p:cNvPr>
          <p:cNvSpPr>
            <a:spLocks noGrp="1"/>
          </p:cNvSpPr>
          <p:nvPr>
            <p:ph type="dt" sz="half" idx="10"/>
          </p:nvPr>
        </p:nvSpPr>
        <p:spPr/>
        <p:txBody>
          <a:bodyPr/>
          <a:lstStyle/>
          <a:p>
            <a:fld id="{2E6D81DE-9CF3-984D-ACD0-A1DECD1D1E9C}" type="datetimeFigureOut">
              <a:rPr lang="en-EG" smtClean="0"/>
              <a:t>20/08/2022</a:t>
            </a:fld>
            <a:endParaRPr lang="en-EG"/>
          </a:p>
        </p:txBody>
      </p:sp>
      <p:sp>
        <p:nvSpPr>
          <p:cNvPr id="5" name="Footer Placeholder 4">
            <a:extLst>
              <a:ext uri="{FF2B5EF4-FFF2-40B4-BE49-F238E27FC236}">
                <a16:creationId xmlns:a16="http://schemas.microsoft.com/office/drawing/2014/main" id="{A8F4EAC8-D996-51E6-4A88-A62A80864EBF}"/>
              </a:ext>
            </a:extLst>
          </p:cNvPr>
          <p:cNvSpPr>
            <a:spLocks noGrp="1"/>
          </p:cNvSpPr>
          <p:nvPr>
            <p:ph type="ftr" sz="quarter" idx="11"/>
          </p:nvPr>
        </p:nvSpPr>
        <p:spPr/>
        <p:txBody>
          <a:bodyPr/>
          <a:lstStyle/>
          <a:p>
            <a:endParaRPr lang="en-EG"/>
          </a:p>
        </p:txBody>
      </p:sp>
      <p:sp>
        <p:nvSpPr>
          <p:cNvPr id="6" name="Slide Number Placeholder 5">
            <a:extLst>
              <a:ext uri="{FF2B5EF4-FFF2-40B4-BE49-F238E27FC236}">
                <a16:creationId xmlns:a16="http://schemas.microsoft.com/office/drawing/2014/main" id="{6C5825B1-773C-68D9-2258-123900D0EE4C}"/>
              </a:ext>
            </a:extLst>
          </p:cNvPr>
          <p:cNvSpPr>
            <a:spLocks noGrp="1"/>
          </p:cNvSpPr>
          <p:nvPr>
            <p:ph type="sldNum" sz="quarter" idx="12"/>
          </p:nvPr>
        </p:nvSpPr>
        <p:spPr/>
        <p:txBody>
          <a:bodyPr/>
          <a:lstStyle/>
          <a:p>
            <a:fld id="{65C9997B-F20C-5340-A209-B43B9D812B18}" type="slidenum">
              <a:rPr lang="en-EG" smtClean="0"/>
              <a:t>‹#›</a:t>
            </a:fld>
            <a:endParaRPr lang="en-EG"/>
          </a:p>
        </p:txBody>
      </p:sp>
    </p:spTree>
    <p:extLst>
      <p:ext uri="{BB962C8B-B14F-4D97-AF65-F5344CB8AC3E}">
        <p14:creationId xmlns:p14="http://schemas.microsoft.com/office/powerpoint/2010/main" val="1104577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8F5F9-EFC4-9DBF-CDA9-69D17CFAC6EF}"/>
              </a:ext>
            </a:extLst>
          </p:cNvPr>
          <p:cNvSpPr>
            <a:spLocks noGrp="1"/>
          </p:cNvSpPr>
          <p:nvPr>
            <p:ph type="title"/>
          </p:nvPr>
        </p:nvSpPr>
        <p:spPr/>
        <p:txBody>
          <a:bodyPr/>
          <a:lstStyle/>
          <a:p>
            <a:r>
              <a:rPr lang="en-US"/>
              <a:t>Click to edit Master title style</a:t>
            </a:r>
            <a:endParaRPr lang="en-EG"/>
          </a:p>
        </p:txBody>
      </p:sp>
      <p:sp>
        <p:nvSpPr>
          <p:cNvPr id="3" name="Content Placeholder 2">
            <a:extLst>
              <a:ext uri="{FF2B5EF4-FFF2-40B4-BE49-F238E27FC236}">
                <a16:creationId xmlns:a16="http://schemas.microsoft.com/office/drawing/2014/main" id="{76C16EB6-731C-CE69-2A1E-CE126238088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EG"/>
          </a:p>
        </p:txBody>
      </p:sp>
      <p:sp>
        <p:nvSpPr>
          <p:cNvPr id="4" name="Date Placeholder 3">
            <a:extLst>
              <a:ext uri="{FF2B5EF4-FFF2-40B4-BE49-F238E27FC236}">
                <a16:creationId xmlns:a16="http://schemas.microsoft.com/office/drawing/2014/main" id="{880050FE-5329-AD9F-35C2-A4856FFAC9E6}"/>
              </a:ext>
            </a:extLst>
          </p:cNvPr>
          <p:cNvSpPr>
            <a:spLocks noGrp="1"/>
          </p:cNvSpPr>
          <p:nvPr>
            <p:ph type="dt" sz="half" idx="10"/>
          </p:nvPr>
        </p:nvSpPr>
        <p:spPr/>
        <p:txBody>
          <a:bodyPr/>
          <a:lstStyle/>
          <a:p>
            <a:fld id="{2E6D81DE-9CF3-984D-ACD0-A1DECD1D1E9C}" type="datetimeFigureOut">
              <a:rPr lang="en-EG" smtClean="0"/>
              <a:t>20/08/2022</a:t>
            </a:fld>
            <a:endParaRPr lang="en-EG"/>
          </a:p>
        </p:txBody>
      </p:sp>
      <p:sp>
        <p:nvSpPr>
          <p:cNvPr id="5" name="Footer Placeholder 4">
            <a:extLst>
              <a:ext uri="{FF2B5EF4-FFF2-40B4-BE49-F238E27FC236}">
                <a16:creationId xmlns:a16="http://schemas.microsoft.com/office/drawing/2014/main" id="{693051FC-9A33-60C9-9AD2-279C5C8C6979}"/>
              </a:ext>
            </a:extLst>
          </p:cNvPr>
          <p:cNvSpPr>
            <a:spLocks noGrp="1"/>
          </p:cNvSpPr>
          <p:nvPr>
            <p:ph type="ftr" sz="quarter" idx="11"/>
          </p:nvPr>
        </p:nvSpPr>
        <p:spPr/>
        <p:txBody>
          <a:bodyPr/>
          <a:lstStyle/>
          <a:p>
            <a:endParaRPr lang="en-EG"/>
          </a:p>
        </p:txBody>
      </p:sp>
      <p:sp>
        <p:nvSpPr>
          <p:cNvPr id="6" name="Slide Number Placeholder 5">
            <a:extLst>
              <a:ext uri="{FF2B5EF4-FFF2-40B4-BE49-F238E27FC236}">
                <a16:creationId xmlns:a16="http://schemas.microsoft.com/office/drawing/2014/main" id="{2FD60D76-A83A-461F-C074-AB13909D31A7}"/>
              </a:ext>
            </a:extLst>
          </p:cNvPr>
          <p:cNvSpPr>
            <a:spLocks noGrp="1"/>
          </p:cNvSpPr>
          <p:nvPr>
            <p:ph type="sldNum" sz="quarter" idx="12"/>
          </p:nvPr>
        </p:nvSpPr>
        <p:spPr/>
        <p:txBody>
          <a:bodyPr/>
          <a:lstStyle/>
          <a:p>
            <a:fld id="{65C9997B-F20C-5340-A209-B43B9D812B18}" type="slidenum">
              <a:rPr lang="en-EG" smtClean="0"/>
              <a:t>‹#›</a:t>
            </a:fld>
            <a:endParaRPr lang="en-EG"/>
          </a:p>
        </p:txBody>
      </p:sp>
    </p:spTree>
    <p:extLst>
      <p:ext uri="{BB962C8B-B14F-4D97-AF65-F5344CB8AC3E}">
        <p14:creationId xmlns:p14="http://schemas.microsoft.com/office/powerpoint/2010/main" val="3499542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8AF1D-6E36-0DFB-B229-4976037096D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EG"/>
          </a:p>
        </p:txBody>
      </p:sp>
      <p:sp>
        <p:nvSpPr>
          <p:cNvPr id="3" name="Text Placeholder 2">
            <a:extLst>
              <a:ext uri="{FF2B5EF4-FFF2-40B4-BE49-F238E27FC236}">
                <a16:creationId xmlns:a16="http://schemas.microsoft.com/office/drawing/2014/main" id="{64DC23CA-16A6-2993-2E7D-CD04922EEB7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857F15E-2A0D-8CA4-D471-C7531C5C4461}"/>
              </a:ext>
            </a:extLst>
          </p:cNvPr>
          <p:cNvSpPr>
            <a:spLocks noGrp="1"/>
          </p:cNvSpPr>
          <p:nvPr>
            <p:ph type="dt" sz="half" idx="10"/>
          </p:nvPr>
        </p:nvSpPr>
        <p:spPr/>
        <p:txBody>
          <a:bodyPr/>
          <a:lstStyle/>
          <a:p>
            <a:fld id="{2E6D81DE-9CF3-984D-ACD0-A1DECD1D1E9C}" type="datetimeFigureOut">
              <a:rPr lang="en-EG" smtClean="0"/>
              <a:t>20/08/2022</a:t>
            </a:fld>
            <a:endParaRPr lang="en-EG"/>
          </a:p>
        </p:txBody>
      </p:sp>
      <p:sp>
        <p:nvSpPr>
          <p:cNvPr id="5" name="Footer Placeholder 4">
            <a:extLst>
              <a:ext uri="{FF2B5EF4-FFF2-40B4-BE49-F238E27FC236}">
                <a16:creationId xmlns:a16="http://schemas.microsoft.com/office/drawing/2014/main" id="{F03847D9-C801-C483-A63C-1CB8CEB7B9D4}"/>
              </a:ext>
            </a:extLst>
          </p:cNvPr>
          <p:cNvSpPr>
            <a:spLocks noGrp="1"/>
          </p:cNvSpPr>
          <p:nvPr>
            <p:ph type="ftr" sz="quarter" idx="11"/>
          </p:nvPr>
        </p:nvSpPr>
        <p:spPr/>
        <p:txBody>
          <a:bodyPr/>
          <a:lstStyle/>
          <a:p>
            <a:endParaRPr lang="en-EG"/>
          </a:p>
        </p:txBody>
      </p:sp>
      <p:sp>
        <p:nvSpPr>
          <p:cNvPr id="6" name="Slide Number Placeholder 5">
            <a:extLst>
              <a:ext uri="{FF2B5EF4-FFF2-40B4-BE49-F238E27FC236}">
                <a16:creationId xmlns:a16="http://schemas.microsoft.com/office/drawing/2014/main" id="{6E97030A-F6BC-BC37-445D-DE16C8F756B4}"/>
              </a:ext>
            </a:extLst>
          </p:cNvPr>
          <p:cNvSpPr>
            <a:spLocks noGrp="1"/>
          </p:cNvSpPr>
          <p:nvPr>
            <p:ph type="sldNum" sz="quarter" idx="12"/>
          </p:nvPr>
        </p:nvSpPr>
        <p:spPr/>
        <p:txBody>
          <a:bodyPr/>
          <a:lstStyle/>
          <a:p>
            <a:fld id="{65C9997B-F20C-5340-A209-B43B9D812B18}" type="slidenum">
              <a:rPr lang="en-EG" smtClean="0"/>
              <a:t>‹#›</a:t>
            </a:fld>
            <a:endParaRPr lang="en-EG"/>
          </a:p>
        </p:txBody>
      </p:sp>
    </p:spTree>
    <p:extLst>
      <p:ext uri="{BB962C8B-B14F-4D97-AF65-F5344CB8AC3E}">
        <p14:creationId xmlns:p14="http://schemas.microsoft.com/office/powerpoint/2010/main" val="1353590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64B72-9B2D-97C6-E930-A4CA4C37A335}"/>
              </a:ext>
            </a:extLst>
          </p:cNvPr>
          <p:cNvSpPr>
            <a:spLocks noGrp="1"/>
          </p:cNvSpPr>
          <p:nvPr>
            <p:ph type="title"/>
          </p:nvPr>
        </p:nvSpPr>
        <p:spPr/>
        <p:txBody>
          <a:bodyPr/>
          <a:lstStyle/>
          <a:p>
            <a:r>
              <a:rPr lang="en-US"/>
              <a:t>Click to edit Master title style</a:t>
            </a:r>
            <a:endParaRPr lang="en-EG"/>
          </a:p>
        </p:txBody>
      </p:sp>
      <p:sp>
        <p:nvSpPr>
          <p:cNvPr id="3" name="Content Placeholder 2">
            <a:extLst>
              <a:ext uri="{FF2B5EF4-FFF2-40B4-BE49-F238E27FC236}">
                <a16:creationId xmlns:a16="http://schemas.microsoft.com/office/drawing/2014/main" id="{65C0A8A1-E854-98CC-1BB2-D86A10EB758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EG"/>
          </a:p>
        </p:txBody>
      </p:sp>
      <p:sp>
        <p:nvSpPr>
          <p:cNvPr id="4" name="Content Placeholder 3">
            <a:extLst>
              <a:ext uri="{FF2B5EF4-FFF2-40B4-BE49-F238E27FC236}">
                <a16:creationId xmlns:a16="http://schemas.microsoft.com/office/drawing/2014/main" id="{FDCCEDF9-B655-7D08-1678-94EE643C2DA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EG"/>
          </a:p>
        </p:txBody>
      </p:sp>
      <p:sp>
        <p:nvSpPr>
          <p:cNvPr id="5" name="Date Placeholder 4">
            <a:extLst>
              <a:ext uri="{FF2B5EF4-FFF2-40B4-BE49-F238E27FC236}">
                <a16:creationId xmlns:a16="http://schemas.microsoft.com/office/drawing/2014/main" id="{2594C521-607E-6A78-93E8-35497C91F51B}"/>
              </a:ext>
            </a:extLst>
          </p:cNvPr>
          <p:cNvSpPr>
            <a:spLocks noGrp="1"/>
          </p:cNvSpPr>
          <p:nvPr>
            <p:ph type="dt" sz="half" idx="10"/>
          </p:nvPr>
        </p:nvSpPr>
        <p:spPr/>
        <p:txBody>
          <a:bodyPr/>
          <a:lstStyle/>
          <a:p>
            <a:fld id="{2E6D81DE-9CF3-984D-ACD0-A1DECD1D1E9C}" type="datetimeFigureOut">
              <a:rPr lang="en-EG" smtClean="0"/>
              <a:t>20/08/2022</a:t>
            </a:fld>
            <a:endParaRPr lang="en-EG"/>
          </a:p>
        </p:txBody>
      </p:sp>
      <p:sp>
        <p:nvSpPr>
          <p:cNvPr id="6" name="Footer Placeholder 5">
            <a:extLst>
              <a:ext uri="{FF2B5EF4-FFF2-40B4-BE49-F238E27FC236}">
                <a16:creationId xmlns:a16="http://schemas.microsoft.com/office/drawing/2014/main" id="{BDD41D8C-1A31-04E2-4BC2-F70718D0D984}"/>
              </a:ext>
            </a:extLst>
          </p:cNvPr>
          <p:cNvSpPr>
            <a:spLocks noGrp="1"/>
          </p:cNvSpPr>
          <p:nvPr>
            <p:ph type="ftr" sz="quarter" idx="11"/>
          </p:nvPr>
        </p:nvSpPr>
        <p:spPr/>
        <p:txBody>
          <a:bodyPr/>
          <a:lstStyle/>
          <a:p>
            <a:endParaRPr lang="en-EG"/>
          </a:p>
        </p:txBody>
      </p:sp>
      <p:sp>
        <p:nvSpPr>
          <p:cNvPr id="7" name="Slide Number Placeholder 6">
            <a:extLst>
              <a:ext uri="{FF2B5EF4-FFF2-40B4-BE49-F238E27FC236}">
                <a16:creationId xmlns:a16="http://schemas.microsoft.com/office/drawing/2014/main" id="{AA7D7A5F-2A40-5EE5-015E-F72336954E39}"/>
              </a:ext>
            </a:extLst>
          </p:cNvPr>
          <p:cNvSpPr>
            <a:spLocks noGrp="1"/>
          </p:cNvSpPr>
          <p:nvPr>
            <p:ph type="sldNum" sz="quarter" idx="12"/>
          </p:nvPr>
        </p:nvSpPr>
        <p:spPr/>
        <p:txBody>
          <a:bodyPr/>
          <a:lstStyle/>
          <a:p>
            <a:fld id="{65C9997B-F20C-5340-A209-B43B9D812B18}" type="slidenum">
              <a:rPr lang="en-EG" smtClean="0"/>
              <a:t>‹#›</a:t>
            </a:fld>
            <a:endParaRPr lang="en-EG"/>
          </a:p>
        </p:txBody>
      </p:sp>
    </p:spTree>
    <p:extLst>
      <p:ext uri="{BB962C8B-B14F-4D97-AF65-F5344CB8AC3E}">
        <p14:creationId xmlns:p14="http://schemas.microsoft.com/office/powerpoint/2010/main" val="3993924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6F9CE-4097-31E5-EEDF-AC8B17E166FA}"/>
              </a:ext>
            </a:extLst>
          </p:cNvPr>
          <p:cNvSpPr>
            <a:spLocks noGrp="1"/>
          </p:cNvSpPr>
          <p:nvPr>
            <p:ph type="title"/>
          </p:nvPr>
        </p:nvSpPr>
        <p:spPr>
          <a:xfrm>
            <a:off x="839788" y="365125"/>
            <a:ext cx="10515600" cy="1325563"/>
          </a:xfrm>
        </p:spPr>
        <p:txBody>
          <a:bodyPr/>
          <a:lstStyle/>
          <a:p>
            <a:r>
              <a:rPr lang="en-US"/>
              <a:t>Click to edit Master title style</a:t>
            </a:r>
            <a:endParaRPr lang="en-EG"/>
          </a:p>
        </p:txBody>
      </p:sp>
      <p:sp>
        <p:nvSpPr>
          <p:cNvPr id="3" name="Text Placeholder 2">
            <a:extLst>
              <a:ext uri="{FF2B5EF4-FFF2-40B4-BE49-F238E27FC236}">
                <a16:creationId xmlns:a16="http://schemas.microsoft.com/office/drawing/2014/main" id="{7DB3320D-0960-BDD6-8E54-6AADD8DF734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CCAE830-A171-69EA-56ED-F7E2049AFBE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EG"/>
          </a:p>
        </p:txBody>
      </p:sp>
      <p:sp>
        <p:nvSpPr>
          <p:cNvPr id="5" name="Text Placeholder 4">
            <a:extLst>
              <a:ext uri="{FF2B5EF4-FFF2-40B4-BE49-F238E27FC236}">
                <a16:creationId xmlns:a16="http://schemas.microsoft.com/office/drawing/2014/main" id="{3B0BEBEB-770A-C6B6-7725-1855B52E815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43CD2DC-A204-3C93-1CB4-D2E5EFB1F49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EG"/>
          </a:p>
        </p:txBody>
      </p:sp>
      <p:sp>
        <p:nvSpPr>
          <p:cNvPr id="7" name="Date Placeholder 6">
            <a:extLst>
              <a:ext uri="{FF2B5EF4-FFF2-40B4-BE49-F238E27FC236}">
                <a16:creationId xmlns:a16="http://schemas.microsoft.com/office/drawing/2014/main" id="{2FF7814B-10D3-9A0E-9170-F6E78E6817A8}"/>
              </a:ext>
            </a:extLst>
          </p:cNvPr>
          <p:cNvSpPr>
            <a:spLocks noGrp="1"/>
          </p:cNvSpPr>
          <p:nvPr>
            <p:ph type="dt" sz="half" idx="10"/>
          </p:nvPr>
        </p:nvSpPr>
        <p:spPr/>
        <p:txBody>
          <a:bodyPr/>
          <a:lstStyle/>
          <a:p>
            <a:fld id="{2E6D81DE-9CF3-984D-ACD0-A1DECD1D1E9C}" type="datetimeFigureOut">
              <a:rPr lang="en-EG" smtClean="0"/>
              <a:t>20/08/2022</a:t>
            </a:fld>
            <a:endParaRPr lang="en-EG"/>
          </a:p>
        </p:txBody>
      </p:sp>
      <p:sp>
        <p:nvSpPr>
          <p:cNvPr id="8" name="Footer Placeholder 7">
            <a:extLst>
              <a:ext uri="{FF2B5EF4-FFF2-40B4-BE49-F238E27FC236}">
                <a16:creationId xmlns:a16="http://schemas.microsoft.com/office/drawing/2014/main" id="{37770D45-BA5C-D2F0-6788-44DA816DD0C8}"/>
              </a:ext>
            </a:extLst>
          </p:cNvPr>
          <p:cNvSpPr>
            <a:spLocks noGrp="1"/>
          </p:cNvSpPr>
          <p:nvPr>
            <p:ph type="ftr" sz="quarter" idx="11"/>
          </p:nvPr>
        </p:nvSpPr>
        <p:spPr/>
        <p:txBody>
          <a:bodyPr/>
          <a:lstStyle/>
          <a:p>
            <a:endParaRPr lang="en-EG"/>
          </a:p>
        </p:txBody>
      </p:sp>
      <p:sp>
        <p:nvSpPr>
          <p:cNvPr id="9" name="Slide Number Placeholder 8">
            <a:extLst>
              <a:ext uri="{FF2B5EF4-FFF2-40B4-BE49-F238E27FC236}">
                <a16:creationId xmlns:a16="http://schemas.microsoft.com/office/drawing/2014/main" id="{CE2D81DA-2A39-1355-2175-619BAF7C6A88}"/>
              </a:ext>
            </a:extLst>
          </p:cNvPr>
          <p:cNvSpPr>
            <a:spLocks noGrp="1"/>
          </p:cNvSpPr>
          <p:nvPr>
            <p:ph type="sldNum" sz="quarter" idx="12"/>
          </p:nvPr>
        </p:nvSpPr>
        <p:spPr/>
        <p:txBody>
          <a:bodyPr/>
          <a:lstStyle/>
          <a:p>
            <a:fld id="{65C9997B-F20C-5340-A209-B43B9D812B18}" type="slidenum">
              <a:rPr lang="en-EG" smtClean="0"/>
              <a:t>‹#›</a:t>
            </a:fld>
            <a:endParaRPr lang="en-EG"/>
          </a:p>
        </p:txBody>
      </p:sp>
    </p:spTree>
    <p:extLst>
      <p:ext uri="{BB962C8B-B14F-4D97-AF65-F5344CB8AC3E}">
        <p14:creationId xmlns:p14="http://schemas.microsoft.com/office/powerpoint/2010/main" val="3095402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ECF7D4-4E8A-AD1F-6A15-A4FD2C12B945}"/>
              </a:ext>
            </a:extLst>
          </p:cNvPr>
          <p:cNvSpPr>
            <a:spLocks noGrp="1"/>
          </p:cNvSpPr>
          <p:nvPr>
            <p:ph type="title"/>
          </p:nvPr>
        </p:nvSpPr>
        <p:spPr/>
        <p:txBody>
          <a:bodyPr/>
          <a:lstStyle/>
          <a:p>
            <a:r>
              <a:rPr lang="en-US"/>
              <a:t>Click to edit Master title style</a:t>
            </a:r>
            <a:endParaRPr lang="en-EG"/>
          </a:p>
        </p:txBody>
      </p:sp>
      <p:sp>
        <p:nvSpPr>
          <p:cNvPr id="3" name="Date Placeholder 2">
            <a:extLst>
              <a:ext uri="{FF2B5EF4-FFF2-40B4-BE49-F238E27FC236}">
                <a16:creationId xmlns:a16="http://schemas.microsoft.com/office/drawing/2014/main" id="{88D6D448-DAAF-406D-9633-9C1903E901B3}"/>
              </a:ext>
            </a:extLst>
          </p:cNvPr>
          <p:cNvSpPr>
            <a:spLocks noGrp="1"/>
          </p:cNvSpPr>
          <p:nvPr>
            <p:ph type="dt" sz="half" idx="10"/>
          </p:nvPr>
        </p:nvSpPr>
        <p:spPr/>
        <p:txBody>
          <a:bodyPr/>
          <a:lstStyle/>
          <a:p>
            <a:fld id="{2E6D81DE-9CF3-984D-ACD0-A1DECD1D1E9C}" type="datetimeFigureOut">
              <a:rPr lang="en-EG" smtClean="0"/>
              <a:t>20/08/2022</a:t>
            </a:fld>
            <a:endParaRPr lang="en-EG"/>
          </a:p>
        </p:txBody>
      </p:sp>
      <p:sp>
        <p:nvSpPr>
          <p:cNvPr id="4" name="Footer Placeholder 3">
            <a:extLst>
              <a:ext uri="{FF2B5EF4-FFF2-40B4-BE49-F238E27FC236}">
                <a16:creationId xmlns:a16="http://schemas.microsoft.com/office/drawing/2014/main" id="{2D6B7448-E84B-0E2A-1782-668D92349BFA}"/>
              </a:ext>
            </a:extLst>
          </p:cNvPr>
          <p:cNvSpPr>
            <a:spLocks noGrp="1"/>
          </p:cNvSpPr>
          <p:nvPr>
            <p:ph type="ftr" sz="quarter" idx="11"/>
          </p:nvPr>
        </p:nvSpPr>
        <p:spPr/>
        <p:txBody>
          <a:bodyPr/>
          <a:lstStyle/>
          <a:p>
            <a:endParaRPr lang="en-EG"/>
          </a:p>
        </p:txBody>
      </p:sp>
      <p:sp>
        <p:nvSpPr>
          <p:cNvPr id="5" name="Slide Number Placeholder 4">
            <a:extLst>
              <a:ext uri="{FF2B5EF4-FFF2-40B4-BE49-F238E27FC236}">
                <a16:creationId xmlns:a16="http://schemas.microsoft.com/office/drawing/2014/main" id="{EDF47750-E624-05AA-3CF2-CDDD32415DA0}"/>
              </a:ext>
            </a:extLst>
          </p:cNvPr>
          <p:cNvSpPr>
            <a:spLocks noGrp="1"/>
          </p:cNvSpPr>
          <p:nvPr>
            <p:ph type="sldNum" sz="quarter" idx="12"/>
          </p:nvPr>
        </p:nvSpPr>
        <p:spPr/>
        <p:txBody>
          <a:bodyPr/>
          <a:lstStyle/>
          <a:p>
            <a:fld id="{65C9997B-F20C-5340-A209-B43B9D812B18}" type="slidenum">
              <a:rPr lang="en-EG" smtClean="0"/>
              <a:t>‹#›</a:t>
            </a:fld>
            <a:endParaRPr lang="en-EG"/>
          </a:p>
        </p:txBody>
      </p:sp>
    </p:spTree>
    <p:extLst>
      <p:ext uri="{BB962C8B-B14F-4D97-AF65-F5344CB8AC3E}">
        <p14:creationId xmlns:p14="http://schemas.microsoft.com/office/powerpoint/2010/main" val="4136955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A0C4588-0E77-C3BA-E60A-3C25B1B9B418}"/>
              </a:ext>
            </a:extLst>
          </p:cNvPr>
          <p:cNvSpPr>
            <a:spLocks noGrp="1"/>
          </p:cNvSpPr>
          <p:nvPr>
            <p:ph type="dt" sz="half" idx="10"/>
          </p:nvPr>
        </p:nvSpPr>
        <p:spPr/>
        <p:txBody>
          <a:bodyPr/>
          <a:lstStyle/>
          <a:p>
            <a:fld id="{2E6D81DE-9CF3-984D-ACD0-A1DECD1D1E9C}" type="datetimeFigureOut">
              <a:rPr lang="en-EG" smtClean="0"/>
              <a:t>20/08/2022</a:t>
            </a:fld>
            <a:endParaRPr lang="en-EG"/>
          </a:p>
        </p:txBody>
      </p:sp>
      <p:sp>
        <p:nvSpPr>
          <p:cNvPr id="3" name="Footer Placeholder 2">
            <a:extLst>
              <a:ext uri="{FF2B5EF4-FFF2-40B4-BE49-F238E27FC236}">
                <a16:creationId xmlns:a16="http://schemas.microsoft.com/office/drawing/2014/main" id="{8163E549-6F94-C531-189A-D9DE5DB8DA90}"/>
              </a:ext>
            </a:extLst>
          </p:cNvPr>
          <p:cNvSpPr>
            <a:spLocks noGrp="1"/>
          </p:cNvSpPr>
          <p:nvPr>
            <p:ph type="ftr" sz="quarter" idx="11"/>
          </p:nvPr>
        </p:nvSpPr>
        <p:spPr/>
        <p:txBody>
          <a:bodyPr/>
          <a:lstStyle/>
          <a:p>
            <a:endParaRPr lang="en-EG"/>
          </a:p>
        </p:txBody>
      </p:sp>
      <p:sp>
        <p:nvSpPr>
          <p:cNvPr id="4" name="Slide Number Placeholder 3">
            <a:extLst>
              <a:ext uri="{FF2B5EF4-FFF2-40B4-BE49-F238E27FC236}">
                <a16:creationId xmlns:a16="http://schemas.microsoft.com/office/drawing/2014/main" id="{061B611D-0495-C384-9CBB-2E3AA8E7979E}"/>
              </a:ext>
            </a:extLst>
          </p:cNvPr>
          <p:cNvSpPr>
            <a:spLocks noGrp="1"/>
          </p:cNvSpPr>
          <p:nvPr>
            <p:ph type="sldNum" sz="quarter" idx="12"/>
          </p:nvPr>
        </p:nvSpPr>
        <p:spPr/>
        <p:txBody>
          <a:bodyPr/>
          <a:lstStyle/>
          <a:p>
            <a:fld id="{65C9997B-F20C-5340-A209-B43B9D812B18}" type="slidenum">
              <a:rPr lang="en-EG" smtClean="0"/>
              <a:t>‹#›</a:t>
            </a:fld>
            <a:endParaRPr lang="en-EG"/>
          </a:p>
        </p:txBody>
      </p:sp>
    </p:spTree>
    <p:extLst>
      <p:ext uri="{BB962C8B-B14F-4D97-AF65-F5344CB8AC3E}">
        <p14:creationId xmlns:p14="http://schemas.microsoft.com/office/powerpoint/2010/main" val="1061434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6D6B66-B24F-75C6-D7DA-D126B8D112C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EG"/>
          </a:p>
        </p:txBody>
      </p:sp>
      <p:sp>
        <p:nvSpPr>
          <p:cNvPr id="3" name="Content Placeholder 2">
            <a:extLst>
              <a:ext uri="{FF2B5EF4-FFF2-40B4-BE49-F238E27FC236}">
                <a16:creationId xmlns:a16="http://schemas.microsoft.com/office/drawing/2014/main" id="{5BDB6B56-22AB-E31C-0A02-C4899446797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EG"/>
          </a:p>
        </p:txBody>
      </p:sp>
      <p:sp>
        <p:nvSpPr>
          <p:cNvPr id="4" name="Text Placeholder 3">
            <a:extLst>
              <a:ext uri="{FF2B5EF4-FFF2-40B4-BE49-F238E27FC236}">
                <a16:creationId xmlns:a16="http://schemas.microsoft.com/office/drawing/2014/main" id="{A9A7ECC7-89F1-2E46-2364-BB1A2F9239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427883-C7ED-B3F3-7E77-6801041A9A1B}"/>
              </a:ext>
            </a:extLst>
          </p:cNvPr>
          <p:cNvSpPr>
            <a:spLocks noGrp="1"/>
          </p:cNvSpPr>
          <p:nvPr>
            <p:ph type="dt" sz="half" idx="10"/>
          </p:nvPr>
        </p:nvSpPr>
        <p:spPr/>
        <p:txBody>
          <a:bodyPr/>
          <a:lstStyle/>
          <a:p>
            <a:fld id="{2E6D81DE-9CF3-984D-ACD0-A1DECD1D1E9C}" type="datetimeFigureOut">
              <a:rPr lang="en-EG" smtClean="0"/>
              <a:t>20/08/2022</a:t>
            </a:fld>
            <a:endParaRPr lang="en-EG"/>
          </a:p>
        </p:txBody>
      </p:sp>
      <p:sp>
        <p:nvSpPr>
          <p:cNvPr id="6" name="Footer Placeholder 5">
            <a:extLst>
              <a:ext uri="{FF2B5EF4-FFF2-40B4-BE49-F238E27FC236}">
                <a16:creationId xmlns:a16="http://schemas.microsoft.com/office/drawing/2014/main" id="{AFF5F0F4-9F57-F6A6-97E7-5F8B1616040A}"/>
              </a:ext>
            </a:extLst>
          </p:cNvPr>
          <p:cNvSpPr>
            <a:spLocks noGrp="1"/>
          </p:cNvSpPr>
          <p:nvPr>
            <p:ph type="ftr" sz="quarter" idx="11"/>
          </p:nvPr>
        </p:nvSpPr>
        <p:spPr/>
        <p:txBody>
          <a:bodyPr/>
          <a:lstStyle/>
          <a:p>
            <a:endParaRPr lang="en-EG"/>
          </a:p>
        </p:txBody>
      </p:sp>
      <p:sp>
        <p:nvSpPr>
          <p:cNvPr id="7" name="Slide Number Placeholder 6">
            <a:extLst>
              <a:ext uri="{FF2B5EF4-FFF2-40B4-BE49-F238E27FC236}">
                <a16:creationId xmlns:a16="http://schemas.microsoft.com/office/drawing/2014/main" id="{FA22FA81-D356-DF9C-C2F9-2BE96E4E960B}"/>
              </a:ext>
            </a:extLst>
          </p:cNvPr>
          <p:cNvSpPr>
            <a:spLocks noGrp="1"/>
          </p:cNvSpPr>
          <p:nvPr>
            <p:ph type="sldNum" sz="quarter" idx="12"/>
          </p:nvPr>
        </p:nvSpPr>
        <p:spPr/>
        <p:txBody>
          <a:bodyPr/>
          <a:lstStyle/>
          <a:p>
            <a:fld id="{65C9997B-F20C-5340-A209-B43B9D812B18}" type="slidenum">
              <a:rPr lang="en-EG" smtClean="0"/>
              <a:t>‹#›</a:t>
            </a:fld>
            <a:endParaRPr lang="en-EG"/>
          </a:p>
        </p:txBody>
      </p:sp>
    </p:spTree>
    <p:extLst>
      <p:ext uri="{BB962C8B-B14F-4D97-AF65-F5344CB8AC3E}">
        <p14:creationId xmlns:p14="http://schemas.microsoft.com/office/powerpoint/2010/main" val="1925923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63158-E4F1-0764-E36C-964EF5665F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EG"/>
          </a:p>
        </p:txBody>
      </p:sp>
      <p:sp>
        <p:nvSpPr>
          <p:cNvPr id="3" name="Picture Placeholder 2">
            <a:extLst>
              <a:ext uri="{FF2B5EF4-FFF2-40B4-BE49-F238E27FC236}">
                <a16:creationId xmlns:a16="http://schemas.microsoft.com/office/drawing/2014/main" id="{92415AE5-66FF-2572-9B0A-2D3A30A1D70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EG"/>
          </a:p>
        </p:txBody>
      </p:sp>
      <p:sp>
        <p:nvSpPr>
          <p:cNvPr id="4" name="Text Placeholder 3">
            <a:extLst>
              <a:ext uri="{FF2B5EF4-FFF2-40B4-BE49-F238E27FC236}">
                <a16:creationId xmlns:a16="http://schemas.microsoft.com/office/drawing/2014/main" id="{D6D8BCFC-A6A6-2C62-BFC3-6AB3BD077C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D61CA6-A776-2225-CC42-0096AE394701}"/>
              </a:ext>
            </a:extLst>
          </p:cNvPr>
          <p:cNvSpPr>
            <a:spLocks noGrp="1"/>
          </p:cNvSpPr>
          <p:nvPr>
            <p:ph type="dt" sz="half" idx="10"/>
          </p:nvPr>
        </p:nvSpPr>
        <p:spPr/>
        <p:txBody>
          <a:bodyPr/>
          <a:lstStyle/>
          <a:p>
            <a:fld id="{2E6D81DE-9CF3-984D-ACD0-A1DECD1D1E9C}" type="datetimeFigureOut">
              <a:rPr lang="en-EG" smtClean="0"/>
              <a:t>20/08/2022</a:t>
            </a:fld>
            <a:endParaRPr lang="en-EG"/>
          </a:p>
        </p:txBody>
      </p:sp>
      <p:sp>
        <p:nvSpPr>
          <p:cNvPr id="6" name="Footer Placeholder 5">
            <a:extLst>
              <a:ext uri="{FF2B5EF4-FFF2-40B4-BE49-F238E27FC236}">
                <a16:creationId xmlns:a16="http://schemas.microsoft.com/office/drawing/2014/main" id="{1A7A1F35-FA55-163D-7EF0-EBC35D87B44D}"/>
              </a:ext>
            </a:extLst>
          </p:cNvPr>
          <p:cNvSpPr>
            <a:spLocks noGrp="1"/>
          </p:cNvSpPr>
          <p:nvPr>
            <p:ph type="ftr" sz="quarter" idx="11"/>
          </p:nvPr>
        </p:nvSpPr>
        <p:spPr/>
        <p:txBody>
          <a:bodyPr/>
          <a:lstStyle/>
          <a:p>
            <a:endParaRPr lang="en-EG"/>
          </a:p>
        </p:txBody>
      </p:sp>
      <p:sp>
        <p:nvSpPr>
          <p:cNvPr id="7" name="Slide Number Placeholder 6">
            <a:extLst>
              <a:ext uri="{FF2B5EF4-FFF2-40B4-BE49-F238E27FC236}">
                <a16:creationId xmlns:a16="http://schemas.microsoft.com/office/drawing/2014/main" id="{19557D85-9363-EEF4-7733-2C59999CE724}"/>
              </a:ext>
            </a:extLst>
          </p:cNvPr>
          <p:cNvSpPr>
            <a:spLocks noGrp="1"/>
          </p:cNvSpPr>
          <p:nvPr>
            <p:ph type="sldNum" sz="quarter" idx="12"/>
          </p:nvPr>
        </p:nvSpPr>
        <p:spPr/>
        <p:txBody>
          <a:bodyPr/>
          <a:lstStyle/>
          <a:p>
            <a:fld id="{65C9997B-F20C-5340-A209-B43B9D812B18}" type="slidenum">
              <a:rPr lang="en-EG" smtClean="0"/>
              <a:t>‹#›</a:t>
            </a:fld>
            <a:endParaRPr lang="en-EG"/>
          </a:p>
        </p:txBody>
      </p:sp>
    </p:spTree>
    <p:extLst>
      <p:ext uri="{BB962C8B-B14F-4D97-AF65-F5344CB8AC3E}">
        <p14:creationId xmlns:p14="http://schemas.microsoft.com/office/powerpoint/2010/main" val="1204163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8AE7E2E-BE1B-0654-0C1E-B3878AA2BF2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EG"/>
          </a:p>
        </p:txBody>
      </p:sp>
      <p:sp>
        <p:nvSpPr>
          <p:cNvPr id="3" name="Text Placeholder 2">
            <a:extLst>
              <a:ext uri="{FF2B5EF4-FFF2-40B4-BE49-F238E27FC236}">
                <a16:creationId xmlns:a16="http://schemas.microsoft.com/office/drawing/2014/main" id="{49217F9F-E7E4-FA31-CD06-61ACB93CD5A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EG"/>
          </a:p>
        </p:txBody>
      </p:sp>
      <p:sp>
        <p:nvSpPr>
          <p:cNvPr id="4" name="Date Placeholder 3">
            <a:extLst>
              <a:ext uri="{FF2B5EF4-FFF2-40B4-BE49-F238E27FC236}">
                <a16:creationId xmlns:a16="http://schemas.microsoft.com/office/drawing/2014/main" id="{8AC8765E-0513-78FF-7EA1-66F51961F6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6D81DE-9CF3-984D-ACD0-A1DECD1D1E9C}" type="datetimeFigureOut">
              <a:rPr lang="en-EG" smtClean="0"/>
              <a:t>20/08/2022</a:t>
            </a:fld>
            <a:endParaRPr lang="en-EG"/>
          </a:p>
        </p:txBody>
      </p:sp>
      <p:sp>
        <p:nvSpPr>
          <p:cNvPr id="5" name="Footer Placeholder 4">
            <a:extLst>
              <a:ext uri="{FF2B5EF4-FFF2-40B4-BE49-F238E27FC236}">
                <a16:creationId xmlns:a16="http://schemas.microsoft.com/office/drawing/2014/main" id="{6A491E54-2B20-99F7-ECFF-F9BBB94ACE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EG"/>
          </a:p>
        </p:txBody>
      </p:sp>
      <p:sp>
        <p:nvSpPr>
          <p:cNvPr id="6" name="Slide Number Placeholder 5">
            <a:extLst>
              <a:ext uri="{FF2B5EF4-FFF2-40B4-BE49-F238E27FC236}">
                <a16:creationId xmlns:a16="http://schemas.microsoft.com/office/drawing/2014/main" id="{774E460A-1372-AE49-2F04-7891EAC9AEB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C9997B-F20C-5340-A209-B43B9D812B18}" type="slidenum">
              <a:rPr lang="en-EG" smtClean="0"/>
              <a:t>‹#›</a:t>
            </a:fld>
            <a:endParaRPr lang="en-EG"/>
          </a:p>
        </p:txBody>
      </p:sp>
    </p:spTree>
    <p:extLst>
      <p:ext uri="{BB962C8B-B14F-4D97-AF65-F5344CB8AC3E}">
        <p14:creationId xmlns:p14="http://schemas.microsoft.com/office/powerpoint/2010/main" val="41135781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E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47C92007-9CE3-8E85-5FF6-A1154D46C40A}"/>
              </a:ext>
            </a:extLst>
          </p:cNvPr>
          <p:cNvPicPr>
            <a:picLocks noChangeAspect="1"/>
          </p:cNvPicPr>
          <p:nvPr/>
        </p:nvPicPr>
        <p:blipFill rotWithShape="1">
          <a:blip r:embed="rId2">
            <a:extLst>
              <a:ext uri="{28A0092B-C50C-407E-A947-70E740481C1C}">
                <a14:useLocalDpi xmlns:a14="http://schemas.microsoft.com/office/drawing/2010/main" val="0"/>
              </a:ext>
            </a:extLst>
          </a:blip>
          <a:srcRect l="17165" t="880" r="5047" b="4664"/>
          <a:stretch/>
        </p:blipFill>
        <p:spPr>
          <a:xfrm rot="16200000">
            <a:off x="2493790" y="-2840212"/>
            <a:ext cx="7204422" cy="12192002"/>
          </a:xfrm>
          <a:prstGeom prst="rect">
            <a:avLst/>
          </a:prstGeom>
        </p:spPr>
      </p:pic>
      <p:pic>
        <p:nvPicPr>
          <p:cNvPr id="3" name="Picture 2">
            <a:extLst>
              <a:ext uri="{FF2B5EF4-FFF2-40B4-BE49-F238E27FC236}">
                <a16:creationId xmlns:a16="http://schemas.microsoft.com/office/drawing/2014/main" id="{234A1CD0-623E-0160-C558-9DC7B76B96F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00139" y="5257800"/>
            <a:ext cx="1234929" cy="1307909"/>
          </a:xfrm>
          <a:prstGeom prst="rect">
            <a:avLst/>
          </a:prstGeom>
        </p:spPr>
      </p:pic>
      <p:pic>
        <p:nvPicPr>
          <p:cNvPr id="7" name="Picture 6" descr="Diagram&#10;&#10;Description automatically generated">
            <a:extLst>
              <a:ext uri="{FF2B5EF4-FFF2-40B4-BE49-F238E27FC236}">
                <a16:creationId xmlns:a16="http://schemas.microsoft.com/office/drawing/2014/main" id="{F5226120-D7B4-E595-8288-734CF40CAFF7}"/>
              </a:ext>
            </a:extLst>
          </p:cNvPr>
          <p:cNvPicPr>
            <a:picLocks noChangeAspect="1"/>
          </p:cNvPicPr>
          <p:nvPr/>
        </p:nvPicPr>
        <p:blipFill rotWithShape="1">
          <a:blip r:embed="rId4"/>
          <a:srcRect t="8959" r="24" b="53530"/>
          <a:stretch/>
        </p:blipFill>
        <p:spPr>
          <a:xfrm>
            <a:off x="0" y="1872364"/>
            <a:ext cx="12188951" cy="2766848"/>
          </a:xfrm>
          <a:prstGeom prst="rect">
            <a:avLst/>
          </a:prstGeom>
        </p:spPr>
      </p:pic>
    </p:spTree>
    <p:extLst>
      <p:ext uri="{BB962C8B-B14F-4D97-AF65-F5344CB8AC3E}">
        <p14:creationId xmlns:p14="http://schemas.microsoft.com/office/powerpoint/2010/main" val="3879420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47C92007-9CE3-8E85-5FF6-A1154D46C40A}"/>
              </a:ext>
            </a:extLst>
          </p:cNvPr>
          <p:cNvPicPr>
            <a:picLocks noChangeAspect="1"/>
          </p:cNvPicPr>
          <p:nvPr/>
        </p:nvPicPr>
        <p:blipFill rotWithShape="1">
          <a:blip r:embed="rId2">
            <a:extLst>
              <a:ext uri="{28A0092B-C50C-407E-A947-70E740481C1C}">
                <a14:useLocalDpi xmlns:a14="http://schemas.microsoft.com/office/drawing/2010/main" val="0"/>
              </a:ext>
            </a:extLst>
          </a:blip>
          <a:srcRect l="17165" t="880" r="5047" b="4664"/>
          <a:stretch/>
        </p:blipFill>
        <p:spPr>
          <a:xfrm rot="16200000">
            <a:off x="2493790" y="-2840212"/>
            <a:ext cx="7204422" cy="12192002"/>
          </a:xfrm>
          <a:prstGeom prst="rect">
            <a:avLst/>
          </a:prstGeom>
        </p:spPr>
      </p:pic>
      <p:pic>
        <p:nvPicPr>
          <p:cNvPr id="3" name="Picture 2">
            <a:extLst>
              <a:ext uri="{FF2B5EF4-FFF2-40B4-BE49-F238E27FC236}">
                <a16:creationId xmlns:a16="http://schemas.microsoft.com/office/drawing/2014/main" id="{234A1CD0-623E-0160-C558-9DC7B76B96F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00139" y="5257800"/>
            <a:ext cx="1234929" cy="1307909"/>
          </a:xfrm>
          <a:prstGeom prst="rect">
            <a:avLst/>
          </a:prstGeom>
        </p:spPr>
      </p:pic>
      <p:sp>
        <p:nvSpPr>
          <p:cNvPr id="4" name="TextBox 3">
            <a:extLst>
              <a:ext uri="{FF2B5EF4-FFF2-40B4-BE49-F238E27FC236}">
                <a16:creationId xmlns:a16="http://schemas.microsoft.com/office/drawing/2014/main" id="{B9D35507-C484-E196-ED20-A80AB7933FAD}"/>
              </a:ext>
            </a:extLst>
          </p:cNvPr>
          <p:cNvSpPr txBox="1"/>
          <p:nvPr/>
        </p:nvSpPr>
        <p:spPr>
          <a:xfrm>
            <a:off x="851338" y="5406211"/>
            <a:ext cx="8655269" cy="923330"/>
          </a:xfrm>
          <a:prstGeom prst="rect">
            <a:avLst/>
          </a:prstGeom>
          <a:noFill/>
        </p:spPr>
        <p:txBody>
          <a:bodyPr wrap="square" rtlCol="0">
            <a:spAutoFit/>
          </a:bodyPr>
          <a:lstStyle/>
          <a:p>
            <a:pPr algn="ctr"/>
            <a:r>
              <a:rPr lang="en-US" sz="5400" b="1" dirty="0">
                <a:latin typeface="Montserrat" charset="0"/>
                <a:ea typeface="Montserrat" charset="0"/>
                <a:cs typeface="Montserrat" charset="0"/>
              </a:rPr>
              <a:t>MATTHEW 10 v 16</a:t>
            </a:r>
          </a:p>
        </p:txBody>
      </p:sp>
      <p:sp>
        <p:nvSpPr>
          <p:cNvPr id="5" name="Half Frame 4">
            <a:extLst>
              <a:ext uri="{FF2B5EF4-FFF2-40B4-BE49-F238E27FC236}">
                <a16:creationId xmlns:a16="http://schemas.microsoft.com/office/drawing/2014/main" id="{11509962-F046-2CDF-4F16-522778721507}"/>
              </a:ext>
            </a:extLst>
          </p:cNvPr>
          <p:cNvSpPr/>
          <p:nvPr/>
        </p:nvSpPr>
        <p:spPr>
          <a:xfrm>
            <a:off x="496948" y="5218014"/>
            <a:ext cx="1470211" cy="1237655"/>
          </a:xfrm>
          <a:prstGeom prst="halfFrame">
            <a:avLst>
              <a:gd name="adj1" fmla="val 7743"/>
              <a:gd name="adj2" fmla="val 7875"/>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Half Frame 5">
            <a:extLst>
              <a:ext uri="{FF2B5EF4-FFF2-40B4-BE49-F238E27FC236}">
                <a16:creationId xmlns:a16="http://schemas.microsoft.com/office/drawing/2014/main" id="{D898B52C-2F59-7E2A-0359-0C919FA7764D}"/>
              </a:ext>
            </a:extLst>
          </p:cNvPr>
          <p:cNvSpPr/>
          <p:nvPr/>
        </p:nvSpPr>
        <p:spPr>
          <a:xfrm rot="10800000">
            <a:off x="8324409" y="5189820"/>
            <a:ext cx="1470210" cy="1265849"/>
          </a:xfrm>
          <a:prstGeom prst="halfFrame">
            <a:avLst>
              <a:gd name="adj1" fmla="val 7743"/>
              <a:gd name="adj2" fmla="val 7875"/>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TextBox 7">
            <a:extLst>
              <a:ext uri="{FF2B5EF4-FFF2-40B4-BE49-F238E27FC236}">
                <a16:creationId xmlns:a16="http://schemas.microsoft.com/office/drawing/2014/main" id="{47C058BB-5E43-0EAC-A817-865100143FEA}"/>
              </a:ext>
            </a:extLst>
          </p:cNvPr>
          <p:cNvSpPr txBox="1"/>
          <p:nvPr/>
        </p:nvSpPr>
        <p:spPr>
          <a:xfrm>
            <a:off x="733096" y="157670"/>
            <a:ext cx="10365827" cy="4524315"/>
          </a:xfrm>
          <a:prstGeom prst="rect">
            <a:avLst/>
          </a:prstGeom>
          <a:noFill/>
        </p:spPr>
        <p:txBody>
          <a:bodyPr wrap="square">
            <a:spAutoFit/>
          </a:bodyPr>
          <a:lstStyle/>
          <a:p>
            <a:r>
              <a:rPr lang="en-US" sz="3600" dirty="0"/>
              <a:t>If anyone will not welcome you or listen to your words, leave that home or town and shake the dust off your feet. Truly I tell you, it will be more bearable for Sodom and Gomorrah on the day of judgment </a:t>
            </a:r>
            <a:r>
              <a:rPr lang="en-US" sz="3600" dirty="0" err="1"/>
              <a:t>jthan</a:t>
            </a:r>
            <a:r>
              <a:rPr lang="en-US" sz="3600" dirty="0"/>
              <a:t> for that town.</a:t>
            </a:r>
            <a:r>
              <a:rPr lang="en-US" sz="3600" baseline="30000" dirty="0"/>
              <a:t> </a:t>
            </a:r>
            <a:r>
              <a:rPr lang="en-US" sz="3600" dirty="0"/>
              <a:t>“I am sending you out like sheep among wolves. </a:t>
            </a:r>
          </a:p>
          <a:p>
            <a:r>
              <a:rPr lang="en-US" sz="3600" b="1" dirty="0"/>
              <a:t>Therefore, be as shrewd as snakes and as innocent as doves.</a:t>
            </a:r>
          </a:p>
        </p:txBody>
      </p:sp>
    </p:spTree>
    <p:extLst>
      <p:ext uri="{BB962C8B-B14F-4D97-AF65-F5344CB8AC3E}">
        <p14:creationId xmlns:p14="http://schemas.microsoft.com/office/powerpoint/2010/main" val="22147578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47C92007-9CE3-8E85-5FF6-A1154D46C40A}"/>
              </a:ext>
            </a:extLst>
          </p:cNvPr>
          <p:cNvPicPr>
            <a:picLocks noChangeAspect="1"/>
          </p:cNvPicPr>
          <p:nvPr/>
        </p:nvPicPr>
        <p:blipFill rotWithShape="1">
          <a:blip r:embed="rId2">
            <a:extLst>
              <a:ext uri="{28A0092B-C50C-407E-A947-70E740481C1C}">
                <a14:useLocalDpi xmlns:a14="http://schemas.microsoft.com/office/drawing/2010/main" val="0"/>
              </a:ext>
            </a:extLst>
          </a:blip>
          <a:srcRect l="17165" t="880" r="5047" b="4664"/>
          <a:stretch/>
        </p:blipFill>
        <p:spPr>
          <a:xfrm rot="16200000">
            <a:off x="2493790" y="-2840212"/>
            <a:ext cx="7204422" cy="12192002"/>
          </a:xfrm>
          <a:prstGeom prst="rect">
            <a:avLst/>
          </a:prstGeom>
        </p:spPr>
      </p:pic>
      <p:pic>
        <p:nvPicPr>
          <p:cNvPr id="3" name="Picture 2">
            <a:extLst>
              <a:ext uri="{FF2B5EF4-FFF2-40B4-BE49-F238E27FC236}">
                <a16:creationId xmlns:a16="http://schemas.microsoft.com/office/drawing/2014/main" id="{234A1CD0-623E-0160-C558-9DC7B76B96F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00139" y="5257800"/>
            <a:ext cx="1234929" cy="1307909"/>
          </a:xfrm>
          <a:prstGeom prst="rect">
            <a:avLst/>
          </a:prstGeom>
        </p:spPr>
      </p:pic>
      <p:sp>
        <p:nvSpPr>
          <p:cNvPr id="5" name="Half Frame 4">
            <a:extLst>
              <a:ext uri="{FF2B5EF4-FFF2-40B4-BE49-F238E27FC236}">
                <a16:creationId xmlns:a16="http://schemas.microsoft.com/office/drawing/2014/main" id="{11509962-F046-2CDF-4F16-522778721507}"/>
              </a:ext>
            </a:extLst>
          </p:cNvPr>
          <p:cNvSpPr/>
          <p:nvPr/>
        </p:nvSpPr>
        <p:spPr>
          <a:xfrm>
            <a:off x="496948" y="5218014"/>
            <a:ext cx="1470211" cy="1237655"/>
          </a:xfrm>
          <a:prstGeom prst="halfFrame">
            <a:avLst>
              <a:gd name="adj1" fmla="val 7743"/>
              <a:gd name="adj2" fmla="val 7875"/>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Half Frame 5">
            <a:extLst>
              <a:ext uri="{FF2B5EF4-FFF2-40B4-BE49-F238E27FC236}">
                <a16:creationId xmlns:a16="http://schemas.microsoft.com/office/drawing/2014/main" id="{D898B52C-2F59-7E2A-0359-0C919FA7764D}"/>
              </a:ext>
            </a:extLst>
          </p:cNvPr>
          <p:cNvSpPr/>
          <p:nvPr/>
        </p:nvSpPr>
        <p:spPr>
          <a:xfrm rot="10800000">
            <a:off x="8324409" y="5189820"/>
            <a:ext cx="1470210" cy="1265849"/>
          </a:xfrm>
          <a:prstGeom prst="halfFrame">
            <a:avLst>
              <a:gd name="adj1" fmla="val 7743"/>
              <a:gd name="adj2" fmla="val 7875"/>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TextBox 7">
            <a:extLst>
              <a:ext uri="{FF2B5EF4-FFF2-40B4-BE49-F238E27FC236}">
                <a16:creationId xmlns:a16="http://schemas.microsoft.com/office/drawing/2014/main" id="{06F07BF2-9A87-F48E-3A3A-812604564762}"/>
              </a:ext>
            </a:extLst>
          </p:cNvPr>
          <p:cNvSpPr txBox="1"/>
          <p:nvPr/>
        </p:nvSpPr>
        <p:spPr>
          <a:xfrm>
            <a:off x="456932" y="342864"/>
            <a:ext cx="11278136" cy="3970318"/>
          </a:xfrm>
          <a:prstGeom prst="rect">
            <a:avLst/>
          </a:prstGeom>
          <a:noFill/>
        </p:spPr>
        <p:txBody>
          <a:bodyPr wrap="square">
            <a:spAutoFit/>
          </a:bodyPr>
          <a:lstStyle/>
          <a:p>
            <a:pPr algn="l"/>
            <a:r>
              <a:rPr lang="en-US" sz="3600" b="0" i="0" u="none" strike="noStrike" dirty="0">
                <a:effectLst/>
              </a:rPr>
              <a:t>He also said to the disciples, “There was a rich man who had a manager, and charges were brought to him that this man was wasting his possessions. And he called him and said to him, ‘What is this that I hear about you? Turn in the account of your management, for you can no longer be manager.’ And the manager said to himself, ‘What shall I do, since my master is taking the management away from me? </a:t>
            </a:r>
          </a:p>
        </p:txBody>
      </p:sp>
      <p:sp>
        <p:nvSpPr>
          <p:cNvPr id="9" name="TextBox 8">
            <a:extLst>
              <a:ext uri="{FF2B5EF4-FFF2-40B4-BE49-F238E27FC236}">
                <a16:creationId xmlns:a16="http://schemas.microsoft.com/office/drawing/2014/main" id="{7EFAB8E3-0C02-65AB-6E60-D8E704C76225}"/>
              </a:ext>
            </a:extLst>
          </p:cNvPr>
          <p:cNvSpPr txBox="1"/>
          <p:nvPr/>
        </p:nvSpPr>
        <p:spPr>
          <a:xfrm>
            <a:off x="851338" y="5406211"/>
            <a:ext cx="8655269" cy="923330"/>
          </a:xfrm>
          <a:prstGeom prst="rect">
            <a:avLst/>
          </a:prstGeom>
          <a:noFill/>
        </p:spPr>
        <p:txBody>
          <a:bodyPr wrap="square" rtlCol="0">
            <a:spAutoFit/>
          </a:bodyPr>
          <a:lstStyle/>
          <a:p>
            <a:pPr algn="ctr"/>
            <a:r>
              <a:rPr lang="en-US" sz="5400" b="1" dirty="0">
                <a:latin typeface="Montserrat" charset="0"/>
                <a:ea typeface="Montserrat" charset="0"/>
                <a:cs typeface="Montserrat" charset="0"/>
              </a:rPr>
              <a:t>LUKE 16 v 1 – 9</a:t>
            </a:r>
          </a:p>
        </p:txBody>
      </p:sp>
    </p:spTree>
    <p:extLst>
      <p:ext uri="{BB962C8B-B14F-4D97-AF65-F5344CB8AC3E}">
        <p14:creationId xmlns:p14="http://schemas.microsoft.com/office/powerpoint/2010/main" val="2415330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47C92007-9CE3-8E85-5FF6-A1154D46C40A}"/>
              </a:ext>
            </a:extLst>
          </p:cNvPr>
          <p:cNvPicPr>
            <a:picLocks noChangeAspect="1"/>
          </p:cNvPicPr>
          <p:nvPr/>
        </p:nvPicPr>
        <p:blipFill rotWithShape="1">
          <a:blip r:embed="rId2">
            <a:extLst>
              <a:ext uri="{28A0092B-C50C-407E-A947-70E740481C1C}">
                <a14:useLocalDpi xmlns:a14="http://schemas.microsoft.com/office/drawing/2010/main" val="0"/>
              </a:ext>
            </a:extLst>
          </a:blip>
          <a:srcRect l="17165" t="880" r="5047" b="4664"/>
          <a:stretch/>
        </p:blipFill>
        <p:spPr>
          <a:xfrm rot="16200000">
            <a:off x="2493790" y="-2840212"/>
            <a:ext cx="7204422" cy="12192002"/>
          </a:xfrm>
          <a:prstGeom prst="rect">
            <a:avLst/>
          </a:prstGeom>
        </p:spPr>
      </p:pic>
      <p:pic>
        <p:nvPicPr>
          <p:cNvPr id="3" name="Picture 2">
            <a:extLst>
              <a:ext uri="{FF2B5EF4-FFF2-40B4-BE49-F238E27FC236}">
                <a16:creationId xmlns:a16="http://schemas.microsoft.com/office/drawing/2014/main" id="{234A1CD0-623E-0160-C558-9DC7B76B96F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00139" y="5257800"/>
            <a:ext cx="1234929" cy="1307909"/>
          </a:xfrm>
          <a:prstGeom prst="rect">
            <a:avLst/>
          </a:prstGeom>
        </p:spPr>
      </p:pic>
      <p:sp>
        <p:nvSpPr>
          <p:cNvPr id="5" name="Half Frame 4">
            <a:extLst>
              <a:ext uri="{FF2B5EF4-FFF2-40B4-BE49-F238E27FC236}">
                <a16:creationId xmlns:a16="http://schemas.microsoft.com/office/drawing/2014/main" id="{11509962-F046-2CDF-4F16-522778721507}"/>
              </a:ext>
            </a:extLst>
          </p:cNvPr>
          <p:cNvSpPr/>
          <p:nvPr/>
        </p:nvSpPr>
        <p:spPr>
          <a:xfrm>
            <a:off x="496948" y="5218014"/>
            <a:ext cx="1470211" cy="1237655"/>
          </a:xfrm>
          <a:prstGeom prst="halfFrame">
            <a:avLst>
              <a:gd name="adj1" fmla="val 7743"/>
              <a:gd name="adj2" fmla="val 7875"/>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Half Frame 5">
            <a:extLst>
              <a:ext uri="{FF2B5EF4-FFF2-40B4-BE49-F238E27FC236}">
                <a16:creationId xmlns:a16="http://schemas.microsoft.com/office/drawing/2014/main" id="{D898B52C-2F59-7E2A-0359-0C919FA7764D}"/>
              </a:ext>
            </a:extLst>
          </p:cNvPr>
          <p:cNvSpPr/>
          <p:nvPr/>
        </p:nvSpPr>
        <p:spPr>
          <a:xfrm rot="10800000">
            <a:off x="8324409" y="5189820"/>
            <a:ext cx="1470210" cy="1265849"/>
          </a:xfrm>
          <a:prstGeom prst="halfFrame">
            <a:avLst>
              <a:gd name="adj1" fmla="val 7743"/>
              <a:gd name="adj2" fmla="val 7875"/>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TextBox 7">
            <a:extLst>
              <a:ext uri="{FF2B5EF4-FFF2-40B4-BE49-F238E27FC236}">
                <a16:creationId xmlns:a16="http://schemas.microsoft.com/office/drawing/2014/main" id="{06F07BF2-9A87-F48E-3A3A-812604564762}"/>
              </a:ext>
            </a:extLst>
          </p:cNvPr>
          <p:cNvSpPr txBox="1"/>
          <p:nvPr/>
        </p:nvSpPr>
        <p:spPr>
          <a:xfrm>
            <a:off x="456932" y="342864"/>
            <a:ext cx="11278136" cy="3970318"/>
          </a:xfrm>
          <a:prstGeom prst="rect">
            <a:avLst/>
          </a:prstGeom>
          <a:noFill/>
        </p:spPr>
        <p:txBody>
          <a:bodyPr wrap="square">
            <a:spAutoFit/>
          </a:bodyPr>
          <a:lstStyle/>
          <a:p>
            <a:pPr algn="l"/>
            <a:r>
              <a:rPr lang="en-US" sz="3600" b="0" i="0" u="none" strike="noStrike" dirty="0">
                <a:effectLst/>
              </a:rPr>
              <a:t>I am not strong enough to dig, and I am ashamed to beg. I have decided what to do, so that when I am removed from management, people may receive me into their houses.’ So, summoning his master’s debtors one by one, he said to the first, ‘How much do you owe my master?’ He said, ‘A hundred measures of oil.’ He said to him, ‘Take your bill, and sit down quickly and write fifty.’</a:t>
            </a:r>
          </a:p>
        </p:txBody>
      </p:sp>
      <p:sp>
        <p:nvSpPr>
          <p:cNvPr id="9" name="TextBox 8">
            <a:extLst>
              <a:ext uri="{FF2B5EF4-FFF2-40B4-BE49-F238E27FC236}">
                <a16:creationId xmlns:a16="http://schemas.microsoft.com/office/drawing/2014/main" id="{7EFAB8E3-0C02-65AB-6E60-D8E704C76225}"/>
              </a:ext>
            </a:extLst>
          </p:cNvPr>
          <p:cNvSpPr txBox="1"/>
          <p:nvPr/>
        </p:nvSpPr>
        <p:spPr>
          <a:xfrm>
            <a:off x="851338" y="5406211"/>
            <a:ext cx="8655269" cy="923330"/>
          </a:xfrm>
          <a:prstGeom prst="rect">
            <a:avLst/>
          </a:prstGeom>
          <a:noFill/>
        </p:spPr>
        <p:txBody>
          <a:bodyPr wrap="square" rtlCol="0">
            <a:spAutoFit/>
          </a:bodyPr>
          <a:lstStyle/>
          <a:p>
            <a:pPr algn="ctr"/>
            <a:r>
              <a:rPr lang="en-US" sz="5400" b="1" dirty="0">
                <a:latin typeface="Montserrat" charset="0"/>
                <a:ea typeface="Montserrat" charset="0"/>
                <a:cs typeface="Montserrat" charset="0"/>
              </a:rPr>
              <a:t>LUKE 16 v 1 – 9</a:t>
            </a:r>
          </a:p>
        </p:txBody>
      </p:sp>
    </p:spTree>
    <p:extLst>
      <p:ext uri="{BB962C8B-B14F-4D97-AF65-F5344CB8AC3E}">
        <p14:creationId xmlns:p14="http://schemas.microsoft.com/office/powerpoint/2010/main" val="23789099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47C92007-9CE3-8E85-5FF6-A1154D46C40A}"/>
              </a:ext>
            </a:extLst>
          </p:cNvPr>
          <p:cNvPicPr>
            <a:picLocks noChangeAspect="1"/>
          </p:cNvPicPr>
          <p:nvPr/>
        </p:nvPicPr>
        <p:blipFill rotWithShape="1">
          <a:blip r:embed="rId2">
            <a:extLst>
              <a:ext uri="{28A0092B-C50C-407E-A947-70E740481C1C}">
                <a14:useLocalDpi xmlns:a14="http://schemas.microsoft.com/office/drawing/2010/main" val="0"/>
              </a:ext>
            </a:extLst>
          </a:blip>
          <a:srcRect l="17165" t="880" r="5047" b="4664"/>
          <a:stretch/>
        </p:blipFill>
        <p:spPr>
          <a:xfrm rot="16200000">
            <a:off x="2493790" y="-2840212"/>
            <a:ext cx="7204422" cy="12192002"/>
          </a:xfrm>
          <a:prstGeom prst="rect">
            <a:avLst/>
          </a:prstGeom>
        </p:spPr>
      </p:pic>
      <p:pic>
        <p:nvPicPr>
          <p:cNvPr id="3" name="Picture 2">
            <a:extLst>
              <a:ext uri="{FF2B5EF4-FFF2-40B4-BE49-F238E27FC236}">
                <a16:creationId xmlns:a16="http://schemas.microsoft.com/office/drawing/2014/main" id="{234A1CD0-623E-0160-C558-9DC7B76B96F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00139" y="5257800"/>
            <a:ext cx="1234929" cy="1307909"/>
          </a:xfrm>
          <a:prstGeom prst="rect">
            <a:avLst/>
          </a:prstGeom>
        </p:spPr>
      </p:pic>
      <p:sp>
        <p:nvSpPr>
          <p:cNvPr id="5" name="Half Frame 4">
            <a:extLst>
              <a:ext uri="{FF2B5EF4-FFF2-40B4-BE49-F238E27FC236}">
                <a16:creationId xmlns:a16="http://schemas.microsoft.com/office/drawing/2014/main" id="{11509962-F046-2CDF-4F16-522778721507}"/>
              </a:ext>
            </a:extLst>
          </p:cNvPr>
          <p:cNvSpPr/>
          <p:nvPr/>
        </p:nvSpPr>
        <p:spPr>
          <a:xfrm>
            <a:off x="496948" y="5218014"/>
            <a:ext cx="1470211" cy="1237655"/>
          </a:xfrm>
          <a:prstGeom prst="halfFrame">
            <a:avLst>
              <a:gd name="adj1" fmla="val 7743"/>
              <a:gd name="adj2" fmla="val 7875"/>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Half Frame 5">
            <a:extLst>
              <a:ext uri="{FF2B5EF4-FFF2-40B4-BE49-F238E27FC236}">
                <a16:creationId xmlns:a16="http://schemas.microsoft.com/office/drawing/2014/main" id="{D898B52C-2F59-7E2A-0359-0C919FA7764D}"/>
              </a:ext>
            </a:extLst>
          </p:cNvPr>
          <p:cNvSpPr/>
          <p:nvPr/>
        </p:nvSpPr>
        <p:spPr>
          <a:xfrm rot="10800000">
            <a:off x="8324409" y="5189820"/>
            <a:ext cx="1470210" cy="1265849"/>
          </a:xfrm>
          <a:prstGeom prst="halfFrame">
            <a:avLst>
              <a:gd name="adj1" fmla="val 7743"/>
              <a:gd name="adj2" fmla="val 7875"/>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TextBox 7">
            <a:extLst>
              <a:ext uri="{FF2B5EF4-FFF2-40B4-BE49-F238E27FC236}">
                <a16:creationId xmlns:a16="http://schemas.microsoft.com/office/drawing/2014/main" id="{06F07BF2-9A87-F48E-3A3A-812604564762}"/>
              </a:ext>
            </a:extLst>
          </p:cNvPr>
          <p:cNvSpPr txBox="1"/>
          <p:nvPr/>
        </p:nvSpPr>
        <p:spPr>
          <a:xfrm>
            <a:off x="456932" y="342864"/>
            <a:ext cx="11278136" cy="4524315"/>
          </a:xfrm>
          <a:prstGeom prst="rect">
            <a:avLst/>
          </a:prstGeom>
          <a:noFill/>
        </p:spPr>
        <p:txBody>
          <a:bodyPr wrap="square">
            <a:spAutoFit/>
          </a:bodyPr>
          <a:lstStyle/>
          <a:p>
            <a:r>
              <a:rPr lang="en-US" sz="3600" b="0" i="0" u="none" strike="noStrike" dirty="0">
                <a:effectLst/>
              </a:rPr>
              <a:t>Then he said to another, ‘And how much do you owe?’ He said, ‘A hundred measures of wheat.’ He said to him, ‘Take your bill, and write eighty.’ The master commended the dishonest manager for his shrewdness. For the sons of this world are more shrewd in dealing with their own generation than the sons of light. </a:t>
            </a:r>
            <a:r>
              <a:rPr lang="en-US" sz="3600" dirty="0"/>
              <a:t>I tell you, use worldly wealth to gain friends for yourselves, so that when it is gone, you will be welcomed into eternal dwellings.</a:t>
            </a:r>
            <a:endParaRPr lang="en-US" sz="3600" b="0" i="0" u="none" strike="noStrike" dirty="0">
              <a:effectLst/>
            </a:endParaRPr>
          </a:p>
        </p:txBody>
      </p:sp>
      <p:sp>
        <p:nvSpPr>
          <p:cNvPr id="9" name="TextBox 8">
            <a:extLst>
              <a:ext uri="{FF2B5EF4-FFF2-40B4-BE49-F238E27FC236}">
                <a16:creationId xmlns:a16="http://schemas.microsoft.com/office/drawing/2014/main" id="{7EFAB8E3-0C02-65AB-6E60-D8E704C76225}"/>
              </a:ext>
            </a:extLst>
          </p:cNvPr>
          <p:cNvSpPr txBox="1"/>
          <p:nvPr/>
        </p:nvSpPr>
        <p:spPr>
          <a:xfrm>
            <a:off x="851338" y="5406211"/>
            <a:ext cx="8655269" cy="923330"/>
          </a:xfrm>
          <a:prstGeom prst="rect">
            <a:avLst/>
          </a:prstGeom>
          <a:noFill/>
        </p:spPr>
        <p:txBody>
          <a:bodyPr wrap="square" rtlCol="0">
            <a:spAutoFit/>
          </a:bodyPr>
          <a:lstStyle/>
          <a:p>
            <a:pPr algn="ctr"/>
            <a:r>
              <a:rPr lang="en-US" sz="5400" b="1" dirty="0">
                <a:latin typeface="Montserrat" charset="0"/>
                <a:ea typeface="Montserrat" charset="0"/>
                <a:cs typeface="Montserrat" charset="0"/>
              </a:rPr>
              <a:t>LUKE 16 v 1 – 9</a:t>
            </a:r>
          </a:p>
        </p:txBody>
      </p:sp>
    </p:spTree>
    <p:extLst>
      <p:ext uri="{BB962C8B-B14F-4D97-AF65-F5344CB8AC3E}">
        <p14:creationId xmlns:p14="http://schemas.microsoft.com/office/powerpoint/2010/main" val="16528482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47C92007-9CE3-8E85-5FF6-A1154D46C40A}"/>
              </a:ext>
            </a:extLst>
          </p:cNvPr>
          <p:cNvPicPr>
            <a:picLocks noChangeAspect="1"/>
          </p:cNvPicPr>
          <p:nvPr/>
        </p:nvPicPr>
        <p:blipFill rotWithShape="1">
          <a:blip r:embed="rId2">
            <a:extLst>
              <a:ext uri="{28A0092B-C50C-407E-A947-70E740481C1C}">
                <a14:useLocalDpi xmlns:a14="http://schemas.microsoft.com/office/drawing/2010/main" val="0"/>
              </a:ext>
            </a:extLst>
          </a:blip>
          <a:srcRect l="17165" t="880" r="5047" b="4664"/>
          <a:stretch/>
        </p:blipFill>
        <p:spPr>
          <a:xfrm rot="16200000">
            <a:off x="2493790" y="-2840212"/>
            <a:ext cx="7204422" cy="12192002"/>
          </a:xfrm>
          <a:prstGeom prst="rect">
            <a:avLst/>
          </a:prstGeom>
        </p:spPr>
      </p:pic>
      <p:pic>
        <p:nvPicPr>
          <p:cNvPr id="3" name="Picture 2">
            <a:extLst>
              <a:ext uri="{FF2B5EF4-FFF2-40B4-BE49-F238E27FC236}">
                <a16:creationId xmlns:a16="http://schemas.microsoft.com/office/drawing/2014/main" id="{234A1CD0-623E-0160-C558-9DC7B76B96F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00139" y="5257800"/>
            <a:ext cx="1234929" cy="1307909"/>
          </a:xfrm>
          <a:prstGeom prst="rect">
            <a:avLst/>
          </a:prstGeom>
        </p:spPr>
      </p:pic>
      <p:sp>
        <p:nvSpPr>
          <p:cNvPr id="5" name="Half Frame 4">
            <a:extLst>
              <a:ext uri="{FF2B5EF4-FFF2-40B4-BE49-F238E27FC236}">
                <a16:creationId xmlns:a16="http://schemas.microsoft.com/office/drawing/2014/main" id="{11509962-F046-2CDF-4F16-522778721507}"/>
              </a:ext>
            </a:extLst>
          </p:cNvPr>
          <p:cNvSpPr/>
          <p:nvPr/>
        </p:nvSpPr>
        <p:spPr>
          <a:xfrm>
            <a:off x="496948" y="5218014"/>
            <a:ext cx="1470211" cy="1237655"/>
          </a:xfrm>
          <a:prstGeom prst="halfFrame">
            <a:avLst>
              <a:gd name="adj1" fmla="val 7743"/>
              <a:gd name="adj2" fmla="val 7875"/>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Half Frame 5">
            <a:extLst>
              <a:ext uri="{FF2B5EF4-FFF2-40B4-BE49-F238E27FC236}">
                <a16:creationId xmlns:a16="http://schemas.microsoft.com/office/drawing/2014/main" id="{D898B52C-2F59-7E2A-0359-0C919FA7764D}"/>
              </a:ext>
            </a:extLst>
          </p:cNvPr>
          <p:cNvSpPr/>
          <p:nvPr/>
        </p:nvSpPr>
        <p:spPr>
          <a:xfrm rot="10800000">
            <a:off x="8324409" y="5189820"/>
            <a:ext cx="1470210" cy="1265849"/>
          </a:xfrm>
          <a:prstGeom prst="halfFrame">
            <a:avLst>
              <a:gd name="adj1" fmla="val 7743"/>
              <a:gd name="adj2" fmla="val 7875"/>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TextBox 6">
            <a:extLst>
              <a:ext uri="{FF2B5EF4-FFF2-40B4-BE49-F238E27FC236}">
                <a16:creationId xmlns:a16="http://schemas.microsoft.com/office/drawing/2014/main" id="{ACFD987C-EB65-53AB-AC93-B9414F88E4AE}"/>
              </a:ext>
            </a:extLst>
          </p:cNvPr>
          <p:cNvSpPr txBox="1"/>
          <p:nvPr/>
        </p:nvSpPr>
        <p:spPr>
          <a:xfrm>
            <a:off x="851338" y="5406211"/>
            <a:ext cx="8655269" cy="923330"/>
          </a:xfrm>
          <a:prstGeom prst="rect">
            <a:avLst/>
          </a:prstGeom>
          <a:noFill/>
        </p:spPr>
        <p:txBody>
          <a:bodyPr wrap="square" rtlCol="0">
            <a:spAutoFit/>
          </a:bodyPr>
          <a:lstStyle/>
          <a:p>
            <a:pPr algn="ctr"/>
            <a:r>
              <a:rPr lang="en-US" sz="5400" b="1" dirty="0">
                <a:latin typeface="Montserrat" charset="0"/>
                <a:ea typeface="Montserrat" charset="0"/>
                <a:cs typeface="Montserrat" charset="0"/>
              </a:rPr>
              <a:t>SHREWD</a:t>
            </a:r>
          </a:p>
        </p:txBody>
      </p:sp>
      <p:sp>
        <p:nvSpPr>
          <p:cNvPr id="9" name="TextBox 8">
            <a:extLst>
              <a:ext uri="{FF2B5EF4-FFF2-40B4-BE49-F238E27FC236}">
                <a16:creationId xmlns:a16="http://schemas.microsoft.com/office/drawing/2014/main" id="{85A47B12-3907-B15D-FCCB-54C328A34589}"/>
              </a:ext>
            </a:extLst>
          </p:cNvPr>
          <p:cNvSpPr txBox="1"/>
          <p:nvPr/>
        </p:nvSpPr>
        <p:spPr>
          <a:xfrm>
            <a:off x="496948" y="0"/>
            <a:ext cx="11238120" cy="5078313"/>
          </a:xfrm>
          <a:prstGeom prst="rect">
            <a:avLst/>
          </a:prstGeom>
          <a:noFill/>
        </p:spPr>
        <p:txBody>
          <a:bodyPr wrap="square">
            <a:spAutoFit/>
          </a:bodyPr>
          <a:lstStyle/>
          <a:p>
            <a:r>
              <a:rPr lang="en-US" sz="36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Be </a:t>
            </a:r>
            <a:r>
              <a:rPr lang="en-US" sz="3600" b="1"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hyper-vigilant</a:t>
            </a:r>
            <a:r>
              <a:rPr lang="en-US" sz="36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600" b="1"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guarded</a:t>
            </a:r>
            <a:r>
              <a:rPr lang="en-US" sz="36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600" b="1"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calculating</a:t>
            </a:r>
            <a:r>
              <a:rPr lang="en-US" sz="36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600" b="1"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astute</a:t>
            </a:r>
            <a:r>
              <a:rPr lang="en-US" sz="36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EG" sz="3600" dirty="0">
              <a:effectLst/>
              <a:latin typeface="Calibri" panose="020F0502020204030204" pitchFamily="34" charset="0"/>
              <a:ea typeface="Calibri" panose="020F0502020204030204" pitchFamily="34" charset="0"/>
              <a:cs typeface="Times New Roman" panose="02020603050405020304" pitchFamily="18" charset="0"/>
            </a:endParaRPr>
          </a:p>
          <a:p>
            <a:r>
              <a:rPr lang="en-US" sz="36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Be marked by a practical and hard-headed intelligence. </a:t>
            </a:r>
          </a:p>
          <a:p>
            <a:r>
              <a:rPr lang="en-US" sz="3600" b="1"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BE SHREWD</a:t>
            </a:r>
            <a:r>
              <a:rPr lang="en-US" sz="36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EG" sz="3600" dirty="0">
              <a:effectLst/>
              <a:latin typeface="Calibri" panose="020F0502020204030204" pitchFamily="34" charset="0"/>
              <a:ea typeface="Calibri" panose="020F0502020204030204" pitchFamily="34" charset="0"/>
              <a:cs typeface="Times New Roman" panose="02020603050405020304" pitchFamily="18" charset="0"/>
            </a:endParaRPr>
          </a:p>
          <a:p>
            <a:r>
              <a:rPr lang="en-US" sz="36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Think about the definition of the word “shrewd.” </a:t>
            </a:r>
            <a:endParaRPr lang="en-EG" sz="36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36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r>
              <a:rPr lang="en-US" sz="36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It means to show sharp powers of judgment, to be astute, sharp-witted, intelligent, clever, canny, </a:t>
            </a:r>
            <a:r>
              <a:rPr lang="en-US" sz="3600" dirty="0"/>
              <a:t>showing keen mental discernment and good judgement</a:t>
            </a:r>
            <a:r>
              <a:rPr lang="en-US" sz="36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perceptive and savvy. </a:t>
            </a:r>
            <a:endParaRPr lang="en-EG"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577394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866</TotalTime>
  <Words>440</Words>
  <Application>Microsoft Macintosh PowerPoint</Application>
  <PresentationFormat>Widescreen</PresentationFormat>
  <Paragraphs>16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Montserrat</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Alistair De Beer</dc:creator>
  <cp:lastModifiedBy>Alistair De Beer</cp:lastModifiedBy>
  <cp:revision>29</cp:revision>
  <dcterms:created xsi:type="dcterms:W3CDTF">2022-07-10T20:56:31Z</dcterms:created>
  <dcterms:modified xsi:type="dcterms:W3CDTF">2022-08-20T05:47:56Z</dcterms:modified>
</cp:coreProperties>
</file>