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72" r:id="rId6"/>
    <p:sldId id="266" r:id="rId7"/>
    <p:sldId id="273" r:id="rId8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709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3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50801B-0F16-4A3E-A300-FEE495F4614B}" type="datetime1">
              <a:rPr lang="nb-NO" smtClean="0"/>
              <a:t>23.03.2022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2F1E12-C399-4721-8871-484B75D82C6C}" type="datetime1">
              <a:rPr lang="nb-NO" noProof="0" smtClean="0"/>
              <a:t>23.03.2022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294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89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210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16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43496C-6BDA-4344-B10A-AE3436BA86FC}" type="datetime1">
              <a:rPr lang="nb-NO" noProof="0" smtClean="0"/>
              <a:t>23.03.2022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81EB7D-811F-4C4E-A019-8DC380DA77A2}" type="datetime1">
              <a:rPr lang="nb-NO" noProof="0" smtClean="0"/>
              <a:t>23.03.2022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317649-0450-471A-A7A6-FE37EEA4C037}" type="datetime1">
              <a:rPr lang="nb-NO" noProof="0" smtClean="0"/>
              <a:t>23.03.2022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BCFDC1-D899-4F6F-B63E-D8F9A1507D63}" type="datetime1">
              <a:rPr lang="nb-NO" noProof="0" smtClean="0"/>
              <a:t>23.03.2022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1EAAF8-588E-4365-9983-40F27846A0B2}" type="datetime1">
              <a:rPr lang="nb-NO" noProof="0" smtClean="0"/>
              <a:t>23.03.2022</a:t>
            </a:fld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A47629-FD6C-4D4C-ADF8-723CD478A9D8}" type="datetime1">
              <a:rPr lang="nb-NO" noProof="0" smtClean="0"/>
              <a:t>23.03.2022</a:t>
            </a:fld>
            <a:endParaRPr lang="nb-NO" noProof="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3B2D11-0FDF-4970-BDD3-2755674EDEFB}" type="datetime1">
              <a:rPr lang="nb-NO" noProof="0" smtClean="0"/>
              <a:t>23.03.2022</a:t>
            </a:fld>
            <a:endParaRPr lang="nb-NO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A89FC-6A7E-4894-9ADB-2C458620D860}" type="datetime1">
              <a:rPr lang="nb-NO" noProof="0" smtClean="0"/>
              <a:t>23.03.2022</a:t>
            </a:fld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bilde 2" descr="En tom plassholder for bilde. Klikk plassholderen, og velg bildet du ønsker å legge til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8" name="Rektangel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CB7B923-ED04-4D78-A0B2-E4BA35FD37A8}" type="datetime1">
              <a:rPr lang="nb-NO" noProof="0" smtClean="0"/>
              <a:t>23.03.2022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7" name="MSIPCMContentMarking" descr="{&quot;HashCode&quot;:779870443,&quot;Placement&quot;:&quot;Footer&quot;,&quot;Top&quot;:522.0343,&quot;Left&quot;:438.840149,&quot;SlideWidth&quot;:960,&quot;SlideHeight&quot;:540}">
            <a:extLst>
              <a:ext uri="{FF2B5EF4-FFF2-40B4-BE49-F238E27FC236}">
                <a16:creationId xmlns:a16="http://schemas.microsoft.com/office/drawing/2014/main" id="{073ADD91-EEAF-4E7D-AF56-476A9B8369E2}"/>
              </a:ext>
            </a:extLst>
          </p:cNvPr>
          <p:cNvSpPr txBox="1"/>
          <p:nvPr userDrawn="1"/>
        </p:nvSpPr>
        <p:spPr>
          <a:xfrm>
            <a:off x="5573270" y="6629836"/>
            <a:ext cx="104546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 dirty="0"/>
              <a:t>Nytt styre til </a:t>
            </a:r>
            <a:br>
              <a:rPr lang="nb-NO" dirty="0"/>
            </a:br>
            <a:r>
              <a:rPr lang="nb-NO" dirty="0"/>
              <a:t>Asker </a:t>
            </a:r>
            <a:r>
              <a:rPr lang="nb-NO" dirty="0" err="1"/>
              <a:t>Aliens</a:t>
            </a:r>
            <a:r>
              <a:rPr lang="nb-NO" dirty="0"/>
              <a:t>!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 dirty="0"/>
              <a:t>Anbefalinger fra Valgkomiteen 2022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Valgkomiteens 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6800" y="1676400"/>
            <a:ext cx="10058400" cy="4704928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nb-NO" dirty="0"/>
              <a:t>Valgkomiteen har bestått av:</a:t>
            </a:r>
          </a:p>
          <a:p>
            <a:pPr lvl="1"/>
            <a:r>
              <a:rPr lang="nb-NO" dirty="0"/>
              <a:t>Sigrid Ljones</a:t>
            </a:r>
          </a:p>
          <a:p>
            <a:pPr lvl="1"/>
            <a:r>
              <a:rPr lang="nb-NO" dirty="0"/>
              <a:t>Sigrun </a:t>
            </a:r>
            <a:r>
              <a:rPr lang="nb-NO" dirty="0" err="1"/>
              <a:t>Losada</a:t>
            </a:r>
            <a:r>
              <a:rPr lang="nb-NO" dirty="0"/>
              <a:t> Eskeland</a:t>
            </a:r>
          </a:p>
          <a:p>
            <a:pPr lvl="1"/>
            <a:r>
              <a:rPr lang="nb-NO" dirty="0" err="1"/>
              <a:t>Oanh</a:t>
            </a:r>
            <a:r>
              <a:rPr lang="nb-NO" dirty="0"/>
              <a:t> Le</a:t>
            </a:r>
          </a:p>
          <a:p>
            <a:pPr lvl="1"/>
            <a:r>
              <a:rPr lang="nb-NO" dirty="0"/>
              <a:t>Peter Kolby</a:t>
            </a:r>
          </a:p>
          <a:p>
            <a:pPr lvl="1"/>
            <a:r>
              <a:rPr lang="nb-NO" dirty="0"/>
              <a:t>Peter Mohn</a:t>
            </a:r>
          </a:p>
          <a:p>
            <a:pPr lvl="1"/>
            <a:r>
              <a:rPr lang="nb-NO" dirty="0"/>
              <a:t>Simen Hasselknippe</a:t>
            </a:r>
          </a:p>
          <a:p>
            <a:pPr lvl="1"/>
            <a:r>
              <a:rPr lang="nb-NO" dirty="0"/>
              <a:t>Mats Abrahamsen</a:t>
            </a:r>
          </a:p>
          <a:p>
            <a:pPr rtl="0"/>
            <a:r>
              <a:rPr lang="nb-NO" dirty="0"/>
              <a:t>Komiteen har jobbet frem mot Årsmøtet planlagt 30. mars med mål om å finne kandidater til de ulike rollene til styret:</a:t>
            </a:r>
          </a:p>
          <a:p>
            <a:pPr lvl="1"/>
            <a:r>
              <a:rPr lang="nb-NO" sz="2100" dirty="0"/>
              <a:t>Styreleder, Nestleder, Økonomiansvarlig, Breddeansvarlig, Eliteansvarlig K, Eliteansvarlig M </a:t>
            </a:r>
          </a:p>
          <a:p>
            <a:pPr rtl="0"/>
            <a:r>
              <a:rPr lang="nb-NO" dirty="0"/>
              <a:t>Alle i komiteen har fulgt opp mot egne </a:t>
            </a:r>
            <a:r>
              <a:rPr lang="nb-NO" dirty="0" err="1"/>
              <a:t>årstrinn</a:t>
            </a:r>
            <a:r>
              <a:rPr lang="nb-NO" dirty="0"/>
              <a:t>/lag, og det er gjennomført 3 oppfølgingsmøter frem mot frist for underlag 23. mars. </a:t>
            </a:r>
          </a:p>
        </p:txBody>
      </p:sp>
    </p:spTree>
    <p:extLst>
      <p:ext uri="{BB962C8B-B14F-4D97-AF65-F5344CB8AC3E}">
        <p14:creationId xmlns:p14="http://schemas.microsoft.com/office/powerpoint/2010/main" val="33068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Valgkomiteens anbefaling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6800" y="1676400"/>
            <a:ext cx="10058400" cy="448890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nb-NO" dirty="0"/>
              <a:t>Valgkomiteen anbefaler Årsmøtet å konstituere et nytt styre med kandidater til roller for Nestleder, Økonomiansvarlig, Eliteansvarlig K, Eliteansvarlig M, Breddeansvarlig K, samt åpen rolle. </a:t>
            </a:r>
          </a:p>
          <a:p>
            <a:pPr rtl="0"/>
            <a:r>
              <a:rPr lang="nb-NO" dirty="0"/>
              <a:t>Pr nå mangler det kandidater for Styreleder og Breddeansvarlig M. Valgkomiteen har fått innspill fra flere at de kan vurdere å bidra på et senere tidspunkt, etter at en Daglig leder er blitt ansatt, og det nye styret har fungert en periode.</a:t>
            </a:r>
          </a:p>
          <a:p>
            <a:pPr rtl="0"/>
            <a:r>
              <a:rPr lang="nb-NO" dirty="0"/>
              <a:t>Videre anbefaler valgkomiteen Årsmøtet å gi det nye styret fullmakt til å ansette en Daglig leder, og deretter få fylt de to udekkete rollene, </a:t>
            </a:r>
            <a:r>
              <a:rPr lang="nb-NO" dirty="0" err="1"/>
              <a:t>evt</a:t>
            </a:r>
            <a:r>
              <a:rPr lang="nb-NO" dirty="0"/>
              <a:t> justert oppgavene innad i styret og/eller mellom styret og Daglig leder.</a:t>
            </a:r>
          </a:p>
          <a:p>
            <a:pPr rtl="0"/>
            <a:r>
              <a:rPr lang="nb-NO" dirty="0"/>
              <a:t>De foreslåtte kandidatene har akseptert rollene forutsatt ansettelse av en Daglig leder.</a:t>
            </a: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Forslag til kandidater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6800" y="1676400"/>
            <a:ext cx="10058400" cy="4488904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Per Ove </a:t>
            </a:r>
            <a:r>
              <a:rPr lang="nb-NO" dirty="0" err="1"/>
              <a:t>Øyberg</a:t>
            </a:r>
            <a:r>
              <a:rPr lang="nb-NO" dirty="0"/>
              <a:t> (G2008/J19) foreslås som Nestleder.</a:t>
            </a:r>
          </a:p>
          <a:p>
            <a:pPr rtl="0"/>
            <a:r>
              <a:rPr lang="nb-NO" dirty="0"/>
              <a:t>Jan Kristen Wilborn foreslås som Økonomiansvarlig og Eliteansvarlig K.</a:t>
            </a:r>
          </a:p>
          <a:p>
            <a:pPr rtl="0"/>
            <a:r>
              <a:rPr lang="nb-NO" dirty="0"/>
              <a:t>Thomas Brustad (G19/FIRI-M) foreslås som Eliteansvarlig M.</a:t>
            </a:r>
          </a:p>
          <a:p>
            <a:pPr rtl="0"/>
            <a:r>
              <a:rPr lang="nb-NO" dirty="0"/>
              <a:t>Vigdis Hvaal (J2008) foreslås som Breddeansvarlig K.</a:t>
            </a:r>
          </a:p>
          <a:p>
            <a:pPr rtl="0"/>
            <a:r>
              <a:rPr lang="nb-NO" dirty="0"/>
              <a:t>Ellen Marie Nyhus (G2010) foreslås som styremedlem, og det nye styret gjør selv justeringer for å tilpasse inn mot de ulike rollene.</a:t>
            </a:r>
          </a:p>
          <a:p>
            <a:pPr rtl="0"/>
            <a:r>
              <a:rPr lang="nb-NO" dirty="0"/>
              <a:t>I tillegg jobber valgkomiteen med ytterligere en mulig styrekandidat.</a:t>
            </a:r>
          </a:p>
        </p:txBody>
      </p:sp>
    </p:spTree>
    <p:extLst>
      <p:ext uri="{BB962C8B-B14F-4D97-AF65-F5344CB8AC3E}">
        <p14:creationId xmlns:p14="http://schemas.microsoft.com/office/powerpoint/2010/main" val="24628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37_TF04001173" id="{714BD295-A6F9-46AB-AE02-6AAD719902BB}" vid="{21C32752-7409-4E80-9B92-254F037FA959}"/>
    </a:ext>
  </a:extLst>
</a:theme>
</file>

<file path=ppt/theme/theme2.xml><?xml version="1.0" encoding="utf-8"?>
<a:theme xmlns:a="http://schemas.openxmlformats.org/drawingml/2006/main" name="Office-t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DDEFBA-1D7E-4587-9763-EBF5A6740E9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Basketballpresentasjon (bredformat)</Template>
  <TotalTime>64</TotalTime>
  <Words>315</Words>
  <Application>Microsoft Office PowerPoint</Application>
  <PresentationFormat>Widescreen</PresentationFormat>
  <Paragraphs>30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Franklin Gothic Medium</vt:lpstr>
      <vt:lpstr>Impact</vt:lpstr>
      <vt:lpstr>Basketball 16x9</vt:lpstr>
      <vt:lpstr>Nytt styre til  Asker Aliens! </vt:lpstr>
      <vt:lpstr>Valgkomiteens arbeid</vt:lpstr>
      <vt:lpstr>Valgkomiteens anbefaling</vt:lpstr>
      <vt:lpstr>Forslag til kandidater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styre til  Asker Aliens!</dc:title>
  <dc:creator>Mohn Peter</dc:creator>
  <cp:lastModifiedBy>Mohn Peter</cp:lastModifiedBy>
  <cp:revision>7</cp:revision>
  <dcterms:created xsi:type="dcterms:W3CDTF">2022-03-22T19:33:16Z</dcterms:created>
  <dcterms:modified xsi:type="dcterms:W3CDTF">2022-03-23T21:09:41Z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f604d2c9-1577-460e-b668-57374a0216c3_Enabled">
    <vt:lpwstr>true</vt:lpwstr>
  </property>
  <property fmtid="{D5CDD505-2E9C-101B-9397-08002B2CF9AE}" pid="9" name="MSIP_Label_f604d2c9-1577-460e-b668-57374a0216c3_SetDate">
    <vt:lpwstr>2022-03-23T21:09:39Z</vt:lpwstr>
  </property>
  <property fmtid="{D5CDD505-2E9C-101B-9397-08002B2CF9AE}" pid="10" name="MSIP_Label_f604d2c9-1577-460e-b668-57374a0216c3_Method">
    <vt:lpwstr>Standard</vt:lpwstr>
  </property>
  <property fmtid="{D5CDD505-2E9C-101B-9397-08002B2CF9AE}" pid="11" name="MSIP_Label_f604d2c9-1577-460e-b668-57374a0216c3_Name">
    <vt:lpwstr>f604d2c9-1577-460e-b668-57374a0216c3</vt:lpwstr>
  </property>
  <property fmtid="{D5CDD505-2E9C-101B-9397-08002B2CF9AE}" pid="12" name="MSIP_Label_f604d2c9-1577-460e-b668-57374a0216c3_SiteId">
    <vt:lpwstr>1676489c-5c72-46b7-ba63-9ab90c4aad44</vt:lpwstr>
  </property>
  <property fmtid="{D5CDD505-2E9C-101B-9397-08002B2CF9AE}" pid="13" name="MSIP_Label_f604d2c9-1577-460e-b668-57374a0216c3_ActionId">
    <vt:lpwstr>f0f117ad-be4e-484b-9782-9c6e3b4009ca</vt:lpwstr>
  </property>
  <property fmtid="{D5CDD505-2E9C-101B-9397-08002B2CF9AE}" pid="14" name="MSIP_Label_f604d2c9-1577-460e-b668-57374a0216c3_ContentBits">
    <vt:lpwstr>2</vt:lpwstr>
  </property>
</Properties>
</file>