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DF57BD-10D0-4F1D-AABE-8311D8C546C8}"/>
              </a:ext>
            </a:extLst>
          </p:cNvPr>
          <p:cNvSpPr/>
          <p:nvPr userDrawn="1"/>
        </p:nvSpPr>
        <p:spPr>
          <a:xfrm>
            <a:off x="0" y="0"/>
            <a:ext cx="12192000" cy="13335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B91A3-743E-47B9-A78B-61B581A28E9C}"/>
              </a:ext>
            </a:extLst>
          </p:cNvPr>
          <p:cNvSpPr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853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20453-7AD6-4202-8C41-27E0D304C342}"/>
              </a:ext>
            </a:extLst>
          </p:cNvPr>
          <p:cNvSpPr/>
          <p:nvPr userDrawn="1"/>
        </p:nvSpPr>
        <p:spPr>
          <a:xfrm>
            <a:off x="0" y="224589"/>
            <a:ext cx="12192000" cy="663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43A89-1C46-46E6-BAE3-C45A05655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614" y="345456"/>
            <a:ext cx="1648243" cy="449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16320-9186-41D2-8433-9AD44C5D33F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22"/>
          <a:stretch/>
        </p:blipFill>
        <p:spPr>
          <a:xfrm>
            <a:off x="-1" y="757541"/>
            <a:ext cx="5400000" cy="354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F2B37-38C0-4F28-9F47-E111376AC360}"/>
              </a:ext>
            </a:extLst>
          </p:cNvPr>
          <p:cNvSpPr/>
          <p:nvPr userDrawn="1"/>
        </p:nvSpPr>
        <p:spPr>
          <a:xfrm>
            <a:off x="6646605" y="6581001"/>
            <a:ext cx="554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Contents and Information subject to the full disclaimer at the first page of this material</a:t>
            </a:r>
            <a:endParaRPr lang="en-SG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74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8F57-ECA5-40B8-8418-50FF2B7DE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136" y="365126"/>
            <a:ext cx="10515600" cy="6931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Competitive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EF5-58FC-45CF-9873-0D7718CC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22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7AEF-21CB-4C13-9A64-5C1D8DC1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612A1-9674-4089-85C3-DC466C86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643F-B8AD-4FA0-BC42-4273635B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727D0-1D3D-462D-A48B-6F0C480A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1F40-5ADB-414B-A418-11D57F57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AE18-9427-4DCD-876A-20A8777C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5B6B1-6360-47EB-8C0F-002261D76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726F-AB13-4BED-BDA7-174BF989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2300-1B28-4C62-8C6A-BF7DA129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8F59-762F-433E-A8FF-AFE4BCD3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2397-0C7F-46AE-A7EB-67AC6FA2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EED0-0F46-47B0-97DE-CD0F3B7B3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707EE-B99E-4393-9D2F-26758E4F3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6FBB2-6ED9-40C9-9C0A-C6A633A2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5F59-60AA-49FB-A5B5-D6405997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9C34E-9D53-4EDF-B988-B577A7CF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2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227E-A781-4C7E-8A3D-8376C4B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ADB97-189C-44AE-919A-63CF11AA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53CD8-F983-4706-8E61-AB128D87D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06E68-D041-4020-BE53-5731F8A64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F8828-127F-4AB3-A01F-F7FD24E79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48839-8BAB-46B4-BF27-D19FB70C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474F6-CAD5-4BE7-889E-DF4C8DAA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54C11-6785-46C1-872A-F6B2247C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8D48-E8CD-432F-8030-E3EA18F2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4BF0C-23A2-4969-AD57-6BABDCD5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58EA8-06A7-4D2E-917C-EE13B951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D2762-BE1C-4542-B510-2BC390CC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1B5FB-F2DF-4991-A183-B1DB8EA3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C5F3D-BFF1-4D7E-BF93-04830FAC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5528C-B9B8-41CD-AD9C-209CE47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CB88-9F8C-47C3-9033-4A12342F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C8C5E-32E8-4086-8988-BE93271D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C14EA-6EE5-48D8-AFF3-015B5723A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476FE-F02F-43BF-B4B1-CDCA1F4B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59620-E1C9-4207-8138-2FA4E50B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CC0C3-1255-4A8C-8145-3AB3B63F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7FDC-4CEF-4938-A955-6A2FE9AE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8E460-A48F-45DB-B440-5F08C080D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7342B-D724-413F-AFC7-A4AF045B4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6DA55-2D3C-4224-810C-8DF12880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BD9A-B1C8-4719-8C99-B29F9F09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AD4F-FD2B-4E8C-B45B-519EBB08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97467B-DEBC-45D0-B6B0-924D935FB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014" y="238125"/>
            <a:ext cx="1762320" cy="4809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7465CC-3204-4B81-8D40-3D477C562E58}"/>
              </a:ext>
            </a:extLst>
          </p:cNvPr>
          <p:cNvSpPr/>
          <p:nvPr userDrawn="1"/>
        </p:nvSpPr>
        <p:spPr>
          <a:xfrm>
            <a:off x="0" y="0"/>
            <a:ext cx="12192000" cy="13335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BCB916-A841-43F7-B6FB-577A7C4A6D06}"/>
              </a:ext>
            </a:extLst>
          </p:cNvPr>
          <p:cNvSpPr/>
          <p:nvPr userDrawn="1"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795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D6FE-60B0-48A6-A9B3-8438DF92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C9AF0-5664-4497-AEE9-FC782A655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4BEFA-928E-4352-889C-9CF8FC82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516B-6A8C-494F-AE82-D5AD5D9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47FC-ACC0-47FF-A22A-183EA786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E7436-78B4-4923-AA35-9A7F6903F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B6098-8A82-4534-B496-7C2B3E00D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9517-7173-41D0-A467-ED31CA7C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4671F-D9EC-4F48-BF0E-5590C404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8EE7-56DA-4CE6-A03F-1AE6B667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BC9522-CAAE-4853-AA25-9ADA55C43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54" y="345456"/>
            <a:ext cx="1648243" cy="449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78EC2-EB3D-44A8-B8C3-8367C93CC8B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22"/>
          <a:stretch/>
        </p:blipFill>
        <p:spPr>
          <a:xfrm>
            <a:off x="6792000" y="757541"/>
            <a:ext cx="5400000" cy="3546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EFF149-99C4-4BE2-A7E2-A78F1CA32E2E}"/>
              </a:ext>
            </a:extLst>
          </p:cNvPr>
          <p:cNvSpPr/>
          <p:nvPr userDrawn="1"/>
        </p:nvSpPr>
        <p:spPr>
          <a:xfrm>
            <a:off x="6646605" y="6581001"/>
            <a:ext cx="554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Contents and Information subject to the full disclaimer at the first page of this material</a:t>
            </a:r>
            <a:endParaRPr lang="en-SG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52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190083-0353-496E-931C-29575A4713D7}"/>
              </a:ext>
            </a:extLst>
          </p:cNvPr>
          <p:cNvSpPr/>
          <p:nvPr userDrawn="1"/>
        </p:nvSpPr>
        <p:spPr>
          <a:xfrm>
            <a:off x="0" y="224589"/>
            <a:ext cx="12192000" cy="663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C9522-CAAE-4853-AA25-9ADA55C43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54" y="345456"/>
            <a:ext cx="1648243" cy="449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78EC2-EB3D-44A8-B8C3-8367C93CC8B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22"/>
          <a:stretch/>
        </p:blipFill>
        <p:spPr>
          <a:xfrm>
            <a:off x="6792000" y="757541"/>
            <a:ext cx="5400000" cy="354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3CA87-C4A3-414E-A175-C839CFF7F96C}"/>
              </a:ext>
            </a:extLst>
          </p:cNvPr>
          <p:cNvSpPr/>
          <p:nvPr userDrawn="1"/>
        </p:nvSpPr>
        <p:spPr>
          <a:xfrm>
            <a:off x="6646605" y="6581001"/>
            <a:ext cx="554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Contents and Information subject to the full disclaimer at the first page of this material</a:t>
            </a:r>
            <a:endParaRPr lang="en-SG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4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20453-7AD6-4202-8C41-27E0D304C342}"/>
              </a:ext>
            </a:extLst>
          </p:cNvPr>
          <p:cNvSpPr/>
          <p:nvPr userDrawn="1"/>
        </p:nvSpPr>
        <p:spPr>
          <a:xfrm>
            <a:off x="0" y="224589"/>
            <a:ext cx="12192000" cy="663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43A89-1C46-46E6-BAE3-C45A05655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614" y="345456"/>
            <a:ext cx="1648243" cy="449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16320-9186-41D2-8433-9AD44C5D33F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22"/>
          <a:stretch/>
        </p:blipFill>
        <p:spPr>
          <a:xfrm>
            <a:off x="-1" y="757541"/>
            <a:ext cx="5400000" cy="354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238F7B-6052-429A-8658-9E9C48359CDD}"/>
              </a:ext>
            </a:extLst>
          </p:cNvPr>
          <p:cNvSpPr/>
          <p:nvPr userDrawn="1"/>
        </p:nvSpPr>
        <p:spPr>
          <a:xfrm>
            <a:off x="6646605" y="6581001"/>
            <a:ext cx="554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Contents and Information subject to the full disclaimer at the first page of this material</a:t>
            </a:r>
            <a:endParaRPr lang="en-SG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9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3A95-EE7D-49A9-BD3F-FAC5BE3FD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5D71B-4796-4D7C-BBE3-880A5CC17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642B-A3D4-45B8-82ED-52D00AE0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04488-FDD1-4D7C-8309-787A7F648DD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3A5DF-5EA1-4C2C-B078-52D08BAE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11319-8DF5-433E-A968-28500D7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D1D23-C62B-4061-B9A7-A335CAD4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DC55-4C0A-4884-8FF0-275F5455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5579"/>
            <a:ext cx="9144000" cy="7743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B7E21-B55D-407D-BFCB-08D5725E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A7F67-51D5-4FE5-A86B-16C3A3E8757A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083E-BFC7-4750-A2B4-1F40F138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BE1D7-302F-46E2-8081-6B048C58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A1A47-7970-4620-B6F1-341FB82B4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B7E21-B55D-407D-BFCB-08D5725E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A7F67-51D5-4FE5-A86B-16C3A3E8757A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083E-BFC7-4750-A2B4-1F40F138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BE1D7-302F-46E2-8081-6B048C58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A1A47-7970-4620-B6F1-341FB82B4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190083-0353-496E-931C-29575A4713D7}"/>
              </a:ext>
            </a:extLst>
          </p:cNvPr>
          <p:cNvSpPr/>
          <p:nvPr userDrawn="1"/>
        </p:nvSpPr>
        <p:spPr>
          <a:xfrm>
            <a:off x="0" y="224589"/>
            <a:ext cx="12192000" cy="663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C9522-CAAE-4853-AA25-9ADA55C43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54" y="345456"/>
            <a:ext cx="1648243" cy="449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78EC2-EB3D-44A8-B8C3-8367C93CC8B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22"/>
          <a:stretch/>
        </p:blipFill>
        <p:spPr>
          <a:xfrm>
            <a:off x="6792000" y="757541"/>
            <a:ext cx="5400000" cy="354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199FBB-B009-4608-949F-1F1E2FA73F7D}"/>
              </a:ext>
            </a:extLst>
          </p:cNvPr>
          <p:cNvSpPr/>
          <p:nvPr userDrawn="1"/>
        </p:nvSpPr>
        <p:spPr>
          <a:xfrm>
            <a:off x="6646605" y="6581001"/>
            <a:ext cx="554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Contents and Information subject to the full disclaimer at the first page of this material</a:t>
            </a:r>
            <a:endParaRPr lang="en-SG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4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BA40-DE76-476C-9658-7851AE814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D32D4-52E6-4B17-A5F1-E494C273B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614" y="345456"/>
            <a:ext cx="1648243" cy="44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0A8AF-761F-4F68-A695-5AABEE7F454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22"/>
          <a:stretch/>
        </p:blipFill>
        <p:spPr>
          <a:xfrm>
            <a:off x="-1" y="757541"/>
            <a:ext cx="5400000" cy="3546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CB79F-2327-4415-85D4-96ED888F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8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2C6C24-CB4D-4519-8CD4-034A158CDE3F}"/>
              </a:ext>
            </a:extLst>
          </p:cNvPr>
          <p:cNvSpPr txBox="1"/>
          <p:nvPr/>
        </p:nvSpPr>
        <p:spPr>
          <a:xfrm>
            <a:off x="-1" y="6581753"/>
            <a:ext cx="4033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URA,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Huttons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F2F4C-5AAC-456F-984A-456FC2BC7EBE}"/>
              </a:ext>
            </a:extLst>
          </p:cNvPr>
          <p:cNvSpPr/>
          <p:nvPr/>
        </p:nvSpPr>
        <p:spPr>
          <a:xfrm>
            <a:off x="0" y="259241"/>
            <a:ext cx="1051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etal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itchFamily="34" charset="0"/>
              </a:rPr>
              <a:t>Launches in 2H 2021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2ACB83-87BA-4911-ADF8-83BC55E2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26760"/>
              </p:ext>
            </p:extLst>
          </p:nvPr>
        </p:nvGraphicFramePr>
        <p:xfrm>
          <a:off x="337929" y="1256379"/>
          <a:ext cx="11519453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6897">
                  <a:extLst>
                    <a:ext uri="{9D8B030D-6E8A-4147-A177-3AD203B41FA5}">
                      <a16:colId xmlns:a16="http://schemas.microsoft.com/office/drawing/2014/main" val="4097185302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2966225058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322876710"/>
                    </a:ext>
                  </a:extLst>
                </a:gridCol>
                <a:gridCol w="2025787">
                  <a:extLst>
                    <a:ext uri="{9D8B030D-6E8A-4147-A177-3AD203B41FA5}">
                      <a16:colId xmlns:a16="http://schemas.microsoft.com/office/drawing/2014/main" val="3009312868"/>
                    </a:ext>
                  </a:extLst>
                </a:gridCol>
                <a:gridCol w="3122683">
                  <a:extLst>
                    <a:ext uri="{9D8B030D-6E8A-4147-A177-3AD203B41FA5}">
                      <a16:colId xmlns:a16="http://schemas.microsoft.com/office/drawing/2014/main" val="4098276935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3482457418"/>
                    </a:ext>
                  </a:extLst>
                </a:gridCol>
                <a:gridCol w="1083365">
                  <a:extLst>
                    <a:ext uri="{9D8B030D-6E8A-4147-A177-3AD203B41FA5}">
                      <a16:colId xmlns:a16="http://schemas.microsoft.com/office/drawing/2014/main" val="4285694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Target 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Est.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3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Sep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Parc Greenwich (EC)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Fernvale 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Frasers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99 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22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dirty="0"/>
                        <a:t>Sep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Bartley Vue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Jalan Bunga </a:t>
                      </a:r>
                      <a:r>
                        <a:rPr lang="en-SG" sz="1600" dirty="0" err="1"/>
                        <a:t>Rampai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Wee </a:t>
                      </a:r>
                      <a:r>
                        <a:rPr lang="en-SG" sz="1600" dirty="0" err="1"/>
                        <a:t>Hur</a:t>
                      </a:r>
                      <a:r>
                        <a:rPr lang="en-SG" sz="1600" dirty="0"/>
                        <a:t> Holdings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99 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43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Sep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Jervois Mansion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Jervois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Kimen</a:t>
                      </a:r>
                      <a:r>
                        <a:rPr lang="en-SG" sz="1600" dirty="0"/>
                        <a:t> Realty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1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Sep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Amber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Amber Gardens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Far East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6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Perfect 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Bukit </a:t>
                      </a:r>
                      <a:r>
                        <a:rPr lang="en-SG" sz="1600" dirty="0" err="1"/>
                        <a:t>Timah</a:t>
                      </a:r>
                      <a:r>
                        <a:rPr lang="en-SG" sz="1600" dirty="0"/>
                        <a:t>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Japura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50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CanningHill</a:t>
                      </a:r>
                      <a:r>
                        <a:rPr lang="en-SG" sz="1600" dirty="0"/>
                        <a:t> Piers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River Valley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CDL and </a:t>
                      </a:r>
                      <a:r>
                        <a:rPr lang="en-SG" sz="1600" dirty="0" err="1"/>
                        <a:t>Capitaland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99 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8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Oct/Nov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dirty="0"/>
                        <a:t>Belgravia 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Belgravia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Tong </a:t>
                      </a:r>
                      <a:r>
                        <a:rPr lang="en-SG" sz="1600" dirty="0" err="1"/>
                        <a:t>Eng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Oct/Nov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Mori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Guillemard</a:t>
                      </a:r>
                      <a:r>
                        <a:rPr lang="en-SG" sz="1600" dirty="0"/>
                        <a:t>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Roxy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31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Cairnhill</a:t>
                      </a:r>
                      <a:r>
                        <a:rPr lang="en-SG" sz="1600" dirty="0"/>
                        <a:t>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Cairnhill</a:t>
                      </a:r>
                      <a:r>
                        <a:rPr lang="en-SG" sz="1600" dirty="0"/>
                        <a:t>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TSky</a:t>
                      </a:r>
                      <a:r>
                        <a:rPr lang="en-SG" sz="1600" dirty="0"/>
                        <a:t> </a:t>
                      </a:r>
                      <a:r>
                        <a:rPr lang="en-SG" sz="1600" dirty="0" err="1"/>
                        <a:t>Cairnhill</a:t>
                      </a:r>
                      <a:r>
                        <a:rPr lang="en-SG" sz="1600" dirty="0"/>
                        <a:t> Pte Ltd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0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2H 2021</a:t>
                      </a:r>
                      <a:endParaRPr kumimoji="0" lang="en-SG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dirty="0"/>
                        <a:t>The Commodore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Canberra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JBE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99 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617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775F8B-ECC1-1D4D-9580-B6589E7BB682}"/>
              </a:ext>
            </a:extLst>
          </p:cNvPr>
          <p:cNvSpPr txBox="1"/>
          <p:nvPr/>
        </p:nvSpPr>
        <p:spPr>
          <a:xfrm>
            <a:off x="4398380" y="5774020"/>
            <a:ext cx="274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www.buypropertyclub.com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4298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TTONS SLIDES TEMPLATE (Final 13 Apr 2020) (3)" id="{81AE715E-F6F8-4202-98CB-5452043071C7}" vid="{69FDF747-D0E3-4CCC-966D-32C03B03A8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151</Words>
  <Application>Microsoft Macintosh PowerPoint</Application>
  <PresentationFormat>Widescreen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Sze Teck</dc:creator>
  <cp:lastModifiedBy>Bob Ng</cp:lastModifiedBy>
  <cp:revision>14</cp:revision>
  <dcterms:created xsi:type="dcterms:W3CDTF">2020-12-15T13:50:06Z</dcterms:created>
  <dcterms:modified xsi:type="dcterms:W3CDTF">2021-10-04T12:40:08Z</dcterms:modified>
</cp:coreProperties>
</file>