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0" r:id="rId5"/>
    <p:sldId id="261" r:id="rId6"/>
    <p:sldId id="258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9D12B4-6C4E-4515-A1FD-271FBBDACCC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B5DA5A-F0C5-4263-91BC-966934EE5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696200" cy="12192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R.C.D.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Residual Current Device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Known  by these Capital Letters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CD4030.jp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219200" y="838200"/>
            <a:ext cx="6370108" cy="5287963"/>
          </a:xfrm>
        </p:spPr>
      </p:pic>
      <p:sp>
        <p:nvSpPr>
          <p:cNvPr id="5" name="TextBox 4"/>
          <p:cNvSpPr txBox="1"/>
          <p:nvPr/>
        </p:nvSpPr>
        <p:spPr>
          <a:xfrm>
            <a:off x="1752600" y="1447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TEST  SWITCH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286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Test at least once a month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5600" y="2057400"/>
            <a:ext cx="457200" cy="304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400300" y="4000500"/>
            <a:ext cx="9906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58650" y="480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current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safety device</a:t>
            </a:r>
          </a:p>
          <a:p>
            <a:r>
              <a:rPr lang="en-AU" dirty="0" smtClean="0"/>
              <a:t>Automatically trips when sufficient current (e.g. </a:t>
            </a:r>
            <a:r>
              <a:rPr lang="en-AU" dirty="0" smtClean="0">
                <a:solidFill>
                  <a:srgbClr val="FF0000"/>
                </a:solidFill>
              </a:rPr>
              <a:t>30mA</a:t>
            </a:r>
            <a:r>
              <a:rPr lang="en-AU" dirty="0" smtClean="0"/>
              <a:t>) flows in the </a:t>
            </a:r>
            <a:r>
              <a:rPr lang="en-AU" dirty="0" smtClean="0">
                <a:solidFill>
                  <a:srgbClr val="0000FF"/>
                </a:solidFill>
              </a:rPr>
              <a:t>Earth</a:t>
            </a:r>
            <a:r>
              <a:rPr lang="en-AU" dirty="0" smtClean="0"/>
              <a:t> path.</a:t>
            </a:r>
          </a:p>
          <a:p>
            <a:r>
              <a:rPr lang="en-AU" dirty="0" smtClean="0"/>
              <a:t>A circuit breaker (e.g. I&gt;</a:t>
            </a:r>
            <a:r>
              <a:rPr lang="en-AU" dirty="0" smtClean="0">
                <a:solidFill>
                  <a:srgbClr val="FF0000"/>
                </a:solidFill>
              </a:rPr>
              <a:t>40A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57200"/>
            <a:ext cx="64008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Functions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How RD works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8229600" cy="4572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http://www.explainthatstuff.com/howrcdswork.html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3153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29268"/>
            <a:ext cx="7339012" cy="546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How RD works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8229600" cy="4572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http://www.explainthatstuff.com/howrcdswork.html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howrcdwork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621280"/>
            <a:ext cx="4800599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CD Princip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991600" cy="640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34" y="0"/>
            <a:ext cx="905306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0" y="533400"/>
            <a:ext cx="1037094" cy="838200"/>
          </a:xfrm>
          <a:prstGeom prst="roundRect">
            <a:avLst/>
          </a:prstGeom>
          <a:noFill/>
          <a:ln w="15875">
            <a:solidFill>
              <a:srgbClr val="00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52800" y="533400"/>
            <a:ext cx="1037094" cy="838200"/>
          </a:xfrm>
          <a:prstGeom prst="roundRect">
            <a:avLst/>
          </a:prstGeom>
          <a:noFill/>
          <a:ln w="15875">
            <a:solidFill>
              <a:srgbClr val="00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CD_M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7391400" cy="6000436"/>
          </a:xfrm>
        </p:spPr>
      </p:pic>
      <p:sp>
        <p:nvSpPr>
          <p:cNvPr id="5" name="TextBox 4"/>
          <p:cNvSpPr txBox="1"/>
          <p:nvPr/>
        </p:nvSpPr>
        <p:spPr>
          <a:xfrm>
            <a:off x="1752600" y="6324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00FF"/>
                </a:solidFill>
              </a:rPr>
              <a:t>Which ones are RCD ? Which ones are Circuit Breaker ?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162800" y="1447800"/>
            <a:ext cx="1600200" cy="685800"/>
          </a:xfrm>
          <a:prstGeom prst="wedgeRoundRectCallout">
            <a:avLst>
              <a:gd name="adj1" fmla="val -43344"/>
              <a:gd name="adj2" fmla="val 8549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Live wires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685800"/>
            <a:ext cx="1600200" cy="685800"/>
          </a:xfrm>
          <a:prstGeom prst="wedgeRoundRectCallout">
            <a:avLst>
              <a:gd name="adj1" fmla="val -43344"/>
              <a:gd name="adj2" fmla="val 8549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Neutral wires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4800" y="1981200"/>
            <a:ext cx="1066800" cy="685800"/>
          </a:xfrm>
          <a:prstGeom prst="wedgeRoundRectCallout">
            <a:avLst>
              <a:gd name="adj1" fmla="val 53626"/>
              <a:gd name="adj2" fmla="val -66016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00B050"/>
                </a:solidFill>
              </a:rPr>
              <a:t>Earth wires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AU" sz="2800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409</TotalTime>
  <Words>78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R.C.D.</vt:lpstr>
      <vt:lpstr>Slide 2</vt:lpstr>
      <vt:lpstr>Slide 3</vt:lpstr>
      <vt:lpstr>How RD works</vt:lpstr>
      <vt:lpstr>How RD works</vt:lpstr>
      <vt:lpstr>Slide 6</vt:lpstr>
      <vt:lpstr>Slide 7</vt:lpstr>
      <vt:lpstr>Slide 8</vt:lpstr>
      <vt:lpstr>END</vt:lpstr>
    </vt:vector>
  </TitlesOfParts>
  <Company>X-Ray  &amp;  Electrical 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R.C.D.</dc:title>
  <dc:creator>Carl  Y. Millar</dc:creator>
  <cp:lastModifiedBy>fieldg</cp:lastModifiedBy>
  <cp:revision>22</cp:revision>
  <dcterms:created xsi:type="dcterms:W3CDTF">2009-07-11T20:48:23Z</dcterms:created>
  <dcterms:modified xsi:type="dcterms:W3CDTF">2012-11-15T05:14:39Z</dcterms:modified>
</cp:coreProperties>
</file>