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 varScale="1">
        <p:scale>
          <a:sx n="73" d="100"/>
          <a:sy n="73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EA98-0D15-4441-B6F2-4EB900C2A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100B-3DBE-42F0-856A-297692FD4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BD98-2745-4430-96F3-83C2CBAB7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340AE-587D-49C9-84DE-6886936A6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428E-BF07-4FC4-909D-CB0FD1D725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141CE-25DC-4EC2-8B0F-D4846C217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52DF0-FD1A-4335-9D96-6F888875E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9F80E-B88E-46F4-9AD8-9209F4FCB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DAC34-3C69-485B-B35C-195D735FB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34170-3106-4F23-A972-E5FF6E5EA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46AB0-E29D-4F02-B785-061B82971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8306E7-8C64-4437-B502-2345264996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an\Documents\Polytechnic West\1 Current program\1 1 1 1 AAAA Electrical Resources\Metering WAER\1 Standards Met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81975" cy="52387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Metering Requirements</a:t>
            </a:r>
            <a:endParaRPr lang="en-A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an\Documents\Polytechnic West\1 Current program\1 1 1 1 AAAA Electrical Resources\Metering WAER\9 Metering 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229600" cy="561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191000"/>
            <a:ext cx="7620000" cy="101566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The following slides are excerpts from the WADCM to provide an overview of the sort of information on metering that this document contains.</a:t>
            </a:r>
            <a:endParaRPr lang="en-A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410200"/>
            <a:ext cx="7315200" cy="101566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You will need to refer to the actual documents to gain a more comprehensive insight into any particular job that you are involved in.</a:t>
            </a:r>
            <a:endParaRPr lang="en-A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7620000" cy="34778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Clause 1.2 D of the</a:t>
            </a:r>
            <a:r>
              <a:rPr lang="en-AU" sz="2000" b="1" dirty="0" smtClean="0"/>
              <a:t> </a:t>
            </a:r>
            <a:r>
              <a:rPr lang="en-AU" sz="2000" b="1" dirty="0" smtClean="0"/>
              <a:t>AS/NZS3000:2007 refers to the requirements of </a:t>
            </a:r>
            <a:r>
              <a:rPr lang="en-AU" sz="2000" b="1" dirty="0" smtClean="0"/>
              <a:t>service rules and conditions provided by </a:t>
            </a:r>
            <a:r>
              <a:rPr lang="en-AU" sz="2000" b="1" dirty="0" smtClean="0"/>
              <a:t>local electricity </a:t>
            </a:r>
            <a:r>
              <a:rPr lang="en-AU" sz="2000" b="1" dirty="0" smtClean="0"/>
              <a:t>distributors</a:t>
            </a:r>
            <a:r>
              <a:rPr lang="en-AU" sz="2000" b="1" dirty="0" smtClean="0"/>
              <a:t>.</a:t>
            </a:r>
          </a:p>
          <a:p>
            <a:endParaRPr lang="en-AU" sz="2000" b="1" dirty="0" smtClean="0"/>
          </a:p>
          <a:p>
            <a:r>
              <a:rPr lang="en-AU" sz="2000" b="1" dirty="0" smtClean="0"/>
              <a:t>For WA </a:t>
            </a:r>
            <a:r>
              <a:rPr lang="en-AU" sz="2000" b="1" dirty="0" smtClean="0"/>
              <a:t>these service rules </a:t>
            </a:r>
            <a:r>
              <a:rPr lang="en-AU" sz="2000" b="1" dirty="0" smtClean="0"/>
              <a:t>are the WA Electrical Requirements 2015.</a:t>
            </a:r>
          </a:p>
          <a:p>
            <a:endParaRPr lang="en-AU" sz="2000" b="1" dirty="0" smtClean="0"/>
          </a:p>
          <a:p>
            <a:r>
              <a:rPr lang="en-AU" sz="2000" b="1" dirty="0" smtClean="0"/>
              <a:t>The </a:t>
            </a:r>
            <a:r>
              <a:rPr lang="en-AU" sz="2000" b="1" dirty="0" smtClean="0"/>
              <a:t>WAER in turn refers to the requirements of network operators including Western Power and Horizon Power which document their rules in the Western Australian Distribution Connections Manual 2015.</a:t>
            </a:r>
            <a:endParaRPr lang="en-A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an\Documents\Polytechnic West\1 Current program\1 1 1 1 AAAA Electrical Resources\Metering WAER\2 Meter dimen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08806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n\Documents\Polytechnic West\1 Current program\1 1 1 1 AAAA Electrical Resources\Metering WAER\3 Meter he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915400" cy="410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an\Documents\Polytechnic West\1 Current program\1 1 1 1 AAAA Electrical Resources\Metering WAER\4 Meter location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86800" cy="504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an\Documents\Polytechnic West\1 Current program\1 1 1 1 AAAA Electrical Resources\Metering WAER\5 Meter location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09864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an\Documents\Polytechnic West\1 Current program\1 1 1 1 AAAA Electrical Resources\Metering WAER\6 Meter arrangement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91924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an\Documents\Polytechnic West\1 Current program\1 1 1 1 AAAA Electrical Resources\Metering WAER\7 Meter arrangement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91614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an\Documents\Polytechnic West\1 Current program\1 1 1 1 AAAA Electrical Resources\Metering WAER\8 Meter configu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153400" cy="5827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114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>Ian Evans</Manager>
  <Company>ETS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DC Circuits</dc:subject>
  <dc:creator>Ian Evans</dc:creator>
  <cp:lastModifiedBy>Ian</cp:lastModifiedBy>
  <cp:revision>54</cp:revision>
  <dcterms:created xsi:type="dcterms:W3CDTF">2006-01-04T06:51:12Z</dcterms:created>
  <dcterms:modified xsi:type="dcterms:W3CDTF">2016-09-11T13:46:41Z</dcterms:modified>
</cp:coreProperties>
</file>