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0" d="100"/>
          <a:sy n="70" d="100"/>
        </p:scale>
        <p:origin x="-142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95A2C2-EB78-4469-8949-6763042BDA81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398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D22CE3-C78F-470B-9AEE-A32EE47DDC96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1957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578569-58B3-449D-9899-8E7DFB3FF5D5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7892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9EC299-18C8-4B7A-B282-7DA7A28764D8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4738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BC7C42-8D3B-4C20-B867-EA58CDD6F9F0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70843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A645B9-8154-43B0-923B-FCAF89644E76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3238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3DEE90-C945-4B75-88FF-87A26C470D60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885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78ADDA-BAAA-471A-84AB-F8618E259E27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473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9F2307-B32C-4C7C-B639-A57D2BB944B9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8446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31DA3-8555-4A44-9447-5FBF639134EB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6576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B47922-DD67-4E56-A89A-86F9A58762EC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74742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A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A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717C175-0FD7-44F6-8650-4362402191A1}" type="slidenum">
              <a:rPr lang="en-AU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2052" name="Object 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Presentation" r:id="rId3" imgW="4572000" imgH="3429000" progId="PowerPoint.Show.8">
                  <p:embed/>
                </p:oleObj>
              </mc:Choice>
              <mc:Fallback>
                <p:oleObj name="Presentation" r:id="rId3" imgW="4572000" imgH="3429000" progId="PowerPoint.Show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verb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6" dur="1" fill="hold"/>
                                        <p:tgtEl>
                                          <p:spTgt spid="20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Times New Roman</vt:lpstr>
      <vt:lpstr>Office Theme</vt:lpstr>
      <vt:lpstr>Microsoft 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Brooks</dc:creator>
  <cp:lastModifiedBy>Geoff</cp:lastModifiedBy>
  <cp:revision>1</cp:revision>
  <dcterms:created xsi:type="dcterms:W3CDTF">2006-03-12T11:36:29Z</dcterms:created>
  <dcterms:modified xsi:type="dcterms:W3CDTF">2013-02-03T11:17:56Z</dcterms:modified>
</cp:coreProperties>
</file>