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" ContentType="application/vnd.ms-powerpoi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929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36FF7-F943-4FBB-AEBB-C4B5F687CFC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26161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2AEF4-893C-4844-BF7A-FDD5D6E7BF0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0117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0FACE-092A-48F0-8762-B7A76B048D9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0674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0BB54-89C4-46F7-9D39-544F4ABECB9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6682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476F8-E086-4952-82FE-4F26398FD2E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713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29D0D-A6E9-4296-8708-26C0A4E0D56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3770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3FB02-3A6F-47C5-85BB-20731698F5F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2104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FEBFB-2C9A-4D1F-89D8-7D4EA48DDEC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111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44E3E-1E1B-48FC-B408-DB00D76D51F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0223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6416-1D55-4900-AFB0-7E7D254769E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27678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4A882-84B2-49E5-9DD9-2B453DE771C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07516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B39ED2-7D71-47BA-9298-D4B1012B4045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PowerPoint_97-2003_Presentation1.ppt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endParaRPr lang="en-US" altLang="en-US" sz="4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3200"/>
          </a:p>
        </p:txBody>
      </p:sp>
      <p:graphicFrame>
        <p:nvGraphicFramePr>
          <p:cNvPr id="2052" name="Object 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51169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Presentation" r:id="rId3" imgW="4323455" imgH="3241562" progId="PowerPoint.Show.8">
                  <p:embed/>
                </p:oleObj>
              </mc:Choice>
              <mc:Fallback>
                <p:oleObj name="Presentation" r:id="rId3" imgW="4323455" imgH="3241562" progId="PowerPoint.Show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6" dur="1" fill="hold"/>
                                        <p:tgtEl>
                                          <p:spTgt spid="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2.Trigonometry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Office Theme</vt:lpstr>
      <vt:lpstr>Microsoft PowerPoint 97-2003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Fielding</dc:creator>
  <cp:lastModifiedBy>Geoff Fielding</cp:lastModifiedBy>
  <cp:revision>2</cp:revision>
  <dcterms:created xsi:type="dcterms:W3CDTF">2019-02-02T02:53:53Z</dcterms:created>
  <dcterms:modified xsi:type="dcterms:W3CDTF">2019-02-02T02:58:28Z</dcterms:modified>
</cp:coreProperties>
</file>