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3" r:id="rId4"/>
    <p:sldId id="258" r:id="rId5"/>
    <p:sldId id="259" r:id="rId6"/>
    <p:sldId id="264" r:id="rId7"/>
    <p:sldId id="265" r:id="rId8"/>
    <p:sldId id="266" r:id="rId9"/>
    <p:sldId id="294" r:id="rId10"/>
    <p:sldId id="267" r:id="rId11"/>
    <p:sldId id="268" r:id="rId12"/>
    <p:sldId id="269" r:id="rId13"/>
    <p:sldId id="270" r:id="rId14"/>
    <p:sldId id="271" r:id="rId15"/>
    <p:sldId id="272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23AF-1735-4BBA-BA97-3A4A85CED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77B77-2819-40E3-8FC3-26EC4AED0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E6DA-8270-46CE-9EE9-F967AAE2E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732C3-50E3-4EC7-B7DC-CAA91BC36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E9AE-69F0-41C3-B995-72128B228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27F83-C50D-4672-826E-3BFBA1C53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C014-F298-4F4D-839F-F6C02D654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A9F56-BA7C-4862-8252-BACED997C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2B15D-8D38-4108-90C3-5CEA3183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691F-5884-464A-BC52-F63E2FE4C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2F20D-6F04-4999-80A4-B14178CAB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0DAEC9-7ECA-4534-BED6-75298DE573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VC-001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67000"/>
            <a:ext cx="320040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143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/>
              <a:t>Reading the Oscilloscope</a:t>
            </a:r>
            <a:endParaRPr lang="en-A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ictures\CRO pictures\IMG_4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3362"/>
            <a:ext cx="8505825" cy="63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4913745" y="6127849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7239000" y="6096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ictures\CRO pictures\IMG_4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4" y="264102"/>
            <a:ext cx="8543925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7300191" y="60947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Vertical Scroll 4"/>
          <p:cNvSpPr/>
          <p:nvPr/>
        </p:nvSpPr>
        <p:spPr>
          <a:xfrm>
            <a:off x="5257800" y="611909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Pictures\CRO pictures\IMG_4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928"/>
            <a:ext cx="83343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5029200" y="618634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Vertical Scroll 2"/>
          <p:cNvSpPr/>
          <p:nvPr/>
        </p:nvSpPr>
        <p:spPr>
          <a:xfrm>
            <a:off x="7122245" y="7620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Pictures\CRO pictures\IMG_4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175"/>
            <a:ext cx="8553450" cy="64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7258836" y="6858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4876800" y="624840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Pictures\CRO pictures\IMG_4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8372475" cy="63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7010400" y="794594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4724400" y="624840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Pictures\CRO pictures\IMG_4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750"/>
            <a:ext cx="8239125" cy="629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5029200" y="617220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Vertical Scroll 2"/>
          <p:cNvSpPr/>
          <p:nvPr/>
        </p:nvSpPr>
        <p:spPr>
          <a:xfrm>
            <a:off x="7248525" y="6858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909" y="2967335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77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s\CRO pictures\IMG_4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61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Pictures\CRO pictures\IMG_4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4" y="291249"/>
            <a:ext cx="8543925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7315200" y="7620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4953000" y="6308436"/>
            <a:ext cx="17526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CRO pictures\IMG_4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4876800" y="6095999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Vertical Scroll 4"/>
          <p:cNvSpPr/>
          <p:nvPr/>
        </p:nvSpPr>
        <p:spPr>
          <a:xfrm>
            <a:off x="6934200" y="834272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ictures\CRO pictures\IMG_4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57933"/>
            <a:ext cx="8543925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029200" y="624840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7162800" y="5334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ictures\CRO pictures\IMG_4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4800600" y="6172200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7148945" y="6096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ictures\CRO pictures\IMG_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97766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7202366" y="584201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Vertical Scroll 4"/>
          <p:cNvSpPr/>
          <p:nvPr/>
        </p:nvSpPr>
        <p:spPr>
          <a:xfrm>
            <a:off x="4953000" y="6174509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ictures\CRO pictures\IMG_4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513"/>
            <a:ext cx="8531225" cy="62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005240" y="6100327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Vertical Scroll 3"/>
          <p:cNvSpPr/>
          <p:nvPr/>
        </p:nvSpPr>
        <p:spPr>
          <a:xfrm>
            <a:off x="7239000" y="611957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Pictures\CRO pictures\IMG_4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"/>
            <a:ext cx="8848726" cy="62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7315200" y="685800"/>
            <a:ext cx="1600200" cy="5257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Vertical Scroll 4"/>
          <p:cNvSpPr/>
          <p:nvPr/>
        </p:nvSpPr>
        <p:spPr>
          <a:xfrm>
            <a:off x="5029200" y="6212287"/>
            <a:ext cx="1600200" cy="45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Ian Evans</Manager>
  <Company>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DC Circuits</dc:subject>
  <dc:creator>Ian Evans</dc:creator>
  <cp:lastModifiedBy>Fielding, Geoff</cp:lastModifiedBy>
  <cp:revision>41</cp:revision>
  <dcterms:created xsi:type="dcterms:W3CDTF">2006-01-04T06:51:12Z</dcterms:created>
  <dcterms:modified xsi:type="dcterms:W3CDTF">2016-01-28T03:41:47Z</dcterms:modified>
</cp:coreProperties>
</file>