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1"/>
    <p:sldMasterId id="2147483841" r:id="rId2"/>
    <p:sldMasterId id="2147483957" r:id="rId3"/>
    <p:sldMasterId id="2147483969" r:id="rId4"/>
  </p:sldMasterIdLst>
  <p:notesMasterIdLst>
    <p:notesMasterId r:id="rId55"/>
  </p:notesMasterIdLst>
  <p:handoutMasterIdLst>
    <p:handoutMasterId r:id="rId56"/>
  </p:handoutMasterIdLst>
  <p:sldIdLst>
    <p:sldId id="256" r:id="rId5"/>
    <p:sldId id="257" r:id="rId6"/>
    <p:sldId id="258" r:id="rId7"/>
    <p:sldId id="259" r:id="rId8"/>
    <p:sldId id="260" r:id="rId9"/>
    <p:sldId id="313" r:id="rId10"/>
    <p:sldId id="261" r:id="rId11"/>
    <p:sldId id="262" r:id="rId12"/>
    <p:sldId id="263" r:id="rId13"/>
    <p:sldId id="314" r:id="rId14"/>
    <p:sldId id="315" r:id="rId15"/>
    <p:sldId id="264" r:id="rId16"/>
    <p:sldId id="265" r:id="rId17"/>
    <p:sldId id="266" r:id="rId18"/>
    <p:sldId id="267" r:id="rId19"/>
    <p:sldId id="268" r:id="rId20"/>
    <p:sldId id="269"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7" r:id="rId46"/>
    <p:sldId id="298" r:id="rId47"/>
    <p:sldId id="296" r:id="rId48"/>
    <p:sldId id="299" r:id="rId49"/>
    <p:sldId id="300" r:id="rId50"/>
    <p:sldId id="309" r:id="rId51"/>
    <p:sldId id="310" r:id="rId52"/>
    <p:sldId id="311" r:id="rId53"/>
    <p:sldId id="316" r:id="rId54"/>
  </p:sldIdLst>
  <p:sldSz cx="9144000" cy="6858000" type="screen4x3"/>
  <p:notesSz cx="6858000" cy="9144000"/>
  <p:defaultTextStyle>
    <a:defPPr>
      <a:defRPr lang="en-US"/>
    </a:defPPr>
    <a:lvl1pPr algn="l" rtl="0" fontAlgn="base">
      <a:spcBef>
        <a:spcPct val="0"/>
      </a:spcBef>
      <a:spcAft>
        <a:spcPct val="0"/>
      </a:spcAft>
      <a:defRPr sz="1200" kern="1200">
        <a:solidFill>
          <a:srgbClr val="32F452"/>
        </a:solidFill>
        <a:latin typeface="Verdana" pitchFamily="34" charset="0"/>
        <a:ea typeface="+mn-ea"/>
        <a:cs typeface="+mn-cs"/>
      </a:defRPr>
    </a:lvl1pPr>
    <a:lvl2pPr marL="457200" algn="l" rtl="0" fontAlgn="base">
      <a:spcBef>
        <a:spcPct val="0"/>
      </a:spcBef>
      <a:spcAft>
        <a:spcPct val="0"/>
      </a:spcAft>
      <a:defRPr sz="1200" kern="1200">
        <a:solidFill>
          <a:srgbClr val="32F452"/>
        </a:solidFill>
        <a:latin typeface="Verdana" pitchFamily="34" charset="0"/>
        <a:ea typeface="+mn-ea"/>
        <a:cs typeface="+mn-cs"/>
      </a:defRPr>
    </a:lvl2pPr>
    <a:lvl3pPr marL="914400" algn="l" rtl="0" fontAlgn="base">
      <a:spcBef>
        <a:spcPct val="0"/>
      </a:spcBef>
      <a:spcAft>
        <a:spcPct val="0"/>
      </a:spcAft>
      <a:defRPr sz="1200" kern="1200">
        <a:solidFill>
          <a:srgbClr val="32F452"/>
        </a:solidFill>
        <a:latin typeface="Verdana" pitchFamily="34" charset="0"/>
        <a:ea typeface="+mn-ea"/>
        <a:cs typeface="+mn-cs"/>
      </a:defRPr>
    </a:lvl3pPr>
    <a:lvl4pPr marL="1371600" algn="l" rtl="0" fontAlgn="base">
      <a:spcBef>
        <a:spcPct val="0"/>
      </a:spcBef>
      <a:spcAft>
        <a:spcPct val="0"/>
      </a:spcAft>
      <a:defRPr sz="1200" kern="1200">
        <a:solidFill>
          <a:srgbClr val="32F452"/>
        </a:solidFill>
        <a:latin typeface="Verdana" pitchFamily="34" charset="0"/>
        <a:ea typeface="+mn-ea"/>
        <a:cs typeface="+mn-cs"/>
      </a:defRPr>
    </a:lvl4pPr>
    <a:lvl5pPr marL="1828800" algn="l" rtl="0" fontAlgn="base">
      <a:spcBef>
        <a:spcPct val="0"/>
      </a:spcBef>
      <a:spcAft>
        <a:spcPct val="0"/>
      </a:spcAft>
      <a:defRPr sz="1200" kern="1200">
        <a:solidFill>
          <a:srgbClr val="32F452"/>
        </a:solidFill>
        <a:latin typeface="Verdana" pitchFamily="34" charset="0"/>
        <a:ea typeface="+mn-ea"/>
        <a:cs typeface="+mn-cs"/>
      </a:defRPr>
    </a:lvl5pPr>
    <a:lvl6pPr marL="2286000" algn="l" defTabSz="914400" rtl="0" eaLnBrk="1" latinLnBrk="0" hangingPunct="1">
      <a:defRPr sz="1200" kern="1200">
        <a:solidFill>
          <a:srgbClr val="32F452"/>
        </a:solidFill>
        <a:latin typeface="Verdana" pitchFamily="34" charset="0"/>
        <a:ea typeface="+mn-ea"/>
        <a:cs typeface="+mn-cs"/>
      </a:defRPr>
    </a:lvl6pPr>
    <a:lvl7pPr marL="2743200" algn="l" defTabSz="914400" rtl="0" eaLnBrk="1" latinLnBrk="0" hangingPunct="1">
      <a:defRPr sz="1200" kern="1200">
        <a:solidFill>
          <a:srgbClr val="32F452"/>
        </a:solidFill>
        <a:latin typeface="Verdana" pitchFamily="34" charset="0"/>
        <a:ea typeface="+mn-ea"/>
        <a:cs typeface="+mn-cs"/>
      </a:defRPr>
    </a:lvl7pPr>
    <a:lvl8pPr marL="3200400" algn="l" defTabSz="914400" rtl="0" eaLnBrk="1" latinLnBrk="0" hangingPunct="1">
      <a:defRPr sz="1200" kern="1200">
        <a:solidFill>
          <a:srgbClr val="32F452"/>
        </a:solidFill>
        <a:latin typeface="Verdana" pitchFamily="34" charset="0"/>
        <a:ea typeface="+mn-ea"/>
        <a:cs typeface="+mn-cs"/>
      </a:defRPr>
    </a:lvl8pPr>
    <a:lvl9pPr marL="3657600" algn="l" defTabSz="914400" rtl="0" eaLnBrk="1" latinLnBrk="0" hangingPunct="1">
      <a:defRPr sz="1200" kern="1200">
        <a:solidFill>
          <a:srgbClr val="32F45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2F452"/>
    <a:srgbClr val="CC0000"/>
    <a:srgbClr val="FF9966"/>
    <a:srgbClr val="FF7C80"/>
    <a:srgbClr val="ECAE14"/>
    <a:srgbClr val="66FF33"/>
    <a:srgbClr val="F6F96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1" autoAdjust="0"/>
    <p:restoredTop sz="86439" autoAdjust="0"/>
  </p:normalViewPr>
  <p:slideViewPr>
    <p:cSldViewPr>
      <p:cViewPr varScale="1">
        <p:scale>
          <a:sx n="98" d="100"/>
          <a:sy n="98" d="100"/>
        </p:scale>
        <p:origin x="798" y="84"/>
      </p:cViewPr>
      <p:guideLst>
        <p:guide orient="horz" pos="2160"/>
        <p:guide pos="2880"/>
      </p:guideLst>
    </p:cSldViewPr>
  </p:slideViewPr>
  <p:outlineViewPr>
    <p:cViewPr>
      <p:scale>
        <a:sx n="33" d="100"/>
        <a:sy n="33" d="100"/>
      </p:scale>
      <p:origin x="48" y="40794"/>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256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s>
</file>

<file path=ppt/_rels/viewProps.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slide" Target="slides/slide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 Id="rId4"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0" hangingPunct="0">
              <a:defRPr sz="1200"/>
            </a:lvl1pPr>
          </a:lstStyle>
          <a:p>
            <a:pPr>
              <a:defRPr/>
            </a:pPr>
            <a:endParaRPr lang="en-AU"/>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0" hangingPunct="0">
              <a:defRPr sz="1200"/>
            </a:lvl1pPr>
          </a:lstStyle>
          <a:p>
            <a:pPr>
              <a:defRPr/>
            </a:pPr>
            <a:fld id="{F72F4336-818F-4FD0-8CFF-F418B5154337}" type="datetimeFigureOut">
              <a:rPr lang="en-US"/>
              <a:pPr>
                <a:defRPr/>
              </a:pPr>
              <a:t>8/5/2019</a:t>
            </a:fld>
            <a:endParaRPr lang="en-AU"/>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0" hangingPunct="0">
              <a:defRPr sz="1200"/>
            </a:lvl1pPr>
          </a:lstStyle>
          <a:p>
            <a:pPr>
              <a:defRPr/>
            </a:pPr>
            <a:endParaRPr lang="en-AU"/>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eaLnBrk="0" hangingPunct="0">
              <a:defRPr sz="1200"/>
            </a:lvl1pPr>
          </a:lstStyle>
          <a:p>
            <a:pPr>
              <a:defRPr/>
            </a:pPr>
            <a:fld id="{94739FC8-87EF-4D65-AD83-2E1E0123E84A}" type="slidenum">
              <a:rPr lang="en-AU"/>
              <a:pPr>
                <a:defRPr/>
              </a:pPr>
              <a:t>‹#›</a:t>
            </a:fld>
            <a:endParaRPr lang="en-AU"/>
          </a:p>
        </p:txBody>
      </p:sp>
    </p:spTree>
    <p:extLst>
      <p:ext uri="{BB962C8B-B14F-4D97-AF65-F5344CB8AC3E}">
        <p14:creationId xmlns:p14="http://schemas.microsoft.com/office/powerpoint/2010/main" val="40342209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10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a:solidFill>
                  <a:schemeClr val="tx1"/>
                </a:solidFill>
                <a:latin typeface="Arial" charset="0"/>
              </a:defRPr>
            </a:lvl1pPr>
          </a:lstStyle>
          <a:p>
            <a:pPr>
              <a:defRPr/>
            </a:pPr>
            <a:endParaRPr lang="en-US"/>
          </a:p>
        </p:txBody>
      </p:sp>
      <p:sp>
        <p:nvSpPr>
          <p:cNvPr id="1710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a:solidFill>
                  <a:schemeClr val="tx1"/>
                </a:solidFill>
                <a:latin typeface="Arial" charset="0"/>
              </a:defRPr>
            </a:lvl1pPr>
          </a:lstStyle>
          <a:p>
            <a:pPr>
              <a:defRPr/>
            </a:pPr>
            <a:endParaRPr lang="en-US"/>
          </a:p>
        </p:txBody>
      </p:sp>
      <p:sp>
        <p:nvSpPr>
          <p:cNvPr id="573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710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10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a:solidFill>
                  <a:schemeClr val="tx1"/>
                </a:solidFill>
                <a:latin typeface="Arial" charset="0"/>
              </a:defRPr>
            </a:lvl1pPr>
          </a:lstStyle>
          <a:p>
            <a:pPr>
              <a:defRPr/>
            </a:pPr>
            <a:endParaRPr lang="en-US"/>
          </a:p>
        </p:txBody>
      </p:sp>
      <p:sp>
        <p:nvSpPr>
          <p:cNvPr id="1710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a:solidFill>
                  <a:schemeClr val="tx1"/>
                </a:solidFill>
                <a:latin typeface="Arial" charset="0"/>
              </a:defRPr>
            </a:lvl1pPr>
          </a:lstStyle>
          <a:p>
            <a:pPr>
              <a:defRPr/>
            </a:pPr>
            <a:fld id="{6B648ECA-0A70-4031-97CC-79D0991A6780}" type="slidenum">
              <a:rPr lang="en-US"/>
              <a:pPr>
                <a:defRPr/>
              </a:pPr>
              <a:t>‹#›</a:t>
            </a:fld>
            <a:endParaRPr lang="en-US"/>
          </a:p>
        </p:txBody>
      </p:sp>
    </p:spTree>
    <p:extLst>
      <p:ext uri="{BB962C8B-B14F-4D97-AF65-F5344CB8AC3E}">
        <p14:creationId xmlns:p14="http://schemas.microsoft.com/office/powerpoint/2010/main" val="64162069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83B3A1D5-63DB-4B55-8828-AF6900C24AA6}" type="slidenum">
              <a:rPr lang="en-US" smtClean="0"/>
              <a:pPr/>
              <a:t>1</a:t>
            </a:fld>
            <a:endParaRPr lang="en-US" smtClean="0"/>
          </a:p>
        </p:txBody>
      </p:sp>
    </p:spTree>
    <p:extLst>
      <p:ext uri="{BB962C8B-B14F-4D97-AF65-F5344CB8AC3E}">
        <p14:creationId xmlns:p14="http://schemas.microsoft.com/office/powerpoint/2010/main" val="29150019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smtClean="0"/>
          </a:p>
        </p:txBody>
      </p:sp>
      <p:sp>
        <p:nvSpPr>
          <p:cNvPr id="67588" name="Slide Number Placeholder 3"/>
          <p:cNvSpPr>
            <a:spLocks noGrp="1"/>
          </p:cNvSpPr>
          <p:nvPr>
            <p:ph type="sldNum" sz="quarter" idx="5"/>
          </p:nvPr>
        </p:nvSpPr>
        <p:spPr>
          <a:noFill/>
        </p:spPr>
        <p:txBody>
          <a:bodyPr/>
          <a:lstStyle/>
          <a:p>
            <a:fld id="{63639E91-2BE3-411C-96B6-4E4D07713787}" type="slidenum">
              <a:rPr lang="en-US" smtClean="0"/>
              <a:pPr/>
              <a:t>13</a:t>
            </a:fld>
            <a:endParaRPr lang="en-US" smtClean="0"/>
          </a:p>
        </p:txBody>
      </p:sp>
    </p:spTree>
    <p:extLst>
      <p:ext uri="{BB962C8B-B14F-4D97-AF65-F5344CB8AC3E}">
        <p14:creationId xmlns:p14="http://schemas.microsoft.com/office/powerpoint/2010/main" val="551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smtClean="0"/>
          </a:p>
        </p:txBody>
      </p:sp>
      <p:sp>
        <p:nvSpPr>
          <p:cNvPr id="68612" name="Slide Number Placeholder 3"/>
          <p:cNvSpPr>
            <a:spLocks noGrp="1"/>
          </p:cNvSpPr>
          <p:nvPr>
            <p:ph type="sldNum" sz="quarter" idx="5"/>
          </p:nvPr>
        </p:nvSpPr>
        <p:spPr>
          <a:noFill/>
        </p:spPr>
        <p:txBody>
          <a:bodyPr/>
          <a:lstStyle/>
          <a:p>
            <a:fld id="{E76E65CA-9069-4AE1-A43A-030B8F9E7802}" type="slidenum">
              <a:rPr lang="en-US" smtClean="0"/>
              <a:pPr/>
              <a:t>14</a:t>
            </a:fld>
            <a:endParaRPr lang="en-US" smtClean="0"/>
          </a:p>
        </p:txBody>
      </p:sp>
    </p:spTree>
    <p:extLst>
      <p:ext uri="{BB962C8B-B14F-4D97-AF65-F5344CB8AC3E}">
        <p14:creationId xmlns:p14="http://schemas.microsoft.com/office/powerpoint/2010/main" val="26249066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2585E9B9-9734-4E47-B5DE-8A0067CF8D7E}" type="slidenum">
              <a:rPr lang="en-US" smtClean="0"/>
              <a:pPr/>
              <a:t>15</a:t>
            </a:fld>
            <a:endParaRPr lang="en-US" smtClean="0"/>
          </a:p>
        </p:txBody>
      </p:sp>
    </p:spTree>
    <p:extLst>
      <p:ext uri="{BB962C8B-B14F-4D97-AF65-F5344CB8AC3E}">
        <p14:creationId xmlns:p14="http://schemas.microsoft.com/office/powerpoint/2010/main" val="34577389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smtClean="0"/>
          </a:p>
        </p:txBody>
      </p:sp>
      <p:sp>
        <p:nvSpPr>
          <p:cNvPr id="70660" name="Slide Number Placeholder 3"/>
          <p:cNvSpPr>
            <a:spLocks noGrp="1"/>
          </p:cNvSpPr>
          <p:nvPr>
            <p:ph type="sldNum" sz="quarter" idx="5"/>
          </p:nvPr>
        </p:nvSpPr>
        <p:spPr>
          <a:noFill/>
        </p:spPr>
        <p:txBody>
          <a:bodyPr/>
          <a:lstStyle/>
          <a:p>
            <a:fld id="{5E9C0C63-1145-4411-842F-C7678CC2E2F9}" type="slidenum">
              <a:rPr lang="en-US" smtClean="0"/>
              <a:pPr/>
              <a:t>16</a:t>
            </a:fld>
            <a:endParaRPr lang="en-US" smtClean="0"/>
          </a:p>
        </p:txBody>
      </p:sp>
    </p:spTree>
    <p:extLst>
      <p:ext uri="{BB962C8B-B14F-4D97-AF65-F5344CB8AC3E}">
        <p14:creationId xmlns:p14="http://schemas.microsoft.com/office/powerpoint/2010/main" val="6577090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B5D2BC20-47FC-49A5-8892-62F8F50E928D}" type="slidenum">
              <a:rPr lang="en-US" smtClean="0"/>
              <a:pPr/>
              <a:t>17</a:t>
            </a:fld>
            <a:endParaRPr lang="en-US" smtClean="0"/>
          </a:p>
        </p:txBody>
      </p:sp>
    </p:spTree>
    <p:extLst>
      <p:ext uri="{BB962C8B-B14F-4D97-AF65-F5344CB8AC3E}">
        <p14:creationId xmlns:p14="http://schemas.microsoft.com/office/powerpoint/2010/main" val="2324399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EB47820F-E665-46B7-9BD7-5DAAF094C31B}" type="slidenum">
              <a:rPr lang="en-US" smtClean="0"/>
              <a:pPr/>
              <a:t>18</a:t>
            </a:fld>
            <a:endParaRPr lang="en-US" smtClean="0"/>
          </a:p>
        </p:txBody>
      </p:sp>
    </p:spTree>
    <p:extLst>
      <p:ext uri="{BB962C8B-B14F-4D97-AF65-F5344CB8AC3E}">
        <p14:creationId xmlns:p14="http://schemas.microsoft.com/office/powerpoint/2010/main" val="34057474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a:noFill/>
        </p:spPr>
        <p:txBody>
          <a:bodyPr/>
          <a:lstStyle/>
          <a:p>
            <a:fld id="{F63AEC02-7075-4681-BA0F-A8C801BD70AA}" type="slidenum">
              <a:rPr lang="en-US" smtClean="0"/>
              <a:pPr/>
              <a:t>19</a:t>
            </a:fld>
            <a:endParaRPr lang="en-US" smtClean="0"/>
          </a:p>
        </p:txBody>
      </p:sp>
    </p:spTree>
    <p:extLst>
      <p:ext uri="{BB962C8B-B14F-4D97-AF65-F5344CB8AC3E}">
        <p14:creationId xmlns:p14="http://schemas.microsoft.com/office/powerpoint/2010/main" val="22799441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smtClean="0"/>
          </a:p>
        </p:txBody>
      </p:sp>
      <p:sp>
        <p:nvSpPr>
          <p:cNvPr id="74756" name="Slide Number Placeholder 3"/>
          <p:cNvSpPr>
            <a:spLocks noGrp="1"/>
          </p:cNvSpPr>
          <p:nvPr>
            <p:ph type="sldNum" sz="quarter" idx="5"/>
          </p:nvPr>
        </p:nvSpPr>
        <p:spPr>
          <a:noFill/>
        </p:spPr>
        <p:txBody>
          <a:bodyPr/>
          <a:lstStyle/>
          <a:p>
            <a:fld id="{1ED277C3-7CDB-497A-AFEC-4C480512A844}" type="slidenum">
              <a:rPr lang="en-US" smtClean="0"/>
              <a:pPr/>
              <a:t>21</a:t>
            </a:fld>
            <a:endParaRPr lang="en-US" smtClean="0"/>
          </a:p>
        </p:txBody>
      </p:sp>
    </p:spTree>
    <p:extLst>
      <p:ext uri="{BB962C8B-B14F-4D97-AF65-F5344CB8AC3E}">
        <p14:creationId xmlns:p14="http://schemas.microsoft.com/office/powerpoint/2010/main" val="3772748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p:spPr>
        <p:txBody>
          <a:bodyPr/>
          <a:lstStyle/>
          <a:p>
            <a:endParaRPr lang="en-US" smtClean="0"/>
          </a:p>
        </p:txBody>
      </p:sp>
      <p:sp>
        <p:nvSpPr>
          <p:cNvPr id="75780" name="Slide Number Placeholder 3"/>
          <p:cNvSpPr>
            <a:spLocks noGrp="1"/>
          </p:cNvSpPr>
          <p:nvPr>
            <p:ph type="sldNum" sz="quarter" idx="5"/>
          </p:nvPr>
        </p:nvSpPr>
        <p:spPr>
          <a:noFill/>
        </p:spPr>
        <p:txBody>
          <a:bodyPr/>
          <a:lstStyle/>
          <a:p>
            <a:fld id="{D6C3EC03-98D3-497E-A6CC-1DECFA95088C}" type="slidenum">
              <a:rPr lang="en-US" smtClean="0"/>
              <a:pPr/>
              <a:t>25</a:t>
            </a:fld>
            <a:endParaRPr lang="en-US" smtClean="0"/>
          </a:p>
        </p:txBody>
      </p:sp>
    </p:spTree>
    <p:extLst>
      <p:ext uri="{BB962C8B-B14F-4D97-AF65-F5344CB8AC3E}">
        <p14:creationId xmlns:p14="http://schemas.microsoft.com/office/powerpoint/2010/main" val="16235458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p:spPr>
        <p:txBody>
          <a:bodyPr/>
          <a:lstStyle/>
          <a:p>
            <a:endParaRPr lang="en-US" smtClean="0"/>
          </a:p>
        </p:txBody>
      </p:sp>
      <p:sp>
        <p:nvSpPr>
          <p:cNvPr id="76804" name="Slide Number Placeholder 3"/>
          <p:cNvSpPr>
            <a:spLocks noGrp="1"/>
          </p:cNvSpPr>
          <p:nvPr>
            <p:ph type="sldNum" sz="quarter" idx="5"/>
          </p:nvPr>
        </p:nvSpPr>
        <p:spPr>
          <a:noFill/>
        </p:spPr>
        <p:txBody>
          <a:bodyPr/>
          <a:lstStyle/>
          <a:p>
            <a:fld id="{52093781-50CD-4DAB-BCB2-A6C2BE3CA4C3}" type="slidenum">
              <a:rPr lang="en-US" smtClean="0"/>
              <a:pPr/>
              <a:t>26</a:t>
            </a:fld>
            <a:endParaRPr lang="en-US" smtClean="0"/>
          </a:p>
        </p:txBody>
      </p:sp>
    </p:spTree>
    <p:extLst>
      <p:ext uri="{BB962C8B-B14F-4D97-AF65-F5344CB8AC3E}">
        <p14:creationId xmlns:p14="http://schemas.microsoft.com/office/powerpoint/2010/main" val="1753082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CD30ECE5-A50E-4241-A3E6-6860DEB82D43}" type="slidenum">
              <a:rPr lang="en-US" smtClean="0"/>
              <a:pPr/>
              <a:t>2</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8456618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endParaRPr lang="en-US" smtClean="0"/>
          </a:p>
        </p:txBody>
      </p:sp>
      <p:sp>
        <p:nvSpPr>
          <p:cNvPr id="77828" name="Slide Number Placeholder 3"/>
          <p:cNvSpPr>
            <a:spLocks noGrp="1"/>
          </p:cNvSpPr>
          <p:nvPr>
            <p:ph type="sldNum" sz="quarter" idx="5"/>
          </p:nvPr>
        </p:nvSpPr>
        <p:spPr>
          <a:noFill/>
        </p:spPr>
        <p:txBody>
          <a:bodyPr/>
          <a:lstStyle/>
          <a:p>
            <a:fld id="{F31321F5-82CB-4322-B9D4-BE61945A3FDE}" type="slidenum">
              <a:rPr lang="en-US" smtClean="0"/>
              <a:pPr/>
              <a:t>27</a:t>
            </a:fld>
            <a:endParaRPr lang="en-US" smtClean="0"/>
          </a:p>
        </p:txBody>
      </p:sp>
    </p:spTree>
    <p:extLst>
      <p:ext uri="{BB962C8B-B14F-4D97-AF65-F5344CB8AC3E}">
        <p14:creationId xmlns:p14="http://schemas.microsoft.com/office/powerpoint/2010/main" val="31935747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p:spPr>
        <p:txBody>
          <a:bodyPr/>
          <a:lstStyle/>
          <a:p>
            <a:endParaRPr lang="en-US" smtClean="0"/>
          </a:p>
        </p:txBody>
      </p:sp>
      <p:sp>
        <p:nvSpPr>
          <p:cNvPr id="78852" name="Slide Number Placeholder 3"/>
          <p:cNvSpPr>
            <a:spLocks noGrp="1"/>
          </p:cNvSpPr>
          <p:nvPr>
            <p:ph type="sldNum" sz="quarter" idx="5"/>
          </p:nvPr>
        </p:nvSpPr>
        <p:spPr>
          <a:noFill/>
        </p:spPr>
        <p:txBody>
          <a:bodyPr/>
          <a:lstStyle/>
          <a:p>
            <a:fld id="{5C98639F-30B4-473C-94A7-525B64D4BA1D}" type="slidenum">
              <a:rPr lang="en-US" smtClean="0"/>
              <a:pPr/>
              <a:t>28</a:t>
            </a:fld>
            <a:endParaRPr lang="en-US" smtClean="0"/>
          </a:p>
        </p:txBody>
      </p:sp>
    </p:spTree>
    <p:extLst>
      <p:ext uri="{BB962C8B-B14F-4D97-AF65-F5344CB8AC3E}">
        <p14:creationId xmlns:p14="http://schemas.microsoft.com/office/powerpoint/2010/main" val="31221134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smtClean="0"/>
          </a:p>
        </p:txBody>
      </p:sp>
      <p:sp>
        <p:nvSpPr>
          <p:cNvPr id="79876" name="Slide Number Placeholder 3"/>
          <p:cNvSpPr>
            <a:spLocks noGrp="1"/>
          </p:cNvSpPr>
          <p:nvPr>
            <p:ph type="sldNum" sz="quarter" idx="5"/>
          </p:nvPr>
        </p:nvSpPr>
        <p:spPr>
          <a:noFill/>
        </p:spPr>
        <p:txBody>
          <a:bodyPr/>
          <a:lstStyle/>
          <a:p>
            <a:fld id="{41323BA8-8B84-442D-B43E-34C574C1B5E2}" type="slidenum">
              <a:rPr lang="en-US" smtClean="0"/>
              <a:pPr/>
              <a:t>29</a:t>
            </a:fld>
            <a:endParaRPr lang="en-US" smtClean="0"/>
          </a:p>
        </p:txBody>
      </p:sp>
    </p:spTree>
    <p:extLst>
      <p:ext uri="{BB962C8B-B14F-4D97-AF65-F5344CB8AC3E}">
        <p14:creationId xmlns:p14="http://schemas.microsoft.com/office/powerpoint/2010/main" val="27578067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p:spPr>
        <p:txBody>
          <a:bodyPr/>
          <a:lstStyle/>
          <a:p>
            <a:endParaRPr lang="en-US" dirty="0" smtClean="0"/>
          </a:p>
        </p:txBody>
      </p:sp>
      <p:sp>
        <p:nvSpPr>
          <p:cNvPr id="80900" name="Slide Number Placeholder 3"/>
          <p:cNvSpPr>
            <a:spLocks noGrp="1"/>
          </p:cNvSpPr>
          <p:nvPr>
            <p:ph type="sldNum" sz="quarter" idx="5"/>
          </p:nvPr>
        </p:nvSpPr>
        <p:spPr>
          <a:noFill/>
        </p:spPr>
        <p:txBody>
          <a:bodyPr/>
          <a:lstStyle/>
          <a:p>
            <a:fld id="{B6DEE533-E7ED-4C3C-9900-2551330BBFF6}" type="slidenum">
              <a:rPr lang="en-US" smtClean="0"/>
              <a:pPr/>
              <a:t>30</a:t>
            </a:fld>
            <a:endParaRPr lang="en-US" smtClean="0"/>
          </a:p>
        </p:txBody>
      </p:sp>
    </p:spTree>
    <p:extLst>
      <p:ext uri="{BB962C8B-B14F-4D97-AF65-F5344CB8AC3E}">
        <p14:creationId xmlns:p14="http://schemas.microsoft.com/office/powerpoint/2010/main" val="28891377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p:spPr>
        <p:txBody>
          <a:bodyPr/>
          <a:lstStyle/>
          <a:p>
            <a:endParaRPr lang="en-US" smtClean="0"/>
          </a:p>
        </p:txBody>
      </p:sp>
      <p:sp>
        <p:nvSpPr>
          <p:cNvPr id="81924" name="Slide Number Placeholder 3"/>
          <p:cNvSpPr>
            <a:spLocks noGrp="1"/>
          </p:cNvSpPr>
          <p:nvPr>
            <p:ph type="sldNum" sz="quarter" idx="5"/>
          </p:nvPr>
        </p:nvSpPr>
        <p:spPr>
          <a:noFill/>
        </p:spPr>
        <p:txBody>
          <a:bodyPr/>
          <a:lstStyle/>
          <a:p>
            <a:fld id="{4E51F163-C2AE-4121-B0E3-E4AF94B40BF2}" type="slidenum">
              <a:rPr lang="en-US" smtClean="0"/>
              <a:pPr/>
              <a:t>32</a:t>
            </a:fld>
            <a:endParaRPr lang="en-US" smtClean="0"/>
          </a:p>
        </p:txBody>
      </p:sp>
    </p:spTree>
    <p:extLst>
      <p:ext uri="{BB962C8B-B14F-4D97-AF65-F5344CB8AC3E}">
        <p14:creationId xmlns:p14="http://schemas.microsoft.com/office/powerpoint/2010/main" val="2264790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smtClean="0"/>
          </a:p>
        </p:txBody>
      </p:sp>
      <p:sp>
        <p:nvSpPr>
          <p:cNvPr id="82948" name="Slide Number Placeholder 3"/>
          <p:cNvSpPr>
            <a:spLocks noGrp="1"/>
          </p:cNvSpPr>
          <p:nvPr>
            <p:ph type="sldNum" sz="quarter" idx="5"/>
          </p:nvPr>
        </p:nvSpPr>
        <p:spPr>
          <a:noFill/>
        </p:spPr>
        <p:txBody>
          <a:bodyPr/>
          <a:lstStyle/>
          <a:p>
            <a:fld id="{BD86E7A4-9055-4AF3-9BFB-296FEA4E5CB0}" type="slidenum">
              <a:rPr lang="en-US" smtClean="0"/>
              <a:pPr/>
              <a:t>33</a:t>
            </a:fld>
            <a:endParaRPr lang="en-US" smtClean="0"/>
          </a:p>
        </p:txBody>
      </p:sp>
    </p:spTree>
    <p:extLst>
      <p:ext uri="{BB962C8B-B14F-4D97-AF65-F5344CB8AC3E}">
        <p14:creationId xmlns:p14="http://schemas.microsoft.com/office/powerpoint/2010/main" val="11531762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F246E51E-DBBF-4D2A-B416-0D9693F46762}" type="slidenum">
              <a:rPr lang="en-US" smtClean="0"/>
              <a:pPr/>
              <a:t>35</a:t>
            </a:fld>
            <a:endParaRPr lang="en-US" smtClean="0"/>
          </a:p>
        </p:txBody>
      </p:sp>
    </p:spTree>
    <p:extLst>
      <p:ext uri="{BB962C8B-B14F-4D97-AF65-F5344CB8AC3E}">
        <p14:creationId xmlns:p14="http://schemas.microsoft.com/office/powerpoint/2010/main" val="24323005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endParaRPr lang="en-US" smtClean="0"/>
          </a:p>
        </p:txBody>
      </p:sp>
      <p:sp>
        <p:nvSpPr>
          <p:cNvPr id="84996" name="Slide Number Placeholder 3"/>
          <p:cNvSpPr>
            <a:spLocks noGrp="1"/>
          </p:cNvSpPr>
          <p:nvPr>
            <p:ph type="sldNum" sz="quarter" idx="5"/>
          </p:nvPr>
        </p:nvSpPr>
        <p:spPr>
          <a:noFill/>
        </p:spPr>
        <p:txBody>
          <a:bodyPr/>
          <a:lstStyle/>
          <a:p>
            <a:fld id="{7E6DA0EA-362E-4462-A648-8C5D4D831E7C}" type="slidenum">
              <a:rPr lang="en-US" smtClean="0"/>
              <a:pPr/>
              <a:t>36</a:t>
            </a:fld>
            <a:endParaRPr lang="en-US" smtClean="0"/>
          </a:p>
        </p:txBody>
      </p:sp>
    </p:spTree>
    <p:extLst>
      <p:ext uri="{BB962C8B-B14F-4D97-AF65-F5344CB8AC3E}">
        <p14:creationId xmlns:p14="http://schemas.microsoft.com/office/powerpoint/2010/main" val="38643979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endParaRPr lang="en-US" smtClean="0"/>
          </a:p>
        </p:txBody>
      </p:sp>
      <p:sp>
        <p:nvSpPr>
          <p:cNvPr id="86020" name="Slide Number Placeholder 3"/>
          <p:cNvSpPr>
            <a:spLocks noGrp="1"/>
          </p:cNvSpPr>
          <p:nvPr>
            <p:ph type="sldNum" sz="quarter" idx="5"/>
          </p:nvPr>
        </p:nvSpPr>
        <p:spPr>
          <a:noFill/>
        </p:spPr>
        <p:txBody>
          <a:bodyPr/>
          <a:lstStyle/>
          <a:p>
            <a:fld id="{4C58B0AD-6694-4A5D-B823-6ED799A3A124}" type="slidenum">
              <a:rPr lang="en-US" smtClean="0"/>
              <a:pPr/>
              <a:t>37</a:t>
            </a:fld>
            <a:endParaRPr lang="en-US" smtClean="0"/>
          </a:p>
        </p:txBody>
      </p:sp>
    </p:spTree>
    <p:extLst>
      <p:ext uri="{BB962C8B-B14F-4D97-AF65-F5344CB8AC3E}">
        <p14:creationId xmlns:p14="http://schemas.microsoft.com/office/powerpoint/2010/main" val="20732971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smtClean="0"/>
          </a:p>
        </p:txBody>
      </p:sp>
      <p:sp>
        <p:nvSpPr>
          <p:cNvPr id="87044" name="Slide Number Placeholder 3"/>
          <p:cNvSpPr>
            <a:spLocks noGrp="1"/>
          </p:cNvSpPr>
          <p:nvPr>
            <p:ph type="sldNum" sz="quarter" idx="5"/>
          </p:nvPr>
        </p:nvSpPr>
        <p:spPr>
          <a:noFill/>
        </p:spPr>
        <p:txBody>
          <a:bodyPr/>
          <a:lstStyle/>
          <a:p>
            <a:fld id="{76F75125-3879-4045-A4AB-0B4A0E88F51D}" type="slidenum">
              <a:rPr lang="en-US" smtClean="0"/>
              <a:pPr/>
              <a:t>38</a:t>
            </a:fld>
            <a:endParaRPr lang="en-US" smtClean="0"/>
          </a:p>
        </p:txBody>
      </p:sp>
    </p:spTree>
    <p:extLst>
      <p:ext uri="{BB962C8B-B14F-4D97-AF65-F5344CB8AC3E}">
        <p14:creationId xmlns:p14="http://schemas.microsoft.com/office/powerpoint/2010/main" val="33616794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6C944C7B-4DEA-436B-84B3-E3B9E122CE23}" type="slidenum">
              <a:rPr lang="en-US" smtClean="0"/>
              <a:pPr/>
              <a:t>3</a:t>
            </a:fld>
            <a:endParaRPr lang="en-US" smtClean="0"/>
          </a:p>
        </p:txBody>
      </p:sp>
    </p:spTree>
    <p:extLst>
      <p:ext uri="{BB962C8B-B14F-4D97-AF65-F5344CB8AC3E}">
        <p14:creationId xmlns:p14="http://schemas.microsoft.com/office/powerpoint/2010/main" val="22973714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en-US" smtClean="0"/>
          </a:p>
        </p:txBody>
      </p:sp>
      <p:sp>
        <p:nvSpPr>
          <p:cNvPr id="88068" name="Slide Number Placeholder 3"/>
          <p:cNvSpPr>
            <a:spLocks noGrp="1"/>
          </p:cNvSpPr>
          <p:nvPr>
            <p:ph type="sldNum" sz="quarter" idx="5"/>
          </p:nvPr>
        </p:nvSpPr>
        <p:spPr>
          <a:noFill/>
        </p:spPr>
        <p:txBody>
          <a:bodyPr/>
          <a:lstStyle/>
          <a:p>
            <a:fld id="{D23B9B30-CE2F-4CE7-9C7D-4A5AD18CEB44}" type="slidenum">
              <a:rPr lang="en-US" smtClean="0"/>
              <a:pPr/>
              <a:t>39</a:t>
            </a:fld>
            <a:endParaRPr lang="en-US" smtClean="0"/>
          </a:p>
        </p:txBody>
      </p:sp>
    </p:spTree>
    <p:extLst>
      <p:ext uri="{BB962C8B-B14F-4D97-AF65-F5344CB8AC3E}">
        <p14:creationId xmlns:p14="http://schemas.microsoft.com/office/powerpoint/2010/main" val="366771910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endParaRPr lang="en-US" smtClean="0"/>
          </a:p>
        </p:txBody>
      </p:sp>
      <p:sp>
        <p:nvSpPr>
          <p:cNvPr id="89092" name="Slide Number Placeholder 3"/>
          <p:cNvSpPr>
            <a:spLocks noGrp="1"/>
          </p:cNvSpPr>
          <p:nvPr>
            <p:ph type="sldNum" sz="quarter" idx="5"/>
          </p:nvPr>
        </p:nvSpPr>
        <p:spPr>
          <a:noFill/>
        </p:spPr>
        <p:txBody>
          <a:bodyPr/>
          <a:lstStyle/>
          <a:p>
            <a:fld id="{3520043A-168B-4778-B831-EA1352DDAC39}" type="slidenum">
              <a:rPr lang="en-US" smtClean="0"/>
              <a:pPr/>
              <a:t>40</a:t>
            </a:fld>
            <a:endParaRPr lang="en-US" smtClean="0"/>
          </a:p>
        </p:txBody>
      </p:sp>
    </p:spTree>
    <p:extLst>
      <p:ext uri="{BB962C8B-B14F-4D97-AF65-F5344CB8AC3E}">
        <p14:creationId xmlns:p14="http://schemas.microsoft.com/office/powerpoint/2010/main" val="230929038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endParaRPr lang="en-US" smtClean="0"/>
          </a:p>
        </p:txBody>
      </p:sp>
      <p:sp>
        <p:nvSpPr>
          <p:cNvPr id="90116" name="Slide Number Placeholder 3"/>
          <p:cNvSpPr>
            <a:spLocks noGrp="1"/>
          </p:cNvSpPr>
          <p:nvPr>
            <p:ph type="sldNum" sz="quarter" idx="5"/>
          </p:nvPr>
        </p:nvSpPr>
        <p:spPr>
          <a:noFill/>
        </p:spPr>
        <p:txBody>
          <a:bodyPr/>
          <a:lstStyle/>
          <a:p>
            <a:fld id="{0BBE6F08-1D3D-418C-937C-A65694366628}" type="slidenum">
              <a:rPr lang="en-US" smtClean="0"/>
              <a:pPr/>
              <a:t>42</a:t>
            </a:fld>
            <a:endParaRPr lang="en-US" smtClean="0"/>
          </a:p>
        </p:txBody>
      </p:sp>
    </p:spTree>
    <p:extLst>
      <p:ext uri="{BB962C8B-B14F-4D97-AF65-F5344CB8AC3E}">
        <p14:creationId xmlns:p14="http://schemas.microsoft.com/office/powerpoint/2010/main" val="281651583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endParaRPr lang="en-US" smtClean="0"/>
          </a:p>
        </p:txBody>
      </p:sp>
      <p:sp>
        <p:nvSpPr>
          <p:cNvPr id="91140" name="Slide Number Placeholder 3"/>
          <p:cNvSpPr>
            <a:spLocks noGrp="1"/>
          </p:cNvSpPr>
          <p:nvPr>
            <p:ph type="sldNum" sz="quarter" idx="5"/>
          </p:nvPr>
        </p:nvSpPr>
        <p:spPr>
          <a:noFill/>
        </p:spPr>
        <p:txBody>
          <a:bodyPr/>
          <a:lstStyle/>
          <a:p>
            <a:fld id="{1F2C7846-4D4C-4353-8B0E-9C7882C394FC}" type="slidenum">
              <a:rPr lang="en-US" smtClean="0"/>
              <a:pPr/>
              <a:t>43</a:t>
            </a:fld>
            <a:endParaRPr lang="en-US" smtClean="0"/>
          </a:p>
        </p:txBody>
      </p:sp>
    </p:spTree>
    <p:extLst>
      <p:ext uri="{BB962C8B-B14F-4D97-AF65-F5344CB8AC3E}">
        <p14:creationId xmlns:p14="http://schemas.microsoft.com/office/powerpoint/2010/main" val="135965130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p:spPr>
        <p:txBody>
          <a:bodyPr/>
          <a:lstStyle/>
          <a:p>
            <a:endParaRPr lang="en-US" smtClean="0"/>
          </a:p>
        </p:txBody>
      </p:sp>
      <p:sp>
        <p:nvSpPr>
          <p:cNvPr id="92164" name="Slide Number Placeholder 3"/>
          <p:cNvSpPr>
            <a:spLocks noGrp="1"/>
          </p:cNvSpPr>
          <p:nvPr>
            <p:ph type="sldNum" sz="quarter" idx="5"/>
          </p:nvPr>
        </p:nvSpPr>
        <p:spPr>
          <a:noFill/>
        </p:spPr>
        <p:txBody>
          <a:bodyPr/>
          <a:lstStyle/>
          <a:p>
            <a:fld id="{9A44C2CE-38E3-47B5-80F6-B31B69479021}" type="slidenum">
              <a:rPr lang="en-US" smtClean="0"/>
              <a:pPr/>
              <a:t>45</a:t>
            </a:fld>
            <a:endParaRPr lang="en-US" smtClean="0"/>
          </a:p>
        </p:txBody>
      </p:sp>
    </p:spTree>
    <p:extLst>
      <p:ext uri="{BB962C8B-B14F-4D97-AF65-F5344CB8AC3E}">
        <p14:creationId xmlns:p14="http://schemas.microsoft.com/office/powerpoint/2010/main" val="63288853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p:spPr>
        <p:txBody>
          <a:bodyPr/>
          <a:lstStyle/>
          <a:p>
            <a:endParaRPr lang="en-US" smtClean="0"/>
          </a:p>
        </p:txBody>
      </p:sp>
      <p:sp>
        <p:nvSpPr>
          <p:cNvPr id="93188" name="Slide Number Placeholder 3"/>
          <p:cNvSpPr>
            <a:spLocks noGrp="1"/>
          </p:cNvSpPr>
          <p:nvPr>
            <p:ph type="sldNum" sz="quarter" idx="5"/>
          </p:nvPr>
        </p:nvSpPr>
        <p:spPr>
          <a:noFill/>
        </p:spPr>
        <p:txBody>
          <a:bodyPr/>
          <a:lstStyle/>
          <a:p>
            <a:fld id="{036652A5-EE1F-4885-8F55-10E0531D5DEE}" type="slidenum">
              <a:rPr lang="en-US" smtClean="0"/>
              <a:pPr/>
              <a:t>48</a:t>
            </a:fld>
            <a:endParaRPr lang="en-US" smtClean="0"/>
          </a:p>
        </p:txBody>
      </p:sp>
    </p:spTree>
    <p:extLst>
      <p:ext uri="{BB962C8B-B14F-4D97-AF65-F5344CB8AC3E}">
        <p14:creationId xmlns:p14="http://schemas.microsoft.com/office/powerpoint/2010/main" val="250118802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p:spPr>
        <p:txBody>
          <a:bodyPr/>
          <a:lstStyle/>
          <a:p>
            <a:endParaRPr lang="en-US" dirty="0" smtClean="0"/>
          </a:p>
        </p:txBody>
      </p:sp>
      <p:sp>
        <p:nvSpPr>
          <p:cNvPr id="94212" name="Slide Number Placeholder 3"/>
          <p:cNvSpPr>
            <a:spLocks noGrp="1"/>
          </p:cNvSpPr>
          <p:nvPr>
            <p:ph type="sldNum" sz="quarter" idx="5"/>
          </p:nvPr>
        </p:nvSpPr>
        <p:spPr>
          <a:noFill/>
        </p:spPr>
        <p:txBody>
          <a:bodyPr/>
          <a:lstStyle/>
          <a:p>
            <a:fld id="{3EA6C481-E3D8-4CC9-A6E4-C5CF21870386}" type="slidenum">
              <a:rPr lang="en-US" smtClean="0"/>
              <a:pPr/>
              <a:t>49</a:t>
            </a:fld>
            <a:endParaRPr lang="en-US" smtClean="0"/>
          </a:p>
        </p:txBody>
      </p:sp>
    </p:spTree>
    <p:extLst>
      <p:ext uri="{BB962C8B-B14F-4D97-AF65-F5344CB8AC3E}">
        <p14:creationId xmlns:p14="http://schemas.microsoft.com/office/powerpoint/2010/main" val="259737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4F455411-B4BB-489E-8DAC-DEFB374012AC}" type="slidenum">
              <a:rPr lang="en-US" smtClean="0"/>
              <a:pPr/>
              <a:t>4</a:t>
            </a:fld>
            <a:endParaRPr lang="en-US" smtClean="0"/>
          </a:p>
        </p:txBody>
      </p:sp>
    </p:spTree>
    <p:extLst>
      <p:ext uri="{BB962C8B-B14F-4D97-AF65-F5344CB8AC3E}">
        <p14:creationId xmlns:p14="http://schemas.microsoft.com/office/powerpoint/2010/main" val="30899846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6371CF63-4FAD-490C-BDAE-2FF05D8BC3B0}" type="slidenum">
              <a:rPr lang="en-US" smtClean="0"/>
              <a:pPr/>
              <a:t>5</a:t>
            </a:fld>
            <a:endParaRPr lang="en-US" smtClean="0"/>
          </a:p>
        </p:txBody>
      </p:sp>
    </p:spTree>
    <p:extLst>
      <p:ext uri="{BB962C8B-B14F-4D97-AF65-F5344CB8AC3E}">
        <p14:creationId xmlns:p14="http://schemas.microsoft.com/office/powerpoint/2010/main" val="33242170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AU" smtClean="0"/>
          </a:p>
        </p:txBody>
      </p:sp>
      <p:sp>
        <p:nvSpPr>
          <p:cNvPr id="63492" name="Slide Number Placeholder 3"/>
          <p:cNvSpPr>
            <a:spLocks noGrp="1"/>
          </p:cNvSpPr>
          <p:nvPr>
            <p:ph type="sldNum" sz="quarter" idx="5"/>
          </p:nvPr>
        </p:nvSpPr>
        <p:spPr>
          <a:noFill/>
        </p:spPr>
        <p:txBody>
          <a:bodyPr/>
          <a:lstStyle/>
          <a:p>
            <a:fld id="{B97F2353-FF5F-4BF5-857C-AACE78403037}" type="slidenum">
              <a:rPr lang="en-US" smtClean="0"/>
              <a:pPr/>
              <a:t>7</a:t>
            </a:fld>
            <a:endParaRPr lang="en-US" smtClean="0"/>
          </a:p>
        </p:txBody>
      </p:sp>
    </p:spTree>
    <p:extLst>
      <p:ext uri="{BB962C8B-B14F-4D97-AF65-F5344CB8AC3E}">
        <p14:creationId xmlns:p14="http://schemas.microsoft.com/office/powerpoint/2010/main" val="22912603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E7BD88FE-58B2-4117-889F-12BE70FFB772}" type="slidenum">
              <a:rPr lang="en-US" smtClean="0"/>
              <a:pPr/>
              <a:t>8</a:t>
            </a:fld>
            <a:endParaRPr lang="en-US" smtClean="0"/>
          </a:p>
        </p:txBody>
      </p:sp>
    </p:spTree>
    <p:extLst>
      <p:ext uri="{BB962C8B-B14F-4D97-AF65-F5344CB8AC3E}">
        <p14:creationId xmlns:p14="http://schemas.microsoft.com/office/powerpoint/2010/main" val="8352605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516C5C1A-7060-43AF-BE91-7F74CE88E87A}" type="slidenum">
              <a:rPr lang="en-US" smtClean="0"/>
              <a:pPr/>
              <a:t>9</a:t>
            </a:fld>
            <a:endParaRPr lang="en-US" smtClean="0"/>
          </a:p>
        </p:txBody>
      </p:sp>
    </p:spTree>
    <p:extLst>
      <p:ext uri="{BB962C8B-B14F-4D97-AF65-F5344CB8AC3E}">
        <p14:creationId xmlns:p14="http://schemas.microsoft.com/office/powerpoint/2010/main" val="20867941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smtClean="0"/>
          </a:p>
        </p:txBody>
      </p:sp>
      <p:sp>
        <p:nvSpPr>
          <p:cNvPr id="66564" name="Slide Number Placeholder 3"/>
          <p:cNvSpPr>
            <a:spLocks noGrp="1"/>
          </p:cNvSpPr>
          <p:nvPr>
            <p:ph type="sldNum" sz="quarter" idx="5"/>
          </p:nvPr>
        </p:nvSpPr>
        <p:spPr>
          <a:noFill/>
        </p:spPr>
        <p:txBody>
          <a:bodyPr/>
          <a:lstStyle/>
          <a:p>
            <a:fld id="{23722F2E-9945-4FAD-830B-27B1B9661F0B}" type="slidenum">
              <a:rPr lang="en-US" smtClean="0"/>
              <a:pPr/>
              <a:t>12</a:t>
            </a:fld>
            <a:endParaRPr lang="en-US" smtClean="0"/>
          </a:p>
        </p:txBody>
      </p:sp>
    </p:spTree>
    <p:extLst>
      <p:ext uri="{BB962C8B-B14F-4D97-AF65-F5344CB8AC3E}">
        <p14:creationId xmlns:p14="http://schemas.microsoft.com/office/powerpoint/2010/main" val="3812211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1650"/>
            <a:chOff x="0" y="0"/>
            <a:chExt cx="5758" cy="4316"/>
          </a:xfrm>
        </p:grpSpPr>
        <p:sp>
          <p:nvSpPr>
            <p:cNvPr id="5" name="Freeform 3"/>
            <p:cNvSpPr>
              <a:spLocks/>
            </p:cNvSpPr>
            <p:nvPr/>
          </p:nvSpPr>
          <p:spPr bwMode="hidden">
            <a:xfrm>
              <a:off x="1812" y="2811"/>
              <a:ext cx="3946" cy="1505"/>
            </a:xfrm>
            <a:custGeom>
              <a:avLst/>
              <a:gdLst/>
              <a:ahLst/>
              <a:cxnLst>
                <a:cxn ang="0">
                  <a:pos x="149" y="1505"/>
                </a:cxn>
                <a:cxn ang="0">
                  <a:pos x="687" y="1331"/>
                </a:cxn>
                <a:cxn ang="0">
                  <a:pos x="1213" y="1157"/>
                </a:cxn>
                <a:cxn ang="0">
                  <a:pos x="1728" y="977"/>
                </a:cxn>
                <a:cxn ang="0">
                  <a:pos x="2218" y="792"/>
                </a:cxn>
                <a:cxn ang="0">
                  <a:pos x="2457" y="696"/>
                </a:cxn>
                <a:cxn ang="0">
                  <a:pos x="2690" y="606"/>
                </a:cxn>
                <a:cxn ang="0">
                  <a:pos x="2918" y="510"/>
                </a:cxn>
                <a:cxn ang="0">
                  <a:pos x="3139" y="420"/>
                </a:cxn>
                <a:cxn ang="0">
                  <a:pos x="3348" y="324"/>
                </a:cxn>
                <a:cxn ang="0">
                  <a:pos x="3551" y="234"/>
                </a:cxn>
                <a:cxn ang="0">
                  <a:pos x="3749" y="138"/>
                </a:cxn>
                <a:cxn ang="0">
                  <a:pos x="3934" y="48"/>
                </a:cxn>
                <a:cxn ang="0">
                  <a:pos x="3934" y="0"/>
                </a:cxn>
                <a:cxn ang="0">
                  <a:pos x="3743" y="96"/>
                </a:cxn>
                <a:cxn ang="0">
                  <a:pos x="3539" y="192"/>
                </a:cxn>
                <a:cxn ang="0">
                  <a:pos x="3330" y="288"/>
                </a:cxn>
                <a:cxn ang="0">
                  <a:pos x="3115" y="384"/>
                </a:cxn>
                <a:cxn ang="0">
                  <a:pos x="2888" y="480"/>
                </a:cxn>
                <a:cxn ang="0">
                  <a:pos x="2654" y="576"/>
                </a:cxn>
                <a:cxn ang="0">
                  <a:pos x="2409" y="672"/>
                </a:cxn>
                <a:cxn ang="0">
                  <a:pos x="2164" y="768"/>
                </a:cxn>
                <a:cxn ang="0">
                  <a:pos x="1907" y="864"/>
                </a:cxn>
                <a:cxn ang="0">
                  <a:pos x="1650" y="960"/>
                </a:cxn>
                <a:cxn ang="0">
                  <a:pos x="1112" y="1145"/>
                </a:cxn>
                <a:cxn ang="0">
                  <a:pos x="562" y="1331"/>
                </a:cxn>
                <a:cxn ang="0">
                  <a:pos x="0" y="1505"/>
                </a:cxn>
                <a:cxn ang="0">
                  <a:pos x="149" y="1505"/>
                </a:cxn>
                <a:cxn ang="0">
                  <a:pos x="149" y="1505"/>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lnTo>
                    <a:pt x="149" y="1505"/>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6" name="Freeform 4"/>
            <p:cNvSpPr>
              <a:spLocks/>
            </p:cNvSpPr>
            <p:nvPr/>
          </p:nvSpPr>
          <p:spPr bwMode="hidden">
            <a:xfrm>
              <a:off x="4025" y="3627"/>
              <a:ext cx="1733" cy="689"/>
            </a:xfrm>
            <a:custGeom>
              <a:avLst/>
              <a:gdLst/>
              <a:ahLst/>
              <a:cxnLst>
                <a:cxn ang="0">
                  <a:pos x="132" y="689"/>
                </a:cxn>
                <a:cxn ang="0">
                  <a:pos x="550" y="527"/>
                </a:cxn>
                <a:cxn ang="0">
                  <a:pos x="963" y="365"/>
                </a:cxn>
                <a:cxn ang="0">
                  <a:pos x="1160" y="287"/>
                </a:cxn>
                <a:cxn ang="0">
                  <a:pos x="1357" y="203"/>
                </a:cxn>
                <a:cxn ang="0">
                  <a:pos x="1549" y="126"/>
                </a:cxn>
                <a:cxn ang="0">
                  <a:pos x="1728" y="48"/>
                </a:cxn>
                <a:cxn ang="0">
                  <a:pos x="1728" y="0"/>
                </a:cxn>
                <a:cxn ang="0">
                  <a:pos x="1531" y="84"/>
                </a:cxn>
                <a:cxn ang="0">
                  <a:pos x="1327" y="167"/>
                </a:cxn>
                <a:cxn ang="0">
                  <a:pos x="1118" y="257"/>
                </a:cxn>
                <a:cxn ang="0">
                  <a:pos x="903" y="341"/>
                </a:cxn>
                <a:cxn ang="0">
                  <a:pos x="454" y="515"/>
                </a:cxn>
                <a:cxn ang="0">
                  <a:pos x="0" y="689"/>
                </a:cxn>
                <a:cxn ang="0">
                  <a:pos x="132" y="689"/>
                </a:cxn>
                <a:cxn ang="0">
                  <a:pos x="132" y="689"/>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lnTo>
                    <a:pt x="132" y="689"/>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7" name="Freeform 5"/>
            <p:cNvSpPr>
              <a:spLocks/>
            </p:cNvSpPr>
            <p:nvPr/>
          </p:nvSpPr>
          <p:spPr bwMode="hidden">
            <a:xfrm>
              <a:off x="0" y="0"/>
              <a:ext cx="5578" cy="3447"/>
            </a:xfrm>
            <a:custGeom>
              <a:avLst/>
              <a:gdLst/>
              <a:ahLst/>
              <a:cxnLst>
                <a:cxn ang="0">
                  <a:pos x="5561" y="929"/>
                </a:cxn>
                <a:cxn ang="0">
                  <a:pos x="5537" y="773"/>
                </a:cxn>
                <a:cxn ang="0">
                  <a:pos x="5453" y="629"/>
                </a:cxn>
                <a:cxn ang="0">
                  <a:pos x="5327" y="492"/>
                </a:cxn>
                <a:cxn ang="0">
                  <a:pos x="5148" y="366"/>
                </a:cxn>
                <a:cxn ang="0">
                  <a:pos x="4921" y="252"/>
                </a:cxn>
                <a:cxn ang="0">
                  <a:pos x="4652" y="144"/>
                </a:cxn>
                <a:cxn ang="0">
                  <a:pos x="4341" y="48"/>
                </a:cxn>
                <a:cxn ang="0">
                  <a:pos x="4000" y="0"/>
                </a:cxn>
                <a:cxn ang="0">
                  <a:pos x="4359" y="90"/>
                </a:cxn>
                <a:cxn ang="0">
                  <a:pos x="4670" y="192"/>
                </a:cxn>
                <a:cxn ang="0">
                  <a:pos x="4933" y="306"/>
                </a:cxn>
                <a:cxn ang="0">
                  <a:pos x="5148" y="426"/>
                </a:cxn>
                <a:cxn ang="0">
                  <a:pos x="5315" y="557"/>
                </a:cxn>
                <a:cxn ang="0">
                  <a:pos x="5429" y="701"/>
                </a:cxn>
                <a:cxn ang="0">
                  <a:pos x="5489" y="851"/>
                </a:cxn>
                <a:cxn ang="0">
                  <a:pos x="5489" y="1013"/>
                </a:cxn>
                <a:cxn ang="0">
                  <a:pos x="5441" y="1163"/>
                </a:cxn>
                <a:cxn ang="0">
                  <a:pos x="5345" y="1319"/>
                </a:cxn>
                <a:cxn ang="0">
                  <a:pos x="5202" y="1475"/>
                </a:cxn>
                <a:cxn ang="0">
                  <a:pos x="5017" y="1630"/>
                </a:cxn>
                <a:cxn ang="0">
                  <a:pos x="4789" y="1786"/>
                </a:cxn>
                <a:cxn ang="0">
                  <a:pos x="4526" y="1948"/>
                </a:cxn>
                <a:cxn ang="0">
                  <a:pos x="4215" y="2104"/>
                </a:cxn>
                <a:cxn ang="0">
                  <a:pos x="3875" y="2260"/>
                </a:cxn>
                <a:cxn ang="0">
                  <a:pos x="3498" y="2416"/>
                </a:cxn>
                <a:cxn ang="0">
                  <a:pos x="3085" y="2566"/>
                </a:cxn>
                <a:cxn ang="0">
                  <a:pos x="2643" y="2715"/>
                </a:cxn>
                <a:cxn ang="0">
                  <a:pos x="2164" y="2865"/>
                </a:cxn>
                <a:cxn ang="0">
                  <a:pos x="1662" y="3009"/>
                </a:cxn>
                <a:cxn ang="0">
                  <a:pos x="1136" y="3147"/>
                </a:cxn>
                <a:cxn ang="0">
                  <a:pos x="580" y="3279"/>
                </a:cxn>
                <a:cxn ang="0">
                  <a:pos x="0" y="3447"/>
                </a:cxn>
                <a:cxn ang="0">
                  <a:pos x="867" y="3249"/>
                </a:cxn>
                <a:cxn ang="0">
                  <a:pos x="1417" y="3105"/>
                </a:cxn>
                <a:cxn ang="0">
                  <a:pos x="1937" y="2961"/>
                </a:cxn>
                <a:cxn ang="0">
                  <a:pos x="2434" y="2817"/>
                </a:cxn>
                <a:cxn ang="0">
                  <a:pos x="2900" y="2668"/>
                </a:cxn>
                <a:cxn ang="0">
                  <a:pos x="3330" y="2512"/>
                </a:cxn>
                <a:cxn ang="0">
                  <a:pos x="3731" y="2356"/>
                </a:cxn>
                <a:cxn ang="0">
                  <a:pos x="4096" y="2200"/>
                </a:cxn>
                <a:cxn ang="0">
                  <a:pos x="4425" y="2038"/>
                </a:cxn>
                <a:cxn ang="0">
                  <a:pos x="4718" y="1876"/>
                </a:cxn>
                <a:cxn ang="0">
                  <a:pos x="4969" y="1720"/>
                </a:cxn>
                <a:cxn ang="0">
                  <a:pos x="5178" y="1559"/>
                </a:cxn>
                <a:cxn ang="0">
                  <a:pos x="5339" y="1397"/>
                </a:cxn>
                <a:cxn ang="0">
                  <a:pos x="5459" y="1241"/>
                </a:cxn>
                <a:cxn ang="0">
                  <a:pos x="5537" y="1085"/>
                </a:cxn>
                <a:cxn ang="0">
                  <a:pos x="5555" y="100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lnTo>
                    <a:pt x="5555" y="1007"/>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8" name="Freeform 6"/>
            <p:cNvSpPr>
              <a:spLocks/>
            </p:cNvSpPr>
            <p:nvPr/>
          </p:nvSpPr>
          <p:spPr bwMode="hidden">
            <a:xfrm>
              <a:off x="4942" y="0"/>
              <a:ext cx="816" cy="276"/>
            </a:xfrm>
            <a:custGeom>
              <a:avLst/>
              <a:gdLst/>
              <a:ahLst/>
              <a:cxnLst>
                <a:cxn ang="0">
                  <a:pos x="813" y="222"/>
                </a:cxn>
                <a:cxn ang="0">
                  <a:pos x="670" y="162"/>
                </a:cxn>
                <a:cxn ang="0">
                  <a:pos x="514" y="108"/>
                </a:cxn>
                <a:cxn ang="0">
                  <a:pos x="347" y="54"/>
                </a:cxn>
                <a:cxn ang="0">
                  <a:pos x="167" y="0"/>
                </a:cxn>
                <a:cxn ang="0">
                  <a:pos x="0" y="0"/>
                </a:cxn>
                <a:cxn ang="0">
                  <a:pos x="227" y="60"/>
                </a:cxn>
                <a:cxn ang="0">
                  <a:pos x="442" y="132"/>
                </a:cxn>
                <a:cxn ang="0">
                  <a:pos x="634" y="204"/>
                </a:cxn>
                <a:cxn ang="0">
                  <a:pos x="813" y="276"/>
                </a:cxn>
                <a:cxn ang="0">
                  <a:pos x="813" y="222"/>
                </a:cxn>
                <a:cxn ang="0">
                  <a:pos x="813" y="222"/>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w="0" cmpd="sng">
              <a:noFill/>
              <a:round/>
              <a:headEnd/>
              <a:tailEnd/>
            </a:ln>
          </p:spPr>
          <p:txBody>
            <a:bodyPr/>
            <a:lstStyle/>
            <a:p>
              <a:pPr algn="ctr" eaLnBrk="0" hangingPunct="0">
                <a:defRPr/>
              </a:pPr>
              <a:endParaRPr lang="en-US"/>
            </a:p>
          </p:txBody>
        </p:sp>
        <p:sp>
          <p:nvSpPr>
            <p:cNvPr id="9" name="Freeform 7"/>
            <p:cNvSpPr>
              <a:spLocks/>
            </p:cNvSpPr>
            <p:nvPr/>
          </p:nvSpPr>
          <p:spPr bwMode="hidden">
            <a:xfrm>
              <a:off x="0" y="1984"/>
              <a:ext cx="5758" cy="2098"/>
            </a:xfrm>
            <a:custGeom>
              <a:avLst/>
              <a:gdLst/>
              <a:ahLst/>
              <a:cxnLst>
                <a:cxn ang="0">
                  <a:pos x="5740" y="0"/>
                </a:cxn>
                <a:cxn ang="0">
                  <a:pos x="5638" y="72"/>
                </a:cxn>
                <a:cxn ang="0">
                  <a:pos x="5537" y="138"/>
                </a:cxn>
                <a:cxn ang="0">
                  <a:pos x="5423" y="210"/>
                </a:cxn>
                <a:cxn ang="0">
                  <a:pos x="5304" y="276"/>
                </a:cxn>
                <a:cxn ang="0">
                  <a:pos x="5052" y="414"/>
                </a:cxn>
                <a:cxn ang="0">
                  <a:pos x="4777" y="552"/>
                </a:cxn>
                <a:cxn ang="0">
                  <a:pos x="4478" y="690"/>
                </a:cxn>
                <a:cxn ang="0">
                  <a:pos x="4162" y="827"/>
                </a:cxn>
                <a:cxn ang="0">
                  <a:pos x="3827" y="959"/>
                </a:cxn>
                <a:cxn ang="0">
                  <a:pos x="3468" y="1091"/>
                </a:cxn>
                <a:cxn ang="0">
                  <a:pos x="3091" y="1223"/>
                </a:cxn>
                <a:cxn ang="0">
                  <a:pos x="2697" y="1355"/>
                </a:cxn>
                <a:cxn ang="0">
                  <a:pos x="2284" y="1481"/>
                </a:cxn>
                <a:cxn ang="0">
                  <a:pos x="1860" y="1601"/>
                </a:cxn>
                <a:cxn ang="0">
                  <a:pos x="1417" y="1721"/>
                </a:cxn>
                <a:cxn ang="0">
                  <a:pos x="957" y="1834"/>
                </a:cxn>
                <a:cxn ang="0">
                  <a:pos x="484" y="1948"/>
                </a:cxn>
                <a:cxn ang="0">
                  <a:pos x="0" y="2056"/>
                </a:cxn>
                <a:cxn ang="0">
                  <a:pos x="0" y="2098"/>
                </a:cxn>
                <a:cxn ang="0">
                  <a:pos x="478" y="1990"/>
                </a:cxn>
                <a:cxn ang="0">
                  <a:pos x="951" y="1882"/>
                </a:cxn>
                <a:cxn ang="0">
                  <a:pos x="1405" y="1763"/>
                </a:cxn>
                <a:cxn ang="0">
                  <a:pos x="1842" y="1649"/>
                </a:cxn>
                <a:cxn ang="0">
                  <a:pos x="2266" y="1523"/>
                </a:cxn>
                <a:cxn ang="0">
                  <a:pos x="2679" y="1397"/>
                </a:cxn>
                <a:cxn ang="0">
                  <a:pos x="3067" y="1271"/>
                </a:cxn>
                <a:cxn ang="0">
                  <a:pos x="3444" y="1139"/>
                </a:cxn>
                <a:cxn ang="0">
                  <a:pos x="3803" y="1007"/>
                </a:cxn>
                <a:cxn ang="0">
                  <a:pos x="4138" y="875"/>
                </a:cxn>
                <a:cxn ang="0">
                  <a:pos x="4460" y="737"/>
                </a:cxn>
                <a:cxn ang="0">
                  <a:pos x="4759" y="600"/>
                </a:cxn>
                <a:cxn ang="0">
                  <a:pos x="5040" y="462"/>
                </a:cxn>
                <a:cxn ang="0">
                  <a:pos x="5292" y="324"/>
                </a:cxn>
                <a:cxn ang="0">
                  <a:pos x="5531" y="186"/>
                </a:cxn>
                <a:cxn ang="0">
                  <a:pos x="5740" y="48"/>
                </a:cxn>
                <a:cxn ang="0">
                  <a:pos x="5740" y="0"/>
                </a:cxn>
                <a:cxn ang="0">
                  <a:pos x="5740" y="0"/>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lnTo>
                    <a:pt x="5740" y="0"/>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10" name="Freeform 8"/>
            <p:cNvSpPr>
              <a:spLocks/>
            </p:cNvSpPr>
            <p:nvPr/>
          </p:nvSpPr>
          <p:spPr bwMode="hidden">
            <a:xfrm>
              <a:off x="0" y="102"/>
              <a:ext cx="1961" cy="1265"/>
            </a:xfrm>
            <a:custGeom>
              <a:avLst/>
              <a:gdLst/>
              <a:ahLst/>
              <a:cxnLst>
                <a:cxn ang="0">
                  <a:pos x="1955" y="485"/>
                </a:cxn>
                <a:cxn ang="0">
                  <a:pos x="1901" y="390"/>
                </a:cxn>
                <a:cxn ang="0">
                  <a:pos x="1770" y="306"/>
                </a:cxn>
                <a:cxn ang="0">
                  <a:pos x="1579" y="228"/>
                </a:cxn>
                <a:cxn ang="0">
                  <a:pos x="1327" y="162"/>
                </a:cxn>
                <a:cxn ang="0">
                  <a:pos x="1010" y="102"/>
                </a:cxn>
                <a:cxn ang="0">
                  <a:pos x="646" y="54"/>
                </a:cxn>
                <a:cxn ang="0">
                  <a:pos x="227" y="18"/>
                </a:cxn>
                <a:cxn ang="0">
                  <a:pos x="0" y="12"/>
                </a:cxn>
                <a:cxn ang="0">
                  <a:pos x="431" y="48"/>
                </a:cxn>
                <a:cxn ang="0">
                  <a:pos x="813" y="90"/>
                </a:cxn>
                <a:cxn ang="0">
                  <a:pos x="1148" y="144"/>
                </a:cxn>
                <a:cxn ang="0">
                  <a:pos x="1423" y="204"/>
                </a:cxn>
                <a:cxn ang="0">
                  <a:pos x="1638" y="276"/>
                </a:cxn>
                <a:cxn ang="0">
                  <a:pos x="1794" y="360"/>
                </a:cxn>
                <a:cxn ang="0">
                  <a:pos x="1883" y="443"/>
                </a:cxn>
                <a:cxn ang="0">
                  <a:pos x="1901" y="539"/>
                </a:cxn>
                <a:cxn ang="0">
                  <a:pos x="1854" y="629"/>
                </a:cxn>
                <a:cxn ang="0">
                  <a:pos x="1746" y="719"/>
                </a:cxn>
                <a:cxn ang="0">
                  <a:pos x="1579" y="809"/>
                </a:cxn>
                <a:cxn ang="0">
                  <a:pos x="1357" y="899"/>
                </a:cxn>
                <a:cxn ang="0">
                  <a:pos x="1088" y="989"/>
                </a:cxn>
                <a:cxn ang="0">
                  <a:pos x="765" y="1073"/>
                </a:cxn>
                <a:cxn ang="0">
                  <a:pos x="407" y="1157"/>
                </a:cxn>
                <a:cxn ang="0">
                  <a:pos x="0" y="1241"/>
                </a:cxn>
                <a:cxn ang="0">
                  <a:pos x="215" y="1223"/>
                </a:cxn>
                <a:cxn ang="0">
                  <a:pos x="610" y="1139"/>
                </a:cxn>
                <a:cxn ang="0">
                  <a:pos x="957" y="1049"/>
                </a:cxn>
                <a:cxn ang="0">
                  <a:pos x="1262" y="959"/>
                </a:cxn>
                <a:cxn ang="0">
                  <a:pos x="1513" y="863"/>
                </a:cxn>
                <a:cxn ang="0">
                  <a:pos x="1716" y="767"/>
                </a:cxn>
                <a:cxn ang="0">
                  <a:pos x="1860" y="677"/>
                </a:cxn>
                <a:cxn ang="0">
                  <a:pos x="1937" y="581"/>
                </a:cxn>
                <a:cxn ang="0">
                  <a:pos x="1955" y="533"/>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lnTo>
                    <a:pt x="1955" y="533"/>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11" name="Freeform 9"/>
            <p:cNvSpPr>
              <a:spLocks/>
            </p:cNvSpPr>
            <p:nvPr/>
          </p:nvSpPr>
          <p:spPr bwMode="hidden">
            <a:xfrm>
              <a:off x="0" y="0"/>
              <a:ext cx="4709" cy="2901"/>
            </a:xfrm>
            <a:custGeom>
              <a:avLst/>
              <a:gdLst/>
              <a:ahLst/>
              <a:cxnLst>
                <a:cxn ang="0">
                  <a:pos x="4694" y="797"/>
                </a:cxn>
                <a:cxn ang="0">
                  <a:pos x="4664" y="665"/>
                </a:cxn>
                <a:cxn ang="0">
                  <a:pos x="4586" y="540"/>
                </a:cxn>
                <a:cxn ang="0">
                  <a:pos x="4466" y="426"/>
                </a:cxn>
                <a:cxn ang="0">
                  <a:pos x="4299" y="312"/>
                </a:cxn>
                <a:cxn ang="0">
                  <a:pos x="4084" y="216"/>
                </a:cxn>
                <a:cxn ang="0">
                  <a:pos x="3833" y="120"/>
                </a:cxn>
                <a:cxn ang="0">
                  <a:pos x="3540" y="36"/>
                </a:cxn>
                <a:cxn ang="0">
                  <a:pos x="3205" y="0"/>
                </a:cxn>
                <a:cxn ang="0">
                  <a:pos x="3540" y="78"/>
                </a:cxn>
                <a:cxn ang="0">
                  <a:pos x="3833" y="162"/>
                </a:cxn>
                <a:cxn ang="0">
                  <a:pos x="4084" y="258"/>
                </a:cxn>
                <a:cxn ang="0">
                  <a:pos x="4287" y="366"/>
                </a:cxn>
                <a:cxn ang="0">
                  <a:pos x="4443" y="480"/>
                </a:cxn>
                <a:cxn ang="0">
                  <a:pos x="4550" y="605"/>
                </a:cxn>
                <a:cxn ang="0">
                  <a:pos x="4610" y="737"/>
                </a:cxn>
                <a:cxn ang="0">
                  <a:pos x="4610" y="875"/>
                </a:cxn>
                <a:cxn ang="0">
                  <a:pos x="4568" y="1001"/>
                </a:cxn>
                <a:cxn ang="0">
                  <a:pos x="4490" y="1127"/>
                </a:cxn>
                <a:cxn ang="0">
                  <a:pos x="4371" y="1259"/>
                </a:cxn>
                <a:cxn ang="0">
                  <a:pos x="4215" y="1385"/>
                </a:cxn>
                <a:cxn ang="0">
                  <a:pos x="4024" y="1517"/>
                </a:cxn>
                <a:cxn ang="0">
                  <a:pos x="3803" y="1648"/>
                </a:cxn>
                <a:cxn ang="0">
                  <a:pos x="3546" y="1774"/>
                </a:cxn>
                <a:cxn ang="0">
                  <a:pos x="3259" y="1906"/>
                </a:cxn>
                <a:cxn ang="0">
                  <a:pos x="2942" y="2032"/>
                </a:cxn>
                <a:cxn ang="0">
                  <a:pos x="2595" y="2164"/>
                </a:cxn>
                <a:cxn ang="0">
                  <a:pos x="2224" y="2284"/>
                </a:cxn>
                <a:cxn ang="0">
                  <a:pos x="1824" y="2410"/>
                </a:cxn>
                <a:cxn ang="0">
                  <a:pos x="1399" y="2530"/>
                </a:cxn>
                <a:cxn ang="0">
                  <a:pos x="484" y="2757"/>
                </a:cxn>
                <a:cxn ang="0">
                  <a:pos x="0" y="2901"/>
                </a:cxn>
                <a:cxn ang="0">
                  <a:pos x="969" y="2674"/>
                </a:cxn>
                <a:cxn ang="0">
                  <a:pos x="1638" y="2494"/>
                </a:cxn>
                <a:cxn ang="0">
                  <a:pos x="2057" y="2374"/>
                </a:cxn>
                <a:cxn ang="0">
                  <a:pos x="2451" y="2248"/>
                </a:cxn>
                <a:cxn ang="0">
                  <a:pos x="2816" y="2116"/>
                </a:cxn>
                <a:cxn ang="0">
                  <a:pos x="3151" y="1984"/>
                </a:cxn>
                <a:cxn ang="0">
                  <a:pos x="3462" y="1858"/>
                </a:cxn>
                <a:cxn ang="0">
                  <a:pos x="3737" y="1720"/>
                </a:cxn>
                <a:cxn ang="0">
                  <a:pos x="3982" y="1589"/>
                </a:cxn>
                <a:cxn ang="0">
                  <a:pos x="4191" y="1457"/>
                </a:cxn>
                <a:cxn ang="0">
                  <a:pos x="4371" y="1325"/>
                </a:cxn>
                <a:cxn ang="0">
                  <a:pos x="4508" y="1193"/>
                </a:cxn>
                <a:cxn ang="0">
                  <a:pos x="4610" y="1061"/>
                </a:cxn>
                <a:cxn ang="0">
                  <a:pos x="4670" y="935"/>
                </a:cxn>
                <a:cxn ang="0">
                  <a:pos x="4688" y="869"/>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lnTo>
                    <a:pt x="4688" y="869"/>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12" name="Freeform 10"/>
            <p:cNvSpPr>
              <a:spLocks/>
            </p:cNvSpPr>
            <p:nvPr/>
          </p:nvSpPr>
          <p:spPr bwMode="hidden">
            <a:xfrm>
              <a:off x="0" y="0"/>
              <a:ext cx="3773" cy="2356"/>
            </a:xfrm>
            <a:custGeom>
              <a:avLst/>
              <a:gdLst/>
              <a:ahLst/>
              <a:cxnLst>
                <a:cxn ang="0">
                  <a:pos x="3761" y="719"/>
                </a:cxn>
                <a:cxn ang="0">
                  <a:pos x="3731" y="599"/>
                </a:cxn>
                <a:cxn ang="0">
                  <a:pos x="3653" y="486"/>
                </a:cxn>
                <a:cxn ang="0">
                  <a:pos x="3522" y="378"/>
                </a:cxn>
                <a:cxn ang="0">
                  <a:pos x="3348" y="282"/>
                </a:cxn>
                <a:cxn ang="0">
                  <a:pos x="3127" y="192"/>
                </a:cxn>
                <a:cxn ang="0">
                  <a:pos x="2864" y="108"/>
                </a:cxn>
                <a:cxn ang="0">
                  <a:pos x="2559" y="36"/>
                </a:cxn>
                <a:cxn ang="0">
                  <a:pos x="2230" y="0"/>
                </a:cxn>
                <a:cxn ang="0">
                  <a:pos x="2577" y="72"/>
                </a:cxn>
                <a:cxn ang="0">
                  <a:pos x="2876" y="150"/>
                </a:cxn>
                <a:cxn ang="0">
                  <a:pos x="3139" y="234"/>
                </a:cxn>
                <a:cxn ang="0">
                  <a:pos x="3348" y="330"/>
                </a:cxn>
                <a:cxn ang="0">
                  <a:pos x="3516" y="432"/>
                </a:cxn>
                <a:cxn ang="0">
                  <a:pos x="3623" y="545"/>
                </a:cxn>
                <a:cxn ang="0">
                  <a:pos x="3683" y="665"/>
                </a:cxn>
                <a:cxn ang="0">
                  <a:pos x="3689" y="791"/>
                </a:cxn>
                <a:cxn ang="0">
                  <a:pos x="3653" y="887"/>
                </a:cxn>
                <a:cxn ang="0">
                  <a:pos x="3593" y="989"/>
                </a:cxn>
                <a:cxn ang="0">
                  <a:pos x="3498" y="1091"/>
                </a:cxn>
                <a:cxn ang="0">
                  <a:pos x="3372" y="1187"/>
                </a:cxn>
                <a:cxn ang="0">
                  <a:pos x="3223" y="1289"/>
                </a:cxn>
                <a:cxn ang="0">
                  <a:pos x="3043" y="1391"/>
                </a:cxn>
                <a:cxn ang="0">
                  <a:pos x="2834" y="1493"/>
                </a:cxn>
                <a:cxn ang="0">
                  <a:pos x="2607" y="1589"/>
                </a:cxn>
                <a:cxn ang="0">
                  <a:pos x="2075" y="1786"/>
                </a:cxn>
                <a:cxn ang="0">
                  <a:pos x="1459" y="1972"/>
                </a:cxn>
                <a:cxn ang="0">
                  <a:pos x="765" y="2158"/>
                </a:cxn>
                <a:cxn ang="0">
                  <a:pos x="0" y="2326"/>
                </a:cxn>
                <a:cxn ang="0">
                  <a:pos x="401" y="2272"/>
                </a:cxn>
                <a:cxn ang="0">
                  <a:pos x="1142" y="2092"/>
                </a:cxn>
                <a:cxn ang="0">
                  <a:pos x="1812" y="1900"/>
                </a:cxn>
                <a:cxn ang="0">
                  <a:pos x="2392" y="1702"/>
                </a:cxn>
                <a:cxn ang="0">
                  <a:pos x="2649" y="1607"/>
                </a:cxn>
                <a:cxn ang="0">
                  <a:pos x="2882" y="1505"/>
                </a:cxn>
                <a:cxn ang="0">
                  <a:pos x="3091" y="1403"/>
                </a:cxn>
                <a:cxn ang="0">
                  <a:pos x="3277" y="1301"/>
                </a:cxn>
                <a:cxn ang="0">
                  <a:pos x="3432" y="1193"/>
                </a:cxn>
                <a:cxn ang="0">
                  <a:pos x="3558" y="1091"/>
                </a:cxn>
                <a:cxn ang="0">
                  <a:pos x="3653" y="989"/>
                </a:cxn>
                <a:cxn ang="0">
                  <a:pos x="3719" y="887"/>
                </a:cxn>
                <a:cxn ang="0">
                  <a:pos x="3755" y="785"/>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lnTo>
                    <a:pt x="3755" y="785"/>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13" name="Freeform 11"/>
            <p:cNvSpPr>
              <a:spLocks/>
            </p:cNvSpPr>
            <p:nvPr/>
          </p:nvSpPr>
          <p:spPr bwMode="hidden">
            <a:xfrm>
              <a:off x="0" y="0"/>
              <a:ext cx="2933" cy="1846"/>
            </a:xfrm>
            <a:custGeom>
              <a:avLst/>
              <a:gdLst/>
              <a:ahLst/>
              <a:cxnLst>
                <a:cxn ang="0">
                  <a:pos x="2924" y="647"/>
                </a:cxn>
                <a:cxn ang="0">
                  <a:pos x="2876" y="528"/>
                </a:cxn>
                <a:cxn ang="0">
                  <a:pos x="2750" y="414"/>
                </a:cxn>
                <a:cxn ang="0">
                  <a:pos x="2559" y="318"/>
                </a:cxn>
                <a:cxn ang="0">
                  <a:pos x="2302" y="228"/>
                </a:cxn>
                <a:cxn ang="0">
                  <a:pos x="1985" y="150"/>
                </a:cxn>
                <a:cxn ang="0">
                  <a:pos x="1608" y="78"/>
                </a:cxn>
                <a:cxn ang="0">
                  <a:pos x="1178" y="24"/>
                </a:cxn>
                <a:cxn ang="0">
                  <a:pos x="694" y="0"/>
                </a:cxn>
                <a:cxn ang="0">
                  <a:pos x="1190" y="48"/>
                </a:cxn>
                <a:cxn ang="0">
                  <a:pos x="1626" y="108"/>
                </a:cxn>
                <a:cxn ang="0">
                  <a:pos x="2009" y="180"/>
                </a:cxn>
                <a:cxn ang="0">
                  <a:pos x="2326" y="264"/>
                </a:cxn>
                <a:cxn ang="0">
                  <a:pos x="2571" y="360"/>
                </a:cxn>
                <a:cxn ang="0">
                  <a:pos x="2750" y="468"/>
                </a:cxn>
                <a:cxn ang="0">
                  <a:pos x="2846" y="587"/>
                </a:cxn>
                <a:cxn ang="0">
                  <a:pos x="2864" y="713"/>
                </a:cxn>
                <a:cxn ang="0">
                  <a:pos x="2840" y="785"/>
                </a:cxn>
                <a:cxn ang="0">
                  <a:pos x="2792" y="857"/>
                </a:cxn>
                <a:cxn ang="0">
                  <a:pos x="2625" y="1001"/>
                </a:cxn>
                <a:cxn ang="0">
                  <a:pos x="2368" y="1145"/>
                </a:cxn>
                <a:cxn ang="0">
                  <a:pos x="2033" y="1289"/>
                </a:cxn>
                <a:cxn ang="0">
                  <a:pos x="1626" y="1433"/>
                </a:cxn>
                <a:cxn ang="0">
                  <a:pos x="1142" y="1571"/>
                </a:cxn>
                <a:cxn ang="0">
                  <a:pos x="604" y="1702"/>
                </a:cxn>
                <a:cxn ang="0">
                  <a:pos x="0" y="1828"/>
                </a:cxn>
                <a:cxn ang="0">
                  <a:pos x="311" y="1780"/>
                </a:cxn>
                <a:cxn ang="0">
                  <a:pos x="897" y="1648"/>
                </a:cxn>
                <a:cxn ang="0">
                  <a:pos x="1417" y="1511"/>
                </a:cxn>
                <a:cxn ang="0">
                  <a:pos x="1871" y="1367"/>
                </a:cxn>
                <a:cxn ang="0">
                  <a:pos x="2254" y="1223"/>
                </a:cxn>
                <a:cxn ang="0">
                  <a:pos x="2559" y="1079"/>
                </a:cxn>
                <a:cxn ang="0">
                  <a:pos x="2774" y="929"/>
                </a:cxn>
                <a:cxn ang="0">
                  <a:pos x="2876" y="815"/>
                </a:cxn>
                <a:cxn ang="0">
                  <a:pos x="2912" y="743"/>
                </a:cxn>
                <a:cxn ang="0">
                  <a:pos x="2924" y="707"/>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lnTo>
                    <a:pt x="2924" y="707"/>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14" name="Freeform 12"/>
            <p:cNvSpPr>
              <a:spLocks/>
            </p:cNvSpPr>
            <p:nvPr/>
          </p:nvSpPr>
          <p:spPr bwMode="hidden">
            <a:xfrm>
              <a:off x="114" y="2847"/>
              <a:ext cx="1493" cy="204"/>
            </a:xfrm>
            <a:custGeom>
              <a:avLst/>
              <a:gdLst/>
              <a:ahLst/>
              <a:cxnLst>
                <a:cxn ang="0">
                  <a:pos x="1399" y="204"/>
                </a:cxn>
                <a:cxn ang="0">
                  <a:pos x="0" y="18"/>
                </a:cxn>
                <a:cxn ang="0">
                  <a:pos x="77" y="0"/>
                </a:cxn>
                <a:cxn ang="0">
                  <a:pos x="1488" y="186"/>
                </a:cxn>
                <a:cxn ang="0">
                  <a:pos x="1399" y="204"/>
                </a:cxn>
                <a:cxn ang="0">
                  <a:pos x="1399" y="204"/>
                </a:cxn>
              </a:cxnLst>
              <a:rect l="0" t="0" r="r" b="b"/>
              <a:pathLst>
                <a:path w="1488" h="204">
                  <a:moveTo>
                    <a:pt x="1399" y="204"/>
                  </a:moveTo>
                  <a:lnTo>
                    <a:pt x="0" y="18"/>
                  </a:lnTo>
                  <a:lnTo>
                    <a:pt x="77" y="0"/>
                  </a:lnTo>
                  <a:lnTo>
                    <a:pt x="1488" y="186"/>
                  </a:lnTo>
                  <a:lnTo>
                    <a:pt x="1399" y="204"/>
                  </a:lnTo>
                  <a:lnTo>
                    <a:pt x="1399" y="204"/>
                  </a:lnTo>
                  <a:close/>
                </a:path>
              </a:pathLst>
            </a:custGeom>
            <a:solidFill>
              <a:schemeClr val="bg2"/>
            </a:solidFill>
            <a:ln w="9525">
              <a:noFill/>
              <a:round/>
              <a:headEnd/>
              <a:tailEnd/>
            </a:ln>
          </p:spPr>
          <p:txBody>
            <a:bodyPr/>
            <a:lstStyle/>
            <a:p>
              <a:pPr algn="ctr" eaLnBrk="0" hangingPunct="0">
                <a:defRPr/>
              </a:pPr>
              <a:endParaRPr lang="en-US"/>
            </a:p>
          </p:txBody>
        </p:sp>
        <p:sp>
          <p:nvSpPr>
            <p:cNvPr id="15" name="Rectangle 13"/>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lgn="ctr" eaLnBrk="0" hangingPunct="0">
                <a:defRPr/>
              </a:pPr>
              <a:endParaRPr lang="en-US"/>
            </a:p>
          </p:txBody>
        </p:sp>
        <p:sp>
          <p:nvSpPr>
            <p:cNvPr id="16" name="Rectangle 14"/>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lgn="ctr" eaLnBrk="0" hangingPunct="0">
                <a:defRPr/>
              </a:pPr>
              <a:endParaRPr lang="en-US"/>
            </a:p>
          </p:txBody>
        </p:sp>
        <p:grpSp>
          <p:nvGrpSpPr>
            <p:cNvPr id="17" name="Group 15"/>
            <p:cNvGrpSpPr>
              <a:grpSpLocks/>
            </p:cNvGrpSpPr>
            <p:nvPr/>
          </p:nvGrpSpPr>
          <p:grpSpPr bwMode="auto">
            <a:xfrm>
              <a:off x="192" y="2284"/>
              <a:ext cx="1254" cy="923"/>
              <a:chOff x="192" y="2284"/>
              <a:chExt cx="1254" cy="923"/>
            </a:xfrm>
          </p:grpSpPr>
          <p:sp>
            <p:nvSpPr>
              <p:cNvPr id="18" name="Freeform 16"/>
              <p:cNvSpPr>
                <a:spLocks/>
              </p:cNvSpPr>
              <p:nvPr/>
            </p:nvSpPr>
            <p:spPr bwMode="hidden">
              <a:xfrm>
                <a:off x="408" y="3009"/>
                <a:ext cx="47" cy="6"/>
              </a:xfrm>
              <a:custGeom>
                <a:avLst/>
                <a:gdLst/>
                <a:ahLst/>
                <a:cxnLst>
                  <a:cxn ang="0">
                    <a:pos x="47" y="6"/>
                  </a:cxn>
                  <a:cxn ang="0">
                    <a:pos x="0" y="0"/>
                  </a:cxn>
                  <a:cxn ang="0">
                    <a:pos x="0" y="0"/>
                  </a:cxn>
                  <a:cxn ang="0">
                    <a:pos x="47" y="6"/>
                  </a:cxn>
                  <a:cxn ang="0">
                    <a:pos x="47" y="6"/>
                  </a:cxn>
                  <a:cxn ang="0">
                    <a:pos x="47" y="6"/>
                  </a:cxn>
                </a:cxnLst>
                <a:rect l="0" t="0" r="r" b="b"/>
                <a:pathLst>
                  <a:path w="47" h="6">
                    <a:moveTo>
                      <a:pt x="47" y="6"/>
                    </a:moveTo>
                    <a:lnTo>
                      <a:pt x="0" y="0"/>
                    </a:lnTo>
                    <a:lnTo>
                      <a:pt x="0" y="0"/>
                    </a:lnTo>
                    <a:lnTo>
                      <a:pt x="47" y="6"/>
                    </a:lnTo>
                    <a:lnTo>
                      <a:pt x="47" y="6"/>
                    </a:lnTo>
                    <a:lnTo>
                      <a:pt x="47" y="6"/>
                    </a:lnTo>
                    <a:close/>
                  </a:path>
                </a:pathLst>
              </a:custGeom>
              <a:solidFill>
                <a:srgbClr val="141485"/>
              </a:solidFill>
              <a:ln w="9525">
                <a:noFill/>
                <a:round/>
                <a:headEnd/>
                <a:tailEnd/>
              </a:ln>
            </p:spPr>
            <p:txBody>
              <a:bodyPr/>
              <a:lstStyle/>
              <a:p>
                <a:pPr algn="ctr" eaLnBrk="0" hangingPunct="0">
                  <a:defRPr/>
                </a:pPr>
                <a:endParaRPr lang="en-US"/>
              </a:p>
            </p:txBody>
          </p:sp>
          <p:sp>
            <p:nvSpPr>
              <p:cNvPr id="19" name="Freeform 17"/>
              <p:cNvSpPr>
                <a:spLocks/>
              </p:cNvSpPr>
              <p:nvPr/>
            </p:nvSpPr>
            <p:spPr bwMode="hidden">
              <a:xfrm>
                <a:off x="912" y="2284"/>
                <a:ext cx="324" cy="162"/>
              </a:xfrm>
              <a:custGeom>
                <a:avLst/>
                <a:gdLst/>
                <a:ahLst/>
                <a:cxnLst>
                  <a:cxn ang="0">
                    <a:pos x="0" y="24"/>
                  </a:cxn>
                  <a:cxn ang="0">
                    <a:pos x="6" y="24"/>
                  </a:cxn>
                  <a:cxn ang="0">
                    <a:pos x="12" y="18"/>
                  </a:cxn>
                  <a:cxn ang="0">
                    <a:pos x="48" y="6"/>
                  </a:cxn>
                  <a:cxn ang="0">
                    <a:pos x="101" y="0"/>
                  </a:cxn>
                  <a:cxn ang="0">
                    <a:pos x="137" y="6"/>
                  </a:cxn>
                  <a:cxn ang="0">
                    <a:pos x="173" y="18"/>
                  </a:cxn>
                  <a:cxn ang="0">
                    <a:pos x="239" y="54"/>
                  </a:cxn>
                  <a:cxn ang="0">
                    <a:pos x="287" y="90"/>
                  </a:cxn>
                  <a:cxn ang="0">
                    <a:pos x="317" y="114"/>
                  </a:cxn>
                  <a:cxn ang="0">
                    <a:pos x="323" y="126"/>
                  </a:cxn>
                  <a:cxn ang="0">
                    <a:pos x="323" y="126"/>
                  </a:cxn>
                  <a:cxn ang="0">
                    <a:pos x="221" y="162"/>
                  </a:cxn>
                  <a:cxn ang="0">
                    <a:pos x="0" y="24"/>
                  </a:cxn>
                  <a:cxn ang="0">
                    <a:pos x="0" y="24"/>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323" y="126"/>
                    </a:lnTo>
                    <a:lnTo>
                      <a:pt x="221" y="162"/>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20" name="Freeform 18"/>
              <p:cNvSpPr>
                <a:spLocks noEditPoints="1"/>
              </p:cNvSpPr>
              <p:nvPr/>
            </p:nvSpPr>
            <p:spPr bwMode="hidden">
              <a:xfrm>
                <a:off x="192" y="2284"/>
                <a:ext cx="1254" cy="923"/>
              </a:xfrm>
              <a:custGeom>
                <a:avLst/>
                <a:gdLst/>
                <a:ahLst/>
                <a:cxnLst>
                  <a:cxn ang="0">
                    <a:pos x="1166" y="641"/>
                  </a:cxn>
                  <a:cxn ang="0">
                    <a:pos x="1166" y="473"/>
                  </a:cxn>
                  <a:cxn ang="0">
                    <a:pos x="1136" y="384"/>
                  </a:cxn>
                  <a:cxn ang="0">
                    <a:pos x="1112" y="288"/>
                  </a:cxn>
                  <a:cxn ang="0">
                    <a:pos x="1053" y="174"/>
                  </a:cxn>
                  <a:cxn ang="0">
                    <a:pos x="981" y="96"/>
                  </a:cxn>
                  <a:cxn ang="0">
                    <a:pos x="963" y="72"/>
                  </a:cxn>
                  <a:cxn ang="0">
                    <a:pos x="891" y="18"/>
                  </a:cxn>
                  <a:cxn ang="0">
                    <a:pos x="819" y="6"/>
                  </a:cxn>
                  <a:cxn ang="0">
                    <a:pos x="712" y="24"/>
                  </a:cxn>
                  <a:cxn ang="0">
                    <a:pos x="664" y="42"/>
                  </a:cxn>
                  <a:cxn ang="0">
                    <a:pos x="568" y="120"/>
                  </a:cxn>
                  <a:cxn ang="0">
                    <a:pos x="532" y="228"/>
                  </a:cxn>
                  <a:cxn ang="0">
                    <a:pos x="509" y="348"/>
                  </a:cxn>
                  <a:cxn ang="0">
                    <a:pos x="431" y="479"/>
                  </a:cxn>
                  <a:cxn ang="0">
                    <a:pos x="413" y="539"/>
                  </a:cxn>
                  <a:cxn ang="0">
                    <a:pos x="353" y="599"/>
                  </a:cxn>
                  <a:cxn ang="0">
                    <a:pos x="305" y="629"/>
                  </a:cxn>
                  <a:cxn ang="0">
                    <a:pos x="293" y="635"/>
                  </a:cxn>
                  <a:cxn ang="0">
                    <a:pos x="257" y="677"/>
                  </a:cxn>
                  <a:cxn ang="0">
                    <a:pos x="150" y="797"/>
                  </a:cxn>
                  <a:cxn ang="0">
                    <a:pos x="54" y="839"/>
                  </a:cxn>
                  <a:cxn ang="0">
                    <a:pos x="156" y="905"/>
                  </a:cxn>
                  <a:cxn ang="0">
                    <a:pos x="240" y="869"/>
                  </a:cxn>
                  <a:cxn ang="0">
                    <a:pos x="640" y="827"/>
                  </a:cxn>
                  <a:cxn ang="0">
                    <a:pos x="700" y="725"/>
                  </a:cxn>
                  <a:cxn ang="0">
                    <a:pos x="694" y="611"/>
                  </a:cxn>
                  <a:cxn ang="0">
                    <a:pos x="778" y="551"/>
                  </a:cxn>
                  <a:cxn ang="0">
                    <a:pos x="879" y="449"/>
                  </a:cxn>
                  <a:cxn ang="0">
                    <a:pos x="909" y="414"/>
                  </a:cxn>
                  <a:cxn ang="0">
                    <a:pos x="975" y="318"/>
                  </a:cxn>
                  <a:cxn ang="0">
                    <a:pos x="1023" y="336"/>
                  </a:cxn>
                  <a:cxn ang="0">
                    <a:pos x="1118" y="617"/>
                  </a:cxn>
                  <a:cxn ang="0">
                    <a:pos x="1112" y="689"/>
                  </a:cxn>
                  <a:cxn ang="0">
                    <a:pos x="1148" y="749"/>
                  </a:cxn>
                  <a:cxn ang="0">
                    <a:pos x="1202" y="713"/>
                  </a:cxn>
                  <a:cxn ang="0">
                    <a:pos x="1238" y="749"/>
                  </a:cxn>
                  <a:cxn ang="0">
                    <a:pos x="1250" y="743"/>
                  </a:cxn>
                  <a:cxn ang="0">
                    <a:pos x="694" y="264"/>
                  </a:cxn>
                  <a:cxn ang="0">
                    <a:pos x="784" y="372"/>
                  </a:cxn>
                  <a:cxn ang="0">
                    <a:pos x="766" y="443"/>
                  </a:cxn>
                  <a:cxn ang="0">
                    <a:pos x="706" y="515"/>
                  </a:cxn>
                  <a:cxn ang="0">
                    <a:pos x="658" y="569"/>
                  </a:cxn>
                  <a:cxn ang="0">
                    <a:pos x="616" y="593"/>
                  </a:cxn>
                  <a:cxn ang="0">
                    <a:pos x="574" y="617"/>
                  </a:cxn>
                  <a:cxn ang="0">
                    <a:pos x="562" y="707"/>
                  </a:cxn>
                  <a:cxn ang="0">
                    <a:pos x="353" y="755"/>
                  </a:cxn>
                  <a:cxn ang="0">
                    <a:pos x="389" y="641"/>
                  </a:cxn>
                  <a:cxn ang="0">
                    <a:pos x="425" y="647"/>
                  </a:cxn>
                  <a:cxn ang="0">
                    <a:pos x="443" y="617"/>
                  </a:cxn>
                  <a:cxn ang="0">
                    <a:pos x="568" y="515"/>
                  </a:cxn>
                  <a:cxn ang="0">
                    <a:pos x="616" y="473"/>
                  </a:cxn>
                  <a:cxn ang="0">
                    <a:pos x="640" y="396"/>
                  </a:cxn>
                  <a:cxn ang="0">
                    <a:pos x="640" y="378"/>
                  </a:cxn>
                  <a:cxn ang="0">
                    <a:pos x="664" y="270"/>
                  </a:cxn>
                  <a:cxn ang="0">
                    <a:pos x="682" y="192"/>
                  </a:cxn>
                  <a:cxn ang="0">
                    <a:pos x="694" y="264"/>
                  </a:cxn>
                  <a:cxn ang="0">
                    <a:pos x="532" y="455"/>
                  </a:cxn>
                  <a:cxn ang="0">
                    <a:pos x="634" y="803"/>
                  </a:cxn>
                </a:cxnLst>
                <a:rect l="0" t="0" r="r" b="b"/>
                <a:pathLst>
                  <a:path w="1250" h="923">
                    <a:moveTo>
                      <a:pt x="1244" y="713"/>
                    </a:moveTo>
                    <a:lnTo>
                      <a:pt x="1214" y="683"/>
                    </a:lnTo>
                    <a:lnTo>
                      <a:pt x="1166" y="65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413" y="539"/>
                    </a:lnTo>
                    <a:lnTo>
                      <a:pt x="413" y="539"/>
                    </a:lnTo>
                    <a:lnTo>
                      <a:pt x="413" y="539"/>
                    </a:lnTo>
                    <a:lnTo>
                      <a:pt x="413" y="539"/>
                    </a:lnTo>
                    <a:lnTo>
                      <a:pt x="413" y="539"/>
                    </a:lnTo>
                    <a:lnTo>
                      <a:pt x="353" y="599"/>
                    </a:lnTo>
                    <a:lnTo>
                      <a:pt x="347" y="599"/>
                    </a:lnTo>
                    <a:lnTo>
                      <a:pt x="341" y="599"/>
                    </a:lnTo>
                    <a:lnTo>
                      <a:pt x="335" y="611"/>
                    </a:lnTo>
                    <a:lnTo>
                      <a:pt x="311" y="629"/>
                    </a:lnTo>
                    <a:lnTo>
                      <a:pt x="305" y="629"/>
                    </a:lnTo>
                    <a:lnTo>
                      <a:pt x="299" y="629"/>
                    </a:lnTo>
                    <a:lnTo>
                      <a:pt x="299" y="635"/>
                    </a:lnTo>
                    <a:lnTo>
                      <a:pt x="293" y="635"/>
                    </a:lnTo>
                    <a:lnTo>
                      <a:pt x="293" y="635"/>
                    </a:lnTo>
                    <a:lnTo>
                      <a:pt x="293" y="635"/>
                    </a:lnTo>
                    <a:lnTo>
                      <a:pt x="293" y="635"/>
                    </a:lnTo>
                    <a:lnTo>
                      <a:pt x="257" y="659"/>
                    </a:lnTo>
                    <a:lnTo>
                      <a:pt x="257" y="665"/>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640" y="827"/>
                    </a:lnTo>
                    <a:lnTo>
                      <a:pt x="700" y="725"/>
                    </a:lnTo>
                    <a:lnTo>
                      <a:pt x="700" y="725"/>
                    </a:lnTo>
                    <a:lnTo>
                      <a:pt x="700" y="725"/>
                    </a:lnTo>
                    <a:lnTo>
                      <a:pt x="700" y="725"/>
                    </a:lnTo>
                    <a:lnTo>
                      <a:pt x="700" y="725"/>
                    </a:lnTo>
                    <a:lnTo>
                      <a:pt x="658" y="719"/>
                    </a:lnTo>
                    <a:lnTo>
                      <a:pt x="664" y="653"/>
                    </a:lnTo>
                    <a:lnTo>
                      <a:pt x="664" y="653"/>
                    </a:lnTo>
                    <a:lnTo>
                      <a:pt x="670" y="623"/>
                    </a:lnTo>
                    <a:lnTo>
                      <a:pt x="694" y="611"/>
                    </a:lnTo>
                    <a:lnTo>
                      <a:pt x="694" y="605"/>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lnTo>
                      <a:pt x="1244" y="713"/>
                    </a:lnTo>
                    <a:close/>
                    <a:moveTo>
                      <a:pt x="694" y="264"/>
                    </a:moveTo>
                    <a:lnTo>
                      <a:pt x="700" y="276"/>
                    </a:lnTo>
                    <a:lnTo>
                      <a:pt x="712" y="288"/>
                    </a:lnTo>
                    <a:lnTo>
                      <a:pt x="742" y="330"/>
                    </a:lnTo>
                    <a:lnTo>
                      <a:pt x="778" y="360"/>
                    </a:lnTo>
                    <a:lnTo>
                      <a:pt x="784" y="372"/>
                    </a:lnTo>
                    <a:lnTo>
                      <a:pt x="790" y="378"/>
                    </a:lnTo>
                    <a:lnTo>
                      <a:pt x="796" y="384"/>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8" y="569"/>
                    </a:lnTo>
                    <a:lnTo>
                      <a:pt x="658" y="569"/>
                    </a:lnTo>
                    <a:lnTo>
                      <a:pt x="652" y="569"/>
                    </a:lnTo>
                    <a:lnTo>
                      <a:pt x="652" y="575"/>
                    </a:lnTo>
                    <a:lnTo>
                      <a:pt x="640" y="581"/>
                    </a:lnTo>
                    <a:lnTo>
                      <a:pt x="616" y="593"/>
                    </a:lnTo>
                    <a:lnTo>
                      <a:pt x="604" y="599"/>
                    </a:lnTo>
                    <a:lnTo>
                      <a:pt x="592" y="605"/>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lnTo>
                      <a:pt x="694" y="264"/>
                    </a:lnTo>
                    <a:close/>
                    <a:moveTo>
                      <a:pt x="532" y="455"/>
                    </a:moveTo>
                    <a:lnTo>
                      <a:pt x="527" y="461"/>
                    </a:lnTo>
                    <a:lnTo>
                      <a:pt x="532" y="449"/>
                    </a:lnTo>
                    <a:lnTo>
                      <a:pt x="532" y="455"/>
                    </a:lnTo>
                    <a:lnTo>
                      <a:pt x="532" y="455"/>
                    </a:lnTo>
                    <a:close/>
                    <a:moveTo>
                      <a:pt x="634" y="803"/>
                    </a:moveTo>
                    <a:lnTo>
                      <a:pt x="634" y="803"/>
                    </a:lnTo>
                    <a:lnTo>
                      <a:pt x="634" y="803"/>
                    </a:lnTo>
                    <a:lnTo>
                      <a:pt x="634" y="803"/>
                    </a:lnTo>
                    <a:lnTo>
                      <a:pt x="634" y="803"/>
                    </a:lnTo>
                    <a:close/>
                  </a:path>
                </a:pathLst>
              </a:custGeom>
              <a:solidFill>
                <a:schemeClr val="bg2"/>
              </a:solidFill>
              <a:ln w="9525">
                <a:noFill/>
                <a:round/>
                <a:headEnd/>
                <a:tailEnd/>
              </a:ln>
            </p:spPr>
            <p:txBody>
              <a:bodyPr/>
              <a:lstStyle/>
              <a:p>
                <a:pPr algn="ctr" eaLnBrk="0" hangingPunct="0">
                  <a:defRPr/>
                </a:pPr>
                <a:endParaRPr lang="en-US"/>
              </a:p>
            </p:txBody>
          </p:sp>
          <p:sp>
            <p:nvSpPr>
              <p:cNvPr id="21" name="Freeform 19"/>
              <p:cNvSpPr>
                <a:spLocks/>
              </p:cNvSpPr>
              <p:nvPr/>
            </p:nvSpPr>
            <p:spPr bwMode="hidden">
              <a:xfrm>
                <a:off x="684" y="2709"/>
                <a:ext cx="47" cy="78"/>
              </a:xfrm>
              <a:custGeom>
                <a:avLst/>
                <a:gdLst/>
                <a:ahLst/>
                <a:cxnLst>
                  <a:cxn ang="0">
                    <a:pos x="12" y="72"/>
                  </a:cxn>
                  <a:cxn ang="0">
                    <a:pos x="18" y="60"/>
                  </a:cxn>
                  <a:cxn ang="0">
                    <a:pos x="24" y="54"/>
                  </a:cxn>
                  <a:cxn ang="0">
                    <a:pos x="47" y="0"/>
                  </a:cxn>
                  <a:cxn ang="0">
                    <a:pos x="0" y="78"/>
                  </a:cxn>
                  <a:cxn ang="0">
                    <a:pos x="12" y="72"/>
                  </a:cxn>
                  <a:cxn ang="0">
                    <a:pos x="12" y="72"/>
                  </a:cxn>
                </a:cxnLst>
                <a:rect l="0" t="0" r="r" b="b"/>
                <a:pathLst>
                  <a:path w="47" h="78">
                    <a:moveTo>
                      <a:pt x="12" y="72"/>
                    </a:moveTo>
                    <a:lnTo>
                      <a:pt x="18" y="60"/>
                    </a:lnTo>
                    <a:lnTo>
                      <a:pt x="24" y="54"/>
                    </a:lnTo>
                    <a:lnTo>
                      <a:pt x="47" y="0"/>
                    </a:lnTo>
                    <a:lnTo>
                      <a:pt x="0" y="78"/>
                    </a:lnTo>
                    <a:lnTo>
                      <a:pt x="12" y="72"/>
                    </a:lnTo>
                    <a:lnTo>
                      <a:pt x="12" y="72"/>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22" name="Freeform 20"/>
              <p:cNvSpPr>
                <a:spLocks/>
              </p:cNvSpPr>
              <p:nvPr/>
            </p:nvSpPr>
            <p:spPr bwMode="hidden">
              <a:xfrm>
                <a:off x="1284" y="2572"/>
                <a:ext cx="149" cy="419"/>
              </a:xfrm>
              <a:custGeom>
                <a:avLst/>
                <a:gdLst/>
                <a:ahLst/>
                <a:cxnLst>
                  <a:cxn ang="0">
                    <a:pos x="29" y="96"/>
                  </a:cxn>
                  <a:cxn ang="0">
                    <a:pos x="41" y="126"/>
                  </a:cxn>
                  <a:cxn ang="0">
                    <a:pos x="29" y="161"/>
                  </a:cxn>
                  <a:cxn ang="0">
                    <a:pos x="47" y="149"/>
                  </a:cxn>
                  <a:cxn ang="0">
                    <a:pos x="53" y="347"/>
                  </a:cxn>
                  <a:cxn ang="0">
                    <a:pos x="65" y="371"/>
                  </a:cxn>
                  <a:cxn ang="0">
                    <a:pos x="65" y="377"/>
                  </a:cxn>
                  <a:cxn ang="0">
                    <a:pos x="65" y="389"/>
                  </a:cxn>
                  <a:cxn ang="0">
                    <a:pos x="77" y="395"/>
                  </a:cxn>
                  <a:cxn ang="0">
                    <a:pos x="101" y="407"/>
                  </a:cxn>
                  <a:cxn ang="0">
                    <a:pos x="125" y="413"/>
                  </a:cxn>
                  <a:cxn ang="0">
                    <a:pos x="149" y="419"/>
                  </a:cxn>
                  <a:cxn ang="0">
                    <a:pos x="125" y="395"/>
                  </a:cxn>
                  <a:cxn ang="0">
                    <a:pos x="77" y="365"/>
                  </a:cxn>
                  <a:cxn ang="0">
                    <a:pos x="77" y="365"/>
                  </a:cxn>
                  <a:cxn ang="0">
                    <a:pos x="77" y="353"/>
                  </a:cxn>
                  <a:cxn ang="0">
                    <a:pos x="83" y="329"/>
                  </a:cxn>
                  <a:cxn ang="0">
                    <a:pos x="83" y="293"/>
                  </a:cxn>
                  <a:cxn ang="0">
                    <a:pos x="83" y="257"/>
                  </a:cxn>
                  <a:cxn ang="0">
                    <a:pos x="83" y="221"/>
                  </a:cxn>
                  <a:cxn ang="0">
                    <a:pos x="77" y="185"/>
                  </a:cxn>
                  <a:cxn ang="0">
                    <a:pos x="65" y="155"/>
                  </a:cxn>
                  <a:cxn ang="0">
                    <a:pos x="59" y="143"/>
                  </a:cxn>
                  <a:cxn ang="0">
                    <a:pos x="53" y="137"/>
                  </a:cxn>
                  <a:cxn ang="0">
                    <a:pos x="53" y="120"/>
                  </a:cxn>
                  <a:cxn ang="0">
                    <a:pos x="53" y="108"/>
                  </a:cxn>
                  <a:cxn ang="0">
                    <a:pos x="47" y="90"/>
                  </a:cxn>
                  <a:cxn ang="0">
                    <a:pos x="35" y="54"/>
                  </a:cxn>
                  <a:cxn ang="0">
                    <a:pos x="23" y="18"/>
                  </a:cxn>
                  <a:cxn ang="0">
                    <a:pos x="17" y="6"/>
                  </a:cxn>
                  <a:cxn ang="0">
                    <a:pos x="17" y="0"/>
                  </a:cxn>
                  <a:cxn ang="0">
                    <a:pos x="0" y="6"/>
                  </a:cxn>
                  <a:cxn ang="0">
                    <a:pos x="6" y="114"/>
                  </a:cxn>
                  <a:cxn ang="0">
                    <a:pos x="29" y="96"/>
                  </a:cxn>
                  <a:cxn ang="0">
                    <a:pos x="29" y="96"/>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lnTo>
                      <a:pt x="29" y="96"/>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23" name="Freeform 21"/>
              <p:cNvSpPr>
                <a:spLocks/>
              </p:cNvSpPr>
              <p:nvPr/>
            </p:nvSpPr>
            <p:spPr bwMode="hidden">
              <a:xfrm>
                <a:off x="1140" y="2434"/>
                <a:ext cx="167" cy="138"/>
              </a:xfrm>
              <a:custGeom>
                <a:avLst/>
                <a:gdLst/>
                <a:ahLst/>
                <a:cxnLst>
                  <a:cxn ang="0">
                    <a:pos x="102" y="18"/>
                  </a:cxn>
                  <a:cxn ang="0">
                    <a:pos x="96" y="12"/>
                  </a:cxn>
                  <a:cxn ang="0">
                    <a:pos x="90" y="0"/>
                  </a:cxn>
                  <a:cxn ang="0">
                    <a:pos x="78" y="0"/>
                  </a:cxn>
                  <a:cxn ang="0">
                    <a:pos x="66" y="0"/>
                  </a:cxn>
                  <a:cxn ang="0">
                    <a:pos x="60" y="0"/>
                  </a:cxn>
                  <a:cxn ang="0">
                    <a:pos x="48" y="6"/>
                  </a:cxn>
                  <a:cxn ang="0">
                    <a:pos x="36" y="12"/>
                  </a:cxn>
                  <a:cxn ang="0">
                    <a:pos x="30" y="12"/>
                  </a:cxn>
                  <a:cxn ang="0">
                    <a:pos x="24" y="24"/>
                  </a:cxn>
                  <a:cxn ang="0">
                    <a:pos x="18" y="42"/>
                  </a:cxn>
                  <a:cxn ang="0">
                    <a:pos x="6" y="66"/>
                  </a:cxn>
                  <a:cxn ang="0">
                    <a:pos x="0" y="72"/>
                  </a:cxn>
                  <a:cxn ang="0">
                    <a:pos x="42" y="30"/>
                  </a:cxn>
                  <a:cxn ang="0">
                    <a:pos x="30" y="66"/>
                  </a:cxn>
                  <a:cxn ang="0">
                    <a:pos x="96" y="36"/>
                  </a:cxn>
                  <a:cxn ang="0">
                    <a:pos x="120" y="78"/>
                  </a:cxn>
                  <a:cxn ang="0">
                    <a:pos x="120" y="54"/>
                  </a:cxn>
                  <a:cxn ang="0">
                    <a:pos x="167" y="138"/>
                  </a:cxn>
                  <a:cxn ang="0">
                    <a:pos x="167" y="120"/>
                  </a:cxn>
                  <a:cxn ang="0">
                    <a:pos x="161" y="102"/>
                  </a:cxn>
                  <a:cxn ang="0">
                    <a:pos x="138" y="60"/>
                  </a:cxn>
                  <a:cxn ang="0">
                    <a:pos x="114" y="30"/>
                  </a:cxn>
                  <a:cxn ang="0">
                    <a:pos x="108" y="24"/>
                  </a:cxn>
                  <a:cxn ang="0">
                    <a:pos x="102" y="18"/>
                  </a:cxn>
                  <a:cxn ang="0">
                    <a:pos x="102" y="18"/>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lnTo>
                      <a:pt x="102" y="18"/>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24" name="Freeform 22"/>
              <p:cNvSpPr>
                <a:spLocks/>
              </p:cNvSpPr>
              <p:nvPr/>
            </p:nvSpPr>
            <p:spPr bwMode="hidden">
              <a:xfrm>
                <a:off x="948" y="2314"/>
                <a:ext cx="113" cy="114"/>
              </a:xfrm>
              <a:custGeom>
                <a:avLst/>
                <a:gdLst/>
                <a:ahLst/>
                <a:cxnLst>
                  <a:cxn ang="0">
                    <a:pos x="0" y="0"/>
                  </a:cxn>
                  <a:cxn ang="0">
                    <a:pos x="6" y="0"/>
                  </a:cxn>
                  <a:cxn ang="0">
                    <a:pos x="24" y="6"/>
                  </a:cxn>
                  <a:cxn ang="0">
                    <a:pos x="48" y="18"/>
                  </a:cxn>
                  <a:cxn ang="0">
                    <a:pos x="71" y="36"/>
                  </a:cxn>
                  <a:cxn ang="0">
                    <a:pos x="83" y="48"/>
                  </a:cxn>
                  <a:cxn ang="0">
                    <a:pos x="95" y="66"/>
                  </a:cxn>
                  <a:cxn ang="0">
                    <a:pos x="107" y="90"/>
                  </a:cxn>
                  <a:cxn ang="0">
                    <a:pos x="113" y="114"/>
                  </a:cxn>
                  <a:cxn ang="0">
                    <a:pos x="83" y="66"/>
                  </a:cxn>
                  <a:cxn ang="0">
                    <a:pos x="60" y="78"/>
                  </a:cxn>
                  <a:cxn ang="0">
                    <a:pos x="71" y="54"/>
                  </a:cxn>
                  <a:cxn ang="0">
                    <a:pos x="12" y="78"/>
                  </a:cxn>
                  <a:cxn ang="0">
                    <a:pos x="60" y="48"/>
                  </a:cxn>
                  <a:cxn ang="0">
                    <a:pos x="60" y="42"/>
                  </a:cxn>
                  <a:cxn ang="0">
                    <a:pos x="54" y="30"/>
                  </a:cxn>
                  <a:cxn ang="0">
                    <a:pos x="36" y="18"/>
                  </a:cxn>
                  <a:cxn ang="0">
                    <a:pos x="0" y="0"/>
                  </a:cxn>
                  <a:cxn ang="0">
                    <a:pos x="0" y="0"/>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lnTo>
                      <a:pt x="0" y="0"/>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25" name="Freeform 23"/>
              <p:cNvSpPr>
                <a:spLocks/>
              </p:cNvSpPr>
              <p:nvPr/>
            </p:nvSpPr>
            <p:spPr bwMode="hidden">
              <a:xfrm>
                <a:off x="1122" y="2578"/>
                <a:ext cx="66" cy="60"/>
              </a:xfrm>
              <a:custGeom>
                <a:avLst/>
                <a:gdLst/>
                <a:ahLst/>
                <a:cxnLst>
                  <a:cxn ang="0">
                    <a:pos x="54" y="0"/>
                  </a:cxn>
                  <a:cxn ang="0">
                    <a:pos x="42" y="18"/>
                  </a:cxn>
                  <a:cxn ang="0">
                    <a:pos x="36" y="6"/>
                  </a:cxn>
                  <a:cxn ang="0">
                    <a:pos x="24" y="30"/>
                  </a:cxn>
                  <a:cxn ang="0">
                    <a:pos x="18" y="36"/>
                  </a:cxn>
                  <a:cxn ang="0">
                    <a:pos x="6" y="48"/>
                  </a:cxn>
                  <a:cxn ang="0">
                    <a:pos x="0" y="60"/>
                  </a:cxn>
                  <a:cxn ang="0">
                    <a:pos x="12" y="54"/>
                  </a:cxn>
                  <a:cxn ang="0">
                    <a:pos x="30" y="36"/>
                  </a:cxn>
                  <a:cxn ang="0">
                    <a:pos x="54" y="18"/>
                  </a:cxn>
                  <a:cxn ang="0">
                    <a:pos x="66" y="6"/>
                  </a:cxn>
                  <a:cxn ang="0">
                    <a:pos x="54" y="0"/>
                  </a:cxn>
                  <a:cxn ang="0">
                    <a:pos x="54" y="0"/>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lnTo>
                      <a:pt x="54" y="0"/>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26" name="Freeform 24"/>
              <p:cNvSpPr>
                <a:spLocks/>
              </p:cNvSpPr>
              <p:nvPr/>
            </p:nvSpPr>
            <p:spPr bwMode="hidden">
              <a:xfrm>
                <a:off x="942" y="2674"/>
                <a:ext cx="161" cy="179"/>
              </a:xfrm>
              <a:custGeom>
                <a:avLst/>
                <a:gdLst/>
                <a:ahLst/>
                <a:cxnLst>
                  <a:cxn ang="0">
                    <a:pos x="131" y="53"/>
                  </a:cxn>
                  <a:cxn ang="0">
                    <a:pos x="137" y="53"/>
                  </a:cxn>
                  <a:cxn ang="0">
                    <a:pos x="143" y="41"/>
                  </a:cxn>
                  <a:cxn ang="0">
                    <a:pos x="155" y="35"/>
                  </a:cxn>
                  <a:cxn ang="0">
                    <a:pos x="161" y="24"/>
                  </a:cxn>
                  <a:cxn ang="0">
                    <a:pos x="161" y="12"/>
                  </a:cxn>
                  <a:cxn ang="0">
                    <a:pos x="161" y="0"/>
                  </a:cxn>
                  <a:cxn ang="0">
                    <a:pos x="149" y="24"/>
                  </a:cxn>
                  <a:cxn ang="0">
                    <a:pos x="143" y="35"/>
                  </a:cxn>
                  <a:cxn ang="0">
                    <a:pos x="131" y="35"/>
                  </a:cxn>
                  <a:cxn ang="0">
                    <a:pos x="119" y="41"/>
                  </a:cxn>
                  <a:cxn ang="0">
                    <a:pos x="125" y="53"/>
                  </a:cxn>
                  <a:cxn ang="0">
                    <a:pos x="95" y="95"/>
                  </a:cxn>
                  <a:cxn ang="0">
                    <a:pos x="0" y="137"/>
                  </a:cxn>
                  <a:cxn ang="0">
                    <a:pos x="60" y="119"/>
                  </a:cxn>
                  <a:cxn ang="0">
                    <a:pos x="54" y="125"/>
                  </a:cxn>
                  <a:cxn ang="0">
                    <a:pos x="48" y="131"/>
                  </a:cxn>
                  <a:cxn ang="0">
                    <a:pos x="24" y="155"/>
                  </a:cxn>
                  <a:cxn ang="0">
                    <a:pos x="12" y="167"/>
                  </a:cxn>
                  <a:cxn ang="0">
                    <a:pos x="0" y="173"/>
                  </a:cxn>
                  <a:cxn ang="0">
                    <a:pos x="0" y="179"/>
                  </a:cxn>
                  <a:cxn ang="0">
                    <a:pos x="6" y="173"/>
                  </a:cxn>
                  <a:cxn ang="0">
                    <a:pos x="30" y="155"/>
                  </a:cxn>
                  <a:cxn ang="0">
                    <a:pos x="48" y="143"/>
                  </a:cxn>
                  <a:cxn ang="0">
                    <a:pos x="71" y="125"/>
                  </a:cxn>
                  <a:cxn ang="0">
                    <a:pos x="95" y="107"/>
                  </a:cxn>
                  <a:cxn ang="0">
                    <a:pos x="119" y="77"/>
                  </a:cxn>
                  <a:cxn ang="0">
                    <a:pos x="131" y="59"/>
                  </a:cxn>
                  <a:cxn ang="0">
                    <a:pos x="131" y="53"/>
                  </a:cxn>
                  <a:cxn ang="0">
                    <a:pos x="131" y="53"/>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lnTo>
                      <a:pt x="131" y="53"/>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27" name="Freeform 25"/>
              <p:cNvSpPr>
                <a:spLocks/>
              </p:cNvSpPr>
              <p:nvPr/>
            </p:nvSpPr>
            <p:spPr bwMode="hidden">
              <a:xfrm>
                <a:off x="737" y="2763"/>
                <a:ext cx="73" cy="54"/>
              </a:xfrm>
              <a:custGeom>
                <a:avLst/>
                <a:gdLst/>
                <a:ahLst/>
                <a:cxnLst>
                  <a:cxn ang="0">
                    <a:pos x="24" y="36"/>
                  </a:cxn>
                  <a:cxn ang="0">
                    <a:pos x="48" y="24"/>
                  </a:cxn>
                  <a:cxn ang="0">
                    <a:pos x="60" y="12"/>
                  </a:cxn>
                  <a:cxn ang="0">
                    <a:pos x="66" y="6"/>
                  </a:cxn>
                  <a:cxn ang="0">
                    <a:pos x="72" y="0"/>
                  </a:cxn>
                  <a:cxn ang="0">
                    <a:pos x="42" y="18"/>
                  </a:cxn>
                  <a:cxn ang="0">
                    <a:pos x="30" y="24"/>
                  </a:cxn>
                  <a:cxn ang="0">
                    <a:pos x="24" y="24"/>
                  </a:cxn>
                  <a:cxn ang="0">
                    <a:pos x="18" y="18"/>
                  </a:cxn>
                  <a:cxn ang="0">
                    <a:pos x="12" y="12"/>
                  </a:cxn>
                  <a:cxn ang="0">
                    <a:pos x="0" y="54"/>
                  </a:cxn>
                  <a:cxn ang="0">
                    <a:pos x="12" y="42"/>
                  </a:cxn>
                  <a:cxn ang="0">
                    <a:pos x="24" y="36"/>
                  </a:cxn>
                  <a:cxn ang="0">
                    <a:pos x="24" y="36"/>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lnTo>
                      <a:pt x="24" y="36"/>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28" name="Freeform 26"/>
              <p:cNvSpPr>
                <a:spLocks/>
              </p:cNvSpPr>
              <p:nvPr/>
            </p:nvSpPr>
            <p:spPr bwMode="hidden">
              <a:xfrm>
                <a:off x="624" y="2889"/>
                <a:ext cx="12" cy="54"/>
              </a:xfrm>
              <a:custGeom>
                <a:avLst/>
                <a:gdLst/>
                <a:ahLst/>
                <a:cxnLst>
                  <a:cxn ang="0">
                    <a:pos x="12" y="0"/>
                  </a:cxn>
                  <a:cxn ang="0">
                    <a:pos x="0" y="12"/>
                  </a:cxn>
                  <a:cxn ang="0">
                    <a:pos x="0" y="18"/>
                  </a:cxn>
                  <a:cxn ang="0">
                    <a:pos x="6" y="54"/>
                  </a:cxn>
                  <a:cxn ang="0">
                    <a:pos x="12" y="36"/>
                  </a:cxn>
                  <a:cxn ang="0">
                    <a:pos x="12" y="18"/>
                  </a:cxn>
                  <a:cxn ang="0">
                    <a:pos x="12" y="6"/>
                  </a:cxn>
                  <a:cxn ang="0">
                    <a:pos x="12" y="0"/>
                  </a:cxn>
                  <a:cxn ang="0">
                    <a:pos x="12" y="0"/>
                  </a:cxn>
                </a:cxnLst>
                <a:rect l="0" t="0" r="r" b="b"/>
                <a:pathLst>
                  <a:path w="12" h="54">
                    <a:moveTo>
                      <a:pt x="12" y="0"/>
                    </a:moveTo>
                    <a:lnTo>
                      <a:pt x="0" y="12"/>
                    </a:lnTo>
                    <a:lnTo>
                      <a:pt x="0" y="18"/>
                    </a:lnTo>
                    <a:lnTo>
                      <a:pt x="6" y="54"/>
                    </a:lnTo>
                    <a:lnTo>
                      <a:pt x="12" y="36"/>
                    </a:lnTo>
                    <a:lnTo>
                      <a:pt x="12" y="18"/>
                    </a:lnTo>
                    <a:lnTo>
                      <a:pt x="12" y="6"/>
                    </a:lnTo>
                    <a:lnTo>
                      <a:pt x="12" y="0"/>
                    </a:lnTo>
                    <a:lnTo>
                      <a:pt x="12" y="0"/>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29" name="Freeform 27"/>
              <p:cNvSpPr>
                <a:spLocks/>
              </p:cNvSpPr>
              <p:nvPr/>
            </p:nvSpPr>
            <p:spPr bwMode="hidden">
              <a:xfrm>
                <a:off x="492" y="3021"/>
                <a:ext cx="48" cy="72"/>
              </a:xfrm>
              <a:custGeom>
                <a:avLst/>
                <a:gdLst/>
                <a:ahLst/>
                <a:cxnLst>
                  <a:cxn ang="0">
                    <a:pos x="48" y="6"/>
                  </a:cxn>
                  <a:cxn ang="0">
                    <a:pos x="48" y="6"/>
                  </a:cxn>
                  <a:cxn ang="0">
                    <a:pos x="48" y="6"/>
                  </a:cxn>
                  <a:cxn ang="0">
                    <a:pos x="48" y="6"/>
                  </a:cxn>
                  <a:cxn ang="0">
                    <a:pos x="6" y="0"/>
                  </a:cxn>
                  <a:cxn ang="0">
                    <a:pos x="42" y="12"/>
                  </a:cxn>
                  <a:cxn ang="0">
                    <a:pos x="42" y="12"/>
                  </a:cxn>
                  <a:cxn ang="0">
                    <a:pos x="0" y="72"/>
                  </a:cxn>
                  <a:cxn ang="0">
                    <a:pos x="18" y="54"/>
                  </a:cxn>
                  <a:cxn ang="0">
                    <a:pos x="18" y="66"/>
                  </a:cxn>
                  <a:cxn ang="0">
                    <a:pos x="48" y="6"/>
                  </a:cxn>
                  <a:cxn ang="0">
                    <a:pos x="48" y="6"/>
                  </a:cxn>
                  <a:cxn ang="0">
                    <a:pos x="48" y="6"/>
                  </a:cxn>
                </a:cxnLst>
                <a:rect l="0" t="0" r="r" b="b"/>
                <a:pathLst>
                  <a:path w="48" h="72">
                    <a:moveTo>
                      <a:pt x="48" y="6"/>
                    </a:moveTo>
                    <a:lnTo>
                      <a:pt x="48" y="6"/>
                    </a:lnTo>
                    <a:lnTo>
                      <a:pt x="48" y="6"/>
                    </a:lnTo>
                    <a:lnTo>
                      <a:pt x="48" y="6"/>
                    </a:lnTo>
                    <a:lnTo>
                      <a:pt x="6" y="0"/>
                    </a:lnTo>
                    <a:lnTo>
                      <a:pt x="42" y="12"/>
                    </a:lnTo>
                    <a:lnTo>
                      <a:pt x="42" y="12"/>
                    </a:lnTo>
                    <a:lnTo>
                      <a:pt x="0" y="72"/>
                    </a:lnTo>
                    <a:lnTo>
                      <a:pt x="18" y="54"/>
                    </a:lnTo>
                    <a:lnTo>
                      <a:pt x="18" y="66"/>
                    </a:lnTo>
                    <a:lnTo>
                      <a:pt x="48" y="6"/>
                    </a:lnTo>
                    <a:lnTo>
                      <a:pt x="48" y="6"/>
                    </a:lnTo>
                    <a:lnTo>
                      <a:pt x="48" y="6"/>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30" name="Freeform 28"/>
              <p:cNvSpPr>
                <a:spLocks/>
              </p:cNvSpPr>
              <p:nvPr/>
            </p:nvSpPr>
            <p:spPr bwMode="hidden">
              <a:xfrm>
                <a:off x="437" y="3027"/>
                <a:ext cx="288" cy="84"/>
              </a:xfrm>
              <a:custGeom>
                <a:avLst/>
                <a:gdLst/>
                <a:ahLst/>
                <a:cxnLst>
                  <a:cxn ang="0">
                    <a:pos x="287" y="0"/>
                  </a:cxn>
                  <a:cxn ang="0">
                    <a:pos x="0" y="84"/>
                  </a:cxn>
                  <a:cxn ang="0">
                    <a:pos x="168" y="36"/>
                  </a:cxn>
                  <a:cxn ang="0">
                    <a:pos x="114" y="60"/>
                  </a:cxn>
                  <a:cxn ang="0">
                    <a:pos x="276" y="18"/>
                  </a:cxn>
                  <a:cxn ang="0">
                    <a:pos x="287" y="0"/>
                  </a:cxn>
                  <a:cxn ang="0">
                    <a:pos x="287" y="0"/>
                  </a:cxn>
                </a:cxnLst>
                <a:rect l="0" t="0" r="r" b="b"/>
                <a:pathLst>
                  <a:path w="287" h="84">
                    <a:moveTo>
                      <a:pt x="287" y="0"/>
                    </a:moveTo>
                    <a:lnTo>
                      <a:pt x="0" y="84"/>
                    </a:lnTo>
                    <a:lnTo>
                      <a:pt x="168" y="36"/>
                    </a:lnTo>
                    <a:lnTo>
                      <a:pt x="114" y="60"/>
                    </a:lnTo>
                    <a:lnTo>
                      <a:pt x="276" y="18"/>
                    </a:lnTo>
                    <a:lnTo>
                      <a:pt x="287" y="0"/>
                    </a:lnTo>
                    <a:lnTo>
                      <a:pt x="287" y="0"/>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31" name="Freeform 29"/>
              <p:cNvSpPr>
                <a:spLocks/>
              </p:cNvSpPr>
              <p:nvPr/>
            </p:nvSpPr>
            <p:spPr bwMode="hidden">
              <a:xfrm>
                <a:off x="828" y="3003"/>
                <a:ext cx="66" cy="108"/>
              </a:xfrm>
              <a:custGeom>
                <a:avLst/>
                <a:gdLst/>
                <a:ahLst/>
                <a:cxnLst>
                  <a:cxn ang="0">
                    <a:pos x="6" y="0"/>
                  </a:cxn>
                  <a:cxn ang="0">
                    <a:pos x="66" y="6"/>
                  </a:cxn>
                  <a:cxn ang="0">
                    <a:pos x="0" y="84"/>
                  </a:cxn>
                  <a:cxn ang="0">
                    <a:pos x="54" y="24"/>
                  </a:cxn>
                  <a:cxn ang="0">
                    <a:pos x="6" y="108"/>
                  </a:cxn>
                  <a:cxn ang="0">
                    <a:pos x="66" y="6"/>
                  </a:cxn>
                  <a:cxn ang="0">
                    <a:pos x="6" y="0"/>
                  </a:cxn>
                  <a:cxn ang="0">
                    <a:pos x="6" y="0"/>
                  </a:cxn>
                </a:cxnLst>
                <a:rect l="0" t="0" r="r" b="b"/>
                <a:pathLst>
                  <a:path w="66" h="108">
                    <a:moveTo>
                      <a:pt x="6" y="0"/>
                    </a:moveTo>
                    <a:lnTo>
                      <a:pt x="66" y="6"/>
                    </a:lnTo>
                    <a:lnTo>
                      <a:pt x="0" y="84"/>
                    </a:lnTo>
                    <a:lnTo>
                      <a:pt x="54" y="24"/>
                    </a:lnTo>
                    <a:lnTo>
                      <a:pt x="6" y="108"/>
                    </a:lnTo>
                    <a:lnTo>
                      <a:pt x="66" y="6"/>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32" name="Freeform 30"/>
              <p:cNvSpPr>
                <a:spLocks/>
              </p:cNvSpPr>
              <p:nvPr/>
            </p:nvSpPr>
            <p:spPr bwMode="hidden">
              <a:xfrm>
                <a:off x="366" y="3111"/>
                <a:ext cx="77" cy="42"/>
              </a:xfrm>
              <a:custGeom>
                <a:avLst/>
                <a:gdLst/>
                <a:ahLst/>
                <a:cxnLst>
                  <a:cxn ang="0">
                    <a:pos x="36" y="0"/>
                  </a:cxn>
                  <a:cxn ang="0">
                    <a:pos x="42" y="0"/>
                  </a:cxn>
                  <a:cxn ang="0">
                    <a:pos x="60" y="6"/>
                  </a:cxn>
                  <a:cxn ang="0">
                    <a:pos x="48" y="6"/>
                  </a:cxn>
                  <a:cxn ang="0">
                    <a:pos x="42" y="6"/>
                  </a:cxn>
                  <a:cxn ang="0">
                    <a:pos x="60" y="6"/>
                  </a:cxn>
                  <a:cxn ang="0">
                    <a:pos x="0" y="24"/>
                  </a:cxn>
                  <a:cxn ang="0">
                    <a:pos x="71" y="6"/>
                  </a:cxn>
                  <a:cxn ang="0">
                    <a:pos x="66" y="42"/>
                  </a:cxn>
                  <a:cxn ang="0">
                    <a:pos x="77" y="6"/>
                  </a:cxn>
                  <a:cxn ang="0">
                    <a:pos x="36" y="0"/>
                  </a:cxn>
                  <a:cxn ang="0">
                    <a:pos x="36" y="0"/>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lnTo>
                      <a:pt x="36" y="0"/>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33" name="Freeform 31"/>
              <p:cNvSpPr>
                <a:spLocks/>
              </p:cNvSpPr>
              <p:nvPr/>
            </p:nvSpPr>
            <p:spPr bwMode="hidden">
              <a:xfrm>
                <a:off x="498" y="3165"/>
                <a:ext cx="66" cy="30"/>
              </a:xfrm>
              <a:custGeom>
                <a:avLst/>
                <a:gdLst/>
                <a:ahLst/>
                <a:cxnLst>
                  <a:cxn ang="0">
                    <a:pos x="66" y="6"/>
                  </a:cxn>
                  <a:cxn ang="0">
                    <a:pos x="0" y="0"/>
                  </a:cxn>
                  <a:cxn ang="0">
                    <a:pos x="54" y="6"/>
                  </a:cxn>
                  <a:cxn ang="0">
                    <a:pos x="18" y="18"/>
                  </a:cxn>
                  <a:cxn ang="0">
                    <a:pos x="60" y="12"/>
                  </a:cxn>
                  <a:cxn ang="0">
                    <a:pos x="60" y="30"/>
                  </a:cxn>
                  <a:cxn ang="0">
                    <a:pos x="60" y="30"/>
                  </a:cxn>
                  <a:cxn ang="0">
                    <a:pos x="66" y="6"/>
                  </a:cxn>
                  <a:cxn ang="0">
                    <a:pos x="66" y="6"/>
                  </a:cxn>
                </a:cxnLst>
                <a:rect l="0" t="0" r="r" b="b"/>
                <a:pathLst>
                  <a:path w="66" h="30">
                    <a:moveTo>
                      <a:pt x="66" y="6"/>
                    </a:moveTo>
                    <a:lnTo>
                      <a:pt x="0" y="0"/>
                    </a:lnTo>
                    <a:lnTo>
                      <a:pt x="54" y="6"/>
                    </a:lnTo>
                    <a:lnTo>
                      <a:pt x="18" y="18"/>
                    </a:lnTo>
                    <a:lnTo>
                      <a:pt x="60" y="12"/>
                    </a:lnTo>
                    <a:lnTo>
                      <a:pt x="60" y="30"/>
                    </a:lnTo>
                    <a:lnTo>
                      <a:pt x="60" y="30"/>
                    </a:lnTo>
                    <a:lnTo>
                      <a:pt x="66" y="6"/>
                    </a:lnTo>
                    <a:lnTo>
                      <a:pt x="66" y="6"/>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34" name="Freeform 32"/>
              <p:cNvSpPr>
                <a:spLocks/>
              </p:cNvSpPr>
              <p:nvPr/>
            </p:nvSpPr>
            <p:spPr bwMode="hidden">
              <a:xfrm>
                <a:off x="840" y="2919"/>
                <a:ext cx="18" cy="60"/>
              </a:xfrm>
              <a:custGeom>
                <a:avLst/>
                <a:gdLst/>
                <a:ahLst/>
                <a:cxnLst>
                  <a:cxn ang="0">
                    <a:pos x="0" y="24"/>
                  </a:cxn>
                  <a:cxn ang="0">
                    <a:pos x="12" y="24"/>
                  </a:cxn>
                  <a:cxn ang="0">
                    <a:pos x="12" y="60"/>
                  </a:cxn>
                  <a:cxn ang="0">
                    <a:pos x="18" y="18"/>
                  </a:cxn>
                  <a:cxn ang="0">
                    <a:pos x="18" y="18"/>
                  </a:cxn>
                  <a:cxn ang="0">
                    <a:pos x="18" y="0"/>
                  </a:cxn>
                  <a:cxn ang="0">
                    <a:pos x="12" y="18"/>
                  </a:cxn>
                  <a:cxn ang="0">
                    <a:pos x="0" y="24"/>
                  </a:cxn>
                  <a:cxn ang="0">
                    <a:pos x="0" y="24"/>
                  </a:cxn>
                </a:cxnLst>
                <a:rect l="0" t="0" r="r" b="b"/>
                <a:pathLst>
                  <a:path w="18" h="60">
                    <a:moveTo>
                      <a:pt x="0" y="24"/>
                    </a:moveTo>
                    <a:lnTo>
                      <a:pt x="12" y="24"/>
                    </a:lnTo>
                    <a:lnTo>
                      <a:pt x="12" y="60"/>
                    </a:lnTo>
                    <a:lnTo>
                      <a:pt x="18" y="18"/>
                    </a:lnTo>
                    <a:lnTo>
                      <a:pt x="18" y="18"/>
                    </a:lnTo>
                    <a:lnTo>
                      <a:pt x="18" y="0"/>
                    </a:lnTo>
                    <a:lnTo>
                      <a:pt x="12" y="18"/>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35" name="Freeform 33"/>
              <p:cNvSpPr>
                <a:spLocks/>
              </p:cNvSpPr>
              <p:nvPr/>
            </p:nvSpPr>
            <p:spPr bwMode="hidden">
              <a:xfrm>
                <a:off x="546" y="3021"/>
                <a:ext cx="6" cy="18"/>
              </a:xfrm>
              <a:custGeom>
                <a:avLst/>
                <a:gdLst/>
                <a:ahLst/>
                <a:cxnLst>
                  <a:cxn ang="0">
                    <a:pos x="6" y="0"/>
                  </a:cxn>
                  <a:cxn ang="0">
                    <a:pos x="0" y="18"/>
                  </a:cxn>
                  <a:cxn ang="0">
                    <a:pos x="6" y="12"/>
                  </a:cxn>
                  <a:cxn ang="0">
                    <a:pos x="6" y="0"/>
                  </a:cxn>
                  <a:cxn ang="0">
                    <a:pos x="6" y="0"/>
                  </a:cxn>
                </a:cxnLst>
                <a:rect l="0" t="0" r="r" b="b"/>
                <a:pathLst>
                  <a:path w="6" h="18">
                    <a:moveTo>
                      <a:pt x="6" y="0"/>
                    </a:moveTo>
                    <a:lnTo>
                      <a:pt x="0" y="18"/>
                    </a:lnTo>
                    <a:lnTo>
                      <a:pt x="6" y="12"/>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36" name="Freeform 34"/>
              <p:cNvSpPr>
                <a:spLocks/>
              </p:cNvSpPr>
              <p:nvPr/>
            </p:nvSpPr>
            <p:spPr bwMode="hidden">
              <a:xfrm>
                <a:off x="534" y="2943"/>
                <a:ext cx="30" cy="78"/>
              </a:xfrm>
              <a:custGeom>
                <a:avLst/>
                <a:gdLst/>
                <a:ahLst/>
                <a:cxnLst>
                  <a:cxn ang="0">
                    <a:pos x="24" y="6"/>
                  </a:cxn>
                  <a:cxn ang="0">
                    <a:pos x="18" y="24"/>
                  </a:cxn>
                  <a:cxn ang="0">
                    <a:pos x="0" y="18"/>
                  </a:cxn>
                  <a:cxn ang="0">
                    <a:pos x="12" y="30"/>
                  </a:cxn>
                  <a:cxn ang="0">
                    <a:pos x="6" y="42"/>
                  </a:cxn>
                  <a:cxn ang="0">
                    <a:pos x="18" y="78"/>
                  </a:cxn>
                  <a:cxn ang="0">
                    <a:pos x="18" y="24"/>
                  </a:cxn>
                  <a:cxn ang="0">
                    <a:pos x="24" y="12"/>
                  </a:cxn>
                  <a:cxn ang="0">
                    <a:pos x="30" y="6"/>
                  </a:cxn>
                  <a:cxn ang="0">
                    <a:pos x="30" y="6"/>
                  </a:cxn>
                  <a:cxn ang="0">
                    <a:pos x="12" y="0"/>
                  </a:cxn>
                  <a:cxn ang="0">
                    <a:pos x="24" y="6"/>
                  </a:cxn>
                  <a:cxn ang="0">
                    <a:pos x="24" y="6"/>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30" y="6"/>
                    </a:lnTo>
                    <a:lnTo>
                      <a:pt x="12" y="0"/>
                    </a:lnTo>
                    <a:lnTo>
                      <a:pt x="24" y="6"/>
                    </a:lnTo>
                    <a:lnTo>
                      <a:pt x="24" y="6"/>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37" name="Freeform 35"/>
              <p:cNvSpPr>
                <a:spLocks/>
              </p:cNvSpPr>
              <p:nvPr/>
            </p:nvSpPr>
            <p:spPr bwMode="hidden">
              <a:xfrm>
                <a:off x="540" y="3039"/>
                <a:ext cx="24" cy="24"/>
              </a:xfrm>
              <a:custGeom>
                <a:avLst/>
                <a:gdLst/>
                <a:ahLst/>
                <a:cxnLst>
                  <a:cxn ang="0">
                    <a:pos x="6" y="0"/>
                  </a:cxn>
                  <a:cxn ang="0">
                    <a:pos x="0" y="0"/>
                  </a:cxn>
                  <a:cxn ang="0">
                    <a:pos x="6" y="0"/>
                  </a:cxn>
                  <a:cxn ang="0">
                    <a:pos x="12" y="6"/>
                  </a:cxn>
                  <a:cxn ang="0">
                    <a:pos x="24" y="24"/>
                  </a:cxn>
                  <a:cxn ang="0">
                    <a:pos x="24" y="18"/>
                  </a:cxn>
                  <a:cxn ang="0">
                    <a:pos x="18" y="6"/>
                  </a:cxn>
                  <a:cxn ang="0">
                    <a:pos x="12" y="0"/>
                  </a:cxn>
                  <a:cxn ang="0">
                    <a:pos x="6" y="0"/>
                  </a:cxn>
                  <a:cxn ang="0">
                    <a:pos x="6" y="0"/>
                  </a:cxn>
                  <a:cxn ang="0">
                    <a:pos x="6" y="0"/>
                  </a:cxn>
                </a:cxnLst>
                <a:rect l="0" t="0" r="r" b="b"/>
                <a:pathLst>
                  <a:path w="24" h="24">
                    <a:moveTo>
                      <a:pt x="6" y="0"/>
                    </a:moveTo>
                    <a:lnTo>
                      <a:pt x="0" y="0"/>
                    </a:lnTo>
                    <a:lnTo>
                      <a:pt x="6" y="0"/>
                    </a:lnTo>
                    <a:lnTo>
                      <a:pt x="12" y="6"/>
                    </a:lnTo>
                    <a:lnTo>
                      <a:pt x="24" y="24"/>
                    </a:lnTo>
                    <a:lnTo>
                      <a:pt x="24" y="18"/>
                    </a:lnTo>
                    <a:lnTo>
                      <a:pt x="18" y="6"/>
                    </a:lnTo>
                    <a:lnTo>
                      <a:pt x="12" y="0"/>
                    </a:lnTo>
                    <a:lnTo>
                      <a:pt x="6" y="0"/>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38" name="Freeform 36"/>
              <p:cNvSpPr>
                <a:spLocks/>
              </p:cNvSpPr>
              <p:nvPr/>
            </p:nvSpPr>
            <p:spPr bwMode="hidden">
              <a:xfrm>
                <a:off x="801" y="2681"/>
                <a:ext cx="215" cy="216"/>
              </a:xfrm>
              <a:custGeom>
                <a:avLst/>
                <a:gdLst/>
                <a:ahLst/>
                <a:cxnLst>
                  <a:cxn ang="0">
                    <a:pos x="215" y="0"/>
                  </a:cxn>
                  <a:cxn ang="0">
                    <a:pos x="147" y="36"/>
                  </a:cxn>
                  <a:cxn ang="0">
                    <a:pos x="132" y="49"/>
                  </a:cxn>
                  <a:cxn ang="0">
                    <a:pos x="104" y="79"/>
                  </a:cxn>
                  <a:cxn ang="0">
                    <a:pos x="87" y="114"/>
                  </a:cxn>
                  <a:cxn ang="0">
                    <a:pos x="48" y="156"/>
                  </a:cxn>
                  <a:cxn ang="0">
                    <a:pos x="42" y="166"/>
                  </a:cxn>
                  <a:cxn ang="0">
                    <a:pos x="29" y="177"/>
                  </a:cxn>
                  <a:cxn ang="0">
                    <a:pos x="0" y="208"/>
                  </a:cxn>
                  <a:cxn ang="0">
                    <a:pos x="48" y="216"/>
                  </a:cxn>
                  <a:cxn ang="0">
                    <a:pos x="215" y="0"/>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w="9525">
                <a:noFill/>
                <a:round/>
                <a:headEnd/>
                <a:tailEnd/>
              </a:ln>
              <a:effectLst/>
            </p:spPr>
            <p:txBody>
              <a:bodyPr/>
              <a:lstStyle/>
              <a:p>
                <a:pPr algn="ctr" eaLnBrk="0" hangingPunct="0">
                  <a:defRPr/>
                </a:pPr>
                <a:endParaRPr lang="en-US"/>
              </a:p>
            </p:txBody>
          </p:sp>
          <p:sp>
            <p:nvSpPr>
              <p:cNvPr id="39" name="Freeform 37"/>
              <p:cNvSpPr>
                <a:spLocks/>
              </p:cNvSpPr>
              <p:nvPr/>
            </p:nvSpPr>
            <p:spPr bwMode="hidden">
              <a:xfrm>
                <a:off x="536" y="2710"/>
                <a:ext cx="212" cy="179"/>
              </a:xfrm>
              <a:custGeom>
                <a:avLst/>
                <a:gdLst/>
                <a:ahLst/>
                <a:cxnLst>
                  <a:cxn ang="0">
                    <a:pos x="212" y="0"/>
                  </a:cxn>
                  <a:cxn ang="0">
                    <a:pos x="144" y="36"/>
                  </a:cxn>
                  <a:cxn ang="0">
                    <a:pos x="0" y="179"/>
                  </a:cxn>
                  <a:cxn ang="0">
                    <a:pos x="177" y="85"/>
                  </a:cxn>
                  <a:cxn ang="0">
                    <a:pos x="212" y="0"/>
                  </a:cxn>
                </a:cxnLst>
                <a:rect l="0" t="0" r="r" b="b"/>
                <a:pathLst>
                  <a:path w="212" h="179">
                    <a:moveTo>
                      <a:pt x="212" y="0"/>
                    </a:moveTo>
                    <a:lnTo>
                      <a:pt x="144" y="36"/>
                    </a:lnTo>
                    <a:lnTo>
                      <a:pt x="0" y="179"/>
                    </a:lnTo>
                    <a:lnTo>
                      <a:pt x="177" y="85"/>
                    </a:lnTo>
                    <a:lnTo>
                      <a:pt x="212" y="0"/>
                    </a:lnTo>
                    <a:close/>
                  </a:path>
                </a:pathLst>
              </a:custGeom>
              <a:solidFill>
                <a:schemeClr val="bg2"/>
              </a:solidFill>
              <a:ln w="9525">
                <a:noFill/>
                <a:round/>
                <a:headEnd/>
                <a:tailEnd/>
              </a:ln>
              <a:effectLst/>
            </p:spPr>
            <p:txBody>
              <a:bodyPr/>
              <a:lstStyle/>
              <a:p>
                <a:pPr algn="ctr" eaLnBrk="0" hangingPunct="0">
                  <a:defRPr/>
                </a:pPr>
                <a:endParaRPr lang="en-US"/>
              </a:p>
            </p:txBody>
          </p:sp>
          <p:sp>
            <p:nvSpPr>
              <p:cNvPr id="40" name="Freeform 38"/>
              <p:cNvSpPr>
                <a:spLocks/>
              </p:cNvSpPr>
              <p:nvPr/>
            </p:nvSpPr>
            <p:spPr bwMode="hidden">
              <a:xfrm>
                <a:off x="1037" y="2609"/>
                <a:ext cx="64" cy="79"/>
              </a:xfrm>
              <a:custGeom>
                <a:avLst/>
                <a:gdLst/>
                <a:ahLst/>
                <a:cxnLst>
                  <a:cxn ang="0">
                    <a:pos x="0" y="22"/>
                  </a:cxn>
                  <a:cxn ang="0">
                    <a:pos x="64" y="79"/>
                  </a:cxn>
                  <a:cxn ang="0">
                    <a:pos x="60" y="0"/>
                  </a:cxn>
                  <a:cxn ang="0">
                    <a:pos x="0" y="22"/>
                  </a:cxn>
                </a:cxnLst>
                <a:rect l="0" t="0" r="r" b="b"/>
                <a:pathLst>
                  <a:path w="64" h="79">
                    <a:moveTo>
                      <a:pt x="0" y="22"/>
                    </a:moveTo>
                    <a:lnTo>
                      <a:pt x="64" y="79"/>
                    </a:lnTo>
                    <a:lnTo>
                      <a:pt x="60" y="0"/>
                    </a:lnTo>
                    <a:lnTo>
                      <a:pt x="0" y="22"/>
                    </a:lnTo>
                    <a:close/>
                  </a:path>
                </a:pathLst>
              </a:custGeom>
              <a:solidFill>
                <a:schemeClr val="bg2"/>
              </a:solidFill>
              <a:ln w="9525">
                <a:noFill/>
                <a:round/>
                <a:headEnd/>
                <a:tailEnd/>
              </a:ln>
              <a:effectLst/>
            </p:spPr>
            <p:txBody>
              <a:bodyPr/>
              <a:lstStyle/>
              <a:p>
                <a:pPr algn="ctr" eaLnBrk="0" hangingPunct="0">
                  <a:defRPr/>
                </a:pPr>
                <a:endParaRPr lang="en-US"/>
              </a:p>
            </p:txBody>
          </p:sp>
          <p:sp>
            <p:nvSpPr>
              <p:cNvPr id="41" name="Freeform 39"/>
              <p:cNvSpPr>
                <a:spLocks/>
              </p:cNvSpPr>
              <p:nvPr userDrawn="1"/>
            </p:nvSpPr>
            <p:spPr bwMode="hidden">
              <a:xfrm>
                <a:off x="867" y="2471"/>
                <a:ext cx="137" cy="207"/>
              </a:xfrm>
              <a:custGeom>
                <a:avLst/>
                <a:gdLst/>
                <a:ahLst/>
                <a:cxnLst>
                  <a:cxn ang="0">
                    <a:pos x="0" y="0"/>
                  </a:cxn>
                  <a:cxn ang="0">
                    <a:pos x="17" y="87"/>
                  </a:cxn>
                  <a:cxn ang="0">
                    <a:pos x="69" y="154"/>
                  </a:cxn>
                  <a:cxn ang="0">
                    <a:pos x="137" y="207"/>
                  </a:cxn>
                  <a:cxn ang="0">
                    <a:pos x="0" y="0"/>
                  </a:cxn>
                </a:cxnLst>
                <a:rect l="0" t="0" r="r" b="b"/>
                <a:pathLst>
                  <a:path w="137" h="207">
                    <a:moveTo>
                      <a:pt x="0" y="0"/>
                    </a:moveTo>
                    <a:lnTo>
                      <a:pt x="17" y="87"/>
                    </a:lnTo>
                    <a:lnTo>
                      <a:pt x="69" y="154"/>
                    </a:lnTo>
                    <a:lnTo>
                      <a:pt x="137" y="207"/>
                    </a:lnTo>
                    <a:lnTo>
                      <a:pt x="0" y="0"/>
                    </a:lnTo>
                    <a:close/>
                  </a:path>
                </a:pathLst>
              </a:custGeom>
              <a:solidFill>
                <a:schemeClr val="bg2"/>
              </a:solidFill>
              <a:ln w="9525">
                <a:noFill/>
                <a:round/>
                <a:headEnd/>
                <a:tailEnd/>
              </a:ln>
              <a:effectLst/>
            </p:spPr>
            <p:txBody>
              <a:bodyPr/>
              <a:lstStyle/>
              <a:p>
                <a:pPr algn="ctr" eaLnBrk="0" hangingPunct="0">
                  <a:defRPr/>
                </a:pPr>
                <a:endParaRPr lang="en-US"/>
              </a:p>
            </p:txBody>
          </p:sp>
          <p:sp>
            <p:nvSpPr>
              <p:cNvPr id="42" name="Freeform 40"/>
              <p:cNvSpPr>
                <a:spLocks/>
              </p:cNvSpPr>
              <p:nvPr userDrawn="1"/>
            </p:nvSpPr>
            <p:spPr bwMode="hidden">
              <a:xfrm>
                <a:off x="817" y="2507"/>
                <a:ext cx="65" cy="222"/>
              </a:xfrm>
              <a:custGeom>
                <a:avLst/>
                <a:gdLst/>
                <a:ahLst/>
                <a:cxnLst>
                  <a:cxn ang="0">
                    <a:pos x="0" y="222"/>
                  </a:cxn>
                  <a:cxn ang="0">
                    <a:pos x="40" y="142"/>
                  </a:cxn>
                  <a:cxn ang="0">
                    <a:pos x="65" y="72"/>
                  </a:cxn>
                  <a:cxn ang="0">
                    <a:pos x="7" y="0"/>
                  </a:cxn>
                  <a:cxn ang="0">
                    <a:pos x="0" y="222"/>
                  </a:cxn>
                </a:cxnLst>
                <a:rect l="0" t="0" r="r" b="b"/>
                <a:pathLst>
                  <a:path w="65" h="222">
                    <a:moveTo>
                      <a:pt x="0" y="222"/>
                    </a:moveTo>
                    <a:lnTo>
                      <a:pt x="40" y="142"/>
                    </a:lnTo>
                    <a:lnTo>
                      <a:pt x="65" y="72"/>
                    </a:lnTo>
                    <a:lnTo>
                      <a:pt x="7" y="0"/>
                    </a:lnTo>
                    <a:lnTo>
                      <a:pt x="0" y="222"/>
                    </a:lnTo>
                    <a:close/>
                  </a:path>
                </a:pathLst>
              </a:custGeom>
              <a:solidFill>
                <a:schemeClr val="bg2"/>
              </a:solidFill>
              <a:ln w="9525">
                <a:noFill/>
                <a:round/>
                <a:headEnd/>
                <a:tailEnd/>
              </a:ln>
              <a:effectLst/>
            </p:spPr>
            <p:txBody>
              <a:bodyPr/>
              <a:lstStyle/>
              <a:p>
                <a:pPr algn="ctr" eaLnBrk="0" hangingPunct="0">
                  <a:defRPr/>
                </a:pPr>
                <a:endParaRPr lang="en-US"/>
              </a:p>
            </p:txBody>
          </p:sp>
        </p:grpSp>
      </p:grpSp>
      <p:sp>
        <p:nvSpPr>
          <p:cNvPr id="96297" name="Rectangle 41"/>
          <p:cNvSpPr>
            <a:spLocks noGrp="1" noChangeArrowheads="1"/>
          </p:cNvSpPr>
          <p:nvPr>
            <p:ph type="ctrTitle"/>
          </p:nvPr>
        </p:nvSpPr>
        <p:spPr>
          <a:xfrm>
            <a:off x="468313" y="404813"/>
            <a:ext cx="7772400" cy="1470025"/>
          </a:xfrm>
        </p:spPr>
        <p:txBody>
          <a:bodyPr/>
          <a:lstStyle>
            <a:lvl1pPr>
              <a:defRPr/>
            </a:lvl1pPr>
          </a:lstStyle>
          <a:p>
            <a:r>
              <a:rPr lang="en-US"/>
              <a:t>Click to edit Master title style</a:t>
            </a:r>
          </a:p>
        </p:txBody>
      </p:sp>
      <p:sp>
        <p:nvSpPr>
          <p:cNvPr id="96298" name="Rectangle 42"/>
          <p:cNvSpPr>
            <a:spLocks noGrp="1" noChangeArrowheads="1"/>
          </p:cNvSpPr>
          <p:nvPr>
            <p:ph type="subTitle" idx="1"/>
          </p:nvPr>
        </p:nvSpPr>
        <p:spPr>
          <a:xfrm>
            <a:off x="323850" y="1916113"/>
            <a:ext cx="8280400" cy="4105275"/>
          </a:xfrm>
        </p:spPr>
        <p:txBody>
          <a:bodyPr/>
          <a:lstStyle>
            <a:lvl1pPr marL="0" indent="0" algn="ctr">
              <a:buFont typeface="Wingdings" pitchFamily="2" charset="2"/>
              <a:buNone/>
              <a:defRPr/>
            </a:lvl1pPr>
          </a:lstStyle>
          <a:p>
            <a:r>
              <a:rPr lang="en-US"/>
              <a:t>Click to edit Master subtitle style</a:t>
            </a:r>
          </a:p>
        </p:txBody>
      </p:sp>
      <p:sp>
        <p:nvSpPr>
          <p:cNvPr id="43" name="Rectangle 43"/>
          <p:cNvSpPr>
            <a:spLocks noGrp="1" noChangeArrowheads="1"/>
          </p:cNvSpPr>
          <p:nvPr>
            <p:ph type="dt" sz="half" idx="10"/>
          </p:nvPr>
        </p:nvSpPr>
        <p:spPr>
          <a:xfrm>
            <a:off x="457200" y="6245225"/>
            <a:ext cx="2133600" cy="476250"/>
          </a:xfrm>
        </p:spPr>
        <p:txBody>
          <a:bodyPr/>
          <a:lstStyle>
            <a:lvl1pPr>
              <a:defRPr/>
            </a:lvl1pPr>
          </a:lstStyle>
          <a:p>
            <a:pPr>
              <a:defRPr/>
            </a:pPr>
            <a:endParaRPr lang="en-US"/>
          </a:p>
        </p:txBody>
      </p:sp>
      <p:sp>
        <p:nvSpPr>
          <p:cNvPr id="44" name="Rectangle 44"/>
          <p:cNvSpPr>
            <a:spLocks noGrp="1" noChangeArrowheads="1"/>
          </p:cNvSpPr>
          <p:nvPr>
            <p:ph type="ftr" sz="quarter" idx="11"/>
          </p:nvPr>
        </p:nvSpPr>
        <p:spPr>
          <a:xfrm>
            <a:off x="3124200" y="6245225"/>
            <a:ext cx="2895600" cy="476250"/>
          </a:xfrm>
        </p:spPr>
        <p:txBody>
          <a:bodyPr/>
          <a:lstStyle>
            <a:lvl1pPr>
              <a:defRPr/>
            </a:lvl1pPr>
          </a:lstStyle>
          <a:p>
            <a:pPr>
              <a:defRPr/>
            </a:pPr>
            <a:endParaRPr lang="en-US"/>
          </a:p>
        </p:txBody>
      </p:sp>
      <p:sp>
        <p:nvSpPr>
          <p:cNvPr id="45" name="Rectangle 45"/>
          <p:cNvSpPr>
            <a:spLocks noGrp="1" noChangeArrowheads="1"/>
          </p:cNvSpPr>
          <p:nvPr>
            <p:ph type="sldNum" sz="quarter" idx="12"/>
          </p:nvPr>
        </p:nvSpPr>
        <p:spPr>
          <a:xfrm>
            <a:off x="6553200" y="6245225"/>
            <a:ext cx="2133600" cy="476250"/>
          </a:xfrm>
        </p:spPr>
        <p:txBody>
          <a:bodyPr/>
          <a:lstStyle>
            <a:lvl1pPr>
              <a:defRPr/>
            </a:lvl1pPr>
          </a:lstStyle>
          <a:p>
            <a:pPr>
              <a:defRPr/>
            </a:pPr>
            <a:fld id="{71D6A8FB-57A3-41E0-8CB8-DF40FAD4BB8D}"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3"/>
          <p:cNvSpPr>
            <a:spLocks noGrp="1" noChangeArrowheads="1"/>
          </p:cNvSpPr>
          <p:nvPr>
            <p:ph type="dt" sz="half" idx="10"/>
          </p:nvPr>
        </p:nvSpPr>
        <p:spPr>
          <a:ln/>
        </p:spPr>
        <p:txBody>
          <a:bodyPr/>
          <a:lstStyle>
            <a:lvl1pPr>
              <a:defRPr/>
            </a:lvl1pPr>
          </a:lstStyle>
          <a:p>
            <a:pPr>
              <a:defRPr/>
            </a:pPr>
            <a:endParaRPr lang="en-US"/>
          </a:p>
        </p:txBody>
      </p:sp>
      <p:sp>
        <p:nvSpPr>
          <p:cNvPr id="5" name="Rectangle 44"/>
          <p:cNvSpPr>
            <a:spLocks noGrp="1" noChangeArrowheads="1"/>
          </p:cNvSpPr>
          <p:nvPr>
            <p:ph type="ftr" sz="quarter" idx="11"/>
          </p:nvPr>
        </p:nvSpPr>
        <p:spPr>
          <a:ln/>
        </p:spPr>
        <p:txBody>
          <a:bodyPr/>
          <a:lstStyle>
            <a:lvl1pPr>
              <a:defRPr/>
            </a:lvl1pPr>
          </a:lstStyle>
          <a:p>
            <a:pPr>
              <a:defRPr/>
            </a:pPr>
            <a:endParaRPr lang="en-US"/>
          </a:p>
        </p:txBody>
      </p:sp>
      <p:sp>
        <p:nvSpPr>
          <p:cNvPr id="6" name="Rectangle 45"/>
          <p:cNvSpPr>
            <a:spLocks noGrp="1" noChangeArrowheads="1"/>
          </p:cNvSpPr>
          <p:nvPr>
            <p:ph type="sldNum" sz="quarter" idx="12"/>
          </p:nvPr>
        </p:nvSpPr>
        <p:spPr>
          <a:ln/>
        </p:spPr>
        <p:txBody>
          <a:bodyPr/>
          <a:lstStyle>
            <a:lvl1pPr>
              <a:defRPr/>
            </a:lvl1pPr>
          </a:lstStyle>
          <a:p>
            <a:pPr>
              <a:defRPr/>
            </a:pPr>
            <a:fld id="{853A3394-5681-4EC7-9234-34F98C2418C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8750"/>
            <a:ext cx="2057400" cy="59721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8750"/>
            <a:ext cx="6019800" cy="59721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3"/>
          <p:cNvSpPr>
            <a:spLocks noGrp="1" noChangeArrowheads="1"/>
          </p:cNvSpPr>
          <p:nvPr>
            <p:ph type="dt" sz="half" idx="10"/>
          </p:nvPr>
        </p:nvSpPr>
        <p:spPr>
          <a:ln/>
        </p:spPr>
        <p:txBody>
          <a:bodyPr/>
          <a:lstStyle>
            <a:lvl1pPr>
              <a:defRPr/>
            </a:lvl1pPr>
          </a:lstStyle>
          <a:p>
            <a:pPr>
              <a:defRPr/>
            </a:pPr>
            <a:endParaRPr lang="en-US"/>
          </a:p>
        </p:txBody>
      </p:sp>
      <p:sp>
        <p:nvSpPr>
          <p:cNvPr id="5" name="Rectangle 44"/>
          <p:cNvSpPr>
            <a:spLocks noGrp="1" noChangeArrowheads="1"/>
          </p:cNvSpPr>
          <p:nvPr>
            <p:ph type="ftr" sz="quarter" idx="11"/>
          </p:nvPr>
        </p:nvSpPr>
        <p:spPr>
          <a:ln/>
        </p:spPr>
        <p:txBody>
          <a:bodyPr/>
          <a:lstStyle>
            <a:lvl1pPr>
              <a:defRPr/>
            </a:lvl1pPr>
          </a:lstStyle>
          <a:p>
            <a:pPr>
              <a:defRPr/>
            </a:pPr>
            <a:endParaRPr lang="en-US"/>
          </a:p>
        </p:txBody>
      </p:sp>
      <p:sp>
        <p:nvSpPr>
          <p:cNvPr id="6" name="Rectangle 45"/>
          <p:cNvSpPr>
            <a:spLocks noGrp="1" noChangeArrowheads="1"/>
          </p:cNvSpPr>
          <p:nvPr>
            <p:ph type="sldNum" sz="quarter" idx="12"/>
          </p:nvPr>
        </p:nvSpPr>
        <p:spPr>
          <a:ln/>
        </p:spPr>
        <p:txBody>
          <a:bodyPr/>
          <a:lstStyle>
            <a:lvl1pPr>
              <a:defRPr/>
            </a:lvl1pPr>
          </a:lstStyle>
          <a:p>
            <a:pPr>
              <a:defRPr/>
            </a:pPr>
            <a:fld id="{DAF152D9-2D75-4C6C-99AE-94B961B25278}"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
            <a:ext cx="8229600" cy="1258888"/>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3"/>
          <p:cNvSpPr>
            <a:spLocks noGrp="1" noChangeArrowheads="1"/>
          </p:cNvSpPr>
          <p:nvPr>
            <p:ph type="dt" sz="half" idx="10"/>
          </p:nvPr>
        </p:nvSpPr>
        <p:spPr>
          <a:ln/>
        </p:spPr>
        <p:txBody>
          <a:bodyPr/>
          <a:lstStyle>
            <a:lvl1pPr>
              <a:defRPr/>
            </a:lvl1pPr>
          </a:lstStyle>
          <a:p>
            <a:pPr>
              <a:defRPr/>
            </a:pPr>
            <a:endParaRPr lang="en-US"/>
          </a:p>
        </p:txBody>
      </p:sp>
      <p:sp>
        <p:nvSpPr>
          <p:cNvPr id="6" name="Rectangle 44"/>
          <p:cNvSpPr>
            <a:spLocks noGrp="1" noChangeArrowheads="1"/>
          </p:cNvSpPr>
          <p:nvPr>
            <p:ph type="ftr" sz="quarter" idx="11"/>
          </p:nvPr>
        </p:nvSpPr>
        <p:spPr>
          <a:ln/>
        </p:spPr>
        <p:txBody>
          <a:bodyPr/>
          <a:lstStyle>
            <a:lvl1pPr>
              <a:defRPr/>
            </a:lvl1pPr>
          </a:lstStyle>
          <a:p>
            <a:pPr>
              <a:defRPr/>
            </a:pPr>
            <a:endParaRPr lang="en-US"/>
          </a:p>
        </p:txBody>
      </p:sp>
      <p:sp>
        <p:nvSpPr>
          <p:cNvPr id="7" name="Rectangle 45"/>
          <p:cNvSpPr>
            <a:spLocks noGrp="1" noChangeArrowheads="1"/>
          </p:cNvSpPr>
          <p:nvPr>
            <p:ph type="sldNum" sz="quarter" idx="12"/>
          </p:nvPr>
        </p:nvSpPr>
        <p:spPr>
          <a:ln/>
        </p:spPr>
        <p:txBody>
          <a:bodyPr/>
          <a:lstStyle>
            <a:lvl1pPr>
              <a:defRPr/>
            </a:lvl1pPr>
          </a:lstStyle>
          <a:p>
            <a:pPr>
              <a:defRPr/>
            </a:pPr>
            <a:fld id="{0BACCC84-A442-4EAB-8332-D225DCF7DA53}"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
            <a:ext cx="8229600" cy="1258888"/>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3"/>
          <p:cNvSpPr>
            <a:spLocks noGrp="1" noChangeArrowheads="1"/>
          </p:cNvSpPr>
          <p:nvPr>
            <p:ph type="dt" sz="half" idx="10"/>
          </p:nvPr>
        </p:nvSpPr>
        <p:spPr>
          <a:ln/>
        </p:spPr>
        <p:txBody>
          <a:bodyPr/>
          <a:lstStyle>
            <a:lvl1pPr>
              <a:defRPr/>
            </a:lvl1pPr>
          </a:lstStyle>
          <a:p>
            <a:pPr>
              <a:defRPr/>
            </a:pPr>
            <a:endParaRPr lang="en-US"/>
          </a:p>
        </p:txBody>
      </p:sp>
      <p:sp>
        <p:nvSpPr>
          <p:cNvPr id="7" name="Rectangle 44"/>
          <p:cNvSpPr>
            <a:spLocks noGrp="1" noChangeArrowheads="1"/>
          </p:cNvSpPr>
          <p:nvPr>
            <p:ph type="ftr" sz="quarter" idx="11"/>
          </p:nvPr>
        </p:nvSpPr>
        <p:spPr>
          <a:ln/>
        </p:spPr>
        <p:txBody>
          <a:bodyPr/>
          <a:lstStyle>
            <a:lvl1pPr>
              <a:defRPr/>
            </a:lvl1pPr>
          </a:lstStyle>
          <a:p>
            <a:pPr>
              <a:defRPr/>
            </a:pPr>
            <a:endParaRPr lang="en-US"/>
          </a:p>
        </p:txBody>
      </p:sp>
      <p:sp>
        <p:nvSpPr>
          <p:cNvPr id="8" name="Rectangle 45"/>
          <p:cNvSpPr>
            <a:spLocks noGrp="1" noChangeArrowheads="1"/>
          </p:cNvSpPr>
          <p:nvPr>
            <p:ph type="sldNum" sz="quarter" idx="12"/>
          </p:nvPr>
        </p:nvSpPr>
        <p:spPr>
          <a:ln/>
        </p:spPr>
        <p:txBody>
          <a:bodyPr/>
          <a:lstStyle>
            <a:lvl1pPr>
              <a:defRPr/>
            </a:lvl1pPr>
          </a:lstStyle>
          <a:p>
            <a:pPr>
              <a:defRPr/>
            </a:pPr>
            <a:fld id="{43369FA9-558E-4A90-B760-03C41E0B73AA}"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Isosceles Triangle 3"/>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540544" y="776288"/>
            <a:ext cx="8062912" cy="1470025"/>
          </a:xfrm>
        </p:spPr>
        <p:txBody>
          <a:bodyPr anchor="b"/>
          <a:lstStyle>
            <a:lvl1pPr algn="r">
              <a:defRPr sz="4400"/>
            </a:lvl1pPr>
          </a:lstStyle>
          <a:p>
            <a:r>
              <a:rPr lang="en-US" smtClean="0"/>
              <a:t>Click to edit Master title style</a:t>
            </a:r>
            <a:endParaRPr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27"/>
          <p:cNvSpPr>
            <a:spLocks noGrp="1"/>
          </p:cNvSpPr>
          <p:nvPr>
            <p:ph type="dt" sz="half" idx="10"/>
          </p:nvPr>
        </p:nvSpPr>
        <p:spPr>
          <a:xfrm>
            <a:off x="1371600" y="6011863"/>
            <a:ext cx="5791200" cy="365125"/>
          </a:xfrm>
        </p:spPr>
        <p:txBody>
          <a:bodyPr tIns="0" bIns="0" anchor="t"/>
          <a:lstStyle>
            <a:lvl1pPr algn="r">
              <a:defRPr sz="1000"/>
            </a:lvl1pPr>
          </a:lstStyle>
          <a:p>
            <a:pPr>
              <a:defRPr/>
            </a:pPr>
            <a:endParaRPr lang="en-US"/>
          </a:p>
        </p:txBody>
      </p:sp>
      <p:sp>
        <p:nvSpPr>
          <p:cNvPr id="6" name="Footer Placeholder 16"/>
          <p:cNvSpPr>
            <a:spLocks noGrp="1"/>
          </p:cNvSpPr>
          <p:nvPr>
            <p:ph type="ftr" sz="quarter" idx="11"/>
          </p:nvPr>
        </p:nvSpPr>
        <p:spPr>
          <a:xfrm>
            <a:off x="1371600" y="5649913"/>
            <a:ext cx="5791200" cy="365125"/>
          </a:xfrm>
        </p:spPr>
        <p:txBody>
          <a:bodyPr tIns="0" bIns="0"/>
          <a:lstStyle>
            <a:lvl1pPr algn="r">
              <a:defRPr sz="1100"/>
            </a:lvl1pPr>
          </a:lstStyle>
          <a:p>
            <a:pPr>
              <a:defRPr/>
            </a:pPr>
            <a:endParaRPr lang="en-US"/>
          </a:p>
        </p:txBody>
      </p:sp>
      <p:sp>
        <p:nvSpPr>
          <p:cNvPr id="7" name="Slide Number Placeholder 28"/>
          <p:cNvSpPr>
            <a:spLocks noGrp="1"/>
          </p:cNvSpPr>
          <p:nvPr>
            <p:ph type="sldNum" sz="quarter" idx="12"/>
          </p:nvPr>
        </p:nvSpPr>
        <p:spPr>
          <a:xfrm>
            <a:off x="8391525" y="5753100"/>
            <a:ext cx="503238" cy="365125"/>
          </a:xfrm>
        </p:spPr>
        <p:txBody>
          <a:bodyPr anchor="ctr"/>
          <a:lstStyle>
            <a:lvl1pPr algn="ctr">
              <a:defRPr sz="1300">
                <a:solidFill>
                  <a:srgbClr val="FFFFFF"/>
                </a:solidFill>
              </a:defRPr>
            </a:lvl1pPr>
          </a:lstStyle>
          <a:p>
            <a:pPr>
              <a:defRPr/>
            </a:pPr>
            <a:fld id="{2673B495-C18D-4B5C-A74C-34014E5CC24C}"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882808"/>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791075" y="6480175"/>
            <a:ext cx="2133600" cy="301625"/>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457200" y="6481763"/>
            <a:ext cx="4259263" cy="300037"/>
          </a:xfrm>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65C7C65-6537-46C3-87C5-FC1DBDC430C9}"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4" name="Right Triangle 3"/>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5" name="Isosceles Triangle 4"/>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6" name="Straight Connector 5"/>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lstStyle>
            <a:lvl1pPr marL="0" algn="l">
              <a:buNone/>
              <a:defRPr sz="3600" b="1"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Date Placeholder 3"/>
          <p:cNvSpPr>
            <a:spLocks noGrp="1"/>
          </p:cNvSpPr>
          <p:nvPr>
            <p:ph type="dt" sz="half" idx="10"/>
          </p:nvPr>
        </p:nvSpPr>
        <p:spPr>
          <a:xfrm>
            <a:off x="6956425" y="6477000"/>
            <a:ext cx="2133600" cy="304800"/>
          </a:xfrm>
        </p:spPr>
        <p:txBody>
          <a:bodyPr/>
          <a:lstStyle>
            <a:lvl1pPr>
              <a:defRPr/>
            </a:lvl1pPr>
          </a:lstStyle>
          <a:p>
            <a:pPr>
              <a:defRPr/>
            </a:pPr>
            <a:endParaRPr lang="en-US"/>
          </a:p>
        </p:txBody>
      </p:sp>
      <p:sp>
        <p:nvSpPr>
          <p:cNvPr id="9" name="Footer Placeholder 4"/>
          <p:cNvSpPr>
            <a:spLocks noGrp="1"/>
          </p:cNvSpPr>
          <p:nvPr>
            <p:ph type="ftr" sz="quarter" idx="11"/>
          </p:nvPr>
        </p:nvSpPr>
        <p:spPr>
          <a:xfrm>
            <a:off x="2619375" y="6481763"/>
            <a:ext cx="4260850" cy="300037"/>
          </a:xfrm>
        </p:spPr>
        <p:txBody>
          <a:bodyPr/>
          <a:lstStyle>
            <a:lvl1pPr>
              <a:defRPr/>
            </a:lvl1pPr>
          </a:lstStyle>
          <a:p>
            <a:pPr>
              <a:defRPr/>
            </a:pPr>
            <a:endParaRPr lang="en-US"/>
          </a:p>
        </p:txBody>
      </p:sp>
      <p:sp>
        <p:nvSpPr>
          <p:cNvPr id="10" name="Slide Number Placeholder 5"/>
          <p:cNvSpPr>
            <a:spLocks noGrp="1"/>
          </p:cNvSpPr>
          <p:nvPr>
            <p:ph type="sldNum" sz="quarter" idx="12"/>
          </p:nvPr>
        </p:nvSpPr>
        <p:spPr>
          <a:xfrm>
            <a:off x="8450263" y="809625"/>
            <a:ext cx="503237" cy="300038"/>
          </a:xfrm>
        </p:spPr>
        <p:txBody>
          <a:bodyPr/>
          <a:lstStyle>
            <a:lvl1pPr>
              <a:defRPr/>
            </a:lvl1pPr>
          </a:lstStyle>
          <a:p>
            <a:pPr>
              <a:defRPr/>
            </a:pPr>
            <a:fld id="{026887D2-D2E8-4508-ABF5-87628BF42BC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537712BF-920E-485C-A4F8-5EE0E3106E8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791075" y="6481763"/>
            <a:ext cx="2130425" cy="301625"/>
          </a:xfrm>
        </p:spPr>
        <p:txBody>
          <a:bodyPr/>
          <a:lstStyle>
            <a:lvl1pPr>
              <a:defRPr/>
            </a:lvl1pPr>
          </a:lstStyle>
          <a:p>
            <a:pPr>
              <a:defRPr/>
            </a:pPr>
            <a:endParaRPr lang="en-US"/>
          </a:p>
        </p:txBody>
      </p:sp>
      <p:sp>
        <p:nvSpPr>
          <p:cNvPr id="8" name="Footer Placeholder 7"/>
          <p:cNvSpPr>
            <a:spLocks noGrp="1"/>
          </p:cNvSpPr>
          <p:nvPr>
            <p:ph type="ftr" sz="quarter" idx="11"/>
          </p:nvPr>
        </p:nvSpPr>
        <p:spPr>
          <a:xfrm>
            <a:off x="457200" y="6481763"/>
            <a:ext cx="4260850" cy="301625"/>
          </a:xfrm>
        </p:spPr>
        <p:txBody>
          <a:bodyPr/>
          <a:lstStyle>
            <a:lvl1pPr>
              <a:defRPr/>
            </a:lvl1pPr>
          </a:lstStyle>
          <a:p>
            <a:pPr>
              <a:defRPr/>
            </a:pPr>
            <a:endParaRPr lang="en-US"/>
          </a:p>
        </p:txBody>
      </p:sp>
      <p:sp>
        <p:nvSpPr>
          <p:cNvPr id="9" name="Slide Number Placeholder 8"/>
          <p:cNvSpPr>
            <a:spLocks noGrp="1"/>
          </p:cNvSpPr>
          <p:nvPr>
            <p:ph type="sldNum" sz="quarter" idx="12"/>
          </p:nvPr>
        </p:nvSpPr>
        <p:spPr>
          <a:xfrm>
            <a:off x="7589838" y="6483350"/>
            <a:ext cx="503237" cy="301625"/>
          </a:xfrm>
        </p:spPr>
        <p:txBody>
          <a:bodyPr/>
          <a:lstStyle>
            <a:lvl1pPr algn="ctr">
              <a:defRPr/>
            </a:lvl1pPr>
          </a:lstStyle>
          <a:p>
            <a:pPr>
              <a:defRPr/>
            </a:pPr>
            <a:fld id="{AA8D65EA-0205-4E2B-9337-9DB34F34FD54}"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11E97BC0-B92E-4BA1-AB88-5008F3C9336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3"/>
          <p:cNvSpPr>
            <a:spLocks noGrp="1" noChangeArrowheads="1"/>
          </p:cNvSpPr>
          <p:nvPr>
            <p:ph type="dt" sz="half" idx="10"/>
          </p:nvPr>
        </p:nvSpPr>
        <p:spPr>
          <a:ln/>
        </p:spPr>
        <p:txBody>
          <a:bodyPr/>
          <a:lstStyle>
            <a:lvl1pPr>
              <a:defRPr/>
            </a:lvl1pPr>
          </a:lstStyle>
          <a:p>
            <a:pPr>
              <a:defRPr/>
            </a:pPr>
            <a:endParaRPr lang="en-US"/>
          </a:p>
        </p:txBody>
      </p:sp>
      <p:sp>
        <p:nvSpPr>
          <p:cNvPr id="5" name="Rectangle 44"/>
          <p:cNvSpPr>
            <a:spLocks noGrp="1" noChangeArrowheads="1"/>
          </p:cNvSpPr>
          <p:nvPr>
            <p:ph type="ftr" sz="quarter" idx="11"/>
          </p:nvPr>
        </p:nvSpPr>
        <p:spPr>
          <a:ln/>
        </p:spPr>
        <p:txBody>
          <a:bodyPr/>
          <a:lstStyle>
            <a:lvl1pPr>
              <a:defRPr/>
            </a:lvl1pPr>
          </a:lstStyle>
          <a:p>
            <a:pPr>
              <a:defRPr/>
            </a:pPr>
            <a:endParaRPr lang="en-US"/>
          </a:p>
        </p:txBody>
      </p:sp>
      <p:sp>
        <p:nvSpPr>
          <p:cNvPr id="6" name="Rectangle 45"/>
          <p:cNvSpPr>
            <a:spLocks noGrp="1" noChangeArrowheads="1"/>
          </p:cNvSpPr>
          <p:nvPr>
            <p:ph type="sldNum" sz="quarter" idx="12"/>
          </p:nvPr>
        </p:nvSpPr>
        <p:spPr>
          <a:ln/>
        </p:spPr>
        <p:txBody>
          <a:bodyPr/>
          <a:lstStyle>
            <a:lvl1pPr>
              <a:defRPr/>
            </a:lvl1pPr>
          </a:lstStyle>
          <a:p>
            <a:pPr>
              <a:defRPr/>
            </a:pPr>
            <a:fld id="{458300CD-4A8D-4589-941B-20D19C12C3FD}"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0031C0D8-6724-47CF-8716-90D1F5AD1DF5}"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en-US" smtClean="0"/>
              <a:t>Click to edit Master title style</a:t>
            </a:r>
            <a:endParaRPr lang="en-US"/>
          </a:p>
        </p:txBody>
      </p:sp>
      <p:sp>
        <p:nvSpPr>
          <p:cNvPr id="3" name="Text Placeholder 2"/>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278563" y="6556375"/>
            <a:ext cx="2133600" cy="301625"/>
          </a:xfrm>
        </p:spPr>
        <p:txBody>
          <a:bodyPr/>
          <a:lstStyle>
            <a:lvl1pPr>
              <a:defRPr sz="900"/>
            </a:lvl1pPr>
          </a:lstStyle>
          <a:p>
            <a:pPr>
              <a:defRPr/>
            </a:pPr>
            <a:endParaRPr lang="en-US"/>
          </a:p>
        </p:txBody>
      </p:sp>
      <p:sp>
        <p:nvSpPr>
          <p:cNvPr id="6" name="Footer Placeholder 5"/>
          <p:cNvSpPr>
            <a:spLocks noGrp="1"/>
          </p:cNvSpPr>
          <p:nvPr>
            <p:ph type="ftr" sz="quarter" idx="11"/>
          </p:nvPr>
        </p:nvSpPr>
        <p:spPr>
          <a:xfrm>
            <a:off x="1135063" y="6556375"/>
            <a:ext cx="5143500" cy="301625"/>
          </a:xfrm>
        </p:spPr>
        <p:txBody>
          <a:bodyPr/>
          <a:lstStyle>
            <a:lvl1pPr>
              <a:defRPr sz="900"/>
            </a:lvl1pPr>
          </a:lstStyle>
          <a:p>
            <a:pPr>
              <a:defRPr/>
            </a:pPr>
            <a:endParaRPr lang="en-US"/>
          </a:p>
        </p:txBody>
      </p:sp>
      <p:sp>
        <p:nvSpPr>
          <p:cNvPr id="7" name="Slide Number Placeholder 6"/>
          <p:cNvSpPr>
            <a:spLocks noGrp="1"/>
          </p:cNvSpPr>
          <p:nvPr>
            <p:ph type="sldNum" sz="quarter" idx="12"/>
          </p:nvPr>
        </p:nvSpPr>
        <p:spPr>
          <a:xfrm>
            <a:off x="8410575" y="6556375"/>
            <a:ext cx="503238" cy="301625"/>
          </a:xfrm>
        </p:spPr>
        <p:txBody>
          <a:bodyPr/>
          <a:lstStyle>
            <a:lvl1pPr>
              <a:defRPr sz="900"/>
            </a:lvl1pPr>
          </a:lstStyle>
          <a:p>
            <a:pPr>
              <a:defRPr/>
            </a:pPr>
            <a:fld id="{9151DB51-4550-4FA7-A41B-5EA63729FFF3}"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en-US" smtClean="0"/>
              <a:t>Click to edit Master title style</a:t>
            </a:r>
            <a:endParaRPr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4"/>
          <p:cNvSpPr>
            <a:spLocks noGrp="1"/>
          </p:cNvSpPr>
          <p:nvPr>
            <p:ph type="dt" sz="half" idx="10"/>
          </p:nvPr>
        </p:nvSpPr>
        <p:spPr>
          <a:xfrm>
            <a:off x="6108700" y="6556375"/>
            <a:ext cx="2101850" cy="301625"/>
          </a:xfrm>
        </p:spPr>
        <p:txBody>
          <a:bodyPr/>
          <a:lstStyle>
            <a:lvl1pPr>
              <a:defRPr sz="900"/>
            </a:lvl1pPr>
          </a:lstStyle>
          <a:p>
            <a:pPr>
              <a:defRPr/>
            </a:pPr>
            <a:endParaRPr lang="en-US"/>
          </a:p>
        </p:txBody>
      </p:sp>
      <p:sp>
        <p:nvSpPr>
          <p:cNvPr id="6" name="Footer Placeholder 5"/>
          <p:cNvSpPr>
            <a:spLocks noGrp="1"/>
          </p:cNvSpPr>
          <p:nvPr>
            <p:ph type="ftr" sz="quarter" idx="11"/>
          </p:nvPr>
        </p:nvSpPr>
        <p:spPr>
          <a:xfrm>
            <a:off x="1169988" y="6557963"/>
            <a:ext cx="4948237" cy="301625"/>
          </a:xfrm>
        </p:spPr>
        <p:txBody>
          <a:bodyPr/>
          <a:lstStyle>
            <a:lvl1pPr>
              <a:defRPr sz="900"/>
            </a:lvl1pPr>
          </a:lstStyle>
          <a:p>
            <a:pPr>
              <a:defRPr/>
            </a:pPr>
            <a:endParaRPr lang="en-US"/>
          </a:p>
        </p:txBody>
      </p:sp>
      <p:sp>
        <p:nvSpPr>
          <p:cNvPr id="7" name="Slide Number Placeholder 6"/>
          <p:cNvSpPr>
            <a:spLocks noGrp="1"/>
          </p:cNvSpPr>
          <p:nvPr>
            <p:ph type="sldNum" sz="quarter" idx="12"/>
          </p:nvPr>
        </p:nvSpPr>
        <p:spPr>
          <a:xfrm>
            <a:off x="8216900" y="6556375"/>
            <a:ext cx="366713" cy="301625"/>
          </a:xfrm>
        </p:spPr>
        <p:txBody>
          <a:bodyPr/>
          <a:lstStyle>
            <a:lvl1pPr algn="ctr">
              <a:defRPr sz="900"/>
            </a:lvl1pPr>
          </a:lstStyle>
          <a:p>
            <a:pPr>
              <a:defRPr/>
            </a:pPr>
            <a:fld id="{9EC6572F-7B6C-4836-995D-DD09C25A90FD}"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0F20F2E4-F24C-483C-9088-3F8D3F1D48B6}"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86AF765A-226C-4AD1-A347-87594DF80B5F}"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
            <a:ext cx="8229600" cy="1258888"/>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9EB80896-3E29-42EB-AA17-4E255E13F6DB}"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0"/>
            <a:ext cx="8229600" cy="1258888"/>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13"/>
          <p:cNvSpPr>
            <a:spLocks noGrp="1"/>
          </p:cNvSpPr>
          <p:nvPr>
            <p:ph type="dt" sz="half" idx="10"/>
          </p:nvPr>
        </p:nvSpPr>
        <p:spPr/>
        <p:txBody>
          <a:bodyPr/>
          <a:lstStyle>
            <a:lvl1pPr>
              <a:defRPr/>
            </a:lvl1pPr>
          </a:lstStyle>
          <a:p>
            <a:pPr>
              <a:defRPr/>
            </a:pPr>
            <a:endParaRPr lang="en-US"/>
          </a:p>
        </p:txBody>
      </p:sp>
      <p:sp>
        <p:nvSpPr>
          <p:cNvPr id="7" name="Footer Placeholder 2"/>
          <p:cNvSpPr>
            <a:spLocks noGrp="1"/>
          </p:cNvSpPr>
          <p:nvPr>
            <p:ph type="ftr" sz="quarter" idx="11"/>
          </p:nvPr>
        </p:nvSpPr>
        <p:spPr/>
        <p:txBody>
          <a:bodyPr/>
          <a:lstStyle>
            <a:lvl1pPr>
              <a:defRPr/>
            </a:lvl1pPr>
          </a:lstStyle>
          <a:p>
            <a:pPr>
              <a:defRPr/>
            </a:pPr>
            <a:endParaRPr lang="en-US"/>
          </a:p>
        </p:txBody>
      </p:sp>
      <p:sp>
        <p:nvSpPr>
          <p:cNvPr id="8" name="Slide Number Placeholder 22"/>
          <p:cNvSpPr>
            <a:spLocks noGrp="1"/>
          </p:cNvSpPr>
          <p:nvPr>
            <p:ph type="sldNum" sz="quarter" idx="12"/>
          </p:nvPr>
        </p:nvSpPr>
        <p:spPr/>
        <p:txBody>
          <a:bodyPr/>
          <a:lstStyle>
            <a:lvl1pPr>
              <a:defRPr/>
            </a:lvl1pPr>
          </a:lstStyle>
          <a:p>
            <a:pPr>
              <a:defRPr/>
            </a:pPr>
            <a:fld id="{25C8BDE8-08E3-4C7A-BA90-3A3012B7E6CB}"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AU"/>
          </a:p>
        </p:txBody>
      </p:sp>
    </p:spTree>
    <p:extLst>
      <p:ext uri="{BB962C8B-B14F-4D97-AF65-F5344CB8AC3E}">
        <p14:creationId xmlns:p14="http://schemas.microsoft.com/office/powerpoint/2010/main" val="40945359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182364459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20487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3"/>
          <p:cNvSpPr>
            <a:spLocks noGrp="1" noChangeArrowheads="1"/>
          </p:cNvSpPr>
          <p:nvPr>
            <p:ph type="dt" sz="half" idx="10"/>
          </p:nvPr>
        </p:nvSpPr>
        <p:spPr>
          <a:ln/>
        </p:spPr>
        <p:txBody>
          <a:bodyPr/>
          <a:lstStyle>
            <a:lvl1pPr>
              <a:defRPr/>
            </a:lvl1pPr>
          </a:lstStyle>
          <a:p>
            <a:pPr>
              <a:defRPr/>
            </a:pPr>
            <a:endParaRPr lang="en-US"/>
          </a:p>
        </p:txBody>
      </p:sp>
      <p:sp>
        <p:nvSpPr>
          <p:cNvPr id="5" name="Rectangle 44"/>
          <p:cNvSpPr>
            <a:spLocks noGrp="1" noChangeArrowheads="1"/>
          </p:cNvSpPr>
          <p:nvPr>
            <p:ph type="ftr" sz="quarter" idx="11"/>
          </p:nvPr>
        </p:nvSpPr>
        <p:spPr>
          <a:ln/>
        </p:spPr>
        <p:txBody>
          <a:bodyPr/>
          <a:lstStyle>
            <a:lvl1pPr>
              <a:defRPr/>
            </a:lvl1pPr>
          </a:lstStyle>
          <a:p>
            <a:pPr>
              <a:defRPr/>
            </a:pPr>
            <a:endParaRPr lang="en-US"/>
          </a:p>
        </p:txBody>
      </p:sp>
      <p:sp>
        <p:nvSpPr>
          <p:cNvPr id="6" name="Rectangle 45"/>
          <p:cNvSpPr>
            <a:spLocks noGrp="1" noChangeArrowheads="1"/>
          </p:cNvSpPr>
          <p:nvPr>
            <p:ph type="sldNum" sz="quarter" idx="12"/>
          </p:nvPr>
        </p:nvSpPr>
        <p:spPr>
          <a:ln/>
        </p:spPr>
        <p:txBody>
          <a:bodyPr/>
          <a:lstStyle>
            <a:lvl1pPr>
              <a:defRPr/>
            </a:lvl1pPr>
          </a:lstStyle>
          <a:p>
            <a:pPr>
              <a:defRPr/>
            </a:pPr>
            <a:fld id="{F589B83D-B1EC-472F-9C50-E6066999B79F}"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260441341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20913084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Tree>
    <p:extLst>
      <p:ext uri="{BB962C8B-B14F-4D97-AF65-F5344CB8AC3E}">
        <p14:creationId xmlns:p14="http://schemas.microsoft.com/office/powerpoint/2010/main" val="283660638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3878002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6325560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AU"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4476382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323176605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266630994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AU"/>
          </a:p>
        </p:txBody>
      </p:sp>
    </p:spTree>
    <p:extLst>
      <p:ext uri="{BB962C8B-B14F-4D97-AF65-F5344CB8AC3E}">
        <p14:creationId xmlns:p14="http://schemas.microsoft.com/office/powerpoint/2010/main" val="222110010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601872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3"/>
          <p:cNvSpPr>
            <a:spLocks noGrp="1" noChangeArrowheads="1"/>
          </p:cNvSpPr>
          <p:nvPr>
            <p:ph type="dt" sz="half" idx="10"/>
          </p:nvPr>
        </p:nvSpPr>
        <p:spPr>
          <a:ln/>
        </p:spPr>
        <p:txBody>
          <a:bodyPr/>
          <a:lstStyle>
            <a:lvl1pPr>
              <a:defRPr/>
            </a:lvl1pPr>
          </a:lstStyle>
          <a:p>
            <a:pPr>
              <a:defRPr/>
            </a:pPr>
            <a:endParaRPr lang="en-US"/>
          </a:p>
        </p:txBody>
      </p:sp>
      <p:sp>
        <p:nvSpPr>
          <p:cNvPr id="6" name="Rectangle 44"/>
          <p:cNvSpPr>
            <a:spLocks noGrp="1" noChangeArrowheads="1"/>
          </p:cNvSpPr>
          <p:nvPr>
            <p:ph type="ftr" sz="quarter" idx="11"/>
          </p:nvPr>
        </p:nvSpPr>
        <p:spPr>
          <a:ln/>
        </p:spPr>
        <p:txBody>
          <a:bodyPr/>
          <a:lstStyle>
            <a:lvl1pPr>
              <a:defRPr/>
            </a:lvl1pPr>
          </a:lstStyle>
          <a:p>
            <a:pPr>
              <a:defRPr/>
            </a:pPr>
            <a:endParaRPr lang="en-US"/>
          </a:p>
        </p:txBody>
      </p:sp>
      <p:sp>
        <p:nvSpPr>
          <p:cNvPr id="7" name="Rectangle 45"/>
          <p:cNvSpPr>
            <a:spLocks noGrp="1" noChangeArrowheads="1"/>
          </p:cNvSpPr>
          <p:nvPr>
            <p:ph type="sldNum" sz="quarter" idx="12"/>
          </p:nvPr>
        </p:nvSpPr>
        <p:spPr>
          <a:ln/>
        </p:spPr>
        <p:txBody>
          <a:bodyPr/>
          <a:lstStyle>
            <a:lvl1pPr>
              <a:defRPr/>
            </a:lvl1pPr>
          </a:lstStyle>
          <a:p>
            <a:pPr>
              <a:defRPr/>
            </a:pPr>
            <a:fld id="{1224DE5C-5243-4938-8416-63BEA689FA49}"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10039527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372306680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310191191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Tree>
    <p:extLst>
      <p:ext uri="{BB962C8B-B14F-4D97-AF65-F5344CB8AC3E}">
        <p14:creationId xmlns:p14="http://schemas.microsoft.com/office/powerpoint/2010/main" val="299058942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518740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7701037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AU"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96954972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314544121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2349335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3"/>
          <p:cNvSpPr>
            <a:spLocks noGrp="1" noChangeArrowheads="1"/>
          </p:cNvSpPr>
          <p:nvPr>
            <p:ph type="dt" sz="half" idx="10"/>
          </p:nvPr>
        </p:nvSpPr>
        <p:spPr>
          <a:ln/>
        </p:spPr>
        <p:txBody>
          <a:bodyPr/>
          <a:lstStyle>
            <a:lvl1pPr>
              <a:defRPr/>
            </a:lvl1pPr>
          </a:lstStyle>
          <a:p>
            <a:pPr>
              <a:defRPr/>
            </a:pPr>
            <a:endParaRPr lang="en-US"/>
          </a:p>
        </p:txBody>
      </p:sp>
      <p:sp>
        <p:nvSpPr>
          <p:cNvPr id="8" name="Rectangle 44"/>
          <p:cNvSpPr>
            <a:spLocks noGrp="1" noChangeArrowheads="1"/>
          </p:cNvSpPr>
          <p:nvPr>
            <p:ph type="ftr" sz="quarter" idx="11"/>
          </p:nvPr>
        </p:nvSpPr>
        <p:spPr>
          <a:ln/>
        </p:spPr>
        <p:txBody>
          <a:bodyPr/>
          <a:lstStyle>
            <a:lvl1pPr>
              <a:defRPr/>
            </a:lvl1pPr>
          </a:lstStyle>
          <a:p>
            <a:pPr>
              <a:defRPr/>
            </a:pPr>
            <a:endParaRPr lang="en-US"/>
          </a:p>
        </p:txBody>
      </p:sp>
      <p:sp>
        <p:nvSpPr>
          <p:cNvPr id="9" name="Rectangle 45"/>
          <p:cNvSpPr>
            <a:spLocks noGrp="1" noChangeArrowheads="1"/>
          </p:cNvSpPr>
          <p:nvPr>
            <p:ph type="sldNum" sz="quarter" idx="12"/>
          </p:nvPr>
        </p:nvSpPr>
        <p:spPr>
          <a:ln/>
        </p:spPr>
        <p:txBody>
          <a:bodyPr/>
          <a:lstStyle>
            <a:lvl1pPr>
              <a:defRPr/>
            </a:lvl1pPr>
          </a:lstStyle>
          <a:p>
            <a:pPr>
              <a:defRPr/>
            </a:pPr>
            <a:fld id="{18C198F8-9A18-4420-BF74-5AC1BDED721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3"/>
          <p:cNvSpPr>
            <a:spLocks noGrp="1" noChangeArrowheads="1"/>
          </p:cNvSpPr>
          <p:nvPr>
            <p:ph type="dt" sz="half" idx="10"/>
          </p:nvPr>
        </p:nvSpPr>
        <p:spPr>
          <a:ln/>
        </p:spPr>
        <p:txBody>
          <a:bodyPr/>
          <a:lstStyle>
            <a:lvl1pPr>
              <a:defRPr/>
            </a:lvl1pPr>
          </a:lstStyle>
          <a:p>
            <a:pPr>
              <a:defRPr/>
            </a:pPr>
            <a:endParaRPr lang="en-US"/>
          </a:p>
        </p:txBody>
      </p:sp>
      <p:sp>
        <p:nvSpPr>
          <p:cNvPr id="4" name="Rectangle 44"/>
          <p:cNvSpPr>
            <a:spLocks noGrp="1" noChangeArrowheads="1"/>
          </p:cNvSpPr>
          <p:nvPr>
            <p:ph type="ftr" sz="quarter" idx="11"/>
          </p:nvPr>
        </p:nvSpPr>
        <p:spPr>
          <a:ln/>
        </p:spPr>
        <p:txBody>
          <a:bodyPr/>
          <a:lstStyle>
            <a:lvl1pPr>
              <a:defRPr/>
            </a:lvl1pPr>
          </a:lstStyle>
          <a:p>
            <a:pPr>
              <a:defRPr/>
            </a:pPr>
            <a:endParaRPr lang="en-US"/>
          </a:p>
        </p:txBody>
      </p:sp>
      <p:sp>
        <p:nvSpPr>
          <p:cNvPr id="5" name="Rectangle 45"/>
          <p:cNvSpPr>
            <a:spLocks noGrp="1" noChangeArrowheads="1"/>
          </p:cNvSpPr>
          <p:nvPr>
            <p:ph type="sldNum" sz="quarter" idx="12"/>
          </p:nvPr>
        </p:nvSpPr>
        <p:spPr>
          <a:ln/>
        </p:spPr>
        <p:txBody>
          <a:bodyPr/>
          <a:lstStyle>
            <a:lvl1pPr>
              <a:defRPr/>
            </a:lvl1pPr>
          </a:lstStyle>
          <a:p>
            <a:pPr>
              <a:defRPr/>
            </a:pPr>
            <a:fld id="{AF2F3B88-23B3-4978-BF2D-840CDF7D736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dt" sz="half" idx="10"/>
          </p:nvPr>
        </p:nvSpPr>
        <p:spPr>
          <a:ln/>
        </p:spPr>
        <p:txBody>
          <a:bodyPr/>
          <a:lstStyle>
            <a:lvl1pPr>
              <a:defRPr/>
            </a:lvl1pPr>
          </a:lstStyle>
          <a:p>
            <a:pPr>
              <a:defRPr/>
            </a:pPr>
            <a:endParaRPr lang="en-US"/>
          </a:p>
        </p:txBody>
      </p:sp>
      <p:sp>
        <p:nvSpPr>
          <p:cNvPr id="3" name="Rectangle 44"/>
          <p:cNvSpPr>
            <a:spLocks noGrp="1" noChangeArrowheads="1"/>
          </p:cNvSpPr>
          <p:nvPr>
            <p:ph type="ftr" sz="quarter" idx="11"/>
          </p:nvPr>
        </p:nvSpPr>
        <p:spPr>
          <a:ln/>
        </p:spPr>
        <p:txBody>
          <a:bodyPr/>
          <a:lstStyle>
            <a:lvl1pPr>
              <a:defRPr/>
            </a:lvl1pPr>
          </a:lstStyle>
          <a:p>
            <a:pPr>
              <a:defRPr/>
            </a:pPr>
            <a:endParaRPr lang="en-US"/>
          </a:p>
        </p:txBody>
      </p:sp>
      <p:sp>
        <p:nvSpPr>
          <p:cNvPr id="4" name="Rectangle 45"/>
          <p:cNvSpPr>
            <a:spLocks noGrp="1" noChangeArrowheads="1"/>
          </p:cNvSpPr>
          <p:nvPr>
            <p:ph type="sldNum" sz="quarter" idx="12"/>
          </p:nvPr>
        </p:nvSpPr>
        <p:spPr>
          <a:ln/>
        </p:spPr>
        <p:txBody>
          <a:bodyPr/>
          <a:lstStyle>
            <a:lvl1pPr>
              <a:defRPr/>
            </a:lvl1pPr>
          </a:lstStyle>
          <a:p>
            <a:pPr>
              <a:defRPr/>
            </a:pPr>
            <a:fld id="{A4F10825-D420-472F-BB8D-188B3903BBB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dt" sz="half" idx="10"/>
          </p:nvPr>
        </p:nvSpPr>
        <p:spPr>
          <a:ln/>
        </p:spPr>
        <p:txBody>
          <a:bodyPr/>
          <a:lstStyle>
            <a:lvl1pPr>
              <a:defRPr/>
            </a:lvl1pPr>
          </a:lstStyle>
          <a:p>
            <a:pPr>
              <a:defRPr/>
            </a:pPr>
            <a:endParaRPr lang="en-US"/>
          </a:p>
        </p:txBody>
      </p:sp>
      <p:sp>
        <p:nvSpPr>
          <p:cNvPr id="6" name="Rectangle 44"/>
          <p:cNvSpPr>
            <a:spLocks noGrp="1" noChangeArrowheads="1"/>
          </p:cNvSpPr>
          <p:nvPr>
            <p:ph type="ftr" sz="quarter" idx="11"/>
          </p:nvPr>
        </p:nvSpPr>
        <p:spPr>
          <a:ln/>
        </p:spPr>
        <p:txBody>
          <a:bodyPr/>
          <a:lstStyle>
            <a:lvl1pPr>
              <a:defRPr/>
            </a:lvl1pPr>
          </a:lstStyle>
          <a:p>
            <a:pPr>
              <a:defRPr/>
            </a:pPr>
            <a:endParaRPr lang="en-US"/>
          </a:p>
        </p:txBody>
      </p:sp>
      <p:sp>
        <p:nvSpPr>
          <p:cNvPr id="7" name="Rectangle 45"/>
          <p:cNvSpPr>
            <a:spLocks noGrp="1" noChangeArrowheads="1"/>
          </p:cNvSpPr>
          <p:nvPr>
            <p:ph type="sldNum" sz="quarter" idx="12"/>
          </p:nvPr>
        </p:nvSpPr>
        <p:spPr>
          <a:ln/>
        </p:spPr>
        <p:txBody>
          <a:bodyPr/>
          <a:lstStyle>
            <a:lvl1pPr>
              <a:defRPr/>
            </a:lvl1pPr>
          </a:lstStyle>
          <a:p>
            <a:pPr>
              <a:defRPr/>
            </a:pPr>
            <a:fld id="{83A58987-DCCA-4942-8641-1983ACC33DF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dt" sz="half" idx="10"/>
          </p:nvPr>
        </p:nvSpPr>
        <p:spPr>
          <a:ln/>
        </p:spPr>
        <p:txBody>
          <a:bodyPr/>
          <a:lstStyle>
            <a:lvl1pPr>
              <a:defRPr/>
            </a:lvl1pPr>
          </a:lstStyle>
          <a:p>
            <a:pPr>
              <a:defRPr/>
            </a:pPr>
            <a:endParaRPr lang="en-US"/>
          </a:p>
        </p:txBody>
      </p:sp>
      <p:sp>
        <p:nvSpPr>
          <p:cNvPr id="6" name="Rectangle 44"/>
          <p:cNvSpPr>
            <a:spLocks noGrp="1" noChangeArrowheads="1"/>
          </p:cNvSpPr>
          <p:nvPr>
            <p:ph type="ftr" sz="quarter" idx="11"/>
          </p:nvPr>
        </p:nvSpPr>
        <p:spPr>
          <a:ln/>
        </p:spPr>
        <p:txBody>
          <a:bodyPr/>
          <a:lstStyle>
            <a:lvl1pPr>
              <a:defRPr/>
            </a:lvl1pPr>
          </a:lstStyle>
          <a:p>
            <a:pPr>
              <a:defRPr/>
            </a:pPr>
            <a:endParaRPr lang="en-US"/>
          </a:p>
        </p:txBody>
      </p:sp>
      <p:sp>
        <p:nvSpPr>
          <p:cNvPr id="7" name="Rectangle 45"/>
          <p:cNvSpPr>
            <a:spLocks noGrp="1" noChangeArrowheads="1"/>
          </p:cNvSpPr>
          <p:nvPr>
            <p:ph type="sldNum" sz="quarter" idx="12"/>
          </p:nvPr>
        </p:nvSpPr>
        <p:spPr>
          <a:ln/>
        </p:spPr>
        <p:txBody>
          <a:bodyPr/>
          <a:lstStyle>
            <a:lvl1pPr>
              <a:defRPr/>
            </a:lvl1pPr>
          </a:lstStyle>
          <a:p>
            <a:pPr>
              <a:defRPr/>
            </a:pPr>
            <a:fld id="{695E091A-D720-4A38-B011-C431B541956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image" Target="../media/image3.png"/><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image" Target="../media/image3.png"/><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2"/>
            </a:gs>
            <a:gs pos="100000">
              <a:schemeClr val="bg1"/>
            </a:gs>
          </a:gsLst>
          <a:lin ang="18900000" scaled="1"/>
        </a:gradFill>
        <a:effectLst/>
      </p:bgPr>
    </p:bg>
    <p:spTree>
      <p:nvGrpSpPr>
        <p:cNvPr id="1" name=""/>
        <p:cNvGrpSpPr/>
        <p:nvPr/>
      </p:nvGrpSpPr>
      <p:grpSpPr>
        <a:xfrm>
          <a:off x="0" y="0"/>
          <a:ext cx="0" cy="0"/>
          <a:chOff x="0" y="0"/>
          <a:chExt cx="0" cy="0"/>
        </a:xfrm>
      </p:grpSpPr>
      <p:grpSp>
        <p:nvGrpSpPr>
          <p:cNvPr id="10242" name="Group 2"/>
          <p:cNvGrpSpPr>
            <a:grpSpLocks/>
          </p:cNvGrpSpPr>
          <p:nvPr/>
        </p:nvGrpSpPr>
        <p:grpSpPr bwMode="auto">
          <a:xfrm>
            <a:off x="0" y="0"/>
            <a:ext cx="9140825" cy="6851650"/>
            <a:chOff x="0" y="0"/>
            <a:chExt cx="5758" cy="4316"/>
          </a:xfrm>
        </p:grpSpPr>
        <p:sp>
          <p:nvSpPr>
            <p:cNvPr id="95235" name="Freeform 3"/>
            <p:cNvSpPr>
              <a:spLocks/>
            </p:cNvSpPr>
            <p:nvPr/>
          </p:nvSpPr>
          <p:spPr bwMode="hidden">
            <a:xfrm>
              <a:off x="1812" y="2811"/>
              <a:ext cx="3946" cy="1505"/>
            </a:xfrm>
            <a:custGeom>
              <a:avLst/>
              <a:gdLst/>
              <a:ahLst/>
              <a:cxnLst>
                <a:cxn ang="0">
                  <a:pos x="149" y="1505"/>
                </a:cxn>
                <a:cxn ang="0">
                  <a:pos x="687" y="1331"/>
                </a:cxn>
                <a:cxn ang="0">
                  <a:pos x="1213" y="1157"/>
                </a:cxn>
                <a:cxn ang="0">
                  <a:pos x="1728" y="977"/>
                </a:cxn>
                <a:cxn ang="0">
                  <a:pos x="2218" y="792"/>
                </a:cxn>
                <a:cxn ang="0">
                  <a:pos x="2457" y="696"/>
                </a:cxn>
                <a:cxn ang="0">
                  <a:pos x="2690" y="606"/>
                </a:cxn>
                <a:cxn ang="0">
                  <a:pos x="2918" y="510"/>
                </a:cxn>
                <a:cxn ang="0">
                  <a:pos x="3139" y="420"/>
                </a:cxn>
                <a:cxn ang="0">
                  <a:pos x="3348" y="324"/>
                </a:cxn>
                <a:cxn ang="0">
                  <a:pos x="3551" y="234"/>
                </a:cxn>
                <a:cxn ang="0">
                  <a:pos x="3749" y="138"/>
                </a:cxn>
                <a:cxn ang="0">
                  <a:pos x="3934" y="48"/>
                </a:cxn>
                <a:cxn ang="0">
                  <a:pos x="3934" y="0"/>
                </a:cxn>
                <a:cxn ang="0">
                  <a:pos x="3743" y="96"/>
                </a:cxn>
                <a:cxn ang="0">
                  <a:pos x="3539" y="192"/>
                </a:cxn>
                <a:cxn ang="0">
                  <a:pos x="3330" y="288"/>
                </a:cxn>
                <a:cxn ang="0">
                  <a:pos x="3115" y="384"/>
                </a:cxn>
                <a:cxn ang="0">
                  <a:pos x="2888" y="480"/>
                </a:cxn>
                <a:cxn ang="0">
                  <a:pos x="2654" y="576"/>
                </a:cxn>
                <a:cxn ang="0">
                  <a:pos x="2409" y="672"/>
                </a:cxn>
                <a:cxn ang="0">
                  <a:pos x="2164" y="768"/>
                </a:cxn>
                <a:cxn ang="0">
                  <a:pos x="1907" y="864"/>
                </a:cxn>
                <a:cxn ang="0">
                  <a:pos x="1650" y="960"/>
                </a:cxn>
                <a:cxn ang="0">
                  <a:pos x="1112" y="1145"/>
                </a:cxn>
                <a:cxn ang="0">
                  <a:pos x="562" y="1331"/>
                </a:cxn>
                <a:cxn ang="0">
                  <a:pos x="0" y="1505"/>
                </a:cxn>
                <a:cxn ang="0">
                  <a:pos x="149" y="1505"/>
                </a:cxn>
                <a:cxn ang="0">
                  <a:pos x="149" y="1505"/>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lnTo>
                    <a:pt x="149" y="1505"/>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95236" name="Freeform 4"/>
            <p:cNvSpPr>
              <a:spLocks/>
            </p:cNvSpPr>
            <p:nvPr/>
          </p:nvSpPr>
          <p:spPr bwMode="hidden">
            <a:xfrm>
              <a:off x="4025" y="3627"/>
              <a:ext cx="1733" cy="689"/>
            </a:xfrm>
            <a:custGeom>
              <a:avLst/>
              <a:gdLst/>
              <a:ahLst/>
              <a:cxnLst>
                <a:cxn ang="0">
                  <a:pos x="132" y="689"/>
                </a:cxn>
                <a:cxn ang="0">
                  <a:pos x="550" y="527"/>
                </a:cxn>
                <a:cxn ang="0">
                  <a:pos x="963" y="365"/>
                </a:cxn>
                <a:cxn ang="0">
                  <a:pos x="1160" y="287"/>
                </a:cxn>
                <a:cxn ang="0">
                  <a:pos x="1357" y="203"/>
                </a:cxn>
                <a:cxn ang="0">
                  <a:pos x="1549" y="126"/>
                </a:cxn>
                <a:cxn ang="0">
                  <a:pos x="1728" y="48"/>
                </a:cxn>
                <a:cxn ang="0">
                  <a:pos x="1728" y="0"/>
                </a:cxn>
                <a:cxn ang="0">
                  <a:pos x="1531" y="84"/>
                </a:cxn>
                <a:cxn ang="0">
                  <a:pos x="1327" y="167"/>
                </a:cxn>
                <a:cxn ang="0">
                  <a:pos x="1118" y="257"/>
                </a:cxn>
                <a:cxn ang="0">
                  <a:pos x="903" y="341"/>
                </a:cxn>
                <a:cxn ang="0">
                  <a:pos x="454" y="515"/>
                </a:cxn>
                <a:cxn ang="0">
                  <a:pos x="0" y="689"/>
                </a:cxn>
                <a:cxn ang="0">
                  <a:pos x="132" y="689"/>
                </a:cxn>
                <a:cxn ang="0">
                  <a:pos x="132" y="689"/>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lnTo>
                    <a:pt x="132" y="689"/>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95237" name="Freeform 5"/>
            <p:cNvSpPr>
              <a:spLocks/>
            </p:cNvSpPr>
            <p:nvPr/>
          </p:nvSpPr>
          <p:spPr bwMode="hidden">
            <a:xfrm>
              <a:off x="0" y="0"/>
              <a:ext cx="5578" cy="3447"/>
            </a:xfrm>
            <a:custGeom>
              <a:avLst/>
              <a:gdLst/>
              <a:ahLst/>
              <a:cxnLst>
                <a:cxn ang="0">
                  <a:pos x="5561" y="929"/>
                </a:cxn>
                <a:cxn ang="0">
                  <a:pos x="5537" y="773"/>
                </a:cxn>
                <a:cxn ang="0">
                  <a:pos x="5453" y="629"/>
                </a:cxn>
                <a:cxn ang="0">
                  <a:pos x="5327" y="492"/>
                </a:cxn>
                <a:cxn ang="0">
                  <a:pos x="5148" y="366"/>
                </a:cxn>
                <a:cxn ang="0">
                  <a:pos x="4921" y="252"/>
                </a:cxn>
                <a:cxn ang="0">
                  <a:pos x="4652" y="144"/>
                </a:cxn>
                <a:cxn ang="0">
                  <a:pos x="4341" y="48"/>
                </a:cxn>
                <a:cxn ang="0">
                  <a:pos x="4000" y="0"/>
                </a:cxn>
                <a:cxn ang="0">
                  <a:pos x="4359" y="90"/>
                </a:cxn>
                <a:cxn ang="0">
                  <a:pos x="4670" y="192"/>
                </a:cxn>
                <a:cxn ang="0">
                  <a:pos x="4933" y="306"/>
                </a:cxn>
                <a:cxn ang="0">
                  <a:pos x="5148" y="426"/>
                </a:cxn>
                <a:cxn ang="0">
                  <a:pos x="5315" y="557"/>
                </a:cxn>
                <a:cxn ang="0">
                  <a:pos x="5429" y="701"/>
                </a:cxn>
                <a:cxn ang="0">
                  <a:pos x="5489" y="851"/>
                </a:cxn>
                <a:cxn ang="0">
                  <a:pos x="5489" y="1013"/>
                </a:cxn>
                <a:cxn ang="0">
                  <a:pos x="5441" y="1163"/>
                </a:cxn>
                <a:cxn ang="0">
                  <a:pos x="5345" y="1319"/>
                </a:cxn>
                <a:cxn ang="0">
                  <a:pos x="5202" y="1475"/>
                </a:cxn>
                <a:cxn ang="0">
                  <a:pos x="5017" y="1630"/>
                </a:cxn>
                <a:cxn ang="0">
                  <a:pos x="4789" y="1786"/>
                </a:cxn>
                <a:cxn ang="0">
                  <a:pos x="4526" y="1948"/>
                </a:cxn>
                <a:cxn ang="0">
                  <a:pos x="4215" y="2104"/>
                </a:cxn>
                <a:cxn ang="0">
                  <a:pos x="3875" y="2260"/>
                </a:cxn>
                <a:cxn ang="0">
                  <a:pos x="3498" y="2416"/>
                </a:cxn>
                <a:cxn ang="0">
                  <a:pos x="3085" y="2566"/>
                </a:cxn>
                <a:cxn ang="0">
                  <a:pos x="2643" y="2715"/>
                </a:cxn>
                <a:cxn ang="0">
                  <a:pos x="2164" y="2865"/>
                </a:cxn>
                <a:cxn ang="0">
                  <a:pos x="1662" y="3009"/>
                </a:cxn>
                <a:cxn ang="0">
                  <a:pos x="1136" y="3147"/>
                </a:cxn>
                <a:cxn ang="0">
                  <a:pos x="580" y="3279"/>
                </a:cxn>
                <a:cxn ang="0">
                  <a:pos x="0" y="3447"/>
                </a:cxn>
                <a:cxn ang="0">
                  <a:pos x="867" y="3249"/>
                </a:cxn>
                <a:cxn ang="0">
                  <a:pos x="1417" y="3105"/>
                </a:cxn>
                <a:cxn ang="0">
                  <a:pos x="1937" y="2961"/>
                </a:cxn>
                <a:cxn ang="0">
                  <a:pos x="2434" y="2817"/>
                </a:cxn>
                <a:cxn ang="0">
                  <a:pos x="2900" y="2668"/>
                </a:cxn>
                <a:cxn ang="0">
                  <a:pos x="3330" y="2512"/>
                </a:cxn>
                <a:cxn ang="0">
                  <a:pos x="3731" y="2356"/>
                </a:cxn>
                <a:cxn ang="0">
                  <a:pos x="4096" y="2200"/>
                </a:cxn>
                <a:cxn ang="0">
                  <a:pos x="4425" y="2038"/>
                </a:cxn>
                <a:cxn ang="0">
                  <a:pos x="4718" y="1876"/>
                </a:cxn>
                <a:cxn ang="0">
                  <a:pos x="4969" y="1720"/>
                </a:cxn>
                <a:cxn ang="0">
                  <a:pos x="5178" y="1559"/>
                </a:cxn>
                <a:cxn ang="0">
                  <a:pos x="5339" y="1397"/>
                </a:cxn>
                <a:cxn ang="0">
                  <a:pos x="5459" y="1241"/>
                </a:cxn>
                <a:cxn ang="0">
                  <a:pos x="5537" y="1085"/>
                </a:cxn>
                <a:cxn ang="0">
                  <a:pos x="5555" y="100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lnTo>
                    <a:pt x="5555" y="1007"/>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95238" name="Freeform 6"/>
            <p:cNvSpPr>
              <a:spLocks/>
            </p:cNvSpPr>
            <p:nvPr/>
          </p:nvSpPr>
          <p:spPr bwMode="hidden">
            <a:xfrm>
              <a:off x="4942" y="0"/>
              <a:ext cx="816" cy="276"/>
            </a:xfrm>
            <a:custGeom>
              <a:avLst/>
              <a:gdLst/>
              <a:ahLst/>
              <a:cxnLst>
                <a:cxn ang="0">
                  <a:pos x="813" y="222"/>
                </a:cxn>
                <a:cxn ang="0">
                  <a:pos x="670" y="162"/>
                </a:cxn>
                <a:cxn ang="0">
                  <a:pos x="514" y="108"/>
                </a:cxn>
                <a:cxn ang="0">
                  <a:pos x="347" y="54"/>
                </a:cxn>
                <a:cxn ang="0">
                  <a:pos x="167" y="0"/>
                </a:cxn>
                <a:cxn ang="0">
                  <a:pos x="0" y="0"/>
                </a:cxn>
                <a:cxn ang="0">
                  <a:pos x="227" y="60"/>
                </a:cxn>
                <a:cxn ang="0">
                  <a:pos x="442" y="132"/>
                </a:cxn>
                <a:cxn ang="0">
                  <a:pos x="634" y="204"/>
                </a:cxn>
                <a:cxn ang="0">
                  <a:pos x="813" y="276"/>
                </a:cxn>
                <a:cxn ang="0">
                  <a:pos x="813" y="222"/>
                </a:cxn>
                <a:cxn ang="0">
                  <a:pos x="813" y="222"/>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w="0" cmpd="sng">
              <a:noFill/>
              <a:round/>
              <a:headEnd/>
              <a:tailEnd/>
            </a:ln>
          </p:spPr>
          <p:txBody>
            <a:bodyPr/>
            <a:lstStyle/>
            <a:p>
              <a:pPr algn="ctr" eaLnBrk="0" hangingPunct="0">
                <a:defRPr/>
              </a:pPr>
              <a:endParaRPr lang="en-US"/>
            </a:p>
          </p:txBody>
        </p:sp>
        <p:sp>
          <p:nvSpPr>
            <p:cNvPr id="95239" name="Freeform 7"/>
            <p:cNvSpPr>
              <a:spLocks/>
            </p:cNvSpPr>
            <p:nvPr/>
          </p:nvSpPr>
          <p:spPr bwMode="hidden">
            <a:xfrm>
              <a:off x="0" y="1984"/>
              <a:ext cx="5758" cy="2098"/>
            </a:xfrm>
            <a:custGeom>
              <a:avLst/>
              <a:gdLst/>
              <a:ahLst/>
              <a:cxnLst>
                <a:cxn ang="0">
                  <a:pos x="5740" y="0"/>
                </a:cxn>
                <a:cxn ang="0">
                  <a:pos x="5638" y="72"/>
                </a:cxn>
                <a:cxn ang="0">
                  <a:pos x="5537" y="138"/>
                </a:cxn>
                <a:cxn ang="0">
                  <a:pos x="5423" y="210"/>
                </a:cxn>
                <a:cxn ang="0">
                  <a:pos x="5304" y="276"/>
                </a:cxn>
                <a:cxn ang="0">
                  <a:pos x="5052" y="414"/>
                </a:cxn>
                <a:cxn ang="0">
                  <a:pos x="4777" y="552"/>
                </a:cxn>
                <a:cxn ang="0">
                  <a:pos x="4478" y="690"/>
                </a:cxn>
                <a:cxn ang="0">
                  <a:pos x="4162" y="827"/>
                </a:cxn>
                <a:cxn ang="0">
                  <a:pos x="3827" y="959"/>
                </a:cxn>
                <a:cxn ang="0">
                  <a:pos x="3468" y="1091"/>
                </a:cxn>
                <a:cxn ang="0">
                  <a:pos x="3091" y="1223"/>
                </a:cxn>
                <a:cxn ang="0">
                  <a:pos x="2697" y="1355"/>
                </a:cxn>
                <a:cxn ang="0">
                  <a:pos x="2284" y="1481"/>
                </a:cxn>
                <a:cxn ang="0">
                  <a:pos x="1860" y="1601"/>
                </a:cxn>
                <a:cxn ang="0">
                  <a:pos x="1417" y="1721"/>
                </a:cxn>
                <a:cxn ang="0">
                  <a:pos x="957" y="1834"/>
                </a:cxn>
                <a:cxn ang="0">
                  <a:pos x="484" y="1948"/>
                </a:cxn>
                <a:cxn ang="0">
                  <a:pos x="0" y="2056"/>
                </a:cxn>
                <a:cxn ang="0">
                  <a:pos x="0" y="2098"/>
                </a:cxn>
                <a:cxn ang="0">
                  <a:pos x="478" y="1990"/>
                </a:cxn>
                <a:cxn ang="0">
                  <a:pos x="951" y="1882"/>
                </a:cxn>
                <a:cxn ang="0">
                  <a:pos x="1405" y="1763"/>
                </a:cxn>
                <a:cxn ang="0">
                  <a:pos x="1842" y="1649"/>
                </a:cxn>
                <a:cxn ang="0">
                  <a:pos x="2266" y="1523"/>
                </a:cxn>
                <a:cxn ang="0">
                  <a:pos x="2679" y="1397"/>
                </a:cxn>
                <a:cxn ang="0">
                  <a:pos x="3067" y="1271"/>
                </a:cxn>
                <a:cxn ang="0">
                  <a:pos x="3444" y="1139"/>
                </a:cxn>
                <a:cxn ang="0">
                  <a:pos x="3803" y="1007"/>
                </a:cxn>
                <a:cxn ang="0">
                  <a:pos x="4138" y="875"/>
                </a:cxn>
                <a:cxn ang="0">
                  <a:pos x="4460" y="737"/>
                </a:cxn>
                <a:cxn ang="0">
                  <a:pos x="4759" y="600"/>
                </a:cxn>
                <a:cxn ang="0">
                  <a:pos x="5040" y="462"/>
                </a:cxn>
                <a:cxn ang="0">
                  <a:pos x="5292" y="324"/>
                </a:cxn>
                <a:cxn ang="0">
                  <a:pos x="5531" y="186"/>
                </a:cxn>
                <a:cxn ang="0">
                  <a:pos x="5740" y="48"/>
                </a:cxn>
                <a:cxn ang="0">
                  <a:pos x="5740" y="0"/>
                </a:cxn>
                <a:cxn ang="0">
                  <a:pos x="5740" y="0"/>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lnTo>
                    <a:pt x="5740" y="0"/>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95240" name="Freeform 8"/>
            <p:cNvSpPr>
              <a:spLocks/>
            </p:cNvSpPr>
            <p:nvPr/>
          </p:nvSpPr>
          <p:spPr bwMode="hidden">
            <a:xfrm>
              <a:off x="0" y="102"/>
              <a:ext cx="1961" cy="1265"/>
            </a:xfrm>
            <a:custGeom>
              <a:avLst/>
              <a:gdLst/>
              <a:ahLst/>
              <a:cxnLst>
                <a:cxn ang="0">
                  <a:pos x="1955" y="485"/>
                </a:cxn>
                <a:cxn ang="0">
                  <a:pos x="1901" y="390"/>
                </a:cxn>
                <a:cxn ang="0">
                  <a:pos x="1770" y="306"/>
                </a:cxn>
                <a:cxn ang="0">
                  <a:pos x="1579" y="228"/>
                </a:cxn>
                <a:cxn ang="0">
                  <a:pos x="1327" y="162"/>
                </a:cxn>
                <a:cxn ang="0">
                  <a:pos x="1010" y="102"/>
                </a:cxn>
                <a:cxn ang="0">
                  <a:pos x="646" y="54"/>
                </a:cxn>
                <a:cxn ang="0">
                  <a:pos x="227" y="18"/>
                </a:cxn>
                <a:cxn ang="0">
                  <a:pos x="0" y="12"/>
                </a:cxn>
                <a:cxn ang="0">
                  <a:pos x="431" y="48"/>
                </a:cxn>
                <a:cxn ang="0">
                  <a:pos x="813" y="90"/>
                </a:cxn>
                <a:cxn ang="0">
                  <a:pos x="1148" y="144"/>
                </a:cxn>
                <a:cxn ang="0">
                  <a:pos x="1423" y="204"/>
                </a:cxn>
                <a:cxn ang="0">
                  <a:pos x="1638" y="276"/>
                </a:cxn>
                <a:cxn ang="0">
                  <a:pos x="1794" y="360"/>
                </a:cxn>
                <a:cxn ang="0">
                  <a:pos x="1883" y="443"/>
                </a:cxn>
                <a:cxn ang="0">
                  <a:pos x="1901" y="539"/>
                </a:cxn>
                <a:cxn ang="0">
                  <a:pos x="1854" y="629"/>
                </a:cxn>
                <a:cxn ang="0">
                  <a:pos x="1746" y="719"/>
                </a:cxn>
                <a:cxn ang="0">
                  <a:pos x="1579" y="809"/>
                </a:cxn>
                <a:cxn ang="0">
                  <a:pos x="1357" y="899"/>
                </a:cxn>
                <a:cxn ang="0">
                  <a:pos x="1088" y="989"/>
                </a:cxn>
                <a:cxn ang="0">
                  <a:pos x="765" y="1073"/>
                </a:cxn>
                <a:cxn ang="0">
                  <a:pos x="407" y="1157"/>
                </a:cxn>
                <a:cxn ang="0">
                  <a:pos x="0" y="1241"/>
                </a:cxn>
                <a:cxn ang="0">
                  <a:pos x="215" y="1223"/>
                </a:cxn>
                <a:cxn ang="0">
                  <a:pos x="610" y="1139"/>
                </a:cxn>
                <a:cxn ang="0">
                  <a:pos x="957" y="1049"/>
                </a:cxn>
                <a:cxn ang="0">
                  <a:pos x="1262" y="959"/>
                </a:cxn>
                <a:cxn ang="0">
                  <a:pos x="1513" y="863"/>
                </a:cxn>
                <a:cxn ang="0">
                  <a:pos x="1716" y="767"/>
                </a:cxn>
                <a:cxn ang="0">
                  <a:pos x="1860" y="677"/>
                </a:cxn>
                <a:cxn ang="0">
                  <a:pos x="1937" y="581"/>
                </a:cxn>
                <a:cxn ang="0">
                  <a:pos x="1955" y="533"/>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lnTo>
                    <a:pt x="1955" y="533"/>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95241" name="Freeform 9"/>
            <p:cNvSpPr>
              <a:spLocks/>
            </p:cNvSpPr>
            <p:nvPr/>
          </p:nvSpPr>
          <p:spPr bwMode="hidden">
            <a:xfrm>
              <a:off x="0" y="0"/>
              <a:ext cx="4709" cy="2901"/>
            </a:xfrm>
            <a:custGeom>
              <a:avLst/>
              <a:gdLst/>
              <a:ahLst/>
              <a:cxnLst>
                <a:cxn ang="0">
                  <a:pos x="4694" y="797"/>
                </a:cxn>
                <a:cxn ang="0">
                  <a:pos x="4664" y="665"/>
                </a:cxn>
                <a:cxn ang="0">
                  <a:pos x="4586" y="540"/>
                </a:cxn>
                <a:cxn ang="0">
                  <a:pos x="4466" y="426"/>
                </a:cxn>
                <a:cxn ang="0">
                  <a:pos x="4299" y="312"/>
                </a:cxn>
                <a:cxn ang="0">
                  <a:pos x="4084" y="216"/>
                </a:cxn>
                <a:cxn ang="0">
                  <a:pos x="3833" y="120"/>
                </a:cxn>
                <a:cxn ang="0">
                  <a:pos x="3540" y="36"/>
                </a:cxn>
                <a:cxn ang="0">
                  <a:pos x="3205" y="0"/>
                </a:cxn>
                <a:cxn ang="0">
                  <a:pos x="3540" y="78"/>
                </a:cxn>
                <a:cxn ang="0">
                  <a:pos x="3833" y="162"/>
                </a:cxn>
                <a:cxn ang="0">
                  <a:pos x="4084" y="258"/>
                </a:cxn>
                <a:cxn ang="0">
                  <a:pos x="4287" y="366"/>
                </a:cxn>
                <a:cxn ang="0">
                  <a:pos x="4443" y="480"/>
                </a:cxn>
                <a:cxn ang="0">
                  <a:pos x="4550" y="605"/>
                </a:cxn>
                <a:cxn ang="0">
                  <a:pos x="4610" y="737"/>
                </a:cxn>
                <a:cxn ang="0">
                  <a:pos x="4610" y="875"/>
                </a:cxn>
                <a:cxn ang="0">
                  <a:pos x="4568" y="1001"/>
                </a:cxn>
                <a:cxn ang="0">
                  <a:pos x="4490" y="1127"/>
                </a:cxn>
                <a:cxn ang="0">
                  <a:pos x="4371" y="1259"/>
                </a:cxn>
                <a:cxn ang="0">
                  <a:pos x="4215" y="1385"/>
                </a:cxn>
                <a:cxn ang="0">
                  <a:pos x="4024" y="1517"/>
                </a:cxn>
                <a:cxn ang="0">
                  <a:pos x="3803" y="1648"/>
                </a:cxn>
                <a:cxn ang="0">
                  <a:pos x="3546" y="1774"/>
                </a:cxn>
                <a:cxn ang="0">
                  <a:pos x="3259" y="1906"/>
                </a:cxn>
                <a:cxn ang="0">
                  <a:pos x="2942" y="2032"/>
                </a:cxn>
                <a:cxn ang="0">
                  <a:pos x="2595" y="2164"/>
                </a:cxn>
                <a:cxn ang="0">
                  <a:pos x="2224" y="2284"/>
                </a:cxn>
                <a:cxn ang="0">
                  <a:pos x="1824" y="2410"/>
                </a:cxn>
                <a:cxn ang="0">
                  <a:pos x="1399" y="2530"/>
                </a:cxn>
                <a:cxn ang="0">
                  <a:pos x="484" y="2757"/>
                </a:cxn>
                <a:cxn ang="0">
                  <a:pos x="0" y="2901"/>
                </a:cxn>
                <a:cxn ang="0">
                  <a:pos x="969" y="2674"/>
                </a:cxn>
                <a:cxn ang="0">
                  <a:pos x="1638" y="2494"/>
                </a:cxn>
                <a:cxn ang="0">
                  <a:pos x="2057" y="2374"/>
                </a:cxn>
                <a:cxn ang="0">
                  <a:pos x="2451" y="2248"/>
                </a:cxn>
                <a:cxn ang="0">
                  <a:pos x="2816" y="2116"/>
                </a:cxn>
                <a:cxn ang="0">
                  <a:pos x="3151" y="1984"/>
                </a:cxn>
                <a:cxn ang="0">
                  <a:pos x="3462" y="1858"/>
                </a:cxn>
                <a:cxn ang="0">
                  <a:pos x="3737" y="1720"/>
                </a:cxn>
                <a:cxn ang="0">
                  <a:pos x="3982" y="1589"/>
                </a:cxn>
                <a:cxn ang="0">
                  <a:pos x="4191" y="1457"/>
                </a:cxn>
                <a:cxn ang="0">
                  <a:pos x="4371" y="1325"/>
                </a:cxn>
                <a:cxn ang="0">
                  <a:pos x="4508" y="1193"/>
                </a:cxn>
                <a:cxn ang="0">
                  <a:pos x="4610" y="1061"/>
                </a:cxn>
                <a:cxn ang="0">
                  <a:pos x="4670" y="935"/>
                </a:cxn>
                <a:cxn ang="0">
                  <a:pos x="4688" y="869"/>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lnTo>
                    <a:pt x="4688" y="869"/>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95242" name="Freeform 10"/>
            <p:cNvSpPr>
              <a:spLocks/>
            </p:cNvSpPr>
            <p:nvPr/>
          </p:nvSpPr>
          <p:spPr bwMode="hidden">
            <a:xfrm>
              <a:off x="0" y="0"/>
              <a:ext cx="3773" cy="2356"/>
            </a:xfrm>
            <a:custGeom>
              <a:avLst/>
              <a:gdLst/>
              <a:ahLst/>
              <a:cxnLst>
                <a:cxn ang="0">
                  <a:pos x="3761" y="719"/>
                </a:cxn>
                <a:cxn ang="0">
                  <a:pos x="3731" y="599"/>
                </a:cxn>
                <a:cxn ang="0">
                  <a:pos x="3653" y="486"/>
                </a:cxn>
                <a:cxn ang="0">
                  <a:pos x="3522" y="378"/>
                </a:cxn>
                <a:cxn ang="0">
                  <a:pos x="3348" y="282"/>
                </a:cxn>
                <a:cxn ang="0">
                  <a:pos x="3127" y="192"/>
                </a:cxn>
                <a:cxn ang="0">
                  <a:pos x="2864" y="108"/>
                </a:cxn>
                <a:cxn ang="0">
                  <a:pos x="2559" y="36"/>
                </a:cxn>
                <a:cxn ang="0">
                  <a:pos x="2230" y="0"/>
                </a:cxn>
                <a:cxn ang="0">
                  <a:pos x="2577" y="72"/>
                </a:cxn>
                <a:cxn ang="0">
                  <a:pos x="2876" y="150"/>
                </a:cxn>
                <a:cxn ang="0">
                  <a:pos x="3139" y="234"/>
                </a:cxn>
                <a:cxn ang="0">
                  <a:pos x="3348" y="330"/>
                </a:cxn>
                <a:cxn ang="0">
                  <a:pos x="3516" y="432"/>
                </a:cxn>
                <a:cxn ang="0">
                  <a:pos x="3623" y="545"/>
                </a:cxn>
                <a:cxn ang="0">
                  <a:pos x="3683" y="665"/>
                </a:cxn>
                <a:cxn ang="0">
                  <a:pos x="3689" y="791"/>
                </a:cxn>
                <a:cxn ang="0">
                  <a:pos x="3653" y="887"/>
                </a:cxn>
                <a:cxn ang="0">
                  <a:pos x="3593" y="989"/>
                </a:cxn>
                <a:cxn ang="0">
                  <a:pos x="3498" y="1091"/>
                </a:cxn>
                <a:cxn ang="0">
                  <a:pos x="3372" y="1187"/>
                </a:cxn>
                <a:cxn ang="0">
                  <a:pos x="3223" y="1289"/>
                </a:cxn>
                <a:cxn ang="0">
                  <a:pos x="3043" y="1391"/>
                </a:cxn>
                <a:cxn ang="0">
                  <a:pos x="2834" y="1493"/>
                </a:cxn>
                <a:cxn ang="0">
                  <a:pos x="2607" y="1589"/>
                </a:cxn>
                <a:cxn ang="0">
                  <a:pos x="2075" y="1786"/>
                </a:cxn>
                <a:cxn ang="0">
                  <a:pos x="1459" y="1972"/>
                </a:cxn>
                <a:cxn ang="0">
                  <a:pos x="765" y="2158"/>
                </a:cxn>
                <a:cxn ang="0">
                  <a:pos x="0" y="2326"/>
                </a:cxn>
                <a:cxn ang="0">
                  <a:pos x="401" y="2272"/>
                </a:cxn>
                <a:cxn ang="0">
                  <a:pos x="1142" y="2092"/>
                </a:cxn>
                <a:cxn ang="0">
                  <a:pos x="1812" y="1900"/>
                </a:cxn>
                <a:cxn ang="0">
                  <a:pos x="2392" y="1702"/>
                </a:cxn>
                <a:cxn ang="0">
                  <a:pos x="2649" y="1607"/>
                </a:cxn>
                <a:cxn ang="0">
                  <a:pos x="2882" y="1505"/>
                </a:cxn>
                <a:cxn ang="0">
                  <a:pos x="3091" y="1403"/>
                </a:cxn>
                <a:cxn ang="0">
                  <a:pos x="3277" y="1301"/>
                </a:cxn>
                <a:cxn ang="0">
                  <a:pos x="3432" y="1193"/>
                </a:cxn>
                <a:cxn ang="0">
                  <a:pos x="3558" y="1091"/>
                </a:cxn>
                <a:cxn ang="0">
                  <a:pos x="3653" y="989"/>
                </a:cxn>
                <a:cxn ang="0">
                  <a:pos x="3719" y="887"/>
                </a:cxn>
                <a:cxn ang="0">
                  <a:pos x="3755" y="785"/>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lnTo>
                    <a:pt x="3755" y="785"/>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95243" name="Freeform 11"/>
            <p:cNvSpPr>
              <a:spLocks/>
            </p:cNvSpPr>
            <p:nvPr/>
          </p:nvSpPr>
          <p:spPr bwMode="hidden">
            <a:xfrm>
              <a:off x="0" y="0"/>
              <a:ext cx="2933" cy="1846"/>
            </a:xfrm>
            <a:custGeom>
              <a:avLst/>
              <a:gdLst/>
              <a:ahLst/>
              <a:cxnLst>
                <a:cxn ang="0">
                  <a:pos x="2924" y="647"/>
                </a:cxn>
                <a:cxn ang="0">
                  <a:pos x="2876" y="528"/>
                </a:cxn>
                <a:cxn ang="0">
                  <a:pos x="2750" y="414"/>
                </a:cxn>
                <a:cxn ang="0">
                  <a:pos x="2559" y="318"/>
                </a:cxn>
                <a:cxn ang="0">
                  <a:pos x="2302" y="228"/>
                </a:cxn>
                <a:cxn ang="0">
                  <a:pos x="1985" y="150"/>
                </a:cxn>
                <a:cxn ang="0">
                  <a:pos x="1608" y="78"/>
                </a:cxn>
                <a:cxn ang="0">
                  <a:pos x="1178" y="24"/>
                </a:cxn>
                <a:cxn ang="0">
                  <a:pos x="694" y="0"/>
                </a:cxn>
                <a:cxn ang="0">
                  <a:pos x="1190" y="48"/>
                </a:cxn>
                <a:cxn ang="0">
                  <a:pos x="1626" y="108"/>
                </a:cxn>
                <a:cxn ang="0">
                  <a:pos x="2009" y="180"/>
                </a:cxn>
                <a:cxn ang="0">
                  <a:pos x="2326" y="264"/>
                </a:cxn>
                <a:cxn ang="0">
                  <a:pos x="2571" y="360"/>
                </a:cxn>
                <a:cxn ang="0">
                  <a:pos x="2750" y="468"/>
                </a:cxn>
                <a:cxn ang="0">
                  <a:pos x="2846" y="587"/>
                </a:cxn>
                <a:cxn ang="0">
                  <a:pos x="2864" y="713"/>
                </a:cxn>
                <a:cxn ang="0">
                  <a:pos x="2840" y="785"/>
                </a:cxn>
                <a:cxn ang="0">
                  <a:pos x="2792" y="857"/>
                </a:cxn>
                <a:cxn ang="0">
                  <a:pos x="2625" y="1001"/>
                </a:cxn>
                <a:cxn ang="0">
                  <a:pos x="2368" y="1145"/>
                </a:cxn>
                <a:cxn ang="0">
                  <a:pos x="2033" y="1289"/>
                </a:cxn>
                <a:cxn ang="0">
                  <a:pos x="1626" y="1433"/>
                </a:cxn>
                <a:cxn ang="0">
                  <a:pos x="1142" y="1571"/>
                </a:cxn>
                <a:cxn ang="0">
                  <a:pos x="604" y="1702"/>
                </a:cxn>
                <a:cxn ang="0">
                  <a:pos x="0" y="1828"/>
                </a:cxn>
                <a:cxn ang="0">
                  <a:pos x="311" y="1780"/>
                </a:cxn>
                <a:cxn ang="0">
                  <a:pos x="897" y="1648"/>
                </a:cxn>
                <a:cxn ang="0">
                  <a:pos x="1417" y="1511"/>
                </a:cxn>
                <a:cxn ang="0">
                  <a:pos x="1871" y="1367"/>
                </a:cxn>
                <a:cxn ang="0">
                  <a:pos x="2254" y="1223"/>
                </a:cxn>
                <a:cxn ang="0">
                  <a:pos x="2559" y="1079"/>
                </a:cxn>
                <a:cxn ang="0">
                  <a:pos x="2774" y="929"/>
                </a:cxn>
                <a:cxn ang="0">
                  <a:pos x="2876" y="815"/>
                </a:cxn>
                <a:cxn ang="0">
                  <a:pos x="2912" y="743"/>
                </a:cxn>
                <a:cxn ang="0">
                  <a:pos x="2924" y="707"/>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lnTo>
                    <a:pt x="2924" y="707"/>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95244" name="Freeform 12"/>
            <p:cNvSpPr>
              <a:spLocks/>
            </p:cNvSpPr>
            <p:nvPr/>
          </p:nvSpPr>
          <p:spPr bwMode="hidden">
            <a:xfrm>
              <a:off x="114" y="2847"/>
              <a:ext cx="1493" cy="204"/>
            </a:xfrm>
            <a:custGeom>
              <a:avLst/>
              <a:gdLst/>
              <a:ahLst/>
              <a:cxnLst>
                <a:cxn ang="0">
                  <a:pos x="1399" y="204"/>
                </a:cxn>
                <a:cxn ang="0">
                  <a:pos x="0" y="18"/>
                </a:cxn>
                <a:cxn ang="0">
                  <a:pos x="77" y="0"/>
                </a:cxn>
                <a:cxn ang="0">
                  <a:pos x="1488" y="186"/>
                </a:cxn>
                <a:cxn ang="0">
                  <a:pos x="1399" y="204"/>
                </a:cxn>
                <a:cxn ang="0">
                  <a:pos x="1399" y="204"/>
                </a:cxn>
              </a:cxnLst>
              <a:rect l="0" t="0" r="r" b="b"/>
              <a:pathLst>
                <a:path w="1488" h="204">
                  <a:moveTo>
                    <a:pt x="1399" y="204"/>
                  </a:moveTo>
                  <a:lnTo>
                    <a:pt x="0" y="18"/>
                  </a:lnTo>
                  <a:lnTo>
                    <a:pt x="77" y="0"/>
                  </a:lnTo>
                  <a:lnTo>
                    <a:pt x="1488" y="186"/>
                  </a:lnTo>
                  <a:lnTo>
                    <a:pt x="1399" y="204"/>
                  </a:lnTo>
                  <a:lnTo>
                    <a:pt x="1399" y="204"/>
                  </a:lnTo>
                  <a:close/>
                </a:path>
              </a:pathLst>
            </a:custGeom>
            <a:solidFill>
              <a:schemeClr val="bg2"/>
            </a:solidFill>
            <a:ln w="9525">
              <a:noFill/>
              <a:round/>
              <a:headEnd/>
              <a:tailEnd/>
            </a:ln>
          </p:spPr>
          <p:txBody>
            <a:bodyPr/>
            <a:lstStyle/>
            <a:p>
              <a:pPr algn="ctr" eaLnBrk="0" hangingPunct="0">
                <a:defRPr/>
              </a:pPr>
              <a:endParaRPr lang="en-US"/>
            </a:p>
          </p:txBody>
        </p:sp>
        <p:sp>
          <p:nvSpPr>
            <p:cNvPr id="95245" name="Rectangle 13"/>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lgn="ctr" eaLnBrk="0" hangingPunct="0">
                <a:defRPr/>
              </a:pPr>
              <a:endParaRPr lang="en-US"/>
            </a:p>
          </p:txBody>
        </p:sp>
        <p:sp>
          <p:nvSpPr>
            <p:cNvPr id="95246" name="Rectangle 14"/>
            <p:cNvSpPr>
              <a:spLocks noChangeArrowheads="1"/>
            </p:cNvSpPr>
            <p:nvPr/>
          </p:nvSpPr>
          <p:spPr bwMode="hidden">
            <a:xfrm>
              <a:off x="473" y="3105"/>
              <a:ext cx="1" cy="1"/>
            </a:xfrm>
            <a:prstGeom prst="rect">
              <a:avLst/>
            </a:prstGeom>
            <a:solidFill>
              <a:srgbClr val="141485"/>
            </a:solidFill>
            <a:ln w="9525">
              <a:noFill/>
              <a:miter lim="800000"/>
              <a:headEnd/>
              <a:tailEnd/>
            </a:ln>
          </p:spPr>
          <p:txBody>
            <a:bodyPr/>
            <a:lstStyle/>
            <a:p>
              <a:pPr algn="ctr" eaLnBrk="0" hangingPunct="0">
                <a:defRPr/>
              </a:pPr>
              <a:endParaRPr lang="en-US"/>
            </a:p>
          </p:txBody>
        </p:sp>
        <p:grpSp>
          <p:nvGrpSpPr>
            <p:cNvPr id="10260" name="Group 15"/>
            <p:cNvGrpSpPr>
              <a:grpSpLocks/>
            </p:cNvGrpSpPr>
            <p:nvPr/>
          </p:nvGrpSpPr>
          <p:grpSpPr bwMode="auto">
            <a:xfrm>
              <a:off x="192" y="2284"/>
              <a:ext cx="1254" cy="923"/>
              <a:chOff x="192" y="2284"/>
              <a:chExt cx="1254" cy="923"/>
            </a:xfrm>
          </p:grpSpPr>
          <p:sp>
            <p:nvSpPr>
              <p:cNvPr id="95248" name="Freeform 16"/>
              <p:cNvSpPr>
                <a:spLocks/>
              </p:cNvSpPr>
              <p:nvPr/>
            </p:nvSpPr>
            <p:spPr bwMode="hidden">
              <a:xfrm>
                <a:off x="408" y="3009"/>
                <a:ext cx="47" cy="6"/>
              </a:xfrm>
              <a:custGeom>
                <a:avLst/>
                <a:gdLst/>
                <a:ahLst/>
                <a:cxnLst>
                  <a:cxn ang="0">
                    <a:pos x="47" y="6"/>
                  </a:cxn>
                  <a:cxn ang="0">
                    <a:pos x="0" y="0"/>
                  </a:cxn>
                  <a:cxn ang="0">
                    <a:pos x="0" y="0"/>
                  </a:cxn>
                  <a:cxn ang="0">
                    <a:pos x="47" y="6"/>
                  </a:cxn>
                  <a:cxn ang="0">
                    <a:pos x="47" y="6"/>
                  </a:cxn>
                  <a:cxn ang="0">
                    <a:pos x="47" y="6"/>
                  </a:cxn>
                </a:cxnLst>
                <a:rect l="0" t="0" r="r" b="b"/>
                <a:pathLst>
                  <a:path w="47" h="6">
                    <a:moveTo>
                      <a:pt x="47" y="6"/>
                    </a:moveTo>
                    <a:lnTo>
                      <a:pt x="0" y="0"/>
                    </a:lnTo>
                    <a:lnTo>
                      <a:pt x="0" y="0"/>
                    </a:lnTo>
                    <a:lnTo>
                      <a:pt x="47" y="6"/>
                    </a:lnTo>
                    <a:lnTo>
                      <a:pt x="47" y="6"/>
                    </a:lnTo>
                    <a:lnTo>
                      <a:pt x="47" y="6"/>
                    </a:lnTo>
                    <a:close/>
                  </a:path>
                </a:pathLst>
              </a:custGeom>
              <a:solidFill>
                <a:srgbClr val="141485"/>
              </a:solidFill>
              <a:ln w="9525">
                <a:noFill/>
                <a:round/>
                <a:headEnd/>
                <a:tailEnd/>
              </a:ln>
            </p:spPr>
            <p:txBody>
              <a:bodyPr/>
              <a:lstStyle/>
              <a:p>
                <a:pPr algn="ctr" eaLnBrk="0" hangingPunct="0">
                  <a:defRPr/>
                </a:pPr>
                <a:endParaRPr lang="en-US"/>
              </a:p>
            </p:txBody>
          </p:sp>
          <p:sp>
            <p:nvSpPr>
              <p:cNvPr id="95249" name="Freeform 17"/>
              <p:cNvSpPr>
                <a:spLocks/>
              </p:cNvSpPr>
              <p:nvPr/>
            </p:nvSpPr>
            <p:spPr bwMode="hidden">
              <a:xfrm>
                <a:off x="912" y="2284"/>
                <a:ext cx="324" cy="162"/>
              </a:xfrm>
              <a:custGeom>
                <a:avLst/>
                <a:gdLst/>
                <a:ahLst/>
                <a:cxnLst>
                  <a:cxn ang="0">
                    <a:pos x="0" y="24"/>
                  </a:cxn>
                  <a:cxn ang="0">
                    <a:pos x="6" y="24"/>
                  </a:cxn>
                  <a:cxn ang="0">
                    <a:pos x="12" y="18"/>
                  </a:cxn>
                  <a:cxn ang="0">
                    <a:pos x="48" y="6"/>
                  </a:cxn>
                  <a:cxn ang="0">
                    <a:pos x="101" y="0"/>
                  </a:cxn>
                  <a:cxn ang="0">
                    <a:pos x="137" y="6"/>
                  </a:cxn>
                  <a:cxn ang="0">
                    <a:pos x="173" y="18"/>
                  </a:cxn>
                  <a:cxn ang="0">
                    <a:pos x="239" y="54"/>
                  </a:cxn>
                  <a:cxn ang="0">
                    <a:pos x="287" y="90"/>
                  </a:cxn>
                  <a:cxn ang="0">
                    <a:pos x="317" y="114"/>
                  </a:cxn>
                  <a:cxn ang="0">
                    <a:pos x="323" y="126"/>
                  </a:cxn>
                  <a:cxn ang="0">
                    <a:pos x="323" y="126"/>
                  </a:cxn>
                  <a:cxn ang="0">
                    <a:pos x="221" y="162"/>
                  </a:cxn>
                  <a:cxn ang="0">
                    <a:pos x="0" y="24"/>
                  </a:cxn>
                  <a:cxn ang="0">
                    <a:pos x="0" y="24"/>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323" y="126"/>
                    </a:lnTo>
                    <a:lnTo>
                      <a:pt x="221" y="162"/>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95250" name="Freeform 18"/>
              <p:cNvSpPr>
                <a:spLocks noEditPoints="1"/>
              </p:cNvSpPr>
              <p:nvPr/>
            </p:nvSpPr>
            <p:spPr bwMode="hidden">
              <a:xfrm>
                <a:off x="192" y="2284"/>
                <a:ext cx="1254" cy="923"/>
              </a:xfrm>
              <a:custGeom>
                <a:avLst/>
                <a:gdLst/>
                <a:ahLst/>
                <a:cxnLst>
                  <a:cxn ang="0">
                    <a:pos x="1166" y="641"/>
                  </a:cxn>
                  <a:cxn ang="0">
                    <a:pos x="1166" y="473"/>
                  </a:cxn>
                  <a:cxn ang="0">
                    <a:pos x="1136" y="384"/>
                  </a:cxn>
                  <a:cxn ang="0">
                    <a:pos x="1112" y="288"/>
                  </a:cxn>
                  <a:cxn ang="0">
                    <a:pos x="1053" y="174"/>
                  </a:cxn>
                  <a:cxn ang="0">
                    <a:pos x="981" y="96"/>
                  </a:cxn>
                  <a:cxn ang="0">
                    <a:pos x="963" y="72"/>
                  </a:cxn>
                  <a:cxn ang="0">
                    <a:pos x="891" y="18"/>
                  </a:cxn>
                  <a:cxn ang="0">
                    <a:pos x="819" y="6"/>
                  </a:cxn>
                  <a:cxn ang="0">
                    <a:pos x="712" y="24"/>
                  </a:cxn>
                  <a:cxn ang="0">
                    <a:pos x="664" y="42"/>
                  </a:cxn>
                  <a:cxn ang="0">
                    <a:pos x="568" y="120"/>
                  </a:cxn>
                  <a:cxn ang="0">
                    <a:pos x="532" y="228"/>
                  </a:cxn>
                  <a:cxn ang="0">
                    <a:pos x="509" y="348"/>
                  </a:cxn>
                  <a:cxn ang="0">
                    <a:pos x="431" y="479"/>
                  </a:cxn>
                  <a:cxn ang="0">
                    <a:pos x="413" y="539"/>
                  </a:cxn>
                  <a:cxn ang="0">
                    <a:pos x="353" y="599"/>
                  </a:cxn>
                  <a:cxn ang="0">
                    <a:pos x="305" y="629"/>
                  </a:cxn>
                  <a:cxn ang="0">
                    <a:pos x="293" y="635"/>
                  </a:cxn>
                  <a:cxn ang="0">
                    <a:pos x="257" y="677"/>
                  </a:cxn>
                  <a:cxn ang="0">
                    <a:pos x="150" y="797"/>
                  </a:cxn>
                  <a:cxn ang="0">
                    <a:pos x="54" y="839"/>
                  </a:cxn>
                  <a:cxn ang="0">
                    <a:pos x="156" y="905"/>
                  </a:cxn>
                  <a:cxn ang="0">
                    <a:pos x="240" y="869"/>
                  </a:cxn>
                  <a:cxn ang="0">
                    <a:pos x="640" y="827"/>
                  </a:cxn>
                  <a:cxn ang="0">
                    <a:pos x="700" y="725"/>
                  </a:cxn>
                  <a:cxn ang="0">
                    <a:pos x="694" y="611"/>
                  </a:cxn>
                  <a:cxn ang="0">
                    <a:pos x="778" y="551"/>
                  </a:cxn>
                  <a:cxn ang="0">
                    <a:pos x="879" y="449"/>
                  </a:cxn>
                  <a:cxn ang="0">
                    <a:pos x="909" y="414"/>
                  </a:cxn>
                  <a:cxn ang="0">
                    <a:pos x="975" y="318"/>
                  </a:cxn>
                  <a:cxn ang="0">
                    <a:pos x="1023" y="336"/>
                  </a:cxn>
                  <a:cxn ang="0">
                    <a:pos x="1118" y="617"/>
                  </a:cxn>
                  <a:cxn ang="0">
                    <a:pos x="1112" y="689"/>
                  </a:cxn>
                  <a:cxn ang="0">
                    <a:pos x="1148" y="749"/>
                  </a:cxn>
                  <a:cxn ang="0">
                    <a:pos x="1202" y="713"/>
                  </a:cxn>
                  <a:cxn ang="0">
                    <a:pos x="1238" y="749"/>
                  </a:cxn>
                  <a:cxn ang="0">
                    <a:pos x="1250" y="743"/>
                  </a:cxn>
                  <a:cxn ang="0">
                    <a:pos x="694" y="264"/>
                  </a:cxn>
                  <a:cxn ang="0">
                    <a:pos x="784" y="372"/>
                  </a:cxn>
                  <a:cxn ang="0">
                    <a:pos x="766" y="443"/>
                  </a:cxn>
                  <a:cxn ang="0">
                    <a:pos x="706" y="515"/>
                  </a:cxn>
                  <a:cxn ang="0">
                    <a:pos x="658" y="569"/>
                  </a:cxn>
                  <a:cxn ang="0">
                    <a:pos x="616" y="593"/>
                  </a:cxn>
                  <a:cxn ang="0">
                    <a:pos x="574" y="617"/>
                  </a:cxn>
                  <a:cxn ang="0">
                    <a:pos x="562" y="707"/>
                  </a:cxn>
                  <a:cxn ang="0">
                    <a:pos x="353" y="755"/>
                  </a:cxn>
                  <a:cxn ang="0">
                    <a:pos x="389" y="641"/>
                  </a:cxn>
                  <a:cxn ang="0">
                    <a:pos x="425" y="647"/>
                  </a:cxn>
                  <a:cxn ang="0">
                    <a:pos x="443" y="617"/>
                  </a:cxn>
                  <a:cxn ang="0">
                    <a:pos x="568" y="515"/>
                  </a:cxn>
                  <a:cxn ang="0">
                    <a:pos x="616" y="473"/>
                  </a:cxn>
                  <a:cxn ang="0">
                    <a:pos x="640" y="396"/>
                  </a:cxn>
                  <a:cxn ang="0">
                    <a:pos x="640" y="378"/>
                  </a:cxn>
                  <a:cxn ang="0">
                    <a:pos x="664" y="270"/>
                  </a:cxn>
                  <a:cxn ang="0">
                    <a:pos x="682" y="192"/>
                  </a:cxn>
                  <a:cxn ang="0">
                    <a:pos x="694" y="264"/>
                  </a:cxn>
                  <a:cxn ang="0">
                    <a:pos x="532" y="455"/>
                  </a:cxn>
                  <a:cxn ang="0">
                    <a:pos x="634" y="803"/>
                  </a:cxn>
                </a:cxnLst>
                <a:rect l="0" t="0" r="r" b="b"/>
                <a:pathLst>
                  <a:path w="1250" h="923">
                    <a:moveTo>
                      <a:pt x="1244" y="713"/>
                    </a:moveTo>
                    <a:lnTo>
                      <a:pt x="1214" y="683"/>
                    </a:lnTo>
                    <a:lnTo>
                      <a:pt x="1166" y="65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413" y="539"/>
                    </a:lnTo>
                    <a:lnTo>
                      <a:pt x="413" y="539"/>
                    </a:lnTo>
                    <a:lnTo>
                      <a:pt x="413" y="539"/>
                    </a:lnTo>
                    <a:lnTo>
                      <a:pt x="413" y="539"/>
                    </a:lnTo>
                    <a:lnTo>
                      <a:pt x="413" y="539"/>
                    </a:lnTo>
                    <a:lnTo>
                      <a:pt x="353" y="599"/>
                    </a:lnTo>
                    <a:lnTo>
                      <a:pt x="347" y="599"/>
                    </a:lnTo>
                    <a:lnTo>
                      <a:pt x="341" y="599"/>
                    </a:lnTo>
                    <a:lnTo>
                      <a:pt x="335" y="611"/>
                    </a:lnTo>
                    <a:lnTo>
                      <a:pt x="311" y="629"/>
                    </a:lnTo>
                    <a:lnTo>
                      <a:pt x="305" y="629"/>
                    </a:lnTo>
                    <a:lnTo>
                      <a:pt x="299" y="629"/>
                    </a:lnTo>
                    <a:lnTo>
                      <a:pt x="299" y="635"/>
                    </a:lnTo>
                    <a:lnTo>
                      <a:pt x="293" y="635"/>
                    </a:lnTo>
                    <a:lnTo>
                      <a:pt x="293" y="635"/>
                    </a:lnTo>
                    <a:lnTo>
                      <a:pt x="293" y="635"/>
                    </a:lnTo>
                    <a:lnTo>
                      <a:pt x="293" y="635"/>
                    </a:lnTo>
                    <a:lnTo>
                      <a:pt x="257" y="659"/>
                    </a:lnTo>
                    <a:lnTo>
                      <a:pt x="257" y="665"/>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640" y="827"/>
                    </a:lnTo>
                    <a:lnTo>
                      <a:pt x="700" y="725"/>
                    </a:lnTo>
                    <a:lnTo>
                      <a:pt x="700" y="725"/>
                    </a:lnTo>
                    <a:lnTo>
                      <a:pt x="700" y="725"/>
                    </a:lnTo>
                    <a:lnTo>
                      <a:pt x="700" y="725"/>
                    </a:lnTo>
                    <a:lnTo>
                      <a:pt x="700" y="725"/>
                    </a:lnTo>
                    <a:lnTo>
                      <a:pt x="658" y="719"/>
                    </a:lnTo>
                    <a:lnTo>
                      <a:pt x="664" y="653"/>
                    </a:lnTo>
                    <a:lnTo>
                      <a:pt x="664" y="653"/>
                    </a:lnTo>
                    <a:lnTo>
                      <a:pt x="670" y="623"/>
                    </a:lnTo>
                    <a:lnTo>
                      <a:pt x="694" y="611"/>
                    </a:lnTo>
                    <a:lnTo>
                      <a:pt x="694" y="605"/>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lnTo>
                      <a:pt x="1244" y="713"/>
                    </a:lnTo>
                    <a:close/>
                    <a:moveTo>
                      <a:pt x="694" y="264"/>
                    </a:moveTo>
                    <a:lnTo>
                      <a:pt x="700" y="276"/>
                    </a:lnTo>
                    <a:lnTo>
                      <a:pt x="712" y="288"/>
                    </a:lnTo>
                    <a:lnTo>
                      <a:pt x="742" y="330"/>
                    </a:lnTo>
                    <a:lnTo>
                      <a:pt x="778" y="360"/>
                    </a:lnTo>
                    <a:lnTo>
                      <a:pt x="784" y="372"/>
                    </a:lnTo>
                    <a:lnTo>
                      <a:pt x="790" y="378"/>
                    </a:lnTo>
                    <a:lnTo>
                      <a:pt x="796" y="384"/>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8" y="569"/>
                    </a:lnTo>
                    <a:lnTo>
                      <a:pt x="658" y="569"/>
                    </a:lnTo>
                    <a:lnTo>
                      <a:pt x="652" y="569"/>
                    </a:lnTo>
                    <a:lnTo>
                      <a:pt x="652" y="575"/>
                    </a:lnTo>
                    <a:lnTo>
                      <a:pt x="640" y="581"/>
                    </a:lnTo>
                    <a:lnTo>
                      <a:pt x="616" y="593"/>
                    </a:lnTo>
                    <a:lnTo>
                      <a:pt x="604" y="599"/>
                    </a:lnTo>
                    <a:lnTo>
                      <a:pt x="592" y="605"/>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lnTo>
                      <a:pt x="694" y="264"/>
                    </a:lnTo>
                    <a:close/>
                    <a:moveTo>
                      <a:pt x="532" y="455"/>
                    </a:moveTo>
                    <a:lnTo>
                      <a:pt x="527" y="461"/>
                    </a:lnTo>
                    <a:lnTo>
                      <a:pt x="532" y="449"/>
                    </a:lnTo>
                    <a:lnTo>
                      <a:pt x="532" y="455"/>
                    </a:lnTo>
                    <a:lnTo>
                      <a:pt x="532" y="455"/>
                    </a:lnTo>
                    <a:close/>
                    <a:moveTo>
                      <a:pt x="634" y="803"/>
                    </a:moveTo>
                    <a:lnTo>
                      <a:pt x="634" y="803"/>
                    </a:lnTo>
                    <a:lnTo>
                      <a:pt x="634" y="803"/>
                    </a:lnTo>
                    <a:lnTo>
                      <a:pt x="634" y="803"/>
                    </a:lnTo>
                    <a:lnTo>
                      <a:pt x="634" y="803"/>
                    </a:lnTo>
                    <a:close/>
                  </a:path>
                </a:pathLst>
              </a:custGeom>
              <a:solidFill>
                <a:schemeClr val="bg2"/>
              </a:solidFill>
              <a:ln w="9525">
                <a:noFill/>
                <a:round/>
                <a:headEnd/>
                <a:tailEnd/>
              </a:ln>
            </p:spPr>
            <p:txBody>
              <a:bodyPr/>
              <a:lstStyle/>
              <a:p>
                <a:pPr algn="ctr" eaLnBrk="0" hangingPunct="0">
                  <a:defRPr/>
                </a:pPr>
                <a:endParaRPr lang="en-US"/>
              </a:p>
            </p:txBody>
          </p:sp>
          <p:sp>
            <p:nvSpPr>
              <p:cNvPr id="95251" name="Freeform 19"/>
              <p:cNvSpPr>
                <a:spLocks/>
              </p:cNvSpPr>
              <p:nvPr/>
            </p:nvSpPr>
            <p:spPr bwMode="hidden">
              <a:xfrm>
                <a:off x="684" y="2709"/>
                <a:ext cx="47" cy="78"/>
              </a:xfrm>
              <a:custGeom>
                <a:avLst/>
                <a:gdLst/>
                <a:ahLst/>
                <a:cxnLst>
                  <a:cxn ang="0">
                    <a:pos x="12" y="72"/>
                  </a:cxn>
                  <a:cxn ang="0">
                    <a:pos x="18" y="60"/>
                  </a:cxn>
                  <a:cxn ang="0">
                    <a:pos x="24" y="54"/>
                  </a:cxn>
                  <a:cxn ang="0">
                    <a:pos x="47" y="0"/>
                  </a:cxn>
                  <a:cxn ang="0">
                    <a:pos x="0" y="78"/>
                  </a:cxn>
                  <a:cxn ang="0">
                    <a:pos x="12" y="72"/>
                  </a:cxn>
                  <a:cxn ang="0">
                    <a:pos x="12" y="72"/>
                  </a:cxn>
                </a:cxnLst>
                <a:rect l="0" t="0" r="r" b="b"/>
                <a:pathLst>
                  <a:path w="47" h="78">
                    <a:moveTo>
                      <a:pt x="12" y="72"/>
                    </a:moveTo>
                    <a:lnTo>
                      <a:pt x="18" y="60"/>
                    </a:lnTo>
                    <a:lnTo>
                      <a:pt x="24" y="54"/>
                    </a:lnTo>
                    <a:lnTo>
                      <a:pt x="47" y="0"/>
                    </a:lnTo>
                    <a:lnTo>
                      <a:pt x="0" y="78"/>
                    </a:lnTo>
                    <a:lnTo>
                      <a:pt x="12" y="72"/>
                    </a:lnTo>
                    <a:lnTo>
                      <a:pt x="12" y="72"/>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95252" name="Freeform 20"/>
              <p:cNvSpPr>
                <a:spLocks/>
              </p:cNvSpPr>
              <p:nvPr/>
            </p:nvSpPr>
            <p:spPr bwMode="hidden">
              <a:xfrm>
                <a:off x="1284" y="2572"/>
                <a:ext cx="149" cy="419"/>
              </a:xfrm>
              <a:custGeom>
                <a:avLst/>
                <a:gdLst/>
                <a:ahLst/>
                <a:cxnLst>
                  <a:cxn ang="0">
                    <a:pos x="29" y="96"/>
                  </a:cxn>
                  <a:cxn ang="0">
                    <a:pos x="41" y="126"/>
                  </a:cxn>
                  <a:cxn ang="0">
                    <a:pos x="29" y="161"/>
                  </a:cxn>
                  <a:cxn ang="0">
                    <a:pos x="47" y="149"/>
                  </a:cxn>
                  <a:cxn ang="0">
                    <a:pos x="53" y="347"/>
                  </a:cxn>
                  <a:cxn ang="0">
                    <a:pos x="65" y="371"/>
                  </a:cxn>
                  <a:cxn ang="0">
                    <a:pos x="65" y="377"/>
                  </a:cxn>
                  <a:cxn ang="0">
                    <a:pos x="65" y="389"/>
                  </a:cxn>
                  <a:cxn ang="0">
                    <a:pos x="77" y="395"/>
                  </a:cxn>
                  <a:cxn ang="0">
                    <a:pos x="101" y="407"/>
                  </a:cxn>
                  <a:cxn ang="0">
                    <a:pos x="125" y="413"/>
                  </a:cxn>
                  <a:cxn ang="0">
                    <a:pos x="149" y="419"/>
                  </a:cxn>
                  <a:cxn ang="0">
                    <a:pos x="125" y="395"/>
                  </a:cxn>
                  <a:cxn ang="0">
                    <a:pos x="77" y="365"/>
                  </a:cxn>
                  <a:cxn ang="0">
                    <a:pos x="77" y="365"/>
                  </a:cxn>
                  <a:cxn ang="0">
                    <a:pos x="77" y="353"/>
                  </a:cxn>
                  <a:cxn ang="0">
                    <a:pos x="83" y="329"/>
                  </a:cxn>
                  <a:cxn ang="0">
                    <a:pos x="83" y="293"/>
                  </a:cxn>
                  <a:cxn ang="0">
                    <a:pos x="83" y="257"/>
                  </a:cxn>
                  <a:cxn ang="0">
                    <a:pos x="83" y="221"/>
                  </a:cxn>
                  <a:cxn ang="0">
                    <a:pos x="77" y="185"/>
                  </a:cxn>
                  <a:cxn ang="0">
                    <a:pos x="65" y="155"/>
                  </a:cxn>
                  <a:cxn ang="0">
                    <a:pos x="59" y="143"/>
                  </a:cxn>
                  <a:cxn ang="0">
                    <a:pos x="53" y="137"/>
                  </a:cxn>
                  <a:cxn ang="0">
                    <a:pos x="53" y="120"/>
                  </a:cxn>
                  <a:cxn ang="0">
                    <a:pos x="53" y="108"/>
                  </a:cxn>
                  <a:cxn ang="0">
                    <a:pos x="47" y="90"/>
                  </a:cxn>
                  <a:cxn ang="0">
                    <a:pos x="35" y="54"/>
                  </a:cxn>
                  <a:cxn ang="0">
                    <a:pos x="23" y="18"/>
                  </a:cxn>
                  <a:cxn ang="0">
                    <a:pos x="17" y="6"/>
                  </a:cxn>
                  <a:cxn ang="0">
                    <a:pos x="17" y="0"/>
                  </a:cxn>
                  <a:cxn ang="0">
                    <a:pos x="0" y="6"/>
                  </a:cxn>
                  <a:cxn ang="0">
                    <a:pos x="6" y="114"/>
                  </a:cxn>
                  <a:cxn ang="0">
                    <a:pos x="29" y="96"/>
                  </a:cxn>
                  <a:cxn ang="0">
                    <a:pos x="29" y="96"/>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lnTo>
                      <a:pt x="29" y="96"/>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95253" name="Freeform 21"/>
              <p:cNvSpPr>
                <a:spLocks/>
              </p:cNvSpPr>
              <p:nvPr/>
            </p:nvSpPr>
            <p:spPr bwMode="hidden">
              <a:xfrm>
                <a:off x="1140" y="2434"/>
                <a:ext cx="167" cy="138"/>
              </a:xfrm>
              <a:custGeom>
                <a:avLst/>
                <a:gdLst/>
                <a:ahLst/>
                <a:cxnLst>
                  <a:cxn ang="0">
                    <a:pos x="102" y="18"/>
                  </a:cxn>
                  <a:cxn ang="0">
                    <a:pos x="96" y="12"/>
                  </a:cxn>
                  <a:cxn ang="0">
                    <a:pos x="90" y="0"/>
                  </a:cxn>
                  <a:cxn ang="0">
                    <a:pos x="78" y="0"/>
                  </a:cxn>
                  <a:cxn ang="0">
                    <a:pos x="66" y="0"/>
                  </a:cxn>
                  <a:cxn ang="0">
                    <a:pos x="60" y="0"/>
                  </a:cxn>
                  <a:cxn ang="0">
                    <a:pos x="48" y="6"/>
                  </a:cxn>
                  <a:cxn ang="0">
                    <a:pos x="36" y="12"/>
                  </a:cxn>
                  <a:cxn ang="0">
                    <a:pos x="30" y="12"/>
                  </a:cxn>
                  <a:cxn ang="0">
                    <a:pos x="24" y="24"/>
                  </a:cxn>
                  <a:cxn ang="0">
                    <a:pos x="18" y="42"/>
                  </a:cxn>
                  <a:cxn ang="0">
                    <a:pos x="6" y="66"/>
                  </a:cxn>
                  <a:cxn ang="0">
                    <a:pos x="0" y="72"/>
                  </a:cxn>
                  <a:cxn ang="0">
                    <a:pos x="42" y="30"/>
                  </a:cxn>
                  <a:cxn ang="0">
                    <a:pos x="30" y="66"/>
                  </a:cxn>
                  <a:cxn ang="0">
                    <a:pos x="96" y="36"/>
                  </a:cxn>
                  <a:cxn ang="0">
                    <a:pos x="120" y="78"/>
                  </a:cxn>
                  <a:cxn ang="0">
                    <a:pos x="120" y="54"/>
                  </a:cxn>
                  <a:cxn ang="0">
                    <a:pos x="167" y="138"/>
                  </a:cxn>
                  <a:cxn ang="0">
                    <a:pos x="167" y="120"/>
                  </a:cxn>
                  <a:cxn ang="0">
                    <a:pos x="161" y="102"/>
                  </a:cxn>
                  <a:cxn ang="0">
                    <a:pos x="138" y="60"/>
                  </a:cxn>
                  <a:cxn ang="0">
                    <a:pos x="114" y="30"/>
                  </a:cxn>
                  <a:cxn ang="0">
                    <a:pos x="108" y="24"/>
                  </a:cxn>
                  <a:cxn ang="0">
                    <a:pos x="102" y="18"/>
                  </a:cxn>
                  <a:cxn ang="0">
                    <a:pos x="102" y="18"/>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lnTo>
                      <a:pt x="102" y="18"/>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95254" name="Freeform 22"/>
              <p:cNvSpPr>
                <a:spLocks/>
              </p:cNvSpPr>
              <p:nvPr/>
            </p:nvSpPr>
            <p:spPr bwMode="hidden">
              <a:xfrm>
                <a:off x="948" y="2314"/>
                <a:ext cx="113" cy="114"/>
              </a:xfrm>
              <a:custGeom>
                <a:avLst/>
                <a:gdLst/>
                <a:ahLst/>
                <a:cxnLst>
                  <a:cxn ang="0">
                    <a:pos x="0" y="0"/>
                  </a:cxn>
                  <a:cxn ang="0">
                    <a:pos x="6" y="0"/>
                  </a:cxn>
                  <a:cxn ang="0">
                    <a:pos x="24" y="6"/>
                  </a:cxn>
                  <a:cxn ang="0">
                    <a:pos x="48" y="18"/>
                  </a:cxn>
                  <a:cxn ang="0">
                    <a:pos x="71" y="36"/>
                  </a:cxn>
                  <a:cxn ang="0">
                    <a:pos x="83" y="48"/>
                  </a:cxn>
                  <a:cxn ang="0">
                    <a:pos x="95" y="66"/>
                  </a:cxn>
                  <a:cxn ang="0">
                    <a:pos x="107" y="90"/>
                  </a:cxn>
                  <a:cxn ang="0">
                    <a:pos x="113" y="114"/>
                  </a:cxn>
                  <a:cxn ang="0">
                    <a:pos x="83" y="66"/>
                  </a:cxn>
                  <a:cxn ang="0">
                    <a:pos x="60" y="78"/>
                  </a:cxn>
                  <a:cxn ang="0">
                    <a:pos x="71" y="54"/>
                  </a:cxn>
                  <a:cxn ang="0">
                    <a:pos x="12" y="78"/>
                  </a:cxn>
                  <a:cxn ang="0">
                    <a:pos x="60" y="48"/>
                  </a:cxn>
                  <a:cxn ang="0">
                    <a:pos x="60" y="42"/>
                  </a:cxn>
                  <a:cxn ang="0">
                    <a:pos x="54" y="30"/>
                  </a:cxn>
                  <a:cxn ang="0">
                    <a:pos x="36" y="18"/>
                  </a:cxn>
                  <a:cxn ang="0">
                    <a:pos x="0" y="0"/>
                  </a:cxn>
                  <a:cxn ang="0">
                    <a:pos x="0" y="0"/>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lnTo>
                      <a:pt x="0" y="0"/>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95255" name="Freeform 23"/>
              <p:cNvSpPr>
                <a:spLocks/>
              </p:cNvSpPr>
              <p:nvPr/>
            </p:nvSpPr>
            <p:spPr bwMode="hidden">
              <a:xfrm>
                <a:off x="1122" y="2578"/>
                <a:ext cx="66" cy="60"/>
              </a:xfrm>
              <a:custGeom>
                <a:avLst/>
                <a:gdLst/>
                <a:ahLst/>
                <a:cxnLst>
                  <a:cxn ang="0">
                    <a:pos x="54" y="0"/>
                  </a:cxn>
                  <a:cxn ang="0">
                    <a:pos x="42" y="18"/>
                  </a:cxn>
                  <a:cxn ang="0">
                    <a:pos x="36" y="6"/>
                  </a:cxn>
                  <a:cxn ang="0">
                    <a:pos x="24" y="30"/>
                  </a:cxn>
                  <a:cxn ang="0">
                    <a:pos x="18" y="36"/>
                  </a:cxn>
                  <a:cxn ang="0">
                    <a:pos x="6" y="48"/>
                  </a:cxn>
                  <a:cxn ang="0">
                    <a:pos x="0" y="60"/>
                  </a:cxn>
                  <a:cxn ang="0">
                    <a:pos x="12" y="54"/>
                  </a:cxn>
                  <a:cxn ang="0">
                    <a:pos x="30" y="36"/>
                  </a:cxn>
                  <a:cxn ang="0">
                    <a:pos x="54" y="18"/>
                  </a:cxn>
                  <a:cxn ang="0">
                    <a:pos x="66" y="6"/>
                  </a:cxn>
                  <a:cxn ang="0">
                    <a:pos x="54" y="0"/>
                  </a:cxn>
                  <a:cxn ang="0">
                    <a:pos x="54" y="0"/>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lnTo>
                      <a:pt x="54" y="0"/>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95256" name="Freeform 24"/>
              <p:cNvSpPr>
                <a:spLocks/>
              </p:cNvSpPr>
              <p:nvPr/>
            </p:nvSpPr>
            <p:spPr bwMode="hidden">
              <a:xfrm>
                <a:off x="942" y="2674"/>
                <a:ext cx="161" cy="179"/>
              </a:xfrm>
              <a:custGeom>
                <a:avLst/>
                <a:gdLst/>
                <a:ahLst/>
                <a:cxnLst>
                  <a:cxn ang="0">
                    <a:pos x="131" y="53"/>
                  </a:cxn>
                  <a:cxn ang="0">
                    <a:pos x="137" y="53"/>
                  </a:cxn>
                  <a:cxn ang="0">
                    <a:pos x="143" y="41"/>
                  </a:cxn>
                  <a:cxn ang="0">
                    <a:pos x="155" y="35"/>
                  </a:cxn>
                  <a:cxn ang="0">
                    <a:pos x="161" y="24"/>
                  </a:cxn>
                  <a:cxn ang="0">
                    <a:pos x="161" y="12"/>
                  </a:cxn>
                  <a:cxn ang="0">
                    <a:pos x="161" y="0"/>
                  </a:cxn>
                  <a:cxn ang="0">
                    <a:pos x="149" y="24"/>
                  </a:cxn>
                  <a:cxn ang="0">
                    <a:pos x="143" y="35"/>
                  </a:cxn>
                  <a:cxn ang="0">
                    <a:pos x="131" y="35"/>
                  </a:cxn>
                  <a:cxn ang="0">
                    <a:pos x="119" y="41"/>
                  </a:cxn>
                  <a:cxn ang="0">
                    <a:pos x="125" y="53"/>
                  </a:cxn>
                  <a:cxn ang="0">
                    <a:pos x="95" y="95"/>
                  </a:cxn>
                  <a:cxn ang="0">
                    <a:pos x="0" y="137"/>
                  </a:cxn>
                  <a:cxn ang="0">
                    <a:pos x="60" y="119"/>
                  </a:cxn>
                  <a:cxn ang="0">
                    <a:pos x="54" y="125"/>
                  </a:cxn>
                  <a:cxn ang="0">
                    <a:pos x="48" y="131"/>
                  </a:cxn>
                  <a:cxn ang="0">
                    <a:pos x="24" y="155"/>
                  </a:cxn>
                  <a:cxn ang="0">
                    <a:pos x="12" y="167"/>
                  </a:cxn>
                  <a:cxn ang="0">
                    <a:pos x="0" y="173"/>
                  </a:cxn>
                  <a:cxn ang="0">
                    <a:pos x="0" y="179"/>
                  </a:cxn>
                  <a:cxn ang="0">
                    <a:pos x="6" y="173"/>
                  </a:cxn>
                  <a:cxn ang="0">
                    <a:pos x="30" y="155"/>
                  </a:cxn>
                  <a:cxn ang="0">
                    <a:pos x="48" y="143"/>
                  </a:cxn>
                  <a:cxn ang="0">
                    <a:pos x="71" y="125"/>
                  </a:cxn>
                  <a:cxn ang="0">
                    <a:pos x="95" y="107"/>
                  </a:cxn>
                  <a:cxn ang="0">
                    <a:pos x="119" y="77"/>
                  </a:cxn>
                  <a:cxn ang="0">
                    <a:pos x="131" y="59"/>
                  </a:cxn>
                  <a:cxn ang="0">
                    <a:pos x="131" y="53"/>
                  </a:cxn>
                  <a:cxn ang="0">
                    <a:pos x="131" y="53"/>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lnTo>
                      <a:pt x="131" y="53"/>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95257" name="Freeform 25"/>
              <p:cNvSpPr>
                <a:spLocks/>
              </p:cNvSpPr>
              <p:nvPr/>
            </p:nvSpPr>
            <p:spPr bwMode="hidden">
              <a:xfrm>
                <a:off x="737" y="2763"/>
                <a:ext cx="73" cy="54"/>
              </a:xfrm>
              <a:custGeom>
                <a:avLst/>
                <a:gdLst/>
                <a:ahLst/>
                <a:cxnLst>
                  <a:cxn ang="0">
                    <a:pos x="24" y="36"/>
                  </a:cxn>
                  <a:cxn ang="0">
                    <a:pos x="48" y="24"/>
                  </a:cxn>
                  <a:cxn ang="0">
                    <a:pos x="60" y="12"/>
                  </a:cxn>
                  <a:cxn ang="0">
                    <a:pos x="66" y="6"/>
                  </a:cxn>
                  <a:cxn ang="0">
                    <a:pos x="72" y="0"/>
                  </a:cxn>
                  <a:cxn ang="0">
                    <a:pos x="42" y="18"/>
                  </a:cxn>
                  <a:cxn ang="0">
                    <a:pos x="30" y="24"/>
                  </a:cxn>
                  <a:cxn ang="0">
                    <a:pos x="24" y="24"/>
                  </a:cxn>
                  <a:cxn ang="0">
                    <a:pos x="18" y="18"/>
                  </a:cxn>
                  <a:cxn ang="0">
                    <a:pos x="12" y="12"/>
                  </a:cxn>
                  <a:cxn ang="0">
                    <a:pos x="0" y="54"/>
                  </a:cxn>
                  <a:cxn ang="0">
                    <a:pos x="12" y="42"/>
                  </a:cxn>
                  <a:cxn ang="0">
                    <a:pos x="24" y="36"/>
                  </a:cxn>
                  <a:cxn ang="0">
                    <a:pos x="24" y="36"/>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lnTo>
                      <a:pt x="24" y="36"/>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95258" name="Freeform 26"/>
              <p:cNvSpPr>
                <a:spLocks/>
              </p:cNvSpPr>
              <p:nvPr/>
            </p:nvSpPr>
            <p:spPr bwMode="hidden">
              <a:xfrm>
                <a:off x="624" y="2889"/>
                <a:ext cx="12" cy="54"/>
              </a:xfrm>
              <a:custGeom>
                <a:avLst/>
                <a:gdLst/>
                <a:ahLst/>
                <a:cxnLst>
                  <a:cxn ang="0">
                    <a:pos x="12" y="0"/>
                  </a:cxn>
                  <a:cxn ang="0">
                    <a:pos x="0" y="12"/>
                  </a:cxn>
                  <a:cxn ang="0">
                    <a:pos x="0" y="18"/>
                  </a:cxn>
                  <a:cxn ang="0">
                    <a:pos x="6" y="54"/>
                  </a:cxn>
                  <a:cxn ang="0">
                    <a:pos x="12" y="36"/>
                  </a:cxn>
                  <a:cxn ang="0">
                    <a:pos x="12" y="18"/>
                  </a:cxn>
                  <a:cxn ang="0">
                    <a:pos x="12" y="6"/>
                  </a:cxn>
                  <a:cxn ang="0">
                    <a:pos x="12" y="0"/>
                  </a:cxn>
                  <a:cxn ang="0">
                    <a:pos x="12" y="0"/>
                  </a:cxn>
                </a:cxnLst>
                <a:rect l="0" t="0" r="r" b="b"/>
                <a:pathLst>
                  <a:path w="12" h="54">
                    <a:moveTo>
                      <a:pt x="12" y="0"/>
                    </a:moveTo>
                    <a:lnTo>
                      <a:pt x="0" y="12"/>
                    </a:lnTo>
                    <a:lnTo>
                      <a:pt x="0" y="18"/>
                    </a:lnTo>
                    <a:lnTo>
                      <a:pt x="6" y="54"/>
                    </a:lnTo>
                    <a:lnTo>
                      <a:pt x="12" y="36"/>
                    </a:lnTo>
                    <a:lnTo>
                      <a:pt x="12" y="18"/>
                    </a:lnTo>
                    <a:lnTo>
                      <a:pt x="12" y="6"/>
                    </a:lnTo>
                    <a:lnTo>
                      <a:pt x="12" y="0"/>
                    </a:lnTo>
                    <a:lnTo>
                      <a:pt x="12" y="0"/>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95259" name="Freeform 27"/>
              <p:cNvSpPr>
                <a:spLocks/>
              </p:cNvSpPr>
              <p:nvPr/>
            </p:nvSpPr>
            <p:spPr bwMode="hidden">
              <a:xfrm>
                <a:off x="492" y="3021"/>
                <a:ext cx="48" cy="72"/>
              </a:xfrm>
              <a:custGeom>
                <a:avLst/>
                <a:gdLst/>
                <a:ahLst/>
                <a:cxnLst>
                  <a:cxn ang="0">
                    <a:pos x="48" y="6"/>
                  </a:cxn>
                  <a:cxn ang="0">
                    <a:pos x="48" y="6"/>
                  </a:cxn>
                  <a:cxn ang="0">
                    <a:pos x="48" y="6"/>
                  </a:cxn>
                  <a:cxn ang="0">
                    <a:pos x="48" y="6"/>
                  </a:cxn>
                  <a:cxn ang="0">
                    <a:pos x="6" y="0"/>
                  </a:cxn>
                  <a:cxn ang="0">
                    <a:pos x="42" y="12"/>
                  </a:cxn>
                  <a:cxn ang="0">
                    <a:pos x="42" y="12"/>
                  </a:cxn>
                  <a:cxn ang="0">
                    <a:pos x="0" y="72"/>
                  </a:cxn>
                  <a:cxn ang="0">
                    <a:pos x="18" y="54"/>
                  </a:cxn>
                  <a:cxn ang="0">
                    <a:pos x="18" y="66"/>
                  </a:cxn>
                  <a:cxn ang="0">
                    <a:pos x="48" y="6"/>
                  </a:cxn>
                  <a:cxn ang="0">
                    <a:pos x="48" y="6"/>
                  </a:cxn>
                  <a:cxn ang="0">
                    <a:pos x="48" y="6"/>
                  </a:cxn>
                </a:cxnLst>
                <a:rect l="0" t="0" r="r" b="b"/>
                <a:pathLst>
                  <a:path w="48" h="72">
                    <a:moveTo>
                      <a:pt x="48" y="6"/>
                    </a:moveTo>
                    <a:lnTo>
                      <a:pt x="48" y="6"/>
                    </a:lnTo>
                    <a:lnTo>
                      <a:pt x="48" y="6"/>
                    </a:lnTo>
                    <a:lnTo>
                      <a:pt x="48" y="6"/>
                    </a:lnTo>
                    <a:lnTo>
                      <a:pt x="6" y="0"/>
                    </a:lnTo>
                    <a:lnTo>
                      <a:pt x="42" y="12"/>
                    </a:lnTo>
                    <a:lnTo>
                      <a:pt x="42" y="12"/>
                    </a:lnTo>
                    <a:lnTo>
                      <a:pt x="0" y="72"/>
                    </a:lnTo>
                    <a:lnTo>
                      <a:pt x="18" y="54"/>
                    </a:lnTo>
                    <a:lnTo>
                      <a:pt x="18" y="66"/>
                    </a:lnTo>
                    <a:lnTo>
                      <a:pt x="48" y="6"/>
                    </a:lnTo>
                    <a:lnTo>
                      <a:pt x="48" y="6"/>
                    </a:lnTo>
                    <a:lnTo>
                      <a:pt x="48" y="6"/>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95260" name="Freeform 28"/>
              <p:cNvSpPr>
                <a:spLocks/>
              </p:cNvSpPr>
              <p:nvPr/>
            </p:nvSpPr>
            <p:spPr bwMode="hidden">
              <a:xfrm>
                <a:off x="437" y="3027"/>
                <a:ext cx="288" cy="84"/>
              </a:xfrm>
              <a:custGeom>
                <a:avLst/>
                <a:gdLst/>
                <a:ahLst/>
                <a:cxnLst>
                  <a:cxn ang="0">
                    <a:pos x="287" y="0"/>
                  </a:cxn>
                  <a:cxn ang="0">
                    <a:pos x="0" y="84"/>
                  </a:cxn>
                  <a:cxn ang="0">
                    <a:pos x="168" y="36"/>
                  </a:cxn>
                  <a:cxn ang="0">
                    <a:pos x="114" y="60"/>
                  </a:cxn>
                  <a:cxn ang="0">
                    <a:pos x="276" y="18"/>
                  </a:cxn>
                  <a:cxn ang="0">
                    <a:pos x="287" y="0"/>
                  </a:cxn>
                  <a:cxn ang="0">
                    <a:pos x="287" y="0"/>
                  </a:cxn>
                </a:cxnLst>
                <a:rect l="0" t="0" r="r" b="b"/>
                <a:pathLst>
                  <a:path w="287" h="84">
                    <a:moveTo>
                      <a:pt x="287" y="0"/>
                    </a:moveTo>
                    <a:lnTo>
                      <a:pt x="0" y="84"/>
                    </a:lnTo>
                    <a:lnTo>
                      <a:pt x="168" y="36"/>
                    </a:lnTo>
                    <a:lnTo>
                      <a:pt x="114" y="60"/>
                    </a:lnTo>
                    <a:lnTo>
                      <a:pt x="276" y="18"/>
                    </a:lnTo>
                    <a:lnTo>
                      <a:pt x="287" y="0"/>
                    </a:lnTo>
                    <a:lnTo>
                      <a:pt x="287" y="0"/>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95261" name="Freeform 29"/>
              <p:cNvSpPr>
                <a:spLocks/>
              </p:cNvSpPr>
              <p:nvPr/>
            </p:nvSpPr>
            <p:spPr bwMode="hidden">
              <a:xfrm>
                <a:off x="828" y="3003"/>
                <a:ext cx="66" cy="108"/>
              </a:xfrm>
              <a:custGeom>
                <a:avLst/>
                <a:gdLst/>
                <a:ahLst/>
                <a:cxnLst>
                  <a:cxn ang="0">
                    <a:pos x="6" y="0"/>
                  </a:cxn>
                  <a:cxn ang="0">
                    <a:pos x="66" y="6"/>
                  </a:cxn>
                  <a:cxn ang="0">
                    <a:pos x="0" y="84"/>
                  </a:cxn>
                  <a:cxn ang="0">
                    <a:pos x="54" y="24"/>
                  </a:cxn>
                  <a:cxn ang="0">
                    <a:pos x="6" y="108"/>
                  </a:cxn>
                  <a:cxn ang="0">
                    <a:pos x="66" y="6"/>
                  </a:cxn>
                  <a:cxn ang="0">
                    <a:pos x="6" y="0"/>
                  </a:cxn>
                  <a:cxn ang="0">
                    <a:pos x="6" y="0"/>
                  </a:cxn>
                </a:cxnLst>
                <a:rect l="0" t="0" r="r" b="b"/>
                <a:pathLst>
                  <a:path w="66" h="108">
                    <a:moveTo>
                      <a:pt x="6" y="0"/>
                    </a:moveTo>
                    <a:lnTo>
                      <a:pt x="66" y="6"/>
                    </a:lnTo>
                    <a:lnTo>
                      <a:pt x="0" y="84"/>
                    </a:lnTo>
                    <a:lnTo>
                      <a:pt x="54" y="24"/>
                    </a:lnTo>
                    <a:lnTo>
                      <a:pt x="6" y="108"/>
                    </a:lnTo>
                    <a:lnTo>
                      <a:pt x="66" y="6"/>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95262" name="Freeform 30"/>
              <p:cNvSpPr>
                <a:spLocks/>
              </p:cNvSpPr>
              <p:nvPr/>
            </p:nvSpPr>
            <p:spPr bwMode="hidden">
              <a:xfrm>
                <a:off x="366" y="3111"/>
                <a:ext cx="77" cy="42"/>
              </a:xfrm>
              <a:custGeom>
                <a:avLst/>
                <a:gdLst/>
                <a:ahLst/>
                <a:cxnLst>
                  <a:cxn ang="0">
                    <a:pos x="36" y="0"/>
                  </a:cxn>
                  <a:cxn ang="0">
                    <a:pos x="42" y="0"/>
                  </a:cxn>
                  <a:cxn ang="0">
                    <a:pos x="60" y="6"/>
                  </a:cxn>
                  <a:cxn ang="0">
                    <a:pos x="48" y="6"/>
                  </a:cxn>
                  <a:cxn ang="0">
                    <a:pos x="42" y="6"/>
                  </a:cxn>
                  <a:cxn ang="0">
                    <a:pos x="60" y="6"/>
                  </a:cxn>
                  <a:cxn ang="0">
                    <a:pos x="0" y="24"/>
                  </a:cxn>
                  <a:cxn ang="0">
                    <a:pos x="71" y="6"/>
                  </a:cxn>
                  <a:cxn ang="0">
                    <a:pos x="66" y="42"/>
                  </a:cxn>
                  <a:cxn ang="0">
                    <a:pos x="77" y="6"/>
                  </a:cxn>
                  <a:cxn ang="0">
                    <a:pos x="36" y="0"/>
                  </a:cxn>
                  <a:cxn ang="0">
                    <a:pos x="36" y="0"/>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lnTo>
                      <a:pt x="36" y="0"/>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95263" name="Freeform 31"/>
              <p:cNvSpPr>
                <a:spLocks/>
              </p:cNvSpPr>
              <p:nvPr/>
            </p:nvSpPr>
            <p:spPr bwMode="hidden">
              <a:xfrm>
                <a:off x="498" y="3165"/>
                <a:ext cx="66" cy="30"/>
              </a:xfrm>
              <a:custGeom>
                <a:avLst/>
                <a:gdLst/>
                <a:ahLst/>
                <a:cxnLst>
                  <a:cxn ang="0">
                    <a:pos x="66" y="6"/>
                  </a:cxn>
                  <a:cxn ang="0">
                    <a:pos x="0" y="0"/>
                  </a:cxn>
                  <a:cxn ang="0">
                    <a:pos x="54" y="6"/>
                  </a:cxn>
                  <a:cxn ang="0">
                    <a:pos x="18" y="18"/>
                  </a:cxn>
                  <a:cxn ang="0">
                    <a:pos x="60" y="12"/>
                  </a:cxn>
                  <a:cxn ang="0">
                    <a:pos x="60" y="30"/>
                  </a:cxn>
                  <a:cxn ang="0">
                    <a:pos x="60" y="30"/>
                  </a:cxn>
                  <a:cxn ang="0">
                    <a:pos x="66" y="6"/>
                  </a:cxn>
                  <a:cxn ang="0">
                    <a:pos x="66" y="6"/>
                  </a:cxn>
                </a:cxnLst>
                <a:rect l="0" t="0" r="r" b="b"/>
                <a:pathLst>
                  <a:path w="66" h="30">
                    <a:moveTo>
                      <a:pt x="66" y="6"/>
                    </a:moveTo>
                    <a:lnTo>
                      <a:pt x="0" y="0"/>
                    </a:lnTo>
                    <a:lnTo>
                      <a:pt x="54" y="6"/>
                    </a:lnTo>
                    <a:lnTo>
                      <a:pt x="18" y="18"/>
                    </a:lnTo>
                    <a:lnTo>
                      <a:pt x="60" y="12"/>
                    </a:lnTo>
                    <a:lnTo>
                      <a:pt x="60" y="30"/>
                    </a:lnTo>
                    <a:lnTo>
                      <a:pt x="60" y="30"/>
                    </a:lnTo>
                    <a:lnTo>
                      <a:pt x="66" y="6"/>
                    </a:lnTo>
                    <a:lnTo>
                      <a:pt x="66" y="6"/>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95264" name="Freeform 32"/>
              <p:cNvSpPr>
                <a:spLocks/>
              </p:cNvSpPr>
              <p:nvPr/>
            </p:nvSpPr>
            <p:spPr bwMode="hidden">
              <a:xfrm>
                <a:off x="840" y="2919"/>
                <a:ext cx="18" cy="60"/>
              </a:xfrm>
              <a:custGeom>
                <a:avLst/>
                <a:gdLst/>
                <a:ahLst/>
                <a:cxnLst>
                  <a:cxn ang="0">
                    <a:pos x="0" y="24"/>
                  </a:cxn>
                  <a:cxn ang="0">
                    <a:pos x="12" y="24"/>
                  </a:cxn>
                  <a:cxn ang="0">
                    <a:pos x="12" y="60"/>
                  </a:cxn>
                  <a:cxn ang="0">
                    <a:pos x="18" y="18"/>
                  </a:cxn>
                  <a:cxn ang="0">
                    <a:pos x="18" y="18"/>
                  </a:cxn>
                  <a:cxn ang="0">
                    <a:pos x="18" y="0"/>
                  </a:cxn>
                  <a:cxn ang="0">
                    <a:pos x="12" y="18"/>
                  </a:cxn>
                  <a:cxn ang="0">
                    <a:pos x="0" y="24"/>
                  </a:cxn>
                  <a:cxn ang="0">
                    <a:pos x="0" y="24"/>
                  </a:cxn>
                </a:cxnLst>
                <a:rect l="0" t="0" r="r" b="b"/>
                <a:pathLst>
                  <a:path w="18" h="60">
                    <a:moveTo>
                      <a:pt x="0" y="24"/>
                    </a:moveTo>
                    <a:lnTo>
                      <a:pt x="12" y="24"/>
                    </a:lnTo>
                    <a:lnTo>
                      <a:pt x="12" y="60"/>
                    </a:lnTo>
                    <a:lnTo>
                      <a:pt x="18" y="18"/>
                    </a:lnTo>
                    <a:lnTo>
                      <a:pt x="18" y="18"/>
                    </a:lnTo>
                    <a:lnTo>
                      <a:pt x="18" y="0"/>
                    </a:lnTo>
                    <a:lnTo>
                      <a:pt x="12" y="18"/>
                    </a:lnTo>
                    <a:lnTo>
                      <a:pt x="0" y="24"/>
                    </a:lnTo>
                    <a:lnTo>
                      <a:pt x="0" y="24"/>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95265" name="Freeform 33"/>
              <p:cNvSpPr>
                <a:spLocks/>
              </p:cNvSpPr>
              <p:nvPr/>
            </p:nvSpPr>
            <p:spPr bwMode="hidden">
              <a:xfrm>
                <a:off x="546" y="3021"/>
                <a:ext cx="6" cy="18"/>
              </a:xfrm>
              <a:custGeom>
                <a:avLst/>
                <a:gdLst/>
                <a:ahLst/>
                <a:cxnLst>
                  <a:cxn ang="0">
                    <a:pos x="6" y="0"/>
                  </a:cxn>
                  <a:cxn ang="0">
                    <a:pos x="0" y="18"/>
                  </a:cxn>
                  <a:cxn ang="0">
                    <a:pos x="6" y="12"/>
                  </a:cxn>
                  <a:cxn ang="0">
                    <a:pos x="6" y="0"/>
                  </a:cxn>
                  <a:cxn ang="0">
                    <a:pos x="6" y="0"/>
                  </a:cxn>
                </a:cxnLst>
                <a:rect l="0" t="0" r="r" b="b"/>
                <a:pathLst>
                  <a:path w="6" h="18">
                    <a:moveTo>
                      <a:pt x="6" y="0"/>
                    </a:moveTo>
                    <a:lnTo>
                      <a:pt x="0" y="18"/>
                    </a:lnTo>
                    <a:lnTo>
                      <a:pt x="6" y="12"/>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95266" name="Freeform 34"/>
              <p:cNvSpPr>
                <a:spLocks/>
              </p:cNvSpPr>
              <p:nvPr/>
            </p:nvSpPr>
            <p:spPr bwMode="hidden">
              <a:xfrm>
                <a:off x="534" y="2943"/>
                <a:ext cx="30" cy="78"/>
              </a:xfrm>
              <a:custGeom>
                <a:avLst/>
                <a:gdLst/>
                <a:ahLst/>
                <a:cxnLst>
                  <a:cxn ang="0">
                    <a:pos x="24" y="6"/>
                  </a:cxn>
                  <a:cxn ang="0">
                    <a:pos x="18" y="24"/>
                  </a:cxn>
                  <a:cxn ang="0">
                    <a:pos x="0" y="18"/>
                  </a:cxn>
                  <a:cxn ang="0">
                    <a:pos x="12" y="30"/>
                  </a:cxn>
                  <a:cxn ang="0">
                    <a:pos x="6" y="42"/>
                  </a:cxn>
                  <a:cxn ang="0">
                    <a:pos x="18" y="78"/>
                  </a:cxn>
                  <a:cxn ang="0">
                    <a:pos x="18" y="24"/>
                  </a:cxn>
                  <a:cxn ang="0">
                    <a:pos x="24" y="12"/>
                  </a:cxn>
                  <a:cxn ang="0">
                    <a:pos x="30" y="6"/>
                  </a:cxn>
                  <a:cxn ang="0">
                    <a:pos x="30" y="6"/>
                  </a:cxn>
                  <a:cxn ang="0">
                    <a:pos x="12" y="0"/>
                  </a:cxn>
                  <a:cxn ang="0">
                    <a:pos x="24" y="6"/>
                  </a:cxn>
                  <a:cxn ang="0">
                    <a:pos x="24" y="6"/>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30" y="6"/>
                    </a:lnTo>
                    <a:lnTo>
                      <a:pt x="12" y="0"/>
                    </a:lnTo>
                    <a:lnTo>
                      <a:pt x="24" y="6"/>
                    </a:lnTo>
                    <a:lnTo>
                      <a:pt x="24" y="6"/>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95267" name="Freeform 35"/>
              <p:cNvSpPr>
                <a:spLocks/>
              </p:cNvSpPr>
              <p:nvPr/>
            </p:nvSpPr>
            <p:spPr bwMode="hidden">
              <a:xfrm>
                <a:off x="540" y="3039"/>
                <a:ext cx="24" cy="24"/>
              </a:xfrm>
              <a:custGeom>
                <a:avLst/>
                <a:gdLst/>
                <a:ahLst/>
                <a:cxnLst>
                  <a:cxn ang="0">
                    <a:pos x="6" y="0"/>
                  </a:cxn>
                  <a:cxn ang="0">
                    <a:pos x="0" y="0"/>
                  </a:cxn>
                  <a:cxn ang="0">
                    <a:pos x="6" y="0"/>
                  </a:cxn>
                  <a:cxn ang="0">
                    <a:pos x="12" y="6"/>
                  </a:cxn>
                  <a:cxn ang="0">
                    <a:pos x="24" y="24"/>
                  </a:cxn>
                  <a:cxn ang="0">
                    <a:pos x="24" y="18"/>
                  </a:cxn>
                  <a:cxn ang="0">
                    <a:pos x="18" y="6"/>
                  </a:cxn>
                  <a:cxn ang="0">
                    <a:pos x="12" y="0"/>
                  </a:cxn>
                  <a:cxn ang="0">
                    <a:pos x="6" y="0"/>
                  </a:cxn>
                  <a:cxn ang="0">
                    <a:pos x="6" y="0"/>
                  </a:cxn>
                  <a:cxn ang="0">
                    <a:pos x="6" y="0"/>
                  </a:cxn>
                </a:cxnLst>
                <a:rect l="0" t="0" r="r" b="b"/>
                <a:pathLst>
                  <a:path w="24" h="24">
                    <a:moveTo>
                      <a:pt x="6" y="0"/>
                    </a:moveTo>
                    <a:lnTo>
                      <a:pt x="0" y="0"/>
                    </a:lnTo>
                    <a:lnTo>
                      <a:pt x="6" y="0"/>
                    </a:lnTo>
                    <a:lnTo>
                      <a:pt x="12" y="6"/>
                    </a:lnTo>
                    <a:lnTo>
                      <a:pt x="24" y="24"/>
                    </a:lnTo>
                    <a:lnTo>
                      <a:pt x="24" y="18"/>
                    </a:lnTo>
                    <a:lnTo>
                      <a:pt x="18" y="6"/>
                    </a:lnTo>
                    <a:lnTo>
                      <a:pt x="12" y="0"/>
                    </a:lnTo>
                    <a:lnTo>
                      <a:pt x="6" y="0"/>
                    </a:lnTo>
                    <a:lnTo>
                      <a:pt x="6" y="0"/>
                    </a:lnTo>
                    <a:lnTo>
                      <a:pt x="6" y="0"/>
                    </a:lnTo>
                    <a:close/>
                  </a:path>
                </a:pathLst>
              </a:custGeom>
              <a:gradFill rotWithShape="0">
                <a:gsLst>
                  <a:gs pos="0">
                    <a:schemeClr val="bg2"/>
                  </a:gs>
                  <a:gs pos="100000">
                    <a:schemeClr val="bg1"/>
                  </a:gs>
                </a:gsLst>
                <a:lin ang="18900000" scaled="1"/>
              </a:gradFill>
              <a:ln w="9525">
                <a:noFill/>
                <a:round/>
                <a:headEnd/>
                <a:tailEnd/>
              </a:ln>
            </p:spPr>
            <p:txBody>
              <a:bodyPr/>
              <a:lstStyle/>
              <a:p>
                <a:pPr algn="ctr" eaLnBrk="0" hangingPunct="0">
                  <a:defRPr/>
                </a:pPr>
                <a:endParaRPr lang="en-US"/>
              </a:p>
            </p:txBody>
          </p:sp>
          <p:sp>
            <p:nvSpPr>
              <p:cNvPr id="95268" name="Freeform 36"/>
              <p:cNvSpPr>
                <a:spLocks/>
              </p:cNvSpPr>
              <p:nvPr/>
            </p:nvSpPr>
            <p:spPr bwMode="hidden">
              <a:xfrm>
                <a:off x="801" y="2681"/>
                <a:ext cx="215" cy="216"/>
              </a:xfrm>
              <a:custGeom>
                <a:avLst/>
                <a:gdLst/>
                <a:ahLst/>
                <a:cxnLst>
                  <a:cxn ang="0">
                    <a:pos x="215" y="0"/>
                  </a:cxn>
                  <a:cxn ang="0">
                    <a:pos x="147" y="36"/>
                  </a:cxn>
                  <a:cxn ang="0">
                    <a:pos x="132" y="49"/>
                  </a:cxn>
                  <a:cxn ang="0">
                    <a:pos x="104" y="79"/>
                  </a:cxn>
                  <a:cxn ang="0">
                    <a:pos x="87" y="114"/>
                  </a:cxn>
                  <a:cxn ang="0">
                    <a:pos x="48" y="156"/>
                  </a:cxn>
                  <a:cxn ang="0">
                    <a:pos x="42" y="166"/>
                  </a:cxn>
                  <a:cxn ang="0">
                    <a:pos x="29" y="177"/>
                  </a:cxn>
                  <a:cxn ang="0">
                    <a:pos x="0" y="208"/>
                  </a:cxn>
                  <a:cxn ang="0">
                    <a:pos x="48" y="216"/>
                  </a:cxn>
                  <a:cxn ang="0">
                    <a:pos x="215" y="0"/>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w="9525">
                <a:noFill/>
                <a:round/>
                <a:headEnd/>
                <a:tailEnd/>
              </a:ln>
              <a:effectLst/>
            </p:spPr>
            <p:txBody>
              <a:bodyPr/>
              <a:lstStyle/>
              <a:p>
                <a:pPr algn="ctr" eaLnBrk="0" hangingPunct="0">
                  <a:defRPr/>
                </a:pPr>
                <a:endParaRPr lang="en-US"/>
              </a:p>
            </p:txBody>
          </p:sp>
          <p:sp>
            <p:nvSpPr>
              <p:cNvPr id="95269" name="Freeform 37"/>
              <p:cNvSpPr>
                <a:spLocks/>
              </p:cNvSpPr>
              <p:nvPr/>
            </p:nvSpPr>
            <p:spPr bwMode="hidden">
              <a:xfrm>
                <a:off x="536" y="2710"/>
                <a:ext cx="212" cy="179"/>
              </a:xfrm>
              <a:custGeom>
                <a:avLst/>
                <a:gdLst/>
                <a:ahLst/>
                <a:cxnLst>
                  <a:cxn ang="0">
                    <a:pos x="212" y="0"/>
                  </a:cxn>
                  <a:cxn ang="0">
                    <a:pos x="144" y="36"/>
                  </a:cxn>
                  <a:cxn ang="0">
                    <a:pos x="0" y="179"/>
                  </a:cxn>
                  <a:cxn ang="0">
                    <a:pos x="177" y="85"/>
                  </a:cxn>
                  <a:cxn ang="0">
                    <a:pos x="212" y="0"/>
                  </a:cxn>
                </a:cxnLst>
                <a:rect l="0" t="0" r="r" b="b"/>
                <a:pathLst>
                  <a:path w="212" h="179">
                    <a:moveTo>
                      <a:pt x="212" y="0"/>
                    </a:moveTo>
                    <a:lnTo>
                      <a:pt x="144" y="36"/>
                    </a:lnTo>
                    <a:lnTo>
                      <a:pt x="0" y="179"/>
                    </a:lnTo>
                    <a:lnTo>
                      <a:pt x="177" y="85"/>
                    </a:lnTo>
                    <a:lnTo>
                      <a:pt x="212" y="0"/>
                    </a:lnTo>
                    <a:close/>
                  </a:path>
                </a:pathLst>
              </a:custGeom>
              <a:solidFill>
                <a:schemeClr val="bg2"/>
              </a:solidFill>
              <a:ln w="9525">
                <a:noFill/>
                <a:round/>
                <a:headEnd/>
                <a:tailEnd/>
              </a:ln>
              <a:effectLst/>
            </p:spPr>
            <p:txBody>
              <a:bodyPr/>
              <a:lstStyle/>
              <a:p>
                <a:pPr algn="ctr" eaLnBrk="0" hangingPunct="0">
                  <a:defRPr/>
                </a:pPr>
                <a:endParaRPr lang="en-US"/>
              </a:p>
            </p:txBody>
          </p:sp>
          <p:sp>
            <p:nvSpPr>
              <p:cNvPr id="95270" name="Freeform 38"/>
              <p:cNvSpPr>
                <a:spLocks/>
              </p:cNvSpPr>
              <p:nvPr/>
            </p:nvSpPr>
            <p:spPr bwMode="hidden">
              <a:xfrm>
                <a:off x="1037" y="2609"/>
                <a:ext cx="64" cy="79"/>
              </a:xfrm>
              <a:custGeom>
                <a:avLst/>
                <a:gdLst/>
                <a:ahLst/>
                <a:cxnLst>
                  <a:cxn ang="0">
                    <a:pos x="0" y="22"/>
                  </a:cxn>
                  <a:cxn ang="0">
                    <a:pos x="64" y="79"/>
                  </a:cxn>
                  <a:cxn ang="0">
                    <a:pos x="60" y="0"/>
                  </a:cxn>
                  <a:cxn ang="0">
                    <a:pos x="0" y="22"/>
                  </a:cxn>
                </a:cxnLst>
                <a:rect l="0" t="0" r="r" b="b"/>
                <a:pathLst>
                  <a:path w="64" h="79">
                    <a:moveTo>
                      <a:pt x="0" y="22"/>
                    </a:moveTo>
                    <a:lnTo>
                      <a:pt x="64" y="79"/>
                    </a:lnTo>
                    <a:lnTo>
                      <a:pt x="60" y="0"/>
                    </a:lnTo>
                    <a:lnTo>
                      <a:pt x="0" y="22"/>
                    </a:lnTo>
                    <a:close/>
                  </a:path>
                </a:pathLst>
              </a:custGeom>
              <a:solidFill>
                <a:schemeClr val="bg2"/>
              </a:solidFill>
              <a:ln w="9525">
                <a:noFill/>
                <a:round/>
                <a:headEnd/>
                <a:tailEnd/>
              </a:ln>
              <a:effectLst/>
            </p:spPr>
            <p:txBody>
              <a:bodyPr/>
              <a:lstStyle/>
              <a:p>
                <a:pPr algn="ctr" eaLnBrk="0" hangingPunct="0">
                  <a:defRPr/>
                </a:pPr>
                <a:endParaRPr lang="en-US"/>
              </a:p>
            </p:txBody>
          </p:sp>
          <p:sp>
            <p:nvSpPr>
              <p:cNvPr id="95271" name="Freeform 39"/>
              <p:cNvSpPr>
                <a:spLocks/>
              </p:cNvSpPr>
              <p:nvPr userDrawn="1"/>
            </p:nvSpPr>
            <p:spPr bwMode="hidden">
              <a:xfrm>
                <a:off x="867" y="2471"/>
                <a:ext cx="137" cy="207"/>
              </a:xfrm>
              <a:custGeom>
                <a:avLst/>
                <a:gdLst/>
                <a:ahLst/>
                <a:cxnLst>
                  <a:cxn ang="0">
                    <a:pos x="0" y="0"/>
                  </a:cxn>
                  <a:cxn ang="0">
                    <a:pos x="17" y="87"/>
                  </a:cxn>
                  <a:cxn ang="0">
                    <a:pos x="69" y="154"/>
                  </a:cxn>
                  <a:cxn ang="0">
                    <a:pos x="137" y="207"/>
                  </a:cxn>
                  <a:cxn ang="0">
                    <a:pos x="0" y="0"/>
                  </a:cxn>
                </a:cxnLst>
                <a:rect l="0" t="0" r="r" b="b"/>
                <a:pathLst>
                  <a:path w="137" h="207">
                    <a:moveTo>
                      <a:pt x="0" y="0"/>
                    </a:moveTo>
                    <a:lnTo>
                      <a:pt x="17" y="87"/>
                    </a:lnTo>
                    <a:lnTo>
                      <a:pt x="69" y="154"/>
                    </a:lnTo>
                    <a:lnTo>
                      <a:pt x="137" y="207"/>
                    </a:lnTo>
                    <a:lnTo>
                      <a:pt x="0" y="0"/>
                    </a:lnTo>
                    <a:close/>
                  </a:path>
                </a:pathLst>
              </a:custGeom>
              <a:solidFill>
                <a:schemeClr val="bg2"/>
              </a:solidFill>
              <a:ln w="9525">
                <a:noFill/>
                <a:round/>
                <a:headEnd/>
                <a:tailEnd/>
              </a:ln>
              <a:effectLst/>
            </p:spPr>
            <p:txBody>
              <a:bodyPr/>
              <a:lstStyle/>
              <a:p>
                <a:pPr algn="ctr" eaLnBrk="0" hangingPunct="0">
                  <a:defRPr/>
                </a:pPr>
                <a:endParaRPr lang="en-US"/>
              </a:p>
            </p:txBody>
          </p:sp>
          <p:sp>
            <p:nvSpPr>
              <p:cNvPr id="95272" name="Freeform 40"/>
              <p:cNvSpPr>
                <a:spLocks/>
              </p:cNvSpPr>
              <p:nvPr userDrawn="1"/>
            </p:nvSpPr>
            <p:spPr bwMode="hidden">
              <a:xfrm>
                <a:off x="817" y="2507"/>
                <a:ext cx="65" cy="222"/>
              </a:xfrm>
              <a:custGeom>
                <a:avLst/>
                <a:gdLst/>
                <a:ahLst/>
                <a:cxnLst>
                  <a:cxn ang="0">
                    <a:pos x="0" y="222"/>
                  </a:cxn>
                  <a:cxn ang="0">
                    <a:pos x="40" y="142"/>
                  </a:cxn>
                  <a:cxn ang="0">
                    <a:pos x="65" y="72"/>
                  </a:cxn>
                  <a:cxn ang="0">
                    <a:pos x="7" y="0"/>
                  </a:cxn>
                  <a:cxn ang="0">
                    <a:pos x="0" y="222"/>
                  </a:cxn>
                </a:cxnLst>
                <a:rect l="0" t="0" r="r" b="b"/>
                <a:pathLst>
                  <a:path w="65" h="222">
                    <a:moveTo>
                      <a:pt x="0" y="222"/>
                    </a:moveTo>
                    <a:lnTo>
                      <a:pt x="40" y="142"/>
                    </a:lnTo>
                    <a:lnTo>
                      <a:pt x="65" y="72"/>
                    </a:lnTo>
                    <a:lnTo>
                      <a:pt x="7" y="0"/>
                    </a:lnTo>
                    <a:lnTo>
                      <a:pt x="0" y="222"/>
                    </a:lnTo>
                    <a:close/>
                  </a:path>
                </a:pathLst>
              </a:custGeom>
              <a:solidFill>
                <a:schemeClr val="bg2"/>
              </a:solidFill>
              <a:ln w="9525">
                <a:noFill/>
                <a:round/>
                <a:headEnd/>
                <a:tailEnd/>
              </a:ln>
              <a:effectLst/>
            </p:spPr>
            <p:txBody>
              <a:bodyPr/>
              <a:lstStyle/>
              <a:p>
                <a:pPr algn="ctr" eaLnBrk="0" hangingPunct="0">
                  <a:defRPr/>
                </a:pPr>
                <a:endParaRPr lang="en-US"/>
              </a:p>
            </p:txBody>
          </p:sp>
        </p:grpSp>
      </p:grpSp>
      <p:sp>
        <p:nvSpPr>
          <p:cNvPr id="95273" name="Rectangle 41"/>
          <p:cNvSpPr>
            <a:spLocks noGrp="1" noChangeArrowheads="1"/>
          </p:cNvSpPr>
          <p:nvPr>
            <p:ph type="title"/>
          </p:nvPr>
        </p:nvSpPr>
        <p:spPr bwMode="auto">
          <a:xfrm>
            <a:off x="457200" y="158750"/>
            <a:ext cx="8229600" cy="1258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95274" name="Rectangle 4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5275" name="Rectangle 43"/>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000">
                <a:solidFill>
                  <a:schemeClr val="tx1"/>
                </a:solidFill>
                <a:effectLst>
                  <a:outerShdw blurRad="38100" dist="38100" dir="2700000" algn="tl">
                    <a:srgbClr val="000000"/>
                  </a:outerShdw>
                </a:effectLst>
              </a:defRPr>
            </a:lvl1pPr>
          </a:lstStyle>
          <a:p>
            <a:pPr>
              <a:defRPr/>
            </a:pPr>
            <a:endParaRPr lang="en-US"/>
          </a:p>
        </p:txBody>
      </p:sp>
      <p:sp>
        <p:nvSpPr>
          <p:cNvPr id="95276" name="Rectangle 4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solidFill>
                  <a:schemeClr val="tx1"/>
                </a:solidFill>
                <a:effectLst>
                  <a:outerShdw blurRad="38100" dist="38100" dir="2700000" algn="tl">
                    <a:srgbClr val="000000"/>
                  </a:outerShdw>
                </a:effectLst>
              </a:defRPr>
            </a:lvl1pPr>
          </a:lstStyle>
          <a:p>
            <a:pPr>
              <a:defRPr/>
            </a:pPr>
            <a:endParaRPr lang="en-US"/>
          </a:p>
        </p:txBody>
      </p:sp>
      <p:sp>
        <p:nvSpPr>
          <p:cNvPr id="95277" name="Rectangle 45"/>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solidFill>
                  <a:schemeClr val="tx1"/>
                </a:solidFill>
                <a:effectLst>
                  <a:outerShdw blurRad="38100" dist="38100" dir="2700000" algn="tl">
                    <a:srgbClr val="000000"/>
                  </a:outerShdw>
                </a:effectLst>
              </a:defRPr>
            </a:lvl1pPr>
          </a:lstStyle>
          <a:p>
            <a:pPr>
              <a:defRPr/>
            </a:pPr>
            <a:fld id="{8BBBE898-3118-4DDD-A79E-328843A2DE73}"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950" r:id="rId1"/>
    <p:sldLayoutId id="2147483931" r:id="rId2"/>
    <p:sldLayoutId id="2147483932" r:id="rId3"/>
    <p:sldLayoutId id="2147483933" r:id="rId4"/>
    <p:sldLayoutId id="2147483934" r:id="rId5"/>
    <p:sldLayoutId id="2147483935" r:id="rId6"/>
    <p:sldLayoutId id="2147483936" r:id="rId7"/>
    <p:sldLayoutId id="2147483937" r:id="rId8"/>
    <p:sldLayoutId id="2147483938" r:id="rId9"/>
    <p:sldLayoutId id="2147483939" r:id="rId10"/>
    <p:sldLayoutId id="2147483940" r:id="rId11"/>
    <p:sldLayoutId id="2147483941" r:id="rId12"/>
    <p:sldLayoutId id="2147483942" r:id="rId13"/>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95273"/>
                                        </p:tgtEl>
                                        <p:attrNameLst>
                                          <p:attrName>style.visibility</p:attrName>
                                        </p:attrNameLst>
                                      </p:cBhvr>
                                      <p:to>
                                        <p:strVal val="visible"/>
                                      </p:to>
                                    </p:set>
                                    <p:animEffect transition="in" filter="fade">
                                      <p:cBhvr>
                                        <p:cTn id="7" dur="600">
                                          <p:stCondLst>
                                            <p:cond delay="0"/>
                                          </p:stCondLst>
                                        </p:cTn>
                                        <p:tgtEl>
                                          <p:spTgt spid="95273"/>
                                        </p:tgtEl>
                                      </p:cBhvr>
                                    </p:animEffect>
                                    <p:anim calcmode="lin" valueType="num">
                                      <p:cBhvr>
                                        <p:cTn id="8" dur="600" fill="hold">
                                          <p:stCondLst>
                                            <p:cond delay="0"/>
                                          </p:stCondLst>
                                        </p:cTn>
                                        <p:tgtEl>
                                          <p:spTgt spid="95273"/>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95273"/>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95273"/>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95274">
                                            <p:txEl>
                                              <p:pRg st="0" end="0"/>
                                            </p:txEl>
                                          </p:spTgt>
                                        </p:tgtEl>
                                        <p:attrNameLst>
                                          <p:attrName>style.visibility</p:attrName>
                                        </p:attrNameLst>
                                      </p:cBhvr>
                                      <p:to>
                                        <p:strVal val="visible"/>
                                      </p:to>
                                    </p:set>
                                    <p:animEffect transition="in" filter="slide(fromBottom)">
                                      <p:cBhvr>
                                        <p:cTn id="15" dur="500">
                                          <p:stCondLst>
                                            <p:cond delay="0"/>
                                          </p:stCondLst>
                                        </p:cTn>
                                        <p:tgtEl>
                                          <p:spTgt spid="95274">
                                            <p:txEl>
                                              <p:pRg st="0" end="0"/>
                                            </p:txEl>
                                          </p:spTgt>
                                        </p:tgtEl>
                                      </p:cBhvr>
                                    </p:animEffect>
                                  </p:childTnLst>
                                </p:cTn>
                              </p:par>
                              <p:par>
                                <p:cTn id="16" presetID="12" presetClass="entr" presetSubtype="4" fill="hold" grpId="0" nodeType="withEffect">
                                  <p:stCondLst>
                                    <p:cond delay="0"/>
                                  </p:stCondLst>
                                  <p:childTnLst>
                                    <p:set>
                                      <p:cBhvr>
                                        <p:cTn id="17" dur="1" fill="hold">
                                          <p:stCondLst>
                                            <p:cond delay="0"/>
                                          </p:stCondLst>
                                        </p:cTn>
                                        <p:tgtEl>
                                          <p:spTgt spid="95274">
                                            <p:txEl>
                                              <p:pRg st="1" end="1"/>
                                            </p:txEl>
                                          </p:spTgt>
                                        </p:tgtEl>
                                        <p:attrNameLst>
                                          <p:attrName>style.visibility</p:attrName>
                                        </p:attrNameLst>
                                      </p:cBhvr>
                                      <p:to>
                                        <p:strVal val="visible"/>
                                      </p:to>
                                    </p:set>
                                    <p:animEffect transition="in" filter="slide(fromBottom)">
                                      <p:cBhvr>
                                        <p:cTn id="18" dur="500">
                                          <p:stCondLst>
                                            <p:cond delay="0"/>
                                          </p:stCondLst>
                                        </p:cTn>
                                        <p:tgtEl>
                                          <p:spTgt spid="95274">
                                            <p:txEl>
                                              <p:pRg st="1" end="1"/>
                                            </p:txEl>
                                          </p:spTgt>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95274">
                                            <p:txEl>
                                              <p:pRg st="2" end="2"/>
                                            </p:txEl>
                                          </p:spTgt>
                                        </p:tgtEl>
                                        <p:attrNameLst>
                                          <p:attrName>style.visibility</p:attrName>
                                        </p:attrNameLst>
                                      </p:cBhvr>
                                      <p:to>
                                        <p:strVal val="visible"/>
                                      </p:to>
                                    </p:set>
                                    <p:animEffect transition="in" filter="slide(fromBottom)">
                                      <p:cBhvr>
                                        <p:cTn id="21" dur="500">
                                          <p:stCondLst>
                                            <p:cond delay="0"/>
                                          </p:stCondLst>
                                        </p:cTn>
                                        <p:tgtEl>
                                          <p:spTgt spid="95274">
                                            <p:txEl>
                                              <p:pRg st="2" end="2"/>
                                            </p:txEl>
                                          </p:spTgt>
                                        </p:tgtEl>
                                      </p:cBhvr>
                                    </p:animEffect>
                                  </p:childTnLst>
                                </p:cTn>
                              </p:par>
                              <p:par>
                                <p:cTn id="22" presetID="12" presetClass="entr" presetSubtype="4" fill="hold" grpId="0" nodeType="withEffect">
                                  <p:stCondLst>
                                    <p:cond delay="0"/>
                                  </p:stCondLst>
                                  <p:childTnLst>
                                    <p:set>
                                      <p:cBhvr>
                                        <p:cTn id="23" dur="1" fill="hold">
                                          <p:stCondLst>
                                            <p:cond delay="0"/>
                                          </p:stCondLst>
                                        </p:cTn>
                                        <p:tgtEl>
                                          <p:spTgt spid="95274">
                                            <p:txEl>
                                              <p:pRg st="3" end="3"/>
                                            </p:txEl>
                                          </p:spTgt>
                                        </p:tgtEl>
                                        <p:attrNameLst>
                                          <p:attrName>style.visibility</p:attrName>
                                        </p:attrNameLst>
                                      </p:cBhvr>
                                      <p:to>
                                        <p:strVal val="visible"/>
                                      </p:to>
                                    </p:set>
                                    <p:animEffect transition="in" filter="slide(fromBottom)">
                                      <p:cBhvr>
                                        <p:cTn id="24" dur="500">
                                          <p:stCondLst>
                                            <p:cond delay="0"/>
                                          </p:stCondLst>
                                        </p:cTn>
                                        <p:tgtEl>
                                          <p:spTgt spid="95274">
                                            <p:txEl>
                                              <p:pRg st="3" end="3"/>
                                            </p:txEl>
                                          </p:spTgt>
                                        </p:tgtEl>
                                      </p:cBhvr>
                                    </p:animEffect>
                                  </p:childTnLst>
                                </p:cTn>
                              </p:par>
                              <p:par>
                                <p:cTn id="25" presetID="12" presetClass="entr" presetSubtype="4" fill="hold" grpId="0" nodeType="withEffect">
                                  <p:stCondLst>
                                    <p:cond delay="0"/>
                                  </p:stCondLst>
                                  <p:childTnLst>
                                    <p:set>
                                      <p:cBhvr>
                                        <p:cTn id="26" dur="1" fill="hold">
                                          <p:stCondLst>
                                            <p:cond delay="0"/>
                                          </p:stCondLst>
                                        </p:cTn>
                                        <p:tgtEl>
                                          <p:spTgt spid="95274">
                                            <p:txEl>
                                              <p:pRg st="4" end="4"/>
                                            </p:txEl>
                                          </p:spTgt>
                                        </p:tgtEl>
                                        <p:attrNameLst>
                                          <p:attrName>style.visibility</p:attrName>
                                        </p:attrNameLst>
                                      </p:cBhvr>
                                      <p:to>
                                        <p:strVal val="visible"/>
                                      </p:to>
                                    </p:set>
                                    <p:animEffect transition="in" filter="slide(fromBottom)">
                                      <p:cBhvr>
                                        <p:cTn id="27" dur="500">
                                          <p:stCondLst>
                                            <p:cond delay="0"/>
                                          </p:stCondLst>
                                        </p:cTn>
                                        <p:tgtEl>
                                          <p:spTgt spid="9527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73" grpId="0"/>
      <p:bldP spid="95274" grpId="0" build="p">
        <p:tmplLst>
          <p:tmpl lvl="1">
            <p:tnLst>
              <p:par>
                <p:cTn presetID="12" presetClass="entr" presetSubtype="4" fill="hold" nodeType="clickEffect">
                  <p:stCondLst>
                    <p:cond delay="0"/>
                  </p:stCondLst>
                  <p:childTnLst>
                    <p:set>
                      <p:cBhvr>
                        <p:cTn dur="1" fill="hold">
                          <p:stCondLst>
                            <p:cond delay="0"/>
                          </p:stCondLst>
                        </p:cTn>
                        <p:tgtEl>
                          <p:spTgt spid="95274"/>
                        </p:tgtEl>
                        <p:attrNameLst>
                          <p:attrName>style.visibility</p:attrName>
                        </p:attrNameLst>
                      </p:cBhvr>
                      <p:to>
                        <p:strVal val="visible"/>
                      </p:to>
                    </p:set>
                    <p:animEffect transition="in" filter="slide(fromBottom)">
                      <p:cBhvr>
                        <p:cTn dur="500">
                          <p:stCondLst>
                            <p:cond delay="0"/>
                          </p:stCondLst>
                        </p:cTn>
                        <p:tgtEl>
                          <p:spTgt spid="95274"/>
                        </p:tgtEl>
                      </p:cBhvr>
                    </p:animEffect>
                  </p:childTnLst>
                </p:cTn>
              </p:par>
            </p:tnLst>
          </p:tmpl>
          <p:tmpl lvl="2">
            <p:tnLst>
              <p:par>
                <p:cTn presetID="12" presetClass="entr" presetSubtype="4" fill="hold" nodeType="withEffect">
                  <p:stCondLst>
                    <p:cond delay="0"/>
                  </p:stCondLst>
                  <p:childTnLst>
                    <p:set>
                      <p:cBhvr>
                        <p:cTn dur="1" fill="hold">
                          <p:stCondLst>
                            <p:cond delay="0"/>
                          </p:stCondLst>
                        </p:cTn>
                        <p:tgtEl>
                          <p:spTgt spid="95274"/>
                        </p:tgtEl>
                        <p:attrNameLst>
                          <p:attrName>style.visibility</p:attrName>
                        </p:attrNameLst>
                      </p:cBhvr>
                      <p:to>
                        <p:strVal val="visible"/>
                      </p:to>
                    </p:set>
                    <p:animEffect transition="in" filter="slide(fromBottom)">
                      <p:cBhvr>
                        <p:cTn dur="500">
                          <p:stCondLst>
                            <p:cond delay="0"/>
                          </p:stCondLst>
                        </p:cTn>
                        <p:tgtEl>
                          <p:spTgt spid="95274"/>
                        </p:tgtEl>
                      </p:cBhvr>
                    </p:animEffect>
                  </p:childTnLst>
                </p:cTn>
              </p:par>
            </p:tnLst>
          </p:tmpl>
          <p:tmpl lvl="3">
            <p:tnLst>
              <p:par>
                <p:cTn presetID="12" presetClass="entr" presetSubtype="4" fill="hold" nodeType="withEffect">
                  <p:stCondLst>
                    <p:cond delay="0"/>
                  </p:stCondLst>
                  <p:childTnLst>
                    <p:set>
                      <p:cBhvr>
                        <p:cTn dur="1" fill="hold">
                          <p:stCondLst>
                            <p:cond delay="0"/>
                          </p:stCondLst>
                        </p:cTn>
                        <p:tgtEl>
                          <p:spTgt spid="95274"/>
                        </p:tgtEl>
                        <p:attrNameLst>
                          <p:attrName>style.visibility</p:attrName>
                        </p:attrNameLst>
                      </p:cBhvr>
                      <p:to>
                        <p:strVal val="visible"/>
                      </p:to>
                    </p:set>
                    <p:animEffect transition="in" filter="slide(fromBottom)">
                      <p:cBhvr>
                        <p:cTn dur="500">
                          <p:stCondLst>
                            <p:cond delay="0"/>
                          </p:stCondLst>
                        </p:cTn>
                        <p:tgtEl>
                          <p:spTgt spid="95274"/>
                        </p:tgtEl>
                      </p:cBhvr>
                    </p:animEffect>
                  </p:childTnLst>
                </p:cTn>
              </p:par>
            </p:tnLst>
          </p:tmpl>
          <p:tmpl lvl="4">
            <p:tnLst>
              <p:par>
                <p:cTn presetID="12" presetClass="entr" presetSubtype="4" fill="hold" nodeType="withEffect">
                  <p:stCondLst>
                    <p:cond delay="0"/>
                  </p:stCondLst>
                  <p:childTnLst>
                    <p:set>
                      <p:cBhvr>
                        <p:cTn dur="1" fill="hold">
                          <p:stCondLst>
                            <p:cond delay="0"/>
                          </p:stCondLst>
                        </p:cTn>
                        <p:tgtEl>
                          <p:spTgt spid="95274"/>
                        </p:tgtEl>
                        <p:attrNameLst>
                          <p:attrName>style.visibility</p:attrName>
                        </p:attrNameLst>
                      </p:cBhvr>
                      <p:to>
                        <p:strVal val="visible"/>
                      </p:to>
                    </p:set>
                    <p:animEffect transition="in" filter="slide(fromBottom)">
                      <p:cBhvr>
                        <p:cTn dur="500">
                          <p:stCondLst>
                            <p:cond delay="0"/>
                          </p:stCondLst>
                        </p:cTn>
                        <p:tgtEl>
                          <p:spTgt spid="95274"/>
                        </p:tgtEl>
                      </p:cBhvr>
                    </p:animEffect>
                  </p:childTnLst>
                </p:cTn>
              </p:par>
            </p:tnLst>
          </p:tmpl>
          <p:tmpl lvl="5">
            <p:tnLst>
              <p:par>
                <p:cTn presetID="12" presetClass="entr" presetSubtype="4" fill="hold" nodeType="withEffect">
                  <p:stCondLst>
                    <p:cond delay="0"/>
                  </p:stCondLst>
                  <p:childTnLst>
                    <p:set>
                      <p:cBhvr>
                        <p:cTn dur="1" fill="hold">
                          <p:stCondLst>
                            <p:cond delay="0"/>
                          </p:stCondLst>
                        </p:cTn>
                        <p:tgtEl>
                          <p:spTgt spid="95274"/>
                        </p:tgtEl>
                        <p:attrNameLst>
                          <p:attrName>style.visibility</p:attrName>
                        </p:attrNameLst>
                      </p:cBhvr>
                      <p:to>
                        <p:strVal val="visible"/>
                      </p:to>
                    </p:set>
                    <p:animEffect transition="in" filter="slide(fromBottom)">
                      <p:cBhvr>
                        <p:cTn dur="500">
                          <p:stCondLst>
                            <p:cond delay="0"/>
                          </p:stCondLst>
                        </p:cTn>
                        <p:tgtEl>
                          <p:spTgt spid="95274"/>
                        </p:tgtEl>
                      </p:cBhvr>
                    </p:animEffect>
                  </p:childTnLst>
                </p:cTn>
              </p:par>
            </p:tnLst>
          </p:tmpl>
        </p:tmplLst>
      </p:bldP>
    </p:bldLst>
  </p:timing>
  <p:hf hdr="0" ftr="0" dt="0"/>
  <p:txStyles>
    <p:titleStyle>
      <a:lvl1pPr algn="ctr" rtl="0" eaLnBrk="0" fontAlgn="base" hangingPunct="0">
        <a:spcBef>
          <a:spcPct val="0"/>
        </a:spcBef>
        <a:spcAft>
          <a:spcPct val="0"/>
        </a:spcAft>
        <a:defRPr sz="4400" i="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i="1">
          <a:solidFill>
            <a:schemeClr val="tx2"/>
          </a:solidFill>
          <a:effectLst>
            <a:outerShdw blurRad="38100" dist="38100" dir="2700000" algn="tl">
              <a:srgbClr val="000000"/>
            </a:outerShdw>
          </a:effectLst>
          <a:latin typeface="Times New Roman" pitchFamily="18" charset="0"/>
        </a:defRPr>
      </a:lvl2pPr>
      <a:lvl3pPr algn="ctr" rtl="0" eaLnBrk="0" fontAlgn="base" hangingPunct="0">
        <a:spcBef>
          <a:spcPct val="0"/>
        </a:spcBef>
        <a:spcAft>
          <a:spcPct val="0"/>
        </a:spcAft>
        <a:defRPr sz="4400" i="1">
          <a:solidFill>
            <a:schemeClr val="tx2"/>
          </a:solidFill>
          <a:effectLst>
            <a:outerShdw blurRad="38100" dist="38100" dir="2700000" algn="tl">
              <a:srgbClr val="000000"/>
            </a:outerShdw>
          </a:effectLst>
          <a:latin typeface="Times New Roman" pitchFamily="18" charset="0"/>
        </a:defRPr>
      </a:lvl3pPr>
      <a:lvl4pPr algn="ctr" rtl="0" eaLnBrk="0" fontAlgn="base" hangingPunct="0">
        <a:spcBef>
          <a:spcPct val="0"/>
        </a:spcBef>
        <a:spcAft>
          <a:spcPct val="0"/>
        </a:spcAft>
        <a:defRPr sz="4400" i="1">
          <a:solidFill>
            <a:schemeClr val="tx2"/>
          </a:solidFill>
          <a:effectLst>
            <a:outerShdw blurRad="38100" dist="38100" dir="2700000" algn="tl">
              <a:srgbClr val="000000"/>
            </a:outerShdw>
          </a:effectLst>
          <a:latin typeface="Times New Roman" pitchFamily="18" charset="0"/>
        </a:defRPr>
      </a:lvl4pPr>
      <a:lvl5pPr algn="ctr" rtl="0" eaLnBrk="0" fontAlgn="base" hangingPunct="0">
        <a:spcBef>
          <a:spcPct val="0"/>
        </a:spcBef>
        <a:spcAft>
          <a:spcPct val="0"/>
        </a:spcAft>
        <a:defRPr sz="4400" i="1">
          <a:solidFill>
            <a:schemeClr val="tx2"/>
          </a:solidFill>
          <a:effectLst>
            <a:outerShdw blurRad="38100" dist="38100" dir="2700000" algn="tl">
              <a:srgbClr val="000000"/>
            </a:outerShdw>
          </a:effectLst>
          <a:latin typeface="Times New Roman" pitchFamily="18" charset="0"/>
        </a:defRPr>
      </a:lvl5pPr>
      <a:lvl6pPr marL="457200" algn="ctr" rtl="0" fontAlgn="base">
        <a:spcBef>
          <a:spcPct val="0"/>
        </a:spcBef>
        <a:spcAft>
          <a:spcPct val="0"/>
        </a:spcAft>
        <a:defRPr sz="4400" i="1">
          <a:solidFill>
            <a:schemeClr val="tx2"/>
          </a:solidFill>
          <a:effectLst>
            <a:outerShdw blurRad="38100" dist="38100" dir="2700000" algn="tl">
              <a:srgbClr val="000000"/>
            </a:outerShdw>
          </a:effectLst>
          <a:latin typeface="Times New Roman" pitchFamily="18" charset="0"/>
        </a:defRPr>
      </a:lvl6pPr>
      <a:lvl7pPr marL="914400" algn="ctr" rtl="0" fontAlgn="base">
        <a:spcBef>
          <a:spcPct val="0"/>
        </a:spcBef>
        <a:spcAft>
          <a:spcPct val="0"/>
        </a:spcAft>
        <a:defRPr sz="4400" i="1">
          <a:solidFill>
            <a:schemeClr val="tx2"/>
          </a:solidFill>
          <a:effectLst>
            <a:outerShdw blurRad="38100" dist="38100" dir="2700000" algn="tl">
              <a:srgbClr val="000000"/>
            </a:outerShdw>
          </a:effectLst>
          <a:latin typeface="Times New Roman" pitchFamily="18" charset="0"/>
        </a:defRPr>
      </a:lvl7pPr>
      <a:lvl8pPr marL="1371600" algn="ctr" rtl="0" fontAlgn="base">
        <a:spcBef>
          <a:spcPct val="0"/>
        </a:spcBef>
        <a:spcAft>
          <a:spcPct val="0"/>
        </a:spcAft>
        <a:defRPr sz="4400" i="1">
          <a:solidFill>
            <a:schemeClr val="tx2"/>
          </a:solidFill>
          <a:effectLst>
            <a:outerShdw blurRad="38100" dist="38100" dir="2700000" algn="tl">
              <a:srgbClr val="000000"/>
            </a:outerShdw>
          </a:effectLst>
          <a:latin typeface="Times New Roman" pitchFamily="18" charset="0"/>
        </a:defRPr>
      </a:lvl8pPr>
      <a:lvl9pPr marL="1828800" algn="ctr" rtl="0" fontAlgn="base">
        <a:spcBef>
          <a:spcPct val="0"/>
        </a:spcBef>
        <a:spcAft>
          <a:spcPct val="0"/>
        </a:spcAft>
        <a:defRPr sz="4400" i="1">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hlink"/>
        </a:buClr>
        <a:buFont typeface="Wingdings" pitchFamily="2" charset="2"/>
        <a:buBlip>
          <a:blip r:embed="rId15"/>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Blip>
          <a:blip r:embed="rId15"/>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Blip>
          <a:blip r:embed="rId15"/>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15"/>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15"/>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15"/>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15"/>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8" name="Straight Connector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8288"/>
            <a:ext cx="8229600" cy="1398587"/>
          </a:xfrm>
          <a:prstGeom prst="rect">
            <a:avLst/>
          </a:prstGeom>
        </p:spPr>
        <p:txBody>
          <a:bodyPr vert="horz" anchor="ctr">
            <a:normAutofit/>
          </a:bodyPr>
          <a:lstStyle/>
          <a:p>
            <a:r>
              <a:rPr lang="en-US" smtClean="0"/>
              <a:t>Click to edit Master title style</a:t>
            </a:r>
            <a:endParaRPr lang="en-US"/>
          </a:p>
        </p:txBody>
      </p:sp>
      <p:sp>
        <p:nvSpPr>
          <p:cNvPr id="13" name="Text Placeholder 12"/>
          <p:cNvSpPr>
            <a:spLocks noGrp="1"/>
          </p:cNvSpPr>
          <p:nvPr>
            <p:ph type="body" idx="1"/>
          </p:nvPr>
        </p:nvSpPr>
        <p:spPr bwMode="auto">
          <a:xfrm>
            <a:off x="457200" y="1882775"/>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791075" y="6481763"/>
            <a:ext cx="2133600" cy="301625"/>
          </a:xfrm>
          <a:prstGeom prst="rect">
            <a:avLst/>
          </a:prstGeom>
        </p:spPr>
        <p:txBody>
          <a:bodyPr vert="horz" anchor="b"/>
          <a:lstStyle>
            <a:lvl1pPr algn="l" eaLnBrk="1" latinLnBrk="0" hangingPunct="1">
              <a:defRPr kumimoji="0" sz="1000" b="0">
                <a:solidFill>
                  <a:schemeClr val="tx1"/>
                </a:solidFill>
              </a:defRPr>
            </a:lvl1pPr>
          </a:lstStyle>
          <a:p>
            <a:pPr>
              <a:defRPr/>
            </a:pPr>
            <a:endParaRPr lang="en-US"/>
          </a:p>
        </p:txBody>
      </p:sp>
      <p:sp>
        <p:nvSpPr>
          <p:cNvPr id="3" name="Footer Placeholder 2"/>
          <p:cNvSpPr>
            <a:spLocks noGrp="1"/>
          </p:cNvSpPr>
          <p:nvPr>
            <p:ph type="ftr" sz="quarter" idx="3"/>
          </p:nvPr>
        </p:nvSpPr>
        <p:spPr>
          <a:xfrm>
            <a:off x="457200" y="6481763"/>
            <a:ext cx="4259263" cy="301625"/>
          </a:xfrm>
          <a:prstGeom prst="rect">
            <a:avLst/>
          </a:prstGeom>
        </p:spPr>
        <p:txBody>
          <a:bodyPr vert="horz" anchor="b"/>
          <a:lstStyle>
            <a:lvl1pPr algn="r" eaLnBrk="1" latinLnBrk="0" hangingPunct="1">
              <a:defRPr kumimoji="0" sz="1000">
                <a:solidFill>
                  <a:schemeClr val="tx1"/>
                </a:solidFill>
              </a:defRPr>
            </a:lvl1pPr>
          </a:lstStyle>
          <a:p>
            <a:pPr>
              <a:defRPr/>
            </a:pPr>
            <a:endParaRPr lang="en-US"/>
          </a:p>
        </p:txBody>
      </p:sp>
      <p:sp>
        <p:nvSpPr>
          <p:cNvPr id="23" name="Slide Number Placeholder 22"/>
          <p:cNvSpPr>
            <a:spLocks noGrp="1"/>
          </p:cNvSpPr>
          <p:nvPr>
            <p:ph type="sldNum" sz="quarter" idx="4"/>
          </p:nvPr>
        </p:nvSpPr>
        <p:spPr>
          <a:xfrm>
            <a:off x="7589838" y="6481763"/>
            <a:ext cx="503237" cy="301625"/>
          </a:xfrm>
          <a:prstGeom prst="rect">
            <a:avLst/>
          </a:prstGeom>
        </p:spPr>
        <p:txBody>
          <a:bodyPr vert="horz" anchor="b"/>
          <a:lstStyle>
            <a:lvl1pPr algn="ctr" eaLnBrk="1" latinLnBrk="0" hangingPunct="1">
              <a:defRPr kumimoji="0" sz="1200">
                <a:solidFill>
                  <a:schemeClr val="tx1"/>
                </a:solidFill>
              </a:defRPr>
            </a:lvl1pPr>
          </a:lstStyle>
          <a:p>
            <a:pPr>
              <a:defRPr/>
            </a:pPr>
            <a:fld id="{480A669C-36AF-426E-937D-5D71B2938D88}"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951" r:id="rId1"/>
    <p:sldLayoutId id="2147483952" r:id="rId2"/>
    <p:sldLayoutId id="2147483953" r:id="rId3"/>
    <p:sldLayoutId id="2147483943" r:id="rId4"/>
    <p:sldLayoutId id="2147483954" r:id="rId5"/>
    <p:sldLayoutId id="2147483944" r:id="rId6"/>
    <p:sldLayoutId id="2147483945" r:id="rId7"/>
    <p:sldLayoutId id="2147483955" r:id="rId8"/>
    <p:sldLayoutId id="2147483956" r:id="rId9"/>
    <p:sldLayoutId id="2147483946" r:id="rId10"/>
    <p:sldLayoutId id="2147483947" r:id="rId11"/>
    <p:sldLayoutId id="2147483948" r:id="rId12"/>
    <p:sldLayoutId id="2147483949" r:id="rId13"/>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22"/>
                                        </p:tgtEl>
                                        <p:attrNameLst>
                                          <p:attrName>style.visibility</p:attrName>
                                        </p:attrNameLst>
                                      </p:cBhvr>
                                      <p:to>
                                        <p:strVal val="visible"/>
                                      </p:to>
                                    </p:set>
                                    <p:animEffect transition="in" filter="fade">
                                      <p:cBhvr>
                                        <p:cTn id="7" dur="600">
                                          <p:stCondLst>
                                            <p:cond delay="0"/>
                                          </p:stCondLst>
                                        </p:cTn>
                                        <p:tgtEl>
                                          <p:spTgt spid="22"/>
                                        </p:tgtEl>
                                      </p:cBhvr>
                                    </p:animEffect>
                                    <p:anim calcmode="lin" valueType="num">
                                      <p:cBhvr>
                                        <p:cTn id="8" dur="600" fill="hold">
                                          <p:stCondLst>
                                            <p:cond delay="0"/>
                                          </p:stCondLst>
                                        </p:cTn>
                                        <p:tgtEl>
                                          <p:spTgt spid="22"/>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22"/>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2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3">
                                            <p:txEl>
                                              <p:pRg st="0" end="0"/>
                                            </p:txEl>
                                          </p:spTgt>
                                        </p:tgtEl>
                                        <p:attrNameLst>
                                          <p:attrName>style.visibility</p:attrName>
                                        </p:attrNameLst>
                                      </p:cBhvr>
                                      <p:to>
                                        <p:strVal val="visible"/>
                                      </p:to>
                                    </p:set>
                                    <p:animEffect transition="in" filter="slide(fromBottom)">
                                      <p:cBhvr>
                                        <p:cTn id="15" dur="500">
                                          <p:stCondLst>
                                            <p:cond delay="0"/>
                                          </p:stCondLst>
                                        </p:cTn>
                                        <p:tgtEl>
                                          <p:spTgt spid="13">
                                            <p:txEl>
                                              <p:pRg st="0" end="0"/>
                                            </p:txEl>
                                          </p:spTgt>
                                        </p:tgtEl>
                                      </p:cBhvr>
                                    </p:animEffect>
                                  </p:childTnLst>
                                </p:cTn>
                              </p:par>
                              <p:par>
                                <p:cTn id="16" presetID="12" presetClass="entr" presetSubtype="4" fill="hold" grpId="0" nodeType="withEffect">
                                  <p:stCondLst>
                                    <p:cond delay="0"/>
                                  </p:stCondLst>
                                  <p:childTnLst>
                                    <p:set>
                                      <p:cBhvr>
                                        <p:cTn id="17" dur="1" fill="hold">
                                          <p:stCondLst>
                                            <p:cond delay="0"/>
                                          </p:stCondLst>
                                        </p:cTn>
                                        <p:tgtEl>
                                          <p:spTgt spid="13">
                                            <p:txEl>
                                              <p:pRg st="1" end="1"/>
                                            </p:txEl>
                                          </p:spTgt>
                                        </p:tgtEl>
                                        <p:attrNameLst>
                                          <p:attrName>style.visibility</p:attrName>
                                        </p:attrNameLst>
                                      </p:cBhvr>
                                      <p:to>
                                        <p:strVal val="visible"/>
                                      </p:to>
                                    </p:set>
                                    <p:animEffect transition="in" filter="slide(fromBottom)">
                                      <p:cBhvr>
                                        <p:cTn id="18" dur="500">
                                          <p:stCondLst>
                                            <p:cond delay="0"/>
                                          </p:stCondLst>
                                        </p:cTn>
                                        <p:tgtEl>
                                          <p:spTgt spid="13">
                                            <p:txEl>
                                              <p:pRg st="1" end="1"/>
                                            </p:txEl>
                                          </p:spTgt>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13">
                                            <p:txEl>
                                              <p:pRg st="2" end="2"/>
                                            </p:txEl>
                                          </p:spTgt>
                                        </p:tgtEl>
                                        <p:attrNameLst>
                                          <p:attrName>style.visibility</p:attrName>
                                        </p:attrNameLst>
                                      </p:cBhvr>
                                      <p:to>
                                        <p:strVal val="visible"/>
                                      </p:to>
                                    </p:set>
                                    <p:animEffect transition="in" filter="slide(fromBottom)">
                                      <p:cBhvr>
                                        <p:cTn id="21" dur="500">
                                          <p:stCondLst>
                                            <p:cond delay="0"/>
                                          </p:stCondLst>
                                        </p:cTn>
                                        <p:tgtEl>
                                          <p:spTgt spid="13">
                                            <p:txEl>
                                              <p:pRg st="2" end="2"/>
                                            </p:txEl>
                                          </p:spTgt>
                                        </p:tgtEl>
                                      </p:cBhvr>
                                    </p:animEffect>
                                  </p:childTnLst>
                                </p:cTn>
                              </p:par>
                              <p:par>
                                <p:cTn id="22" presetID="12" presetClass="entr" presetSubtype="4" fill="hold" grpId="0" nodeType="withEffect">
                                  <p:stCondLst>
                                    <p:cond delay="0"/>
                                  </p:stCondLst>
                                  <p:childTnLst>
                                    <p:set>
                                      <p:cBhvr>
                                        <p:cTn id="23" dur="1" fill="hold">
                                          <p:stCondLst>
                                            <p:cond delay="0"/>
                                          </p:stCondLst>
                                        </p:cTn>
                                        <p:tgtEl>
                                          <p:spTgt spid="13">
                                            <p:txEl>
                                              <p:pRg st="3" end="3"/>
                                            </p:txEl>
                                          </p:spTgt>
                                        </p:tgtEl>
                                        <p:attrNameLst>
                                          <p:attrName>style.visibility</p:attrName>
                                        </p:attrNameLst>
                                      </p:cBhvr>
                                      <p:to>
                                        <p:strVal val="visible"/>
                                      </p:to>
                                    </p:set>
                                    <p:animEffect transition="in" filter="slide(fromBottom)">
                                      <p:cBhvr>
                                        <p:cTn id="24" dur="500">
                                          <p:stCondLst>
                                            <p:cond delay="0"/>
                                          </p:stCondLst>
                                        </p:cTn>
                                        <p:tgtEl>
                                          <p:spTgt spid="13">
                                            <p:txEl>
                                              <p:pRg st="3" end="3"/>
                                            </p:txEl>
                                          </p:spTgt>
                                        </p:tgtEl>
                                      </p:cBhvr>
                                    </p:animEffect>
                                  </p:childTnLst>
                                </p:cTn>
                              </p:par>
                              <p:par>
                                <p:cTn id="25" presetID="12" presetClass="entr" presetSubtype="4" fill="hold" grpId="0" nodeType="withEffect">
                                  <p:stCondLst>
                                    <p:cond delay="0"/>
                                  </p:stCondLst>
                                  <p:childTnLst>
                                    <p:set>
                                      <p:cBhvr>
                                        <p:cTn id="26" dur="1" fill="hold">
                                          <p:stCondLst>
                                            <p:cond delay="0"/>
                                          </p:stCondLst>
                                        </p:cTn>
                                        <p:tgtEl>
                                          <p:spTgt spid="13">
                                            <p:txEl>
                                              <p:pRg st="4" end="4"/>
                                            </p:txEl>
                                          </p:spTgt>
                                        </p:tgtEl>
                                        <p:attrNameLst>
                                          <p:attrName>style.visibility</p:attrName>
                                        </p:attrNameLst>
                                      </p:cBhvr>
                                      <p:to>
                                        <p:strVal val="visible"/>
                                      </p:to>
                                    </p:set>
                                    <p:animEffect transition="in" filter="slide(fromBottom)">
                                      <p:cBhvr>
                                        <p:cTn id="27" dur="500">
                                          <p:stCondLst>
                                            <p:cond delay="0"/>
                                          </p:stCondLst>
                                        </p:cTn>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3" grpId="0" build="p"/>
    </p:bldLst>
  </p:timing>
  <p:hf hdr="0" ftr="0" dt="0"/>
  <p:txStyles>
    <p:titleStyle>
      <a:lvl1pPr marL="484188" indent="-484188" algn="l" rtl="0" eaLnBrk="0" fontAlgn="base" hangingPunct="0">
        <a:spcBef>
          <a:spcPct val="0"/>
        </a:spcBef>
        <a:spcAft>
          <a:spcPct val="0"/>
        </a:spcAft>
        <a:defRPr sz="4200" kern="1200">
          <a:ln w="6350">
            <a:solidFill>
              <a:schemeClr val="accent1">
                <a:shade val="43000"/>
              </a:schemeClr>
            </a:solidFill>
          </a:ln>
          <a:solidFill>
            <a:srgbClr val="FF5C9C"/>
          </a:solidFill>
          <a:effectLst>
            <a:outerShdw blurRad="26000" dist="26000" dir="14500000" algn="tl" rotWithShape="0">
              <a:srgbClr val="000000">
                <a:alpha val="40000"/>
              </a:srgbClr>
            </a:outerShdw>
          </a:effectLst>
          <a:latin typeface="+mj-lt"/>
          <a:ea typeface="+mj-ea"/>
          <a:cs typeface="+mj-cs"/>
        </a:defRPr>
      </a:lvl1pPr>
      <a:lvl2pPr marL="484188" indent="-484188" algn="l" rtl="0" eaLnBrk="0" fontAlgn="base" hangingPunct="0">
        <a:spcBef>
          <a:spcPct val="0"/>
        </a:spcBef>
        <a:spcAft>
          <a:spcPct val="0"/>
        </a:spcAft>
        <a:defRPr sz="4200">
          <a:solidFill>
            <a:srgbClr val="FF5C9C"/>
          </a:solidFill>
          <a:latin typeface="Century Gothic" pitchFamily="34" charset="0"/>
        </a:defRPr>
      </a:lvl2pPr>
      <a:lvl3pPr marL="484188" indent="-484188" algn="l" rtl="0" eaLnBrk="0" fontAlgn="base" hangingPunct="0">
        <a:spcBef>
          <a:spcPct val="0"/>
        </a:spcBef>
        <a:spcAft>
          <a:spcPct val="0"/>
        </a:spcAft>
        <a:defRPr sz="4200">
          <a:solidFill>
            <a:srgbClr val="FF5C9C"/>
          </a:solidFill>
          <a:latin typeface="Century Gothic" pitchFamily="34" charset="0"/>
        </a:defRPr>
      </a:lvl3pPr>
      <a:lvl4pPr marL="484188" indent="-484188" algn="l" rtl="0" eaLnBrk="0" fontAlgn="base" hangingPunct="0">
        <a:spcBef>
          <a:spcPct val="0"/>
        </a:spcBef>
        <a:spcAft>
          <a:spcPct val="0"/>
        </a:spcAft>
        <a:defRPr sz="4200">
          <a:solidFill>
            <a:srgbClr val="FF5C9C"/>
          </a:solidFill>
          <a:latin typeface="Century Gothic" pitchFamily="34" charset="0"/>
        </a:defRPr>
      </a:lvl4pPr>
      <a:lvl5pPr marL="484188" indent="-484188" algn="l" rtl="0" eaLnBrk="0" fontAlgn="base" hangingPunct="0">
        <a:spcBef>
          <a:spcPct val="0"/>
        </a:spcBef>
        <a:spcAft>
          <a:spcPct val="0"/>
        </a:spcAft>
        <a:defRPr sz="4200">
          <a:solidFill>
            <a:srgbClr val="FF5C9C"/>
          </a:solidFill>
          <a:latin typeface="Century Gothic" pitchFamily="34" charset="0"/>
        </a:defRPr>
      </a:lvl5pPr>
      <a:lvl6pPr marL="941388" indent="-484188" algn="l" rtl="0" fontAlgn="base">
        <a:spcBef>
          <a:spcPct val="0"/>
        </a:spcBef>
        <a:spcAft>
          <a:spcPct val="0"/>
        </a:spcAft>
        <a:defRPr sz="4200">
          <a:solidFill>
            <a:srgbClr val="FF5C9C"/>
          </a:solidFill>
          <a:latin typeface="Century Gothic" pitchFamily="34" charset="0"/>
        </a:defRPr>
      </a:lvl6pPr>
      <a:lvl7pPr marL="1398588" indent="-484188" algn="l" rtl="0" fontAlgn="base">
        <a:spcBef>
          <a:spcPct val="0"/>
        </a:spcBef>
        <a:spcAft>
          <a:spcPct val="0"/>
        </a:spcAft>
        <a:defRPr sz="4200">
          <a:solidFill>
            <a:srgbClr val="FF5C9C"/>
          </a:solidFill>
          <a:latin typeface="Century Gothic" pitchFamily="34" charset="0"/>
        </a:defRPr>
      </a:lvl7pPr>
      <a:lvl8pPr marL="1855788" indent="-484188" algn="l" rtl="0" fontAlgn="base">
        <a:spcBef>
          <a:spcPct val="0"/>
        </a:spcBef>
        <a:spcAft>
          <a:spcPct val="0"/>
        </a:spcAft>
        <a:defRPr sz="4200">
          <a:solidFill>
            <a:srgbClr val="FF5C9C"/>
          </a:solidFill>
          <a:latin typeface="Century Gothic" pitchFamily="34" charset="0"/>
        </a:defRPr>
      </a:lvl8pPr>
      <a:lvl9pPr marL="2312988" indent="-484188" algn="l" rtl="0" fontAlgn="base">
        <a:spcBef>
          <a:spcPct val="0"/>
        </a:spcBef>
        <a:spcAft>
          <a:spcPct val="0"/>
        </a:spcAft>
        <a:defRPr sz="4200">
          <a:solidFill>
            <a:srgbClr val="FF5C9C"/>
          </a:solidFill>
          <a:latin typeface="Century Gothic" pitchFamily="34" charset="0"/>
        </a:defRPr>
      </a:lvl9pPr>
    </p:titleStyle>
    <p:bodyStyle>
      <a:lvl1pPr marL="447675" indent="-382588" algn="l" rtl="0"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822325" indent="-285750" algn="l" rtl="0" eaLnBrk="0" fontAlgn="base" hangingPunct="0">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mn-cs"/>
        </a:defRPr>
      </a:lvl2pPr>
      <a:lvl3pPr marL="1104900" indent="-228600" algn="l" rtl="0" eaLnBrk="0" fontAlgn="base" hangingPunct="0">
        <a:spcBef>
          <a:spcPct val="20000"/>
        </a:spcBef>
        <a:spcAft>
          <a:spcPct val="0"/>
        </a:spcAft>
        <a:buClr>
          <a:schemeClr val="accent1"/>
        </a:buClr>
        <a:buFont typeface="Wingdings 2" pitchFamily="18" charset="2"/>
        <a:buChar char=""/>
        <a:defRPr sz="2400" kern="1200">
          <a:solidFill>
            <a:schemeClr val="tx1"/>
          </a:solidFill>
          <a:latin typeface="+mn-lt"/>
          <a:ea typeface="+mn-ea"/>
          <a:cs typeface="+mn-cs"/>
        </a:defRPr>
      </a:lvl3pPr>
      <a:lvl4pPr marL="1371600" indent="-209550" algn="l" rtl="0" eaLnBrk="0" fontAlgn="base" hangingPunct="0">
        <a:spcBef>
          <a:spcPct val="20000"/>
        </a:spcBef>
        <a:spcAft>
          <a:spcPct val="0"/>
        </a:spcAft>
        <a:buClr>
          <a:schemeClr val="accent1"/>
        </a:buClr>
        <a:buFont typeface="Wingdings 2" pitchFamily="18" charset="2"/>
        <a:buChar char=""/>
        <a:defRPr sz="2000" kern="1200">
          <a:solidFill>
            <a:schemeClr val="tx1"/>
          </a:solidFill>
          <a:latin typeface="+mn-lt"/>
          <a:ea typeface="+mn-ea"/>
          <a:cs typeface="+mn-cs"/>
        </a:defRPr>
      </a:lvl4pPr>
      <a:lvl5pPr marL="1600200" indent="-209550" algn="l" rtl="0" eaLnBrk="0" fontAlgn="base" hangingPunct="0">
        <a:spcBef>
          <a:spcPct val="20000"/>
        </a:spcBef>
        <a:spcAft>
          <a:spcPct val="0"/>
        </a:spcAft>
        <a:buClr>
          <a:srgbClr val="FF90B2"/>
        </a:buClr>
        <a:buFont typeface="Wingdings 2"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99"/>
            </a:gs>
            <a:gs pos="50000">
              <a:srgbClr val="FFFFD7"/>
            </a:gs>
            <a:gs pos="100000">
              <a:srgbClr val="FFFF99"/>
            </a:gs>
          </a:gsLst>
          <a:lin ang="5400000" scaled="1"/>
        </a:gradFill>
        <a:effectLst/>
      </p:bgPr>
    </p:bg>
    <p:spTree>
      <p:nvGrpSpPr>
        <p:cNvPr id="1" name=""/>
        <p:cNvGrpSpPr/>
        <p:nvPr/>
      </p:nvGrpSpPr>
      <p:grpSpPr>
        <a:xfrm>
          <a:off x="0" y="0"/>
          <a:ext cx="0" cy="0"/>
          <a:chOff x="0" y="0"/>
          <a:chExt cx="0" cy="0"/>
        </a:xfrm>
      </p:grpSpPr>
      <p:pic>
        <p:nvPicPr>
          <p:cNvPr id="1026" name="Picture 109" descr="C:\Documents and Settings\Owner\My Documents\My Pictures\ppgrid.gif"/>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4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ext Box 24"/>
          <p:cNvSpPr txBox="1">
            <a:spLocks noChangeArrowheads="1"/>
          </p:cNvSpPr>
          <p:nvPr/>
        </p:nvSpPr>
        <p:spPr bwMode="auto">
          <a:xfrm>
            <a:off x="15875" y="6502400"/>
            <a:ext cx="1135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fld id="{E0264F40-F6D0-4E44-869F-F829537DEABE}" type="slidenum">
              <a:rPr lang="en-AU" sz="1400">
                <a:solidFill>
                  <a:srgbClr val="000000"/>
                </a:solidFill>
              </a:rPr>
              <a:pPr algn="ctr" eaLnBrk="1" hangingPunct="1">
                <a:spcBef>
                  <a:spcPct val="50000"/>
                </a:spcBef>
              </a:pPr>
              <a:t>‹#›</a:t>
            </a:fld>
            <a:r>
              <a:rPr lang="en-US" sz="1400">
                <a:solidFill>
                  <a:srgbClr val="000000"/>
                </a:solidFill>
              </a:rPr>
              <a:t> of 23</a:t>
            </a:r>
            <a:endParaRPr lang="en-AU" sz="1400">
              <a:solidFill>
                <a:srgbClr val="000000"/>
              </a:solidFill>
            </a:endParaRPr>
          </a:p>
        </p:txBody>
      </p:sp>
      <p:sp>
        <p:nvSpPr>
          <p:cNvPr id="1049" name="AutoShape 25">
            <a:hlinkClick r:id="" action="ppaction://hlinkshowjump?jump=endshow"/>
          </p:cNvPr>
          <p:cNvSpPr>
            <a:spLocks noChangeArrowheads="1"/>
          </p:cNvSpPr>
          <p:nvPr/>
        </p:nvSpPr>
        <p:spPr bwMode="auto">
          <a:xfrm>
            <a:off x="8013700" y="6464300"/>
            <a:ext cx="955675" cy="255588"/>
          </a:xfrm>
          <a:prstGeom prst="roundRect">
            <a:avLst>
              <a:gd name="adj" fmla="val 50000"/>
            </a:avLst>
          </a:prstGeom>
          <a:gradFill rotWithShape="0">
            <a:gsLst>
              <a:gs pos="0">
                <a:schemeClr val="accent2"/>
              </a:gs>
              <a:gs pos="50000">
                <a:schemeClr val="hlink"/>
              </a:gs>
              <a:gs pos="100000">
                <a:schemeClr val="accent2"/>
              </a:gs>
            </a:gsLst>
            <a:lin ang="5400000" scaled="1"/>
          </a:gra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1800" b="1">
                <a:solidFill>
                  <a:srgbClr val="000000"/>
                </a:solidFill>
                <a:latin typeface="Arial" charset="0"/>
              </a:rPr>
              <a:t>Next</a:t>
            </a:r>
            <a:endParaRPr lang="en-AU" sz="1800" b="1">
              <a:solidFill>
                <a:srgbClr val="000000"/>
              </a:solidFill>
              <a:latin typeface="Arial" charset="0"/>
            </a:endParaRPr>
          </a:p>
        </p:txBody>
      </p:sp>
    </p:spTree>
    <p:extLst>
      <p:ext uri="{BB962C8B-B14F-4D97-AF65-F5344CB8AC3E}">
        <p14:creationId xmlns:p14="http://schemas.microsoft.com/office/powerpoint/2010/main" val="3452874134"/>
      </p:ext>
    </p:extLst>
  </p:cSld>
  <p:clrMap bg1="lt1" tx1="dk1" bg2="lt2" tx2="dk2" accent1="accent1" accent2="accent2" accent3="accent3" accent4="accent4" accent5="accent5" accent6="accent6" hlink="hlink" folHlink="folHlink"/>
  <p:sldLayoutIdLst>
    <p:sldLayoutId id="2147483958" r:id="rId1"/>
    <p:sldLayoutId id="2147483959" r:id="rId2"/>
    <p:sldLayoutId id="2147483960" r:id="rId3"/>
    <p:sldLayoutId id="2147483961" r:id="rId4"/>
    <p:sldLayoutId id="2147483962" r:id="rId5"/>
    <p:sldLayoutId id="2147483963" r:id="rId6"/>
    <p:sldLayoutId id="2147483964" r:id="rId7"/>
    <p:sldLayoutId id="2147483965" r:id="rId8"/>
    <p:sldLayoutId id="2147483966" r:id="rId9"/>
    <p:sldLayoutId id="2147483967" r:id="rId10"/>
    <p:sldLayoutId id="2147483968"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charset="0"/>
        </a:defRPr>
      </a:lvl2pPr>
      <a:lvl3pPr algn="ctr" rtl="0" eaLnBrk="1" fontAlgn="base" hangingPunct="1">
        <a:spcBef>
          <a:spcPct val="0"/>
        </a:spcBef>
        <a:spcAft>
          <a:spcPct val="0"/>
        </a:spcAft>
        <a:defRPr sz="4400">
          <a:solidFill>
            <a:schemeClr val="tx2"/>
          </a:solidFill>
          <a:latin typeface="Times New Roman" charset="0"/>
        </a:defRPr>
      </a:lvl3pPr>
      <a:lvl4pPr algn="ctr" rtl="0" eaLnBrk="1" fontAlgn="base" hangingPunct="1">
        <a:spcBef>
          <a:spcPct val="0"/>
        </a:spcBef>
        <a:spcAft>
          <a:spcPct val="0"/>
        </a:spcAft>
        <a:defRPr sz="4400">
          <a:solidFill>
            <a:schemeClr val="tx2"/>
          </a:solidFill>
          <a:latin typeface="Times New Roman" charset="0"/>
        </a:defRPr>
      </a:lvl4pPr>
      <a:lvl5pPr algn="ctr" rtl="0" eaLnBrk="1" fontAlgn="base" hangingPunct="1">
        <a:spcBef>
          <a:spcPct val="0"/>
        </a:spcBef>
        <a:spcAft>
          <a:spcPct val="0"/>
        </a:spcAft>
        <a:defRPr sz="4400">
          <a:solidFill>
            <a:schemeClr val="tx2"/>
          </a:solidFill>
          <a:latin typeface="Times New Roman" charset="0"/>
        </a:defRPr>
      </a:lvl5pPr>
      <a:lvl6pPr marL="457200" algn="ctr" rtl="0" eaLnBrk="1" fontAlgn="base" hangingPunct="1">
        <a:spcBef>
          <a:spcPct val="0"/>
        </a:spcBef>
        <a:spcAft>
          <a:spcPct val="0"/>
        </a:spcAft>
        <a:defRPr sz="4400">
          <a:solidFill>
            <a:schemeClr val="tx2"/>
          </a:solidFill>
          <a:latin typeface="Times New Roman" charset="0"/>
        </a:defRPr>
      </a:lvl6pPr>
      <a:lvl7pPr marL="914400" algn="ctr" rtl="0" eaLnBrk="1" fontAlgn="base" hangingPunct="1">
        <a:spcBef>
          <a:spcPct val="0"/>
        </a:spcBef>
        <a:spcAft>
          <a:spcPct val="0"/>
        </a:spcAft>
        <a:defRPr sz="4400">
          <a:solidFill>
            <a:schemeClr val="tx2"/>
          </a:solidFill>
          <a:latin typeface="Times New Roman" charset="0"/>
        </a:defRPr>
      </a:lvl7pPr>
      <a:lvl8pPr marL="1371600" algn="ctr" rtl="0" eaLnBrk="1" fontAlgn="base" hangingPunct="1">
        <a:spcBef>
          <a:spcPct val="0"/>
        </a:spcBef>
        <a:spcAft>
          <a:spcPct val="0"/>
        </a:spcAft>
        <a:defRPr sz="4400">
          <a:solidFill>
            <a:schemeClr val="tx2"/>
          </a:solidFill>
          <a:latin typeface="Times New Roman" charset="0"/>
        </a:defRPr>
      </a:lvl8pPr>
      <a:lvl9pPr marL="1828800" algn="ctr" rtl="0" eaLnBrk="1" fontAlgn="base" hangingPunct="1">
        <a:spcBef>
          <a:spcPct val="0"/>
        </a:spcBef>
        <a:spcAft>
          <a:spcPct val="0"/>
        </a:spcAft>
        <a:defRPr sz="4400">
          <a:solidFill>
            <a:schemeClr val="tx2"/>
          </a:solidFill>
          <a:latin typeface="Times New Roman"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99"/>
            </a:gs>
            <a:gs pos="50000">
              <a:srgbClr val="FFFFD7"/>
            </a:gs>
            <a:gs pos="100000">
              <a:srgbClr val="FFFF99"/>
            </a:gs>
          </a:gsLst>
          <a:lin ang="5400000" scaled="1"/>
        </a:gradFill>
        <a:effectLst/>
      </p:bgPr>
    </p:bg>
    <p:spTree>
      <p:nvGrpSpPr>
        <p:cNvPr id="1" name=""/>
        <p:cNvGrpSpPr/>
        <p:nvPr/>
      </p:nvGrpSpPr>
      <p:grpSpPr>
        <a:xfrm>
          <a:off x="0" y="0"/>
          <a:ext cx="0" cy="0"/>
          <a:chOff x="0" y="0"/>
          <a:chExt cx="0" cy="0"/>
        </a:xfrm>
      </p:grpSpPr>
      <p:pic>
        <p:nvPicPr>
          <p:cNvPr id="1026" name="Picture 109" descr="C:\Documents and Settings\Owner\My Documents\My Pictures\ppgrid.gif"/>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4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ext Box 24"/>
          <p:cNvSpPr txBox="1">
            <a:spLocks noChangeArrowheads="1"/>
          </p:cNvSpPr>
          <p:nvPr/>
        </p:nvSpPr>
        <p:spPr bwMode="auto">
          <a:xfrm>
            <a:off x="15875" y="6502400"/>
            <a:ext cx="11350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fld id="{E0264F40-F6D0-4E44-869F-F829537DEABE}" type="slidenum">
              <a:rPr lang="en-AU" sz="1400">
                <a:solidFill>
                  <a:srgbClr val="000000"/>
                </a:solidFill>
              </a:rPr>
              <a:pPr algn="ctr" eaLnBrk="1" hangingPunct="1">
                <a:spcBef>
                  <a:spcPct val="50000"/>
                </a:spcBef>
              </a:pPr>
              <a:t>‹#›</a:t>
            </a:fld>
            <a:r>
              <a:rPr lang="en-US" sz="1400">
                <a:solidFill>
                  <a:srgbClr val="000000"/>
                </a:solidFill>
              </a:rPr>
              <a:t> of 23</a:t>
            </a:r>
            <a:endParaRPr lang="en-AU" sz="1400">
              <a:solidFill>
                <a:srgbClr val="000000"/>
              </a:solidFill>
            </a:endParaRPr>
          </a:p>
        </p:txBody>
      </p:sp>
      <p:sp>
        <p:nvSpPr>
          <p:cNvPr id="1049" name="AutoShape 25">
            <a:hlinkClick r:id="" action="ppaction://hlinkshowjump?jump=endshow"/>
          </p:cNvPr>
          <p:cNvSpPr>
            <a:spLocks noChangeArrowheads="1"/>
          </p:cNvSpPr>
          <p:nvPr/>
        </p:nvSpPr>
        <p:spPr bwMode="auto">
          <a:xfrm>
            <a:off x="8013700" y="6464300"/>
            <a:ext cx="955675" cy="255588"/>
          </a:xfrm>
          <a:prstGeom prst="roundRect">
            <a:avLst>
              <a:gd name="adj" fmla="val 50000"/>
            </a:avLst>
          </a:prstGeom>
          <a:gradFill rotWithShape="0">
            <a:gsLst>
              <a:gs pos="0">
                <a:schemeClr val="accent2"/>
              </a:gs>
              <a:gs pos="50000">
                <a:schemeClr val="hlink"/>
              </a:gs>
              <a:gs pos="100000">
                <a:schemeClr val="accent2"/>
              </a:gs>
            </a:gsLst>
            <a:lin ang="5400000" scaled="1"/>
          </a:gradFill>
          <a:ln w="9525">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1800" b="1">
                <a:solidFill>
                  <a:srgbClr val="000000"/>
                </a:solidFill>
                <a:latin typeface="Arial" charset="0"/>
              </a:rPr>
              <a:t>Next</a:t>
            </a:r>
            <a:endParaRPr lang="en-AU" sz="1800" b="1">
              <a:solidFill>
                <a:srgbClr val="000000"/>
              </a:solidFill>
              <a:latin typeface="Arial" charset="0"/>
            </a:endParaRPr>
          </a:p>
        </p:txBody>
      </p:sp>
    </p:spTree>
    <p:extLst>
      <p:ext uri="{BB962C8B-B14F-4D97-AF65-F5344CB8AC3E}">
        <p14:creationId xmlns:p14="http://schemas.microsoft.com/office/powerpoint/2010/main" val="2390619664"/>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charset="0"/>
        </a:defRPr>
      </a:lvl2pPr>
      <a:lvl3pPr algn="ctr" rtl="0" eaLnBrk="1" fontAlgn="base" hangingPunct="1">
        <a:spcBef>
          <a:spcPct val="0"/>
        </a:spcBef>
        <a:spcAft>
          <a:spcPct val="0"/>
        </a:spcAft>
        <a:defRPr sz="4400">
          <a:solidFill>
            <a:schemeClr val="tx2"/>
          </a:solidFill>
          <a:latin typeface="Times New Roman" charset="0"/>
        </a:defRPr>
      </a:lvl3pPr>
      <a:lvl4pPr algn="ctr" rtl="0" eaLnBrk="1" fontAlgn="base" hangingPunct="1">
        <a:spcBef>
          <a:spcPct val="0"/>
        </a:spcBef>
        <a:spcAft>
          <a:spcPct val="0"/>
        </a:spcAft>
        <a:defRPr sz="4400">
          <a:solidFill>
            <a:schemeClr val="tx2"/>
          </a:solidFill>
          <a:latin typeface="Times New Roman" charset="0"/>
        </a:defRPr>
      </a:lvl4pPr>
      <a:lvl5pPr algn="ctr" rtl="0" eaLnBrk="1" fontAlgn="base" hangingPunct="1">
        <a:spcBef>
          <a:spcPct val="0"/>
        </a:spcBef>
        <a:spcAft>
          <a:spcPct val="0"/>
        </a:spcAft>
        <a:defRPr sz="4400">
          <a:solidFill>
            <a:schemeClr val="tx2"/>
          </a:solidFill>
          <a:latin typeface="Times New Roman" charset="0"/>
        </a:defRPr>
      </a:lvl5pPr>
      <a:lvl6pPr marL="457200" algn="ctr" rtl="0" eaLnBrk="1" fontAlgn="base" hangingPunct="1">
        <a:spcBef>
          <a:spcPct val="0"/>
        </a:spcBef>
        <a:spcAft>
          <a:spcPct val="0"/>
        </a:spcAft>
        <a:defRPr sz="4400">
          <a:solidFill>
            <a:schemeClr val="tx2"/>
          </a:solidFill>
          <a:latin typeface="Times New Roman" charset="0"/>
        </a:defRPr>
      </a:lvl6pPr>
      <a:lvl7pPr marL="914400" algn="ctr" rtl="0" eaLnBrk="1" fontAlgn="base" hangingPunct="1">
        <a:spcBef>
          <a:spcPct val="0"/>
        </a:spcBef>
        <a:spcAft>
          <a:spcPct val="0"/>
        </a:spcAft>
        <a:defRPr sz="4400">
          <a:solidFill>
            <a:schemeClr val="tx2"/>
          </a:solidFill>
          <a:latin typeface="Times New Roman" charset="0"/>
        </a:defRPr>
      </a:lvl7pPr>
      <a:lvl8pPr marL="1371600" algn="ctr" rtl="0" eaLnBrk="1" fontAlgn="base" hangingPunct="1">
        <a:spcBef>
          <a:spcPct val="0"/>
        </a:spcBef>
        <a:spcAft>
          <a:spcPct val="0"/>
        </a:spcAft>
        <a:defRPr sz="4400">
          <a:solidFill>
            <a:schemeClr val="tx2"/>
          </a:solidFill>
          <a:latin typeface="Times New Roman" charset="0"/>
        </a:defRPr>
      </a:lvl8pPr>
      <a:lvl9pPr marL="1828800" algn="ctr" rtl="0" eaLnBrk="1" fontAlgn="base" hangingPunct="1">
        <a:spcBef>
          <a:spcPct val="0"/>
        </a:spcBef>
        <a:spcAft>
          <a:spcPct val="0"/>
        </a:spcAft>
        <a:defRPr sz="4400">
          <a:solidFill>
            <a:schemeClr val="tx2"/>
          </a:solidFill>
          <a:latin typeface="Times New Roman"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gif"/><Relationship Id="rId1" Type="http://schemas.openxmlformats.org/officeDocument/2006/relationships/slideLayout" Target="../slideLayouts/slideLayout3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5.xml"/><Relationship Id="rId1" Type="http://schemas.openxmlformats.org/officeDocument/2006/relationships/vmlDrawing" Target="../drawings/vmlDrawing1.vml"/><Relationship Id="rId5" Type="http://schemas.openxmlformats.org/officeDocument/2006/relationships/image" Target="../media/image8.wmf"/><Relationship Id="rId4" Type="http://schemas.openxmlformats.org/officeDocument/2006/relationships/oleObject" Target="../embeddings/oleObject1.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image" Target="../media/image10.wmf"/><Relationship Id="rId2" Type="http://schemas.openxmlformats.org/officeDocument/2006/relationships/slideLayout" Target="../slideLayouts/slideLayout26.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9.wmf"/><Relationship Id="rId4" Type="http://schemas.openxmlformats.org/officeDocument/2006/relationships/oleObject" Target="../embeddings/oleObject2.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6.xml"/><Relationship Id="rId1" Type="http://schemas.openxmlformats.org/officeDocument/2006/relationships/vmlDrawing" Target="../drawings/vmlDrawing3.vml"/><Relationship Id="rId5" Type="http://schemas.openxmlformats.org/officeDocument/2006/relationships/image" Target="../media/image11.wmf"/><Relationship Id="rId4" Type="http://schemas.openxmlformats.org/officeDocument/2006/relationships/oleObject" Target="../embeddings/oleObject4.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5.xml"/><Relationship Id="rId1" Type="http://schemas.openxmlformats.org/officeDocument/2006/relationships/vmlDrawing" Target="../drawings/vmlDrawing4.vml"/><Relationship Id="rId4" Type="http://schemas.openxmlformats.org/officeDocument/2006/relationships/image" Target="../media/image12.wmf"/></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26.xml"/><Relationship Id="rId7" Type="http://schemas.openxmlformats.org/officeDocument/2006/relationships/image" Target="../media/image14.wmf"/><Relationship Id="rId2" Type="http://schemas.openxmlformats.org/officeDocument/2006/relationships/slideLayout" Target="../slideLayouts/slideLayout15.xml"/><Relationship Id="rId1" Type="http://schemas.openxmlformats.org/officeDocument/2006/relationships/vmlDrawing" Target="../drawings/vmlDrawing5.vml"/><Relationship Id="rId6" Type="http://schemas.openxmlformats.org/officeDocument/2006/relationships/oleObject" Target="../embeddings/oleObject7.bin"/><Relationship Id="rId5" Type="http://schemas.openxmlformats.org/officeDocument/2006/relationships/image" Target="../media/image13.wmf"/><Relationship Id="rId4" Type="http://schemas.openxmlformats.org/officeDocument/2006/relationships/oleObject" Target="../embeddings/oleObject6.bin"/></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5.xml"/><Relationship Id="rId1" Type="http://schemas.openxmlformats.org/officeDocument/2006/relationships/vmlDrawing" Target="../drawings/vmlDrawing6.vml"/><Relationship Id="rId5" Type="http://schemas.openxmlformats.org/officeDocument/2006/relationships/image" Target="../media/image15.wmf"/><Relationship Id="rId4" Type="http://schemas.openxmlformats.org/officeDocument/2006/relationships/oleObject" Target="../embeddings/oleObject8.bin"/></Relationships>
</file>

<file path=ppt/slides/_rels/slide37.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notesSlide" Target="../notesSlides/notesSlide28.xml"/><Relationship Id="rId7" Type="http://schemas.openxmlformats.org/officeDocument/2006/relationships/image" Target="../media/image17.wmf"/><Relationship Id="rId2" Type="http://schemas.openxmlformats.org/officeDocument/2006/relationships/slideLayout" Target="../slideLayouts/slideLayout15.xml"/><Relationship Id="rId1" Type="http://schemas.openxmlformats.org/officeDocument/2006/relationships/vmlDrawing" Target="../drawings/vmlDrawing7.vml"/><Relationship Id="rId6" Type="http://schemas.openxmlformats.org/officeDocument/2006/relationships/oleObject" Target="../embeddings/oleObject10.bin"/><Relationship Id="rId11" Type="http://schemas.openxmlformats.org/officeDocument/2006/relationships/image" Target="../media/image19.wmf"/><Relationship Id="rId5" Type="http://schemas.openxmlformats.org/officeDocument/2006/relationships/image" Target="../media/image16.wmf"/><Relationship Id="rId10" Type="http://schemas.openxmlformats.org/officeDocument/2006/relationships/oleObject" Target="../embeddings/oleObject12.bin"/><Relationship Id="rId4" Type="http://schemas.openxmlformats.org/officeDocument/2006/relationships/oleObject" Target="../embeddings/oleObject9.bin"/><Relationship Id="rId9" Type="http://schemas.openxmlformats.org/officeDocument/2006/relationships/image" Target="../media/image18.wmf"/></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29.xml"/><Relationship Id="rId7" Type="http://schemas.openxmlformats.org/officeDocument/2006/relationships/image" Target="../media/image21.wmf"/><Relationship Id="rId2" Type="http://schemas.openxmlformats.org/officeDocument/2006/relationships/slideLayout" Target="../slideLayouts/slideLayout15.xml"/><Relationship Id="rId1" Type="http://schemas.openxmlformats.org/officeDocument/2006/relationships/vmlDrawing" Target="../drawings/vmlDrawing8.vml"/><Relationship Id="rId6" Type="http://schemas.openxmlformats.org/officeDocument/2006/relationships/oleObject" Target="../embeddings/oleObject14.bin"/><Relationship Id="rId5" Type="http://schemas.openxmlformats.org/officeDocument/2006/relationships/image" Target="../media/image20.wmf"/><Relationship Id="rId4" Type="http://schemas.openxmlformats.org/officeDocument/2006/relationships/oleObject" Target="../embeddings/oleObject13.bin"/></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0.xml"/><Relationship Id="rId7" Type="http://schemas.openxmlformats.org/officeDocument/2006/relationships/image" Target="../media/image23.wmf"/><Relationship Id="rId2" Type="http://schemas.openxmlformats.org/officeDocument/2006/relationships/slideLayout" Target="../slideLayouts/slideLayout15.xml"/><Relationship Id="rId1" Type="http://schemas.openxmlformats.org/officeDocument/2006/relationships/vmlDrawing" Target="../drawings/vmlDrawing9.vml"/><Relationship Id="rId6" Type="http://schemas.openxmlformats.org/officeDocument/2006/relationships/oleObject" Target="../embeddings/oleObject16.bin"/><Relationship Id="rId5" Type="http://schemas.openxmlformats.org/officeDocument/2006/relationships/image" Target="../media/image22.wmf"/><Relationship Id="rId4" Type="http://schemas.openxmlformats.org/officeDocument/2006/relationships/oleObject" Target="../embeddings/oleObject15.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5.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gif"/><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42910" y="2857496"/>
            <a:ext cx="7772400" cy="957262"/>
          </a:xfrm>
        </p:spPr>
        <p:txBody>
          <a:bodyPr>
            <a:noAutofit/>
          </a:bodyPr>
          <a:lstStyle/>
          <a:p>
            <a:pPr marL="484632" indent="0" algn="ctr" eaLnBrk="1" fontAlgn="auto" hangingPunct="1">
              <a:spcAft>
                <a:spcPts val="0"/>
              </a:spcAft>
              <a:defRPr/>
            </a:pPr>
            <a:r>
              <a:rPr lang="en-US" sz="6000" b="1" dirty="0" smtClean="0">
                <a:solidFill>
                  <a:schemeClr val="accent1"/>
                </a:solidFill>
                <a:latin typeface="Arial" pitchFamily="34" charset="0"/>
                <a:cs typeface="Arial" pitchFamily="34" charset="0"/>
              </a:rPr>
              <a:t>Inductance in an AC circuit</a:t>
            </a:r>
          </a:p>
        </p:txBody>
      </p:sp>
      <p:sp>
        <p:nvSpPr>
          <p:cNvPr id="19459"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073CC6C-3B04-4586-8036-820B4C60CED6}" type="slidenum">
              <a:rPr lang="en-US" smtClean="0"/>
              <a:pPr/>
              <a:t>1</a:t>
            </a:fld>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1" descr="C:\Ppoint\RLCEE.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571500" y="1809750"/>
            <a:ext cx="76200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ctrTitle"/>
          </p:nvPr>
        </p:nvSpPr>
        <p:spPr bwMode="auto">
          <a:xfrm>
            <a:off x="1524000" y="-12700"/>
            <a:ext cx="5410200" cy="47466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eaLnBrk="1" hangingPunct="1"/>
            <a:r>
              <a:rPr lang="en-US" sz="3200" smtClean="0">
                <a:solidFill>
                  <a:srgbClr val="000099"/>
                </a:solidFill>
                <a:latin typeface="Arial" charset="0"/>
              </a:rPr>
              <a:t>Inductors on AC</a:t>
            </a:r>
            <a:endParaRPr lang="en-AU" sz="3200" smtClean="0">
              <a:solidFill>
                <a:srgbClr val="000099"/>
              </a:solidFill>
              <a:latin typeface="Arial" charset="0"/>
            </a:endParaRPr>
          </a:p>
        </p:txBody>
      </p:sp>
      <p:sp>
        <p:nvSpPr>
          <p:cNvPr id="21508" name="AutoShape 4"/>
          <p:cNvSpPr>
            <a:spLocks noChangeArrowheads="1"/>
          </p:cNvSpPr>
          <p:nvPr/>
        </p:nvSpPr>
        <p:spPr bwMode="auto">
          <a:xfrm>
            <a:off x="7993063" y="6442075"/>
            <a:ext cx="1017587" cy="327025"/>
          </a:xfrm>
          <a:prstGeom prst="roundRect">
            <a:avLst>
              <a:gd name="adj" fmla="val 50000"/>
            </a:avLst>
          </a:prstGeom>
          <a:gradFill rotWithShape="0">
            <a:gsLst>
              <a:gs pos="0">
                <a:srgbClr val="339933"/>
              </a:gs>
              <a:gs pos="50000">
                <a:srgbClr val="66FF33"/>
              </a:gs>
              <a:gs pos="100000">
                <a:srgbClr val="339933"/>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b="1">
                <a:solidFill>
                  <a:srgbClr val="990033"/>
                </a:solidFill>
                <a:latin typeface="Arial" charset="0"/>
              </a:rPr>
              <a:t>Continue</a:t>
            </a:r>
            <a:endParaRPr lang="en-AU" sz="1600" b="1">
              <a:solidFill>
                <a:srgbClr val="990033"/>
              </a:solidFill>
              <a:latin typeface="Arial" charset="0"/>
            </a:endParaRPr>
          </a:p>
        </p:txBody>
      </p:sp>
      <p:sp>
        <p:nvSpPr>
          <p:cNvPr id="5125" name="Line 5"/>
          <p:cNvSpPr>
            <a:spLocks noChangeShapeType="1"/>
          </p:cNvSpPr>
          <p:nvPr/>
        </p:nvSpPr>
        <p:spPr bwMode="auto">
          <a:xfrm>
            <a:off x="342900" y="512763"/>
            <a:ext cx="8458200" cy="0"/>
          </a:xfrm>
          <a:prstGeom prst="line">
            <a:avLst/>
          </a:prstGeom>
          <a:noFill/>
          <a:ln w="539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sz="2400">
              <a:solidFill>
                <a:srgbClr val="000000"/>
              </a:solidFill>
              <a:latin typeface="Arial" charset="0"/>
            </a:endParaRPr>
          </a:p>
        </p:txBody>
      </p:sp>
      <p:sp>
        <p:nvSpPr>
          <p:cNvPr id="5126" name="Text Box 6"/>
          <p:cNvSpPr txBox="1">
            <a:spLocks noChangeArrowheads="1"/>
          </p:cNvSpPr>
          <p:nvPr/>
        </p:nvSpPr>
        <p:spPr bwMode="auto">
          <a:xfrm>
            <a:off x="533400" y="857250"/>
            <a:ext cx="8001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en-US" b="1">
                <a:solidFill>
                  <a:srgbClr val="993300"/>
                </a:solidFill>
              </a:rPr>
              <a:t>When a pure inductor is connected to an a.c. supply the current </a:t>
            </a:r>
            <a:r>
              <a:rPr lang="en-US" b="1">
                <a:solidFill>
                  <a:srgbClr val="000000"/>
                </a:solidFill>
              </a:rPr>
              <a:t>lags the voltage</a:t>
            </a:r>
            <a:r>
              <a:rPr lang="en-US" b="1">
                <a:solidFill>
                  <a:srgbClr val="993300"/>
                </a:solidFill>
              </a:rPr>
              <a:t> by 90 degrees.</a:t>
            </a:r>
            <a:endParaRPr lang="en-AU" b="1">
              <a:solidFill>
                <a:srgbClr val="993300"/>
              </a:solidFill>
            </a:endParaRPr>
          </a:p>
        </p:txBody>
      </p:sp>
      <p:sp>
        <p:nvSpPr>
          <p:cNvPr id="21518" name="Text Box 14"/>
          <p:cNvSpPr txBox="1">
            <a:spLocks noChangeArrowheads="1"/>
          </p:cNvSpPr>
          <p:nvPr/>
        </p:nvSpPr>
        <p:spPr bwMode="auto">
          <a:xfrm>
            <a:off x="6934200" y="4114800"/>
            <a:ext cx="2209800"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en-US" sz="1600" b="1">
                <a:solidFill>
                  <a:srgbClr val="993300"/>
                </a:solidFill>
              </a:rPr>
              <a:t>Phasors are assumed to be rotating anticlockwise.</a:t>
            </a:r>
            <a:endParaRPr lang="en-AU" sz="1600" b="1">
              <a:solidFill>
                <a:srgbClr val="993300"/>
              </a:solidFill>
            </a:endParaRPr>
          </a:p>
        </p:txBody>
      </p:sp>
      <p:sp>
        <p:nvSpPr>
          <p:cNvPr id="21519" name="AutoShape 15"/>
          <p:cNvSpPr>
            <a:spLocks noChangeArrowheads="1"/>
          </p:cNvSpPr>
          <p:nvPr/>
        </p:nvSpPr>
        <p:spPr bwMode="auto">
          <a:xfrm>
            <a:off x="7467600" y="2286000"/>
            <a:ext cx="1219200" cy="609600"/>
          </a:xfrm>
          <a:prstGeom prst="wedgeRoundRectCallout">
            <a:avLst>
              <a:gd name="adj1" fmla="val -46875"/>
              <a:gd name="adj2" fmla="val 111981"/>
              <a:gd name="adj3" fmla="val 16667"/>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eaLnBrk="0" hangingPunct="0"/>
            <a:r>
              <a:rPr lang="en-US" sz="1600" b="1">
                <a:solidFill>
                  <a:srgbClr val="000000"/>
                </a:solidFill>
                <a:latin typeface="Arial" charset="0"/>
              </a:rPr>
              <a:t>Phasor diagram</a:t>
            </a:r>
            <a:endParaRPr lang="en-AU" sz="1600" b="1">
              <a:solidFill>
                <a:srgbClr val="000000"/>
              </a:solidFill>
              <a:latin typeface="Arial" charset="0"/>
            </a:endParaRPr>
          </a:p>
        </p:txBody>
      </p:sp>
      <p:sp>
        <p:nvSpPr>
          <p:cNvPr id="21520" name="AutoShape 16"/>
          <p:cNvSpPr>
            <a:spLocks noChangeArrowheads="1"/>
          </p:cNvSpPr>
          <p:nvPr/>
        </p:nvSpPr>
        <p:spPr bwMode="auto">
          <a:xfrm>
            <a:off x="438150" y="5105400"/>
            <a:ext cx="4114800" cy="914400"/>
          </a:xfrm>
          <a:prstGeom prst="wedgeRoundRectCallout">
            <a:avLst>
              <a:gd name="adj1" fmla="val -10185"/>
              <a:gd name="adj2" fmla="val -148264"/>
              <a:gd name="adj3" fmla="val 16667"/>
            </a:avLst>
          </a:prstGeom>
          <a:noFill/>
          <a:ln w="9525">
            <a:solidFill>
              <a:srgbClr val="99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en-US" sz="1600" b="1">
                <a:solidFill>
                  <a:srgbClr val="000000"/>
                </a:solidFill>
                <a:latin typeface="Arial" charset="0"/>
              </a:rPr>
              <a:t>The electrical energy is stored in a magnetic field and returned to the mains during the negative half-cycle.</a:t>
            </a:r>
            <a:endParaRPr lang="en-AU" sz="1600" b="1">
              <a:solidFill>
                <a:srgbClr val="000000"/>
              </a:solidFill>
              <a:latin typeface="Arial" charset="0"/>
            </a:endParaRPr>
          </a:p>
          <a:p>
            <a:pPr algn="ctr"/>
            <a:endParaRPr lang="en-AU" sz="1600" b="1">
              <a:solidFill>
                <a:srgbClr val="000000"/>
              </a:solidFill>
              <a:latin typeface="Arial" charset="0"/>
            </a:endParaRPr>
          </a:p>
        </p:txBody>
      </p:sp>
      <p:pic>
        <p:nvPicPr>
          <p:cNvPr id="5130" name="Picture 2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638300"/>
            <a:ext cx="1704975" cy="1276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868123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518"/>
                                        </p:tgtEl>
                                        <p:attrNameLst>
                                          <p:attrName>style.visibility</p:attrName>
                                        </p:attrNameLst>
                                      </p:cBhvr>
                                      <p:to>
                                        <p:strVal val="visible"/>
                                      </p:to>
                                    </p:set>
                                    <p:animEffect transition="in" filter="checkerboard(across)">
                                      <p:cBhvr>
                                        <p:cTn id="7" dur="500"/>
                                        <p:tgtEl>
                                          <p:spTgt spid="21518"/>
                                        </p:tgtEl>
                                      </p:cBhvr>
                                    </p:animEffect>
                                  </p:childTnLst>
                                </p:cTn>
                              </p:par>
                            </p:childTnLst>
                          </p:cTn>
                        </p:par>
                        <p:par>
                          <p:cTn id="8" fill="hold" nodeType="afterGroup">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21519"/>
                                        </p:tgtEl>
                                        <p:attrNameLst>
                                          <p:attrName>style.visibility</p:attrName>
                                        </p:attrNameLst>
                                      </p:cBhvr>
                                      <p:to>
                                        <p:strVal val="visible"/>
                                      </p:to>
                                    </p:set>
                                    <p:animEffect transition="in" filter="checkerboard(across)">
                                      <p:cBhvr>
                                        <p:cTn id="11" dur="500"/>
                                        <p:tgtEl>
                                          <p:spTgt spid="21519"/>
                                        </p:tgtEl>
                                      </p:cBhvr>
                                    </p:animEffect>
                                  </p:childTnLst>
                                </p:cTn>
                              </p:par>
                            </p:childTnLst>
                          </p:cTn>
                        </p:par>
                        <p:par>
                          <p:cTn id="12" fill="hold" nodeType="afterGroup">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21520"/>
                                        </p:tgtEl>
                                        <p:attrNameLst>
                                          <p:attrName>style.visibility</p:attrName>
                                        </p:attrNameLst>
                                      </p:cBhvr>
                                      <p:to>
                                        <p:strVal val="visible"/>
                                      </p:to>
                                    </p:set>
                                    <p:animEffect transition="in" filter="checkerboard(across)">
                                      <p:cBhvr>
                                        <p:cTn id="15" dur="500"/>
                                        <p:tgtEl>
                                          <p:spTgt spid="21520"/>
                                        </p:tgtEl>
                                      </p:cBhvr>
                                    </p:animEffect>
                                  </p:childTnLst>
                                </p:cTn>
                              </p:par>
                            </p:childTnLst>
                          </p:cTn>
                        </p:par>
                        <p:par>
                          <p:cTn id="16" fill="hold" nodeType="afterGroup">
                            <p:stCondLst>
                              <p:cond delay="1500"/>
                            </p:stCondLst>
                            <p:childTnLst>
                              <p:par>
                                <p:cTn id="17" presetID="23" presetClass="entr" presetSubtype="16" fill="hold" grpId="0" nodeType="afterEffect">
                                  <p:stCondLst>
                                    <p:cond delay="0"/>
                                  </p:stCondLst>
                                  <p:childTnLst>
                                    <p:set>
                                      <p:cBhvr>
                                        <p:cTn id="18" dur="1" fill="hold">
                                          <p:stCondLst>
                                            <p:cond delay="0"/>
                                          </p:stCondLst>
                                        </p:cTn>
                                        <p:tgtEl>
                                          <p:spTgt spid="21508"/>
                                        </p:tgtEl>
                                        <p:attrNameLst>
                                          <p:attrName>style.visibility</p:attrName>
                                        </p:attrNameLst>
                                      </p:cBhvr>
                                      <p:to>
                                        <p:strVal val="visible"/>
                                      </p:to>
                                    </p:set>
                                    <p:anim calcmode="lin" valueType="num">
                                      <p:cBhvr>
                                        <p:cTn id="19" dur="500" fill="hold"/>
                                        <p:tgtEl>
                                          <p:spTgt spid="21508"/>
                                        </p:tgtEl>
                                        <p:attrNameLst>
                                          <p:attrName>ppt_w</p:attrName>
                                        </p:attrNameLst>
                                      </p:cBhvr>
                                      <p:tavLst>
                                        <p:tav tm="0">
                                          <p:val>
                                            <p:fltVal val="0"/>
                                          </p:val>
                                        </p:tav>
                                        <p:tav tm="100000">
                                          <p:val>
                                            <p:strVal val="#ppt_w"/>
                                          </p:val>
                                        </p:tav>
                                      </p:tavLst>
                                    </p:anim>
                                    <p:anim calcmode="lin" valueType="num">
                                      <p:cBhvr>
                                        <p:cTn id="20" dur="500" fill="hold"/>
                                        <p:tgtEl>
                                          <p:spTgt spid="2150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8" grpId="0" animBg="1" autoUpdateAnimBg="0"/>
      <p:bldP spid="21518" grpId="0" autoUpdateAnimBg="0"/>
      <p:bldP spid="21519" grpId="0" animBg="1" autoUpdateAnimBg="0"/>
      <p:bldP spid="21520"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AU" sz="3200" b="1" dirty="0" smtClean="0"/>
              <a:t>Factors which Govern the Inductance </a:t>
            </a:r>
            <a:br>
              <a:rPr lang="en-AU" sz="3200" b="1" dirty="0" smtClean="0"/>
            </a:br>
            <a:r>
              <a:rPr lang="en-AU" sz="3200" b="1" dirty="0" smtClean="0"/>
              <a:t>of a coil on AC</a:t>
            </a:r>
            <a:endParaRPr lang="en-AU" sz="3200" b="1" dirty="0"/>
          </a:p>
        </p:txBody>
      </p:sp>
      <p:sp>
        <p:nvSpPr>
          <p:cNvPr id="3" name="Content Placeholder 2"/>
          <p:cNvSpPr>
            <a:spLocks noGrp="1"/>
          </p:cNvSpPr>
          <p:nvPr>
            <p:ph idx="1"/>
          </p:nvPr>
        </p:nvSpPr>
        <p:spPr>
          <a:xfrm>
            <a:off x="467544" y="1556792"/>
            <a:ext cx="8229600" cy="5042032"/>
          </a:xfrm>
        </p:spPr>
        <p:txBody>
          <a:bodyPr/>
          <a:lstStyle/>
          <a:p>
            <a:r>
              <a:rPr lang="en-AU" sz="2800" b="1" dirty="0" smtClean="0">
                <a:solidFill>
                  <a:srgbClr val="FF0000"/>
                </a:solidFill>
              </a:rPr>
              <a:t>The number of turns </a:t>
            </a:r>
            <a:r>
              <a:rPr lang="en-AU" sz="2800" dirty="0" smtClean="0"/>
              <a:t>– as the turns increases, the inductance increases.</a:t>
            </a:r>
          </a:p>
          <a:p>
            <a:r>
              <a:rPr lang="en-AU" sz="2800" b="1" dirty="0" smtClean="0">
                <a:solidFill>
                  <a:srgbClr val="FF0000"/>
                </a:solidFill>
              </a:rPr>
              <a:t>The area of the magnetic core </a:t>
            </a:r>
            <a:r>
              <a:rPr lang="en-AU" sz="2800" dirty="0" smtClean="0"/>
              <a:t>– the larger the core, the higher the inductance.</a:t>
            </a:r>
          </a:p>
          <a:p>
            <a:r>
              <a:rPr lang="en-AU" sz="2800" b="1" dirty="0" smtClean="0">
                <a:solidFill>
                  <a:srgbClr val="FF0000"/>
                </a:solidFill>
              </a:rPr>
              <a:t>The relative permeability of the core </a:t>
            </a:r>
            <a:r>
              <a:rPr lang="en-AU" sz="2800" dirty="0" smtClean="0"/>
              <a:t>– the higher the permeability, the higher the inductance.</a:t>
            </a:r>
          </a:p>
          <a:p>
            <a:r>
              <a:rPr lang="en-AU" sz="2800" b="1" dirty="0" smtClean="0">
                <a:solidFill>
                  <a:srgbClr val="FF0000"/>
                </a:solidFill>
              </a:rPr>
              <a:t>The length of the inductor </a:t>
            </a:r>
            <a:r>
              <a:rPr lang="en-AU" sz="2800" dirty="0" smtClean="0"/>
              <a:t>– the inductance increases as the mean length of the magnetic core increases.</a:t>
            </a:r>
            <a:endParaRPr lang="en-AU" sz="2800" dirty="0"/>
          </a:p>
        </p:txBody>
      </p:sp>
      <p:sp>
        <p:nvSpPr>
          <p:cNvPr id="4" name="Slide Number Placeholder 3"/>
          <p:cNvSpPr>
            <a:spLocks noGrp="1"/>
          </p:cNvSpPr>
          <p:nvPr>
            <p:ph type="sldNum" sz="quarter" idx="12"/>
          </p:nvPr>
        </p:nvSpPr>
        <p:spPr/>
        <p:txBody>
          <a:bodyPr/>
          <a:lstStyle/>
          <a:p>
            <a:pPr>
              <a:defRPr/>
            </a:pPr>
            <a:fld id="{865C7C65-6537-46C3-87C5-FC1DBDC430C9}" type="slidenum">
              <a:rPr lang="en-US" smtClean="0"/>
              <a:pPr>
                <a:defRPr/>
              </a:pPr>
              <a:t>11</a:t>
            </a:fld>
            <a:endParaRPr lang="en-US"/>
          </a:p>
        </p:txBody>
      </p:sp>
    </p:spTree>
    <p:extLst>
      <p:ext uri="{BB962C8B-B14F-4D97-AF65-F5344CB8AC3E}">
        <p14:creationId xmlns:p14="http://schemas.microsoft.com/office/powerpoint/2010/main" val="28455758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marL="484632" indent="0" eaLnBrk="1" fontAlgn="auto" hangingPunct="1">
              <a:spcAft>
                <a:spcPts val="0"/>
              </a:spcAft>
              <a:defRPr/>
            </a:pPr>
            <a:r>
              <a:rPr lang="en-US" b="1" dirty="0" smtClean="0">
                <a:solidFill>
                  <a:schemeClr val="accent1"/>
                </a:solidFill>
                <a:latin typeface="Arial" pitchFamily="34" charset="0"/>
                <a:cs typeface="Arial" pitchFamily="34" charset="0"/>
              </a:rPr>
              <a:t>What is </a:t>
            </a:r>
            <a:br>
              <a:rPr lang="en-US" b="1" dirty="0" smtClean="0">
                <a:solidFill>
                  <a:schemeClr val="accent1"/>
                </a:solidFill>
                <a:latin typeface="Arial" pitchFamily="34" charset="0"/>
                <a:cs typeface="Arial" pitchFamily="34" charset="0"/>
              </a:rPr>
            </a:br>
            <a:r>
              <a:rPr lang="en-US" b="1" dirty="0" smtClean="0">
                <a:solidFill>
                  <a:schemeClr val="accent1"/>
                </a:solidFill>
                <a:latin typeface="Arial" pitchFamily="34" charset="0"/>
                <a:cs typeface="Arial" pitchFamily="34" charset="0"/>
              </a:rPr>
              <a:t>Inductive Reactance (XL)? </a:t>
            </a:r>
            <a:r>
              <a:rPr lang="en-US" dirty="0" smtClean="0">
                <a:solidFill>
                  <a:schemeClr val="accent1">
                    <a:tint val="83000"/>
                    <a:satMod val="150000"/>
                  </a:schemeClr>
                </a:solidFill>
                <a:latin typeface="Arial" pitchFamily="34" charset="0"/>
                <a:cs typeface="Arial" pitchFamily="34" charset="0"/>
              </a:rPr>
              <a:t>	</a:t>
            </a:r>
          </a:p>
        </p:txBody>
      </p:sp>
      <p:sp>
        <p:nvSpPr>
          <p:cNvPr id="27651" name="Rectangle 3"/>
          <p:cNvSpPr>
            <a:spLocks noGrp="1" noChangeArrowheads="1"/>
          </p:cNvSpPr>
          <p:nvPr>
            <p:ph idx="1"/>
          </p:nvPr>
        </p:nvSpPr>
        <p:spPr>
          <a:xfrm>
            <a:off x="457200" y="1882775"/>
            <a:ext cx="8229600" cy="4572000"/>
          </a:xfrm>
        </p:spPr>
        <p:txBody>
          <a:bodyPr/>
          <a:lstStyle/>
          <a:p>
            <a:pPr marL="65087" indent="0" eaLnBrk="1" hangingPunct="1">
              <a:buNone/>
            </a:pPr>
            <a:r>
              <a:rPr lang="en-US" dirty="0" smtClean="0">
                <a:latin typeface="Arial" charset="0"/>
                <a:cs typeface="Arial" charset="0"/>
              </a:rPr>
              <a:t>When an </a:t>
            </a:r>
            <a:r>
              <a:rPr lang="en-US" dirty="0" smtClean="0">
                <a:solidFill>
                  <a:srgbClr val="32F452"/>
                </a:solidFill>
                <a:latin typeface="Arial" charset="0"/>
                <a:cs typeface="Arial" charset="0"/>
              </a:rPr>
              <a:t>inductor</a:t>
            </a:r>
            <a:r>
              <a:rPr lang="en-US" dirty="0" smtClean="0">
                <a:latin typeface="Arial" charset="0"/>
                <a:cs typeface="Arial" charset="0"/>
              </a:rPr>
              <a:t> is connected into an </a:t>
            </a:r>
            <a:r>
              <a:rPr lang="en-US" b="1" dirty="0" smtClean="0">
                <a:solidFill>
                  <a:srgbClr val="FF0000"/>
                </a:solidFill>
                <a:latin typeface="Arial" charset="0"/>
                <a:cs typeface="Arial" charset="0"/>
              </a:rPr>
              <a:t>AC</a:t>
            </a:r>
            <a:r>
              <a:rPr lang="en-US" dirty="0" smtClean="0">
                <a:solidFill>
                  <a:srgbClr val="32F452"/>
                </a:solidFill>
                <a:latin typeface="Arial" charset="0"/>
                <a:cs typeface="Arial" charset="0"/>
              </a:rPr>
              <a:t> </a:t>
            </a:r>
            <a:r>
              <a:rPr lang="en-US" b="1" dirty="0" smtClean="0">
                <a:solidFill>
                  <a:srgbClr val="FF0000"/>
                </a:solidFill>
                <a:latin typeface="Arial" charset="0"/>
                <a:cs typeface="Arial" charset="0"/>
              </a:rPr>
              <a:t>circuit, </a:t>
            </a:r>
            <a:r>
              <a:rPr lang="en-US" dirty="0" smtClean="0">
                <a:latin typeface="Arial" charset="0"/>
                <a:cs typeface="Arial" charset="0"/>
              </a:rPr>
              <a:t>a similar effect occurs.  Because current reverses periodically,  back </a:t>
            </a:r>
            <a:r>
              <a:rPr lang="en-US" dirty="0" err="1" smtClean="0">
                <a:latin typeface="Arial" charset="0"/>
                <a:cs typeface="Arial" charset="0"/>
              </a:rPr>
              <a:t>e.m.f</a:t>
            </a:r>
            <a:r>
              <a:rPr lang="en-US" dirty="0" smtClean="0">
                <a:latin typeface="Arial" charset="0"/>
                <a:cs typeface="Arial" charset="0"/>
              </a:rPr>
              <a:t> is induced each time the direction of current flow reverses. </a:t>
            </a:r>
            <a:r>
              <a:rPr lang="en-US" dirty="0" smtClean="0">
                <a:solidFill>
                  <a:srgbClr val="32F452"/>
                </a:solidFill>
                <a:latin typeface="Arial" charset="0"/>
                <a:cs typeface="Arial" charset="0"/>
              </a:rPr>
              <a:t>This acts as an opposition to current flow and limits current flow in the inductor.</a:t>
            </a:r>
          </a:p>
        </p:txBody>
      </p:sp>
      <p:sp>
        <p:nvSpPr>
          <p:cNvPr id="27652"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E57D29A-B754-4088-A240-D20901659901}" type="slidenum">
              <a:rPr lang="en-US" smtClean="0"/>
              <a:pPr/>
              <a:t>12</a:t>
            </a:fld>
            <a:endParaRPr lang="en-US"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marL="484632" indent="0" eaLnBrk="1" fontAlgn="auto" hangingPunct="1">
              <a:spcAft>
                <a:spcPts val="0"/>
              </a:spcAft>
              <a:defRPr/>
            </a:pPr>
            <a:r>
              <a:rPr lang="en-US" b="1" dirty="0" smtClean="0">
                <a:solidFill>
                  <a:schemeClr val="accent1"/>
                </a:solidFill>
                <a:latin typeface="Arial" pitchFamily="34" charset="0"/>
                <a:cs typeface="Arial" pitchFamily="34" charset="0"/>
              </a:rPr>
              <a:t>Inductive Reactance (XL)</a:t>
            </a:r>
          </a:p>
        </p:txBody>
      </p:sp>
      <p:sp>
        <p:nvSpPr>
          <p:cNvPr id="28675" name="Rectangle 3"/>
          <p:cNvSpPr>
            <a:spLocks noGrp="1" noChangeArrowheads="1"/>
          </p:cNvSpPr>
          <p:nvPr>
            <p:ph type="body" sz="half" idx="1"/>
          </p:nvPr>
        </p:nvSpPr>
        <p:spPr>
          <a:xfrm>
            <a:off x="457200" y="1600200"/>
            <a:ext cx="7788275" cy="3413125"/>
          </a:xfrm>
        </p:spPr>
        <p:txBody>
          <a:bodyPr/>
          <a:lstStyle/>
          <a:p>
            <a:pPr marL="65087" indent="0" eaLnBrk="1" hangingPunct="1">
              <a:buNone/>
            </a:pPr>
            <a:r>
              <a:rPr lang="en-US" sz="2800" dirty="0" smtClean="0">
                <a:latin typeface="Arial" charset="0"/>
                <a:cs typeface="Arial" charset="0"/>
              </a:rPr>
              <a:t>This current limiting property of an inductor is called the </a:t>
            </a:r>
            <a:r>
              <a:rPr lang="en-US" sz="3200" b="1" i="1" dirty="0" smtClean="0">
                <a:solidFill>
                  <a:srgbClr val="66FF33"/>
                </a:solidFill>
                <a:latin typeface="Arial" charset="0"/>
                <a:cs typeface="Arial" charset="0"/>
              </a:rPr>
              <a:t>inductive reactance</a:t>
            </a:r>
            <a:r>
              <a:rPr lang="en-US" sz="3200" b="1" dirty="0" smtClean="0">
                <a:solidFill>
                  <a:srgbClr val="66FF33"/>
                </a:solidFill>
                <a:latin typeface="Arial" charset="0"/>
                <a:cs typeface="Arial" charset="0"/>
              </a:rPr>
              <a:t> </a:t>
            </a:r>
            <a:r>
              <a:rPr lang="en-US" sz="2800" dirty="0" smtClean="0">
                <a:latin typeface="Arial" charset="0"/>
                <a:cs typeface="Arial" charset="0"/>
              </a:rPr>
              <a:t>or</a:t>
            </a:r>
            <a:r>
              <a:rPr lang="en-US" sz="3200" dirty="0" smtClean="0">
                <a:latin typeface="Arial" charset="0"/>
                <a:cs typeface="Arial" charset="0"/>
              </a:rPr>
              <a:t> </a:t>
            </a:r>
            <a:r>
              <a:rPr lang="en-US" sz="3200" b="1" i="1" dirty="0" smtClean="0">
                <a:solidFill>
                  <a:srgbClr val="66FF33"/>
                </a:solidFill>
                <a:latin typeface="Arial" charset="0"/>
                <a:cs typeface="Arial" charset="0"/>
              </a:rPr>
              <a:t>AC resistance</a:t>
            </a:r>
            <a:r>
              <a:rPr lang="en-US" sz="2800" dirty="0" smtClean="0">
                <a:latin typeface="Arial" charset="0"/>
                <a:cs typeface="Arial" charset="0"/>
              </a:rPr>
              <a:t> and is given the quantity symbol </a:t>
            </a:r>
            <a:r>
              <a:rPr lang="en-US" sz="2800" b="1" dirty="0" smtClean="0">
                <a:solidFill>
                  <a:srgbClr val="FF0000"/>
                </a:solidFill>
                <a:latin typeface="Arial" charset="0"/>
                <a:cs typeface="Arial" charset="0"/>
              </a:rPr>
              <a:t>XL</a:t>
            </a:r>
            <a:r>
              <a:rPr lang="en-US" sz="2800" dirty="0" smtClean="0">
                <a:latin typeface="Arial" charset="0"/>
                <a:cs typeface="Arial" charset="0"/>
              </a:rPr>
              <a:t>. Like resistance, inductive reactance is measured in </a:t>
            </a:r>
            <a:r>
              <a:rPr lang="en-US" sz="2800" dirty="0" smtClean="0">
                <a:solidFill>
                  <a:srgbClr val="32F452"/>
                </a:solidFill>
                <a:latin typeface="Arial" charset="0"/>
                <a:cs typeface="Arial" charset="0"/>
              </a:rPr>
              <a:t>ohms</a:t>
            </a:r>
            <a:r>
              <a:rPr lang="en-US" sz="2800" dirty="0" smtClean="0">
                <a:latin typeface="Arial" charset="0"/>
                <a:cs typeface="Arial" charset="0"/>
              </a:rPr>
              <a:t>. </a:t>
            </a:r>
          </a:p>
        </p:txBody>
      </p:sp>
      <p:sp>
        <p:nvSpPr>
          <p:cNvPr id="28676"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F9308CC-415E-4C2E-A688-D8F786BC4F49}" type="slidenum">
              <a:rPr lang="en-US" smtClean="0"/>
              <a:pPr/>
              <a:t>13</a:t>
            </a:fld>
            <a:endParaRPr lang="en-US"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marL="484632" indent="0" algn="ctr" eaLnBrk="1" fontAlgn="auto" hangingPunct="1">
              <a:spcAft>
                <a:spcPts val="0"/>
              </a:spcAft>
              <a:defRPr/>
            </a:pPr>
            <a:r>
              <a:rPr lang="en-US" b="1" dirty="0" smtClean="0">
                <a:solidFill>
                  <a:schemeClr val="accent1"/>
                </a:solidFill>
                <a:latin typeface="Arial" pitchFamily="34" charset="0"/>
                <a:cs typeface="Arial" pitchFamily="34" charset="0"/>
              </a:rPr>
              <a:t>Inductive Reactance (XL)</a:t>
            </a:r>
          </a:p>
        </p:txBody>
      </p:sp>
      <p:sp>
        <p:nvSpPr>
          <p:cNvPr id="16387" name="Rectangle 3"/>
          <p:cNvSpPr>
            <a:spLocks noGrp="1" noChangeArrowheads="1"/>
          </p:cNvSpPr>
          <p:nvPr>
            <p:ph idx="1"/>
          </p:nvPr>
        </p:nvSpPr>
        <p:spPr>
          <a:xfrm>
            <a:off x="457200" y="1500188"/>
            <a:ext cx="8229600" cy="4954587"/>
          </a:xfrm>
        </p:spPr>
        <p:txBody>
          <a:bodyPr>
            <a:normAutofit fontScale="77500" lnSpcReduction="20000"/>
          </a:bodyPr>
          <a:lstStyle/>
          <a:p>
            <a:pPr marL="64008" indent="0" algn="just" eaLnBrk="1" fontAlgn="auto" hangingPunct="1">
              <a:lnSpc>
                <a:spcPct val="120000"/>
              </a:lnSpc>
              <a:spcAft>
                <a:spcPts val="0"/>
              </a:spcAft>
              <a:buNone/>
              <a:defRPr/>
            </a:pPr>
            <a:r>
              <a:rPr lang="en-US" dirty="0" smtClean="0">
                <a:latin typeface="Arial" pitchFamily="34" charset="0"/>
                <a:cs typeface="Arial" pitchFamily="34" charset="0"/>
              </a:rPr>
              <a:t>Unlike resistance however, inductive reactance for a given inductive component is </a:t>
            </a:r>
            <a:r>
              <a:rPr lang="en-US" b="1" dirty="0" smtClean="0">
                <a:solidFill>
                  <a:srgbClr val="FF0000"/>
                </a:solidFill>
                <a:latin typeface="Arial" pitchFamily="34" charset="0"/>
                <a:cs typeface="Arial" pitchFamily="34" charset="0"/>
              </a:rPr>
              <a:t>not fixed </a:t>
            </a:r>
            <a:r>
              <a:rPr lang="en-US" dirty="0" smtClean="0">
                <a:latin typeface="Arial" pitchFamily="34" charset="0"/>
                <a:cs typeface="Arial" pitchFamily="34" charset="0"/>
              </a:rPr>
              <a:t>because it depends on the rate at which the magnetic field is </a:t>
            </a:r>
            <a:r>
              <a:rPr lang="en-US" b="1" dirty="0" smtClean="0">
                <a:solidFill>
                  <a:srgbClr val="FF0000"/>
                </a:solidFill>
                <a:latin typeface="Arial" pitchFamily="34" charset="0"/>
                <a:cs typeface="Arial" pitchFamily="34" charset="0"/>
              </a:rPr>
              <a:t>changing,</a:t>
            </a:r>
            <a:r>
              <a:rPr lang="en-US" dirty="0" smtClean="0">
                <a:latin typeface="Arial" pitchFamily="34" charset="0"/>
                <a:cs typeface="Arial" pitchFamily="34" charset="0"/>
              </a:rPr>
              <a:t> and this of course is determined by the </a:t>
            </a:r>
            <a:r>
              <a:rPr lang="en-US" b="1" dirty="0" smtClean="0">
                <a:solidFill>
                  <a:srgbClr val="FF0000"/>
                </a:solidFill>
                <a:latin typeface="Arial" pitchFamily="34" charset="0"/>
                <a:cs typeface="Arial" pitchFamily="34" charset="0"/>
              </a:rPr>
              <a:t>frequency</a:t>
            </a:r>
            <a:r>
              <a:rPr lang="en-US" dirty="0" smtClean="0">
                <a:latin typeface="Arial" pitchFamily="34" charset="0"/>
                <a:cs typeface="Arial" pitchFamily="34" charset="0"/>
              </a:rPr>
              <a:t>  of the AC supply. The value of reactance for a given inductor can be found from the expression.</a:t>
            </a:r>
          </a:p>
          <a:p>
            <a:pPr marL="448056" indent="-384048" eaLnBrk="1" fontAlgn="auto" hangingPunct="1">
              <a:lnSpc>
                <a:spcPct val="80000"/>
              </a:lnSpc>
              <a:spcAft>
                <a:spcPts val="0"/>
              </a:spcAft>
              <a:buFont typeface="Wingdings" pitchFamily="2" charset="2"/>
              <a:buNone/>
              <a:defRPr/>
            </a:pPr>
            <a:r>
              <a:rPr lang="en-US" sz="2000" dirty="0" smtClean="0">
                <a:latin typeface="Arial" pitchFamily="34" charset="0"/>
                <a:cs typeface="Arial" pitchFamily="34" charset="0"/>
              </a:rPr>
              <a:t>                     		  </a:t>
            </a:r>
          </a:p>
          <a:p>
            <a:pPr marL="448056" indent="-384048" algn="ctr" eaLnBrk="1" fontAlgn="auto" hangingPunct="1">
              <a:lnSpc>
                <a:spcPct val="80000"/>
              </a:lnSpc>
              <a:spcAft>
                <a:spcPts val="0"/>
              </a:spcAft>
              <a:buFont typeface="Wingdings 2"/>
              <a:buNone/>
              <a:defRPr/>
            </a:pPr>
            <a:r>
              <a:rPr lang="en-US" sz="2000" dirty="0" smtClean="0">
                <a:latin typeface="Arial" pitchFamily="34" charset="0"/>
                <a:cs typeface="Arial" pitchFamily="34" charset="0"/>
              </a:rPr>
              <a:t>		</a:t>
            </a:r>
            <a:r>
              <a:rPr lang="en-US" sz="4600" b="1" dirty="0" smtClean="0">
                <a:solidFill>
                  <a:srgbClr val="32F452"/>
                </a:solidFill>
                <a:latin typeface="Arial" pitchFamily="34" charset="0"/>
                <a:cs typeface="Arial" pitchFamily="34" charset="0"/>
              </a:rPr>
              <a:t>XL = 2</a:t>
            </a:r>
            <a:r>
              <a:rPr lang="en-US" sz="4600" b="1" dirty="0" smtClean="0">
                <a:solidFill>
                  <a:srgbClr val="32F452"/>
                </a:solidFill>
                <a:latin typeface="Arial" pitchFamily="34" charset="0"/>
                <a:cs typeface="Arial" pitchFamily="34" charset="0"/>
                <a:sym typeface="Symbol" pitchFamily="18" charset="2"/>
              </a:rPr>
              <a:t></a:t>
            </a:r>
            <a:r>
              <a:rPr lang="en-US" sz="4600" b="1" dirty="0" smtClean="0">
                <a:solidFill>
                  <a:srgbClr val="32F452"/>
                </a:solidFill>
                <a:latin typeface="Arial" pitchFamily="34" charset="0"/>
                <a:cs typeface="Arial" pitchFamily="34" charset="0"/>
              </a:rPr>
              <a:t> f L</a:t>
            </a:r>
            <a:r>
              <a:rPr lang="en-US" sz="3200" dirty="0" smtClean="0">
                <a:latin typeface="Arial" pitchFamily="34" charset="0"/>
                <a:cs typeface="Arial" pitchFamily="34" charset="0"/>
              </a:rPr>
              <a:t>	</a:t>
            </a:r>
          </a:p>
          <a:p>
            <a:pPr marL="448056" indent="-384048" eaLnBrk="1" fontAlgn="auto" hangingPunct="1">
              <a:lnSpc>
                <a:spcPct val="80000"/>
              </a:lnSpc>
              <a:spcAft>
                <a:spcPts val="0"/>
              </a:spcAft>
              <a:buFont typeface="Wingdings 2"/>
              <a:buNone/>
              <a:defRPr/>
            </a:pPr>
            <a:endParaRPr lang="en-US" sz="2000" dirty="0" smtClean="0">
              <a:latin typeface="Arial" pitchFamily="34" charset="0"/>
              <a:cs typeface="Arial" pitchFamily="34" charset="0"/>
            </a:endParaRPr>
          </a:p>
          <a:p>
            <a:pPr marL="448056" indent="-384048" eaLnBrk="1" fontAlgn="auto" hangingPunct="1">
              <a:lnSpc>
                <a:spcPct val="80000"/>
              </a:lnSpc>
              <a:spcAft>
                <a:spcPts val="0"/>
              </a:spcAft>
              <a:buFont typeface="Wingdings 2"/>
              <a:buNone/>
              <a:defRPr/>
            </a:pPr>
            <a:r>
              <a:rPr lang="en-US" sz="2000" dirty="0" smtClean="0">
                <a:latin typeface="Arial" pitchFamily="34" charset="0"/>
                <a:cs typeface="Arial" pitchFamily="34" charset="0"/>
              </a:rPr>
              <a:t>			</a:t>
            </a:r>
            <a:r>
              <a:rPr lang="en-US" sz="2600" dirty="0" smtClean="0">
                <a:latin typeface="Arial" pitchFamily="34" charset="0"/>
                <a:cs typeface="Arial" pitchFamily="34" charset="0"/>
              </a:rPr>
              <a:t>Where 	</a:t>
            </a:r>
            <a:r>
              <a:rPr lang="en-US" sz="2600" dirty="0" smtClean="0"/>
              <a:t> </a:t>
            </a:r>
            <a:r>
              <a:rPr lang="en-US" sz="2600" dirty="0" smtClean="0">
                <a:latin typeface="Arial" pitchFamily="34" charset="0"/>
                <a:cs typeface="Arial" pitchFamily="34" charset="0"/>
                <a:sym typeface="Symbol" pitchFamily="18" charset="2"/>
              </a:rPr>
              <a:t></a:t>
            </a:r>
            <a:r>
              <a:rPr lang="en-US" sz="2600" dirty="0" smtClean="0">
                <a:latin typeface="Arial" pitchFamily="34" charset="0"/>
                <a:cs typeface="Arial" pitchFamily="34" charset="0"/>
              </a:rPr>
              <a:t> </a:t>
            </a:r>
            <a:r>
              <a:rPr lang="en-US" sz="2600" dirty="0" smtClean="0"/>
              <a:t>  </a:t>
            </a:r>
            <a:r>
              <a:rPr lang="en-US" sz="2600" dirty="0" smtClean="0">
                <a:latin typeface="Arial" pitchFamily="34" charset="0"/>
                <a:cs typeface="Arial" pitchFamily="34" charset="0"/>
              </a:rPr>
              <a:t>	=  3.142</a:t>
            </a:r>
          </a:p>
          <a:p>
            <a:pPr marL="448056" indent="-384048" eaLnBrk="1" fontAlgn="auto" hangingPunct="1">
              <a:lnSpc>
                <a:spcPct val="80000"/>
              </a:lnSpc>
              <a:spcAft>
                <a:spcPts val="0"/>
              </a:spcAft>
              <a:buFont typeface="Wingdings" pitchFamily="2" charset="2"/>
              <a:buNone/>
              <a:defRPr/>
            </a:pPr>
            <a:r>
              <a:rPr lang="en-US" sz="2600" dirty="0" smtClean="0">
                <a:latin typeface="Arial" pitchFamily="34" charset="0"/>
                <a:cs typeface="Arial" pitchFamily="34" charset="0"/>
              </a:rPr>
              <a:t>				 f    	=  Frequency in Hz.</a:t>
            </a:r>
          </a:p>
          <a:p>
            <a:pPr marL="448056" indent="-384048" eaLnBrk="1" fontAlgn="auto" hangingPunct="1">
              <a:lnSpc>
                <a:spcPct val="80000"/>
              </a:lnSpc>
              <a:spcAft>
                <a:spcPts val="0"/>
              </a:spcAft>
              <a:buFont typeface="Wingdings" pitchFamily="2" charset="2"/>
              <a:buNone/>
              <a:defRPr/>
            </a:pPr>
            <a:r>
              <a:rPr lang="en-US" sz="2600" dirty="0" smtClean="0">
                <a:latin typeface="Arial" pitchFamily="34" charset="0"/>
                <a:cs typeface="Arial" pitchFamily="34" charset="0"/>
              </a:rPr>
              <a:t>				 L	=  Inductance in Henrys</a:t>
            </a:r>
          </a:p>
          <a:p>
            <a:pPr marL="448056" indent="-384048" eaLnBrk="1" fontAlgn="auto" hangingPunct="1">
              <a:lnSpc>
                <a:spcPct val="80000"/>
              </a:lnSpc>
              <a:spcAft>
                <a:spcPts val="0"/>
              </a:spcAft>
              <a:buFont typeface="Wingdings" pitchFamily="2" charset="2"/>
              <a:buNone/>
              <a:defRPr/>
            </a:pPr>
            <a:r>
              <a:rPr lang="en-US" sz="2600" dirty="0" smtClean="0">
                <a:latin typeface="Arial" pitchFamily="34" charset="0"/>
                <a:cs typeface="Arial" pitchFamily="34" charset="0"/>
              </a:rPr>
              <a:t>				 XL 	= Inductive reactance in Ohms</a:t>
            </a:r>
          </a:p>
          <a:p>
            <a:pPr marL="448056" indent="-384048" eaLnBrk="1" fontAlgn="auto" hangingPunct="1">
              <a:lnSpc>
                <a:spcPct val="80000"/>
              </a:lnSpc>
              <a:spcAft>
                <a:spcPts val="0"/>
              </a:spcAft>
              <a:buFont typeface="Wingdings 2"/>
              <a:buChar char=""/>
              <a:defRPr/>
            </a:pPr>
            <a:endParaRPr lang="en-US" sz="2000" dirty="0" smtClean="0">
              <a:latin typeface="Arial" pitchFamily="34" charset="0"/>
              <a:cs typeface="Arial" pitchFamily="34" charset="0"/>
            </a:endParaRPr>
          </a:p>
          <a:p>
            <a:pPr marL="448056" indent="-384048" eaLnBrk="1" fontAlgn="auto" hangingPunct="1">
              <a:lnSpc>
                <a:spcPct val="80000"/>
              </a:lnSpc>
              <a:spcAft>
                <a:spcPts val="0"/>
              </a:spcAft>
              <a:buFont typeface="Wingdings 2"/>
              <a:buChar char=""/>
              <a:defRPr/>
            </a:pPr>
            <a:endParaRPr lang="en-US" sz="2000" dirty="0" smtClean="0">
              <a:latin typeface="Arial" pitchFamily="34" charset="0"/>
              <a:cs typeface="Arial" pitchFamily="34" charset="0"/>
            </a:endParaRPr>
          </a:p>
          <a:p>
            <a:pPr marL="448056" indent="-384048" eaLnBrk="1" fontAlgn="auto" hangingPunct="1">
              <a:lnSpc>
                <a:spcPct val="80000"/>
              </a:lnSpc>
              <a:spcAft>
                <a:spcPts val="0"/>
              </a:spcAft>
              <a:buFont typeface="Wingdings 2"/>
              <a:buChar char=""/>
              <a:defRPr/>
            </a:pPr>
            <a:r>
              <a:rPr lang="en-US" sz="2400" i="1" dirty="0" smtClean="0">
                <a:solidFill>
                  <a:srgbClr val="32F452"/>
                </a:solidFill>
                <a:latin typeface="Arial" pitchFamily="34" charset="0"/>
                <a:cs typeface="Arial" pitchFamily="34" charset="0"/>
              </a:rPr>
              <a:t>Inductive reactance is directly proportional to frequency</a:t>
            </a:r>
            <a:r>
              <a:rPr lang="en-US" sz="2000" dirty="0" smtClean="0">
                <a:latin typeface="Arial" pitchFamily="34" charset="0"/>
                <a:cs typeface="Arial" pitchFamily="34" charset="0"/>
              </a:rPr>
              <a:t>. </a:t>
            </a:r>
          </a:p>
        </p:txBody>
      </p:sp>
      <p:sp>
        <p:nvSpPr>
          <p:cNvPr id="29700"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AD84449-2A01-49D8-8128-3BD546A6F406}" type="slidenum">
              <a:rPr lang="en-US" smtClean="0"/>
              <a:pPr/>
              <a:t>14</a:t>
            </a:fld>
            <a:endParaRPr lang="en-US"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iterate type="lt">
                                    <p:tmPct val="10000"/>
                                  </p:iterate>
                                  <p:childTnLst>
                                    <p:set>
                                      <p:cBhvr>
                                        <p:cTn id="6" dur="1" fill="hold">
                                          <p:stCondLst>
                                            <p:cond delay="0"/>
                                          </p:stCondLst>
                                        </p:cTn>
                                        <p:tgtEl>
                                          <p:spTgt spid="16386"/>
                                        </p:tgtEl>
                                        <p:attrNameLst>
                                          <p:attrName>style.visibility</p:attrName>
                                        </p:attrNameLst>
                                      </p:cBhvr>
                                      <p:to>
                                        <p:strVal val="visible"/>
                                      </p:to>
                                    </p:set>
                                    <p:anim calcmode="lin" valueType="num">
                                      <p:cBhvr>
                                        <p:cTn id="7" dur="500" fill="hold"/>
                                        <p:tgtEl>
                                          <p:spTgt spid="16386"/>
                                        </p:tgtEl>
                                        <p:attrNameLst>
                                          <p:attrName>ppt_w</p:attrName>
                                        </p:attrNameLst>
                                      </p:cBhvr>
                                      <p:tavLst>
                                        <p:tav tm="0">
                                          <p:val>
                                            <p:fltVal val="0"/>
                                          </p:val>
                                        </p:tav>
                                        <p:tav tm="100000">
                                          <p:val>
                                            <p:strVal val="#ppt_w"/>
                                          </p:val>
                                        </p:tav>
                                      </p:tavLst>
                                    </p:anim>
                                    <p:anim calcmode="lin" valueType="num">
                                      <p:cBhvr>
                                        <p:cTn id="8" dur="500" fill="hold"/>
                                        <p:tgtEl>
                                          <p:spTgt spid="16386"/>
                                        </p:tgtEl>
                                        <p:attrNameLst>
                                          <p:attrName>ppt_h</p:attrName>
                                        </p:attrNameLst>
                                      </p:cBhvr>
                                      <p:tavLst>
                                        <p:tav tm="0">
                                          <p:val>
                                            <p:fltVal val="0"/>
                                          </p:val>
                                        </p:tav>
                                        <p:tav tm="100000">
                                          <p:val>
                                            <p:strVal val="#ppt_h"/>
                                          </p:val>
                                        </p:tav>
                                      </p:tavLst>
                                    </p:anim>
                                    <p:anim calcmode="lin" valueType="num">
                                      <p:cBhvr>
                                        <p:cTn id="9" dur="500" fill="hold"/>
                                        <p:tgtEl>
                                          <p:spTgt spid="16386"/>
                                        </p:tgtEl>
                                        <p:attrNameLst>
                                          <p:attrName>style.rotation</p:attrName>
                                        </p:attrNameLst>
                                      </p:cBhvr>
                                      <p:tavLst>
                                        <p:tav tm="0">
                                          <p:val>
                                            <p:fltVal val="360"/>
                                          </p:val>
                                        </p:tav>
                                        <p:tav tm="100000">
                                          <p:val>
                                            <p:fltVal val="0"/>
                                          </p:val>
                                        </p:tav>
                                      </p:tavLst>
                                    </p:anim>
                                    <p:animEffect transition="in" filter="fade">
                                      <p:cBhvr>
                                        <p:cTn id="10" dur="500"/>
                                        <p:tgtEl>
                                          <p:spTgt spid="16386"/>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anim calcmode="lin" valueType="num">
                                      <p:cBhvr additive="base">
                                        <p:cTn id="15" dur="5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63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6387">
                                            <p:txEl>
                                              <p:pRg st="4" end="4"/>
                                            </p:txEl>
                                          </p:spTgt>
                                        </p:tgtEl>
                                        <p:attrNameLst>
                                          <p:attrName>style.visibility</p:attrName>
                                        </p:attrNameLst>
                                      </p:cBhvr>
                                      <p:to>
                                        <p:strVal val="visible"/>
                                      </p:to>
                                    </p:set>
                                    <p:anim calcmode="lin" valueType="num">
                                      <p:cBhvr additive="base">
                                        <p:cTn id="21" dur="500" fill="hold"/>
                                        <p:tgtEl>
                                          <p:spTgt spid="16387">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6387">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6387">
                                            <p:txEl>
                                              <p:pRg st="5" end="5"/>
                                            </p:txEl>
                                          </p:spTgt>
                                        </p:tgtEl>
                                        <p:attrNameLst>
                                          <p:attrName>style.visibility</p:attrName>
                                        </p:attrNameLst>
                                      </p:cBhvr>
                                      <p:to>
                                        <p:strVal val="visible"/>
                                      </p:to>
                                    </p:set>
                                    <p:anim calcmode="lin" valueType="num">
                                      <p:cBhvr additive="base">
                                        <p:cTn id="25" dur="500" fill="hold"/>
                                        <p:tgtEl>
                                          <p:spTgt spid="16387">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387">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6387">
                                            <p:txEl>
                                              <p:pRg st="6" end="6"/>
                                            </p:txEl>
                                          </p:spTgt>
                                        </p:tgtEl>
                                        <p:attrNameLst>
                                          <p:attrName>style.visibility</p:attrName>
                                        </p:attrNameLst>
                                      </p:cBhvr>
                                      <p:to>
                                        <p:strVal val="visible"/>
                                      </p:to>
                                    </p:set>
                                    <p:anim calcmode="lin" valueType="num">
                                      <p:cBhvr additive="base">
                                        <p:cTn id="29" dur="500" fill="hold"/>
                                        <p:tgtEl>
                                          <p:spTgt spid="16387">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6387">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6387">
                                            <p:txEl>
                                              <p:pRg st="7" end="7"/>
                                            </p:txEl>
                                          </p:spTgt>
                                        </p:tgtEl>
                                        <p:attrNameLst>
                                          <p:attrName>style.visibility</p:attrName>
                                        </p:attrNameLst>
                                      </p:cBhvr>
                                      <p:to>
                                        <p:strVal val="visible"/>
                                      </p:to>
                                    </p:set>
                                    <p:anim calcmode="lin" valueType="num">
                                      <p:cBhvr additive="base">
                                        <p:cTn id="33" dur="500" fill="hold"/>
                                        <p:tgtEl>
                                          <p:spTgt spid="16387">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638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16387">
                                            <p:txEl>
                                              <p:pRg st="10" end="10"/>
                                            </p:txEl>
                                          </p:spTgt>
                                        </p:tgtEl>
                                        <p:attrNameLst>
                                          <p:attrName>style.visibility</p:attrName>
                                        </p:attrNameLst>
                                      </p:cBhvr>
                                      <p:to>
                                        <p:strVal val="visible"/>
                                      </p:to>
                                    </p:set>
                                    <p:anim calcmode="lin" valueType="num">
                                      <p:cBhvr additive="base">
                                        <p:cTn id="39" dur="500" fill="hold"/>
                                        <p:tgtEl>
                                          <p:spTgt spid="16387">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6387">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marL="484632" indent="0" eaLnBrk="1" fontAlgn="auto" hangingPunct="1">
              <a:spcAft>
                <a:spcPts val="0"/>
              </a:spcAft>
              <a:defRPr/>
            </a:pPr>
            <a:r>
              <a:rPr lang="en-US" sz="3600" b="1" dirty="0" smtClean="0">
                <a:solidFill>
                  <a:schemeClr val="accent1"/>
                </a:solidFill>
                <a:latin typeface="Arial" pitchFamily="34" charset="0"/>
                <a:cs typeface="Arial" pitchFamily="34" charset="0"/>
              </a:rPr>
              <a:t>Example 1</a:t>
            </a:r>
          </a:p>
        </p:txBody>
      </p:sp>
      <p:sp>
        <p:nvSpPr>
          <p:cNvPr id="30723" name="Rectangle 3"/>
          <p:cNvSpPr>
            <a:spLocks noGrp="1" noChangeArrowheads="1"/>
          </p:cNvSpPr>
          <p:nvPr>
            <p:ph idx="1"/>
          </p:nvPr>
        </p:nvSpPr>
        <p:spPr>
          <a:xfrm>
            <a:off x="457200" y="1882775"/>
            <a:ext cx="8229600" cy="4572000"/>
          </a:xfrm>
        </p:spPr>
        <p:txBody>
          <a:bodyPr/>
          <a:lstStyle/>
          <a:p>
            <a:pPr marL="65087" indent="0" eaLnBrk="1" hangingPunct="1">
              <a:lnSpc>
                <a:spcPct val="90000"/>
              </a:lnSpc>
              <a:buNone/>
            </a:pPr>
            <a:r>
              <a:rPr lang="en-US" dirty="0" smtClean="0">
                <a:latin typeface="Arial" charset="0"/>
                <a:cs typeface="Arial" charset="0"/>
              </a:rPr>
              <a:t>Calculate the inductive reactance of a coil that has an inductance of 0.25 H if it is connected to a 50 Hz supply.</a:t>
            </a:r>
          </a:p>
          <a:p>
            <a:pPr eaLnBrk="1" hangingPunct="1">
              <a:lnSpc>
                <a:spcPct val="90000"/>
              </a:lnSpc>
            </a:pPr>
            <a:endParaRPr lang="en-US" b="1" dirty="0" smtClean="0">
              <a:latin typeface="Arial" charset="0"/>
              <a:cs typeface="Arial" charset="0"/>
            </a:endParaRPr>
          </a:p>
          <a:p>
            <a:pPr eaLnBrk="1" hangingPunct="1">
              <a:lnSpc>
                <a:spcPct val="90000"/>
              </a:lnSpc>
              <a:buFont typeface="Wingdings" pitchFamily="2" charset="2"/>
              <a:buNone/>
            </a:pPr>
            <a:r>
              <a:rPr lang="en-US" b="1" dirty="0" smtClean="0">
                <a:latin typeface="Arial" charset="0"/>
                <a:cs typeface="Arial" charset="0"/>
              </a:rPr>
              <a:t>		</a:t>
            </a:r>
            <a:r>
              <a:rPr lang="en-US" sz="4400" dirty="0" smtClean="0">
                <a:solidFill>
                  <a:srgbClr val="32F452"/>
                </a:solidFill>
                <a:latin typeface="Arial" charset="0"/>
                <a:cs typeface="Arial" charset="0"/>
              </a:rPr>
              <a:t>XL 	= 2</a:t>
            </a:r>
            <a:r>
              <a:rPr lang="en-US" sz="4400" dirty="0" smtClean="0">
                <a:solidFill>
                  <a:srgbClr val="32F452"/>
                </a:solidFill>
                <a:latin typeface="Arial" charset="0"/>
                <a:cs typeface="Arial" charset="0"/>
                <a:sym typeface="Symbol" pitchFamily="18" charset="2"/>
              </a:rPr>
              <a:t></a:t>
            </a:r>
            <a:r>
              <a:rPr lang="en-US" sz="4400" dirty="0" smtClean="0">
                <a:solidFill>
                  <a:srgbClr val="32F452"/>
                </a:solidFill>
                <a:latin typeface="Arial" charset="0"/>
                <a:cs typeface="Arial" charset="0"/>
              </a:rPr>
              <a:t> f L </a:t>
            </a:r>
          </a:p>
          <a:p>
            <a:pPr eaLnBrk="1" hangingPunct="1">
              <a:lnSpc>
                <a:spcPct val="90000"/>
              </a:lnSpc>
              <a:buFont typeface="Wingdings" pitchFamily="2" charset="2"/>
              <a:buNone/>
            </a:pPr>
            <a:r>
              <a:rPr lang="en-US" sz="4400" dirty="0" smtClean="0">
                <a:solidFill>
                  <a:srgbClr val="32F452"/>
                </a:solidFill>
                <a:latin typeface="Arial" charset="0"/>
                <a:cs typeface="Arial" charset="0"/>
              </a:rPr>
              <a:t>			= 2 x </a:t>
            </a:r>
            <a:r>
              <a:rPr lang="en-US" sz="4400" dirty="0" smtClean="0">
                <a:solidFill>
                  <a:srgbClr val="32F452"/>
                </a:solidFill>
                <a:latin typeface="Arial" charset="0"/>
                <a:cs typeface="Arial" charset="0"/>
                <a:sym typeface="Symbol" pitchFamily="18" charset="2"/>
              </a:rPr>
              <a:t></a:t>
            </a:r>
            <a:r>
              <a:rPr lang="en-US" sz="4400" dirty="0" smtClean="0">
                <a:solidFill>
                  <a:srgbClr val="32F452"/>
                </a:solidFill>
                <a:latin typeface="Arial" charset="0"/>
                <a:cs typeface="Arial" charset="0"/>
              </a:rPr>
              <a:t>  x 50 Hz x 0.25 H</a:t>
            </a:r>
          </a:p>
          <a:p>
            <a:pPr eaLnBrk="1" hangingPunct="1">
              <a:lnSpc>
                <a:spcPct val="90000"/>
              </a:lnSpc>
              <a:buFont typeface="Wingdings" pitchFamily="2" charset="2"/>
              <a:buNone/>
            </a:pPr>
            <a:r>
              <a:rPr lang="en-US" sz="4400" dirty="0" smtClean="0">
                <a:solidFill>
                  <a:srgbClr val="32F452"/>
                </a:solidFill>
                <a:latin typeface="Arial" charset="0"/>
                <a:cs typeface="Arial" charset="0"/>
              </a:rPr>
              <a:t>			= 78.539 </a:t>
            </a:r>
            <a:r>
              <a:rPr lang="en-US" sz="4400" dirty="0" smtClean="0">
                <a:solidFill>
                  <a:srgbClr val="32F452"/>
                </a:solidFill>
                <a:latin typeface="Arial" charset="0"/>
                <a:cs typeface="Arial" charset="0"/>
                <a:sym typeface="Symbol" pitchFamily="18" charset="2"/>
              </a:rPr>
              <a:t></a:t>
            </a:r>
            <a:r>
              <a:rPr lang="en-US" sz="4400" dirty="0" smtClean="0">
                <a:solidFill>
                  <a:srgbClr val="32F452"/>
                </a:solidFill>
                <a:latin typeface="Arial" charset="0"/>
                <a:cs typeface="Arial" charset="0"/>
              </a:rPr>
              <a:t> </a:t>
            </a:r>
          </a:p>
        </p:txBody>
      </p:sp>
      <p:sp>
        <p:nvSpPr>
          <p:cNvPr id="30724"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EE14AFC-5F2C-4CFA-8F4D-6DD174FAD577}" type="slidenum">
              <a:rPr lang="en-US" smtClean="0"/>
              <a:pPr/>
              <a:t>15</a:t>
            </a:fld>
            <a:endParaRPr lang="en-US"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idx="1"/>
          </p:nvPr>
        </p:nvSpPr>
        <p:spPr>
          <a:xfrm>
            <a:off x="457200" y="1882775"/>
            <a:ext cx="8229600" cy="4572000"/>
          </a:xfrm>
        </p:spPr>
        <p:txBody>
          <a:bodyPr/>
          <a:lstStyle/>
          <a:p>
            <a:pPr marL="65087" indent="0" eaLnBrk="1" hangingPunct="1">
              <a:buNone/>
            </a:pPr>
            <a:r>
              <a:rPr lang="en-US" dirty="0" smtClean="0">
                <a:latin typeface="Arial" charset="0"/>
                <a:cs typeface="Arial" charset="0"/>
              </a:rPr>
              <a:t>Inductive reactance is directly proportional the frequency of the supply to which the inductor is connected. </a:t>
            </a:r>
          </a:p>
          <a:p>
            <a:pPr eaLnBrk="1" hangingPunct="1"/>
            <a:endParaRPr lang="en-US" dirty="0" smtClean="0">
              <a:latin typeface="Arial" charset="0"/>
              <a:cs typeface="Arial" charset="0"/>
            </a:endParaRPr>
          </a:p>
          <a:p>
            <a:pPr marL="65087" indent="0" eaLnBrk="1" hangingPunct="1">
              <a:buNone/>
            </a:pPr>
            <a:r>
              <a:rPr lang="en-US" sz="2800" b="1" i="1" dirty="0" smtClean="0">
                <a:solidFill>
                  <a:srgbClr val="FF0000"/>
                </a:solidFill>
                <a:latin typeface="Arial" charset="0"/>
                <a:cs typeface="Arial" charset="0"/>
              </a:rPr>
              <a:t>As frequency increases, so does inductive reactance.</a:t>
            </a:r>
          </a:p>
          <a:p>
            <a:pPr eaLnBrk="1" hangingPunct="1"/>
            <a:endParaRPr lang="en-AU" i="1" dirty="0" smtClean="0">
              <a:latin typeface="Arial" charset="0"/>
              <a:cs typeface="Arial" charset="0"/>
            </a:endParaRPr>
          </a:p>
          <a:p>
            <a:pPr marL="65087" indent="0" eaLnBrk="1" hangingPunct="1">
              <a:buNone/>
            </a:pPr>
            <a:r>
              <a:rPr lang="en-AU" i="1" dirty="0" smtClean="0">
                <a:solidFill>
                  <a:srgbClr val="32F452"/>
                </a:solidFill>
                <a:latin typeface="Arial" charset="0"/>
                <a:cs typeface="Arial" charset="0"/>
              </a:rPr>
              <a:t>F</a:t>
            </a:r>
            <a:r>
              <a:rPr lang="en-AU" i="1" dirty="0" smtClean="0">
                <a:latin typeface="Arial" charset="0"/>
                <a:cs typeface="Arial" charset="0"/>
              </a:rPr>
              <a:t> proportional to </a:t>
            </a:r>
            <a:r>
              <a:rPr lang="en-AU" i="1" dirty="0" smtClean="0">
                <a:solidFill>
                  <a:srgbClr val="32F452"/>
                </a:solidFill>
                <a:latin typeface="Arial" charset="0"/>
                <a:cs typeface="Arial" charset="0"/>
              </a:rPr>
              <a:t>XL</a:t>
            </a:r>
            <a:endParaRPr lang="en-US" i="1" dirty="0" smtClean="0">
              <a:solidFill>
                <a:srgbClr val="32F452"/>
              </a:solidFill>
              <a:latin typeface="Arial" charset="0"/>
              <a:cs typeface="Arial" charset="0"/>
            </a:endParaRPr>
          </a:p>
        </p:txBody>
      </p:sp>
      <p:sp>
        <p:nvSpPr>
          <p:cNvPr id="31747"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EFE49F2-7D18-469D-BD90-E7C4CE5B1865}" type="slidenum">
              <a:rPr lang="en-US" smtClean="0"/>
              <a:pPr/>
              <a:t>16</a:t>
            </a:fld>
            <a:endParaRPr lang="en-US" smtClean="0"/>
          </a:p>
        </p:txBody>
      </p:sp>
      <p:sp>
        <p:nvSpPr>
          <p:cNvPr id="31748" name="Rectangle 4"/>
          <p:cNvSpPr>
            <a:spLocks noChangeArrowheads="1"/>
          </p:cNvSpPr>
          <p:nvPr/>
        </p:nvSpPr>
        <p:spPr bwMode="auto">
          <a:xfrm>
            <a:off x="785813" y="714375"/>
            <a:ext cx="7802562" cy="646113"/>
          </a:xfrm>
          <a:prstGeom prst="rect">
            <a:avLst/>
          </a:prstGeom>
          <a:noFill/>
          <a:ln w="9525">
            <a:noFill/>
            <a:miter lim="800000"/>
            <a:headEnd/>
            <a:tailEnd/>
          </a:ln>
        </p:spPr>
        <p:txBody>
          <a:bodyPr wrap="none">
            <a:spAutoFit/>
          </a:bodyPr>
          <a:lstStyle/>
          <a:p>
            <a:pPr algn="ctr" eaLnBrk="0" hangingPunct="0"/>
            <a:r>
              <a:rPr lang="en-US" sz="3600" b="1">
                <a:solidFill>
                  <a:schemeClr val="accent1"/>
                </a:solidFill>
                <a:latin typeface="Arial" charset="0"/>
                <a:cs typeface="Arial" charset="0"/>
              </a:rPr>
              <a:t>Inductive Reactance Vs Frequency</a:t>
            </a:r>
            <a:endParaRPr lang="en-US" sz="3600">
              <a:solidFill>
                <a:schemeClr val="accent1"/>
              </a:solidFill>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67494"/>
            <a:ext cx="8229600" cy="589738"/>
          </a:xfrm>
        </p:spPr>
        <p:txBody>
          <a:bodyPr>
            <a:noAutofit/>
          </a:bodyPr>
          <a:lstStyle/>
          <a:p>
            <a:pPr marL="484632" indent="0" eaLnBrk="1" fontAlgn="auto" hangingPunct="1">
              <a:spcAft>
                <a:spcPts val="0"/>
              </a:spcAft>
              <a:defRPr/>
            </a:pPr>
            <a:r>
              <a:rPr lang="en-US" sz="3600" b="1" dirty="0" smtClean="0">
                <a:solidFill>
                  <a:schemeClr val="accent1"/>
                </a:solidFill>
                <a:latin typeface="Arial" pitchFamily="34" charset="0"/>
                <a:cs typeface="Arial" pitchFamily="34" charset="0"/>
              </a:rPr>
              <a:t>Example 2</a:t>
            </a:r>
          </a:p>
        </p:txBody>
      </p:sp>
      <p:sp>
        <p:nvSpPr>
          <p:cNvPr id="19459" name="Rectangle 3"/>
          <p:cNvSpPr>
            <a:spLocks noGrp="1" noChangeArrowheads="1"/>
          </p:cNvSpPr>
          <p:nvPr>
            <p:ph idx="1"/>
          </p:nvPr>
        </p:nvSpPr>
        <p:spPr>
          <a:xfrm>
            <a:off x="457200" y="857250"/>
            <a:ext cx="8229600" cy="5597525"/>
          </a:xfrm>
        </p:spPr>
        <p:txBody>
          <a:bodyPr>
            <a:normAutofit fontScale="92500" lnSpcReduction="20000"/>
          </a:bodyPr>
          <a:lstStyle/>
          <a:p>
            <a:pPr marL="64008" indent="0" eaLnBrk="1" fontAlgn="auto" hangingPunct="1">
              <a:lnSpc>
                <a:spcPct val="150000"/>
              </a:lnSpc>
              <a:spcAft>
                <a:spcPts val="0"/>
              </a:spcAft>
              <a:buNone/>
              <a:defRPr/>
            </a:pPr>
            <a:r>
              <a:rPr lang="en-US" sz="2400" dirty="0" smtClean="0">
                <a:latin typeface="Arial" pitchFamily="34" charset="0"/>
                <a:cs typeface="Arial" pitchFamily="34" charset="0"/>
              </a:rPr>
              <a:t>Calculate the change in inductive reactance that  will take place if a 0.45 H coil is initially connected to a 50 Hz supply and then to a 100 Hz supply.</a:t>
            </a:r>
            <a:endParaRPr lang="en-US" sz="2400" b="1" dirty="0" smtClean="0">
              <a:latin typeface="Arial" pitchFamily="34" charset="0"/>
              <a:cs typeface="Arial" pitchFamily="34" charset="0"/>
            </a:endParaRPr>
          </a:p>
          <a:p>
            <a:pPr marL="448056" indent="-384048" eaLnBrk="1" fontAlgn="auto" hangingPunct="1">
              <a:lnSpc>
                <a:spcPct val="80000"/>
              </a:lnSpc>
              <a:spcAft>
                <a:spcPts val="0"/>
              </a:spcAft>
              <a:buFont typeface="Wingdings 2"/>
              <a:buChar char=""/>
              <a:defRPr/>
            </a:pPr>
            <a:endParaRPr lang="en-US" sz="2000" b="1" dirty="0" smtClean="0">
              <a:latin typeface="Arial" pitchFamily="34" charset="0"/>
              <a:cs typeface="Arial" pitchFamily="34" charset="0"/>
            </a:endParaRPr>
          </a:p>
          <a:p>
            <a:pPr marL="448056" indent="-384048" eaLnBrk="1" fontAlgn="auto" hangingPunct="1">
              <a:lnSpc>
                <a:spcPct val="80000"/>
              </a:lnSpc>
              <a:spcAft>
                <a:spcPts val="0"/>
              </a:spcAft>
              <a:buFont typeface="Wingdings" pitchFamily="2" charset="2"/>
              <a:buNone/>
              <a:defRPr/>
            </a:pPr>
            <a:r>
              <a:rPr lang="en-US" sz="2000" b="1" dirty="0" smtClean="0">
                <a:latin typeface="Arial" pitchFamily="34" charset="0"/>
                <a:cs typeface="Arial" pitchFamily="34" charset="0"/>
              </a:rPr>
              <a:t>	</a:t>
            </a:r>
            <a:r>
              <a:rPr lang="en-US" sz="2200" b="1" dirty="0" smtClean="0">
                <a:latin typeface="Arial" pitchFamily="34" charset="0"/>
                <a:cs typeface="Arial" pitchFamily="34" charset="0"/>
              </a:rPr>
              <a:t>At </a:t>
            </a:r>
            <a:r>
              <a:rPr lang="en-US" sz="2200" b="1" dirty="0" smtClean="0">
                <a:solidFill>
                  <a:srgbClr val="32F452"/>
                </a:solidFill>
                <a:latin typeface="Arial" pitchFamily="34" charset="0"/>
                <a:cs typeface="Arial" pitchFamily="34" charset="0"/>
              </a:rPr>
              <a:t>50 Hz</a:t>
            </a:r>
          </a:p>
          <a:p>
            <a:pPr marL="448056" indent="-384048" eaLnBrk="1" fontAlgn="auto" hangingPunct="1">
              <a:lnSpc>
                <a:spcPct val="80000"/>
              </a:lnSpc>
              <a:spcAft>
                <a:spcPts val="0"/>
              </a:spcAft>
              <a:buFont typeface="Wingdings" pitchFamily="2" charset="2"/>
              <a:buNone/>
              <a:defRPr/>
            </a:pPr>
            <a:r>
              <a:rPr lang="en-US" sz="2200" b="1" dirty="0" smtClean="0">
                <a:latin typeface="Arial" pitchFamily="34" charset="0"/>
                <a:cs typeface="Arial" pitchFamily="34" charset="0"/>
              </a:rPr>
              <a:t>		</a:t>
            </a:r>
            <a:r>
              <a:rPr lang="en-US" sz="2200" dirty="0" smtClean="0">
                <a:latin typeface="Arial" pitchFamily="34" charset="0"/>
                <a:cs typeface="Arial" pitchFamily="34" charset="0"/>
              </a:rPr>
              <a:t>XL 	= 2</a:t>
            </a:r>
            <a:r>
              <a:rPr lang="en-US" sz="2200" dirty="0" smtClean="0">
                <a:latin typeface="Arial" pitchFamily="34" charset="0"/>
                <a:cs typeface="Arial" pitchFamily="34" charset="0"/>
                <a:sym typeface="Symbol" pitchFamily="18" charset="2"/>
              </a:rPr>
              <a:t></a:t>
            </a:r>
            <a:r>
              <a:rPr lang="en-US" sz="2200" dirty="0" smtClean="0">
                <a:latin typeface="Arial" pitchFamily="34" charset="0"/>
                <a:cs typeface="Arial" pitchFamily="34" charset="0"/>
              </a:rPr>
              <a:t> f L </a:t>
            </a:r>
          </a:p>
          <a:p>
            <a:pPr marL="448056" indent="-384048" eaLnBrk="1" fontAlgn="auto" hangingPunct="1">
              <a:lnSpc>
                <a:spcPct val="80000"/>
              </a:lnSpc>
              <a:spcAft>
                <a:spcPts val="0"/>
              </a:spcAft>
              <a:buFont typeface="Wingdings" pitchFamily="2" charset="2"/>
              <a:buNone/>
              <a:defRPr/>
            </a:pPr>
            <a:r>
              <a:rPr lang="en-US" sz="2200" dirty="0" smtClean="0">
                <a:latin typeface="Arial" pitchFamily="34" charset="0"/>
                <a:cs typeface="Arial" pitchFamily="34" charset="0"/>
              </a:rPr>
              <a:t>			= 2 x </a:t>
            </a:r>
            <a:r>
              <a:rPr lang="en-US" sz="2200" dirty="0" smtClean="0">
                <a:latin typeface="Arial" pitchFamily="34" charset="0"/>
                <a:cs typeface="Arial" pitchFamily="34" charset="0"/>
                <a:sym typeface="Symbol" pitchFamily="18" charset="2"/>
              </a:rPr>
              <a:t></a:t>
            </a:r>
            <a:r>
              <a:rPr lang="en-US" sz="2200" dirty="0" smtClean="0">
                <a:latin typeface="Arial" pitchFamily="34" charset="0"/>
                <a:cs typeface="Arial" pitchFamily="34" charset="0"/>
              </a:rPr>
              <a:t>  x 50 Hz x 0.45 H</a:t>
            </a:r>
          </a:p>
          <a:p>
            <a:pPr marL="448056" indent="-384048" eaLnBrk="1" fontAlgn="auto" hangingPunct="1">
              <a:lnSpc>
                <a:spcPct val="80000"/>
              </a:lnSpc>
              <a:spcAft>
                <a:spcPts val="0"/>
              </a:spcAft>
              <a:buFont typeface="Wingdings" pitchFamily="2" charset="2"/>
              <a:buNone/>
              <a:defRPr/>
            </a:pPr>
            <a:r>
              <a:rPr lang="en-US" sz="2200" dirty="0" smtClean="0">
                <a:latin typeface="Arial" pitchFamily="34" charset="0"/>
                <a:cs typeface="Arial" pitchFamily="34" charset="0"/>
              </a:rPr>
              <a:t>			= 141.372 </a:t>
            </a:r>
            <a:r>
              <a:rPr lang="en-US" sz="2200" dirty="0" smtClean="0">
                <a:latin typeface="Arial" pitchFamily="34" charset="0"/>
                <a:cs typeface="Arial" pitchFamily="34" charset="0"/>
                <a:sym typeface="Symbol" pitchFamily="18" charset="2"/>
              </a:rPr>
              <a:t></a:t>
            </a:r>
            <a:r>
              <a:rPr lang="en-US" sz="2200" dirty="0" smtClean="0">
                <a:latin typeface="Arial" pitchFamily="34" charset="0"/>
                <a:cs typeface="Arial" pitchFamily="34" charset="0"/>
              </a:rPr>
              <a:t> </a:t>
            </a:r>
            <a:endParaRPr lang="en-US" sz="2200" b="1" dirty="0" smtClean="0">
              <a:latin typeface="Arial" pitchFamily="34" charset="0"/>
              <a:cs typeface="Arial" pitchFamily="34" charset="0"/>
            </a:endParaRPr>
          </a:p>
          <a:p>
            <a:pPr marL="448056" indent="-384048" eaLnBrk="1" fontAlgn="auto" hangingPunct="1">
              <a:lnSpc>
                <a:spcPct val="80000"/>
              </a:lnSpc>
              <a:spcAft>
                <a:spcPts val="0"/>
              </a:spcAft>
              <a:buFont typeface="Wingdings" pitchFamily="2" charset="2"/>
              <a:buNone/>
              <a:defRPr/>
            </a:pPr>
            <a:r>
              <a:rPr lang="en-US" sz="2200" b="1" dirty="0" smtClean="0">
                <a:latin typeface="Arial" pitchFamily="34" charset="0"/>
                <a:cs typeface="Arial" pitchFamily="34" charset="0"/>
              </a:rPr>
              <a:t>	At </a:t>
            </a:r>
            <a:r>
              <a:rPr lang="en-US" sz="2200" b="1" dirty="0" smtClean="0">
                <a:solidFill>
                  <a:srgbClr val="32F452"/>
                </a:solidFill>
                <a:latin typeface="Arial" pitchFamily="34" charset="0"/>
                <a:cs typeface="Arial" pitchFamily="34" charset="0"/>
              </a:rPr>
              <a:t>100 Hz</a:t>
            </a:r>
            <a:endParaRPr lang="en-US" sz="2200" dirty="0" smtClean="0">
              <a:solidFill>
                <a:srgbClr val="32F452"/>
              </a:solidFill>
              <a:latin typeface="Arial" pitchFamily="34" charset="0"/>
              <a:cs typeface="Arial" pitchFamily="34" charset="0"/>
            </a:endParaRPr>
          </a:p>
          <a:p>
            <a:pPr marL="448056" indent="-384048" eaLnBrk="1" fontAlgn="auto" hangingPunct="1">
              <a:lnSpc>
                <a:spcPct val="80000"/>
              </a:lnSpc>
              <a:spcAft>
                <a:spcPts val="0"/>
              </a:spcAft>
              <a:buFont typeface="Wingdings" pitchFamily="2" charset="2"/>
              <a:buNone/>
              <a:defRPr/>
            </a:pPr>
            <a:r>
              <a:rPr lang="en-US" sz="2200" dirty="0" smtClean="0">
                <a:latin typeface="Arial" pitchFamily="34" charset="0"/>
                <a:cs typeface="Arial" pitchFamily="34" charset="0"/>
              </a:rPr>
              <a:t>        	 XL 	= 2</a:t>
            </a:r>
            <a:r>
              <a:rPr lang="en-US" sz="2200" dirty="0" smtClean="0">
                <a:latin typeface="Arial" pitchFamily="34" charset="0"/>
                <a:cs typeface="Arial" pitchFamily="34" charset="0"/>
                <a:sym typeface="Symbol" pitchFamily="18" charset="2"/>
              </a:rPr>
              <a:t></a:t>
            </a:r>
            <a:r>
              <a:rPr lang="en-US" sz="2200" dirty="0" smtClean="0">
                <a:latin typeface="Arial" pitchFamily="34" charset="0"/>
                <a:cs typeface="Arial" pitchFamily="34" charset="0"/>
              </a:rPr>
              <a:t> f L </a:t>
            </a:r>
          </a:p>
          <a:p>
            <a:pPr marL="448056" indent="-384048" eaLnBrk="1" fontAlgn="auto" hangingPunct="1">
              <a:lnSpc>
                <a:spcPct val="80000"/>
              </a:lnSpc>
              <a:spcAft>
                <a:spcPts val="0"/>
              </a:spcAft>
              <a:buFont typeface="Wingdings" pitchFamily="2" charset="2"/>
              <a:buNone/>
              <a:defRPr/>
            </a:pPr>
            <a:r>
              <a:rPr lang="en-US" sz="2200" dirty="0" smtClean="0">
                <a:latin typeface="Arial" pitchFamily="34" charset="0"/>
                <a:cs typeface="Arial" pitchFamily="34" charset="0"/>
              </a:rPr>
              <a:t>			= 2 x </a:t>
            </a:r>
            <a:r>
              <a:rPr lang="en-US" sz="2200" dirty="0" smtClean="0">
                <a:latin typeface="Arial" pitchFamily="34" charset="0"/>
                <a:cs typeface="Arial" pitchFamily="34" charset="0"/>
                <a:sym typeface="Symbol" pitchFamily="18" charset="2"/>
              </a:rPr>
              <a:t></a:t>
            </a:r>
            <a:r>
              <a:rPr lang="en-US" sz="2200" dirty="0" smtClean="0">
                <a:latin typeface="Arial" pitchFamily="34" charset="0"/>
                <a:cs typeface="Arial" pitchFamily="34" charset="0"/>
              </a:rPr>
              <a:t>  x 100 Hz x 0.45 H</a:t>
            </a:r>
          </a:p>
          <a:p>
            <a:pPr marL="448056" indent="-384048" eaLnBrk="1" fontAlgn="auto" hangingPunct="1">
              <a:lnSpc>
                <a:spcPct val="80000"/>
              </a:lnSpc>
              <a:spcAft>
                <a:spcPts val="0"/>
              </a:spcAft>
              <a:buFont typeface="Wingdings" pitchFamily="2" charset="2"/>
              <a:buNone/>
              <a:defRPr/>
            </a:pPr>
            <a:r>
              <a:rPr lang="en-US" sz="2200" dirty="0" smtClean="0">
                <a:latin typeface="Arial" pitchFamily="34" charset="0"/>
                <a:cs typeface="Arial" pitchFamily="34" charset="0"/>
              </a:rPr>
              <a:t>			= 282.743 </a:t>
            </a:r>
            <a:r>
              <a:rPr lang="en-US" sz="2200" dirty="0" smtClean="0">
                <a:latin typeface="Arial" pitchFamily="34" charset="0"/>
                <a:cs typeface="Arial" pitchFamily="34" charset="0"/>
                <a:sym typeface="Symbol" pitchFamily="18" charset="2"/>
              </a:rPr>
              <a:t></a:t>
            </a:r>
          </a:p>
          <a:p>
            <a:pPr marL="448056" indent="-384048" eaLnBrk="1" fontAlgn="auto" hangingPunct="1">
              <a:lnSpc>
                <a:spcPct val="80000"/>
              </a:lnSpc>
              <a:spcAft>
                <a:spcPts val="0"/>
              </a:spcAft>
              <a:buFont typeface="Wingdings" pitchFamily="2" charset="2"/>
              <a:buNone/>
              <a:defRPr/>
            </a:pPr>
            <a:r>
              <a:rPr lang="en-US" sz="2000" dirty="0" smtClean="0">
                <a:latin typeface="Arial" pitchFamily="34" charset="0"/>
                <a:cs typeface="Arial" pitchFamily="34" charset="0"/>
              </a:rPr>
              <a:t> </a:t>
            </a:r>
          </a:p>
          <a:p>
            <a:pPr marL="64008" indent="0" eaLnBrk="1" fontAlgn="auto" hangingPunct="1">
              <a:lnSpc>
                <a:spcPct val="160000"/>
              </a:lnSpc>
              <a:spcAft>
                <a:spcPts val="0"/>
              </a:spcAft>
              <a:buNone/>
              <a:defRPr/>
            </a:pPr>
            <a:r>
              <a:rPr lang="en-US" sz="2400" dirty="0" smtClean="0">
                <a:latin typeface="Arial" pitchFamily="34" charset="0"/>
                <a:cs typeface="Arial" pitchFamily="34" charset="0"/>
              </a:rPr>
              <a:t>In this example, since the frequency doubled from 50 to 100 Hz, the inductive reactance also doubled from 141.372 </a:t>
            </a:r>
            <a:r>
              <a:rPr lang="en-US" sz="2400" dirty="0" smtClean="0">
                <a:latin typeface="Arial" pitchFamily="34" charset="0"/>
                <a:cs typeface="Arial" pitchFamily="34" charset="0"/>
                <a:sym typeface="Symbol" pitchFamily="18" charset="2"/>
              </a:rPr>
              <a:t></a:t>
            </a:r>
            <a:r>
              <a:rPr lang="en-US" sz="2400" dirty="0" smtClean="0">
                <a:latin typeface="Arial" pitchFamily="34" charset="0"/>
                <a:cs typeface="Arial" pitchFamily="34" charset="0"/>
              </a:rPr>
              <a:t> to 282.743 </a:t>
            </a:r>
            <a:r>
              <a:rPr lang="en-US" sz="2400" dirty="0" smtClean="0">
                <a:latin typeface="Arial" pitchFamily="34" charset="0"/>
                <a:cs typeface="Arial" pitchFamily="34" charset="0"/>
                <a:sym typeface="Symbol" pitchFamily="18" charset="2"/>
              </a:rPr>
              <a:t></a:t>
            </a:r>
          </a:p>
        </p:txBody>
      </p:sp>
      <p:sp>
        <p:nvSpPr>
          <p:cNvPr id="32772"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147EE2F-B897-4430-97CD-AB69575D1E03}" type="slidenum">
              <a:rPr lang="en-US" smtClean="0"/>
              <a:pPr/>
              <a:t>17</a:t>
            </a:fld>
            <a:endParaRPr lang="en-US"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714348" y="357166"/>
            <a:ext cx="7239000" cy="605808"/>
          </a:xfrm>
        </p:spPr>
        <p:txBody>
          <a:bodyPr>
            <a:noAutofit/>
          </a:bodyPr>
          <a:lstStyle/>
          <a:p>
            <a:pPr marL="444500" indent="0" algn="ctr" eaLnBrk="1" fontAlgn="auto" hangingPunct="1">
              <a:spcAft>
                <a:spcPts val="0"/>
              </a:spcAft>
              <a:defRPr/>
            </a:pPr>
            <a:r>
              <a:rPr lang="en-US" sz="4800" b="1" dirty="0" smtClean="0">
                <a:solidFill>
                  <a:schemeClr val="accent1"/>
                </a:solidFill>
                <a:latin typeface="Arial" pitchFamily="34" charset="0"/>
                <a:cs typeface="Arial" pitchFamily="34" charset="0"/>
              </a:rPr>
              <a:t>Current limiting</a:t>
            </a:r>
          </a:p>
        </p:txBody>
      </p:sp>
      <p:sp>
        <p:nvSpPr>
          <p:cNvPr id="33795" name="Rectangle 3"/>
          <p:cNvSpPr>
            <a:spLocks noGrp="1" noChangeArrowheads="1"/>
          </p:cNvSpPr>
          <p:nvPr>
            <p:ph idx="1"/>
          </p:nvPr>
        </p:nvSpPr>
        <p:spPr>
          <a:xfrm>
            <a:off x="457200" y="1143000"/>
            <a:ext cx="8229600" cy="5311775"/>
          </a:xfrm>
        </p:spPr>
        <p:txBody>
          <a:bodyPr/>
          <a:lstStyle/>
          <a:p>
            <a:pPr marL="65087" indent="0" eaLnBrk="1" hangingPunct="1">
              <a:buNone/>
            </a:pPr>
            <a:r>
              <a:rPr lang="en-US" dirty="0" smtClean="0">
                <a:latin typeface="Arial" charset="0"/>
                <a:cs typeface="Arial" charset="0"/>
              </a:rPr>
              <a:t>The use of inductive reactance to limit current in AC circuits is common applications and </a:t>
            </a:r>
            <a:r>
              <a:rPr lang="en-US" dirty="0" smtClean="0">
                <a:solidFill>
                  <a:srgbClr val="32F452"/>
                </a:solidFill>
                <a:latin typeface="Arial" charset="0"/>
                <a:cs typeface="Arial" charset="0"/>
              </a:rPr>
              <a:t>more efficient </a:t>
            </a:r>
            <a:r>
              <a:rPr lang="en-US" dirty="0" smtClean="0">
                <a:latin typeface="Arial" charset="0"/>
                <a:cs typeface="Arial" charset="0"/>
              </a:rPr>
              <a:t>than using resistors for the same purpose. </a:t>
            </a:r>
          </a:p>
          <a:p>
            <a:pPr eaLnBrk="1" hangingPunct="1">
              <a:buNone/>
            </a:pPr>
            <a:endParaRPr lang="en-US" dirty="0" smtClean="0">
              <a:latin typeface="Arial" charset="0"/>
              <a:cs typeface="Arial" charset="0"/>
            </a:endParaRPr>
          </a:p>
          <a:p>
            <a:pPr marL="65087" indent="0" eaLnBrk="1" hangingPunct="1">
              <a:buNone/>
            </a:pPr>
            <a:r>
              <a:rPr lang="en-US" dirty="0" smtClean="0">
                <a:latin typeface="Arial" charset="0"/>
                <a:cs typeface="Arial" charset="0"/>
              </a:rPr>
              <a:t>When a resistor is used to limit current, a large amount of power is dissipated in the form of waste heat. This heat is an energy loss and affects the overall efficiency of a system.</a:t>
            </a:r>
          </a:p>
        </p:txBody>
      </p:sp>
      <p:sp>
        <p:nvSpPr>
          <p:cNvPr id="33796"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16246F3-8B2A-43EA-BDCA-2CD07871C898}" type="slidenum">
              <a:rPr lang="en-US" smtClean="0"/>
              <a:pPr/>
              <a:t>18</a:t>
            </a:fld>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457200" y="267494"/>
            <a:ext cx="8229600" cy="589738"/>
          </a:xfrm>
        </p:spPr>
        <p:txBody>
          <a:bodyPr>
            <a:normAutofit fontScale="90000"/>
          </a:bodyPr>
          <a:lstStyle/>
          <a:p>
            <a:pPr marL="484632" indent="0" algn="ctr" eaLnBrk="1" fontAlgn="auto" hangingPunct="1">
              <a:spcAft>
                <a:spcPts val="0"/>
              </a:spcAft>
              <a:defRPr/>
            </a:pPr>
            <a:r>
              <a:rPr lang="en-US" sz="4800" b="1" dirty="0" smtClean="0">
                <a:solidFill>
                  <a:schemeClr val="accent1"/>
                </a:solidFill>
                <a:latin typeface="Arial" pitchFamily="34" charset="0"/>
                <a:cs typeface="Arial" pitchFamily="34" charset="0"/>
              </a:rPr>
              <a:t>Current limiting</a:t>
            </a:r>
          </a:p>
        </p:txBody>
      </p:sp>
      <p:sp>
        <p:nvSpPr>
          <p:cNvPr id="112643" name="Rectangle 3"/>
          <p:cNvSpPr>
            <a:spLocks noGrp="1" noChangeArrowheads="1"/>
          </p:cNvSpPr>
          <p:nvPr>
            <p:ph idx="1"/>
          </p:nvPr>
        </p:nvSpPr>
        <p:spPr>
          <a:xfrm>
            <a:off x="457200" y="1000125"/>
            <a:ext cx="8229600" cy="5454650"/>
          </a:xfrm>
        </p:spPr>
        <p:txBody>
          <a:bodyPr>
            <a:normAutofit fontScale="92500" lnSpcReduction="10000"/>
          </a:bodyPr>
          <a:lstStyle/>
          <a:p>
            <a:pPr marL="64008" indent="0" eaLnBrk="1" fontAlgn="auto" hangingPunct="1">
              <a:lnSpc>
                <a:spcPct val="80000"/>
              </a:lnSpc>
              <a:spcAft>
                <a:spcPts val="0"/>
              </a:spcAft>
              <a:buNone/>
              <a:defRPr/>
            </a:pPr>
            <a:r>
              <a:rPr lang="en-US" sz="2800" dirty="0" smtClean="0">
                <a:latin typeface="Arial" pitchFamily="34" charset="0"/>
                <a:cs typeface="Arial" pitchFamily="34" charset="0"/>
              </a:rPr>
              <a:t>When an inductor is used to limit current in an AC circuit, much less power is wasted because a purely inductive component does not dissipate any power. The only power dissipated is in the resistive component of an inductor. (This concept will be dealt with in another section). Inductive current limiting is used in</a:t>
            </a:r>
          </a:p>
          <a:p>
            <a:pPr marL="448056" indent="-384048" eaLnBrk="1" fontAlgn="auto" hangingPunct="1">
              <a:lnSpc>
                <a:spcPct val="80000"/>
              </a:lnSpc>
              <a:spcAft>
                <a:spcPts val="0"/>
              </a:spcAft>
              <a:buFont typeface="Wingdings 2"/>
              <a:buChar char=""/>
              <a:defRPr/>
            </a:pPr>
            <a:endParaRPr lang="en-US" sz="2800" dirty="0" smtClean="0">
              <a:latin typeface="Arial" pitchFamily="34" charset="0"/>
              <a:cs typeface="Arial" pitchFamily="34" charset="0"/>
            </a:endParaRPr>
          </a:p>
          <a:p>
            <a:pPr marL="448056" indent="-384048" eaLnBrk="1" fontAlgn="auto" hangingPunct="1">
              <a:lnSpc>
                <a:spcPct val="80000"/>
              </a:lnSpc>
              <a:spcAft>
                <a:spcPts val="0"/>
              </a:spcAft>
              <a:buFont typeface="Wingdings 2"/>
              <a:buChar char=""/>
              <a:defRPr/>
            </a:pPr>
            <a:r>
              <a:rPr lang="en-US" sz="2800" dirty="0" smtClean="0">
                <a:latin typeface="Arial" pitchFamily="34" charset="0"/>
                <a:cs typeface="Arial" pitchFamily="34" charset="0"/>
              </a:rPr>
              <a:t>Gas discharge lighting circuits</a:t>
            </a:r>
          </a:p>
          <a:p>
            <a:pPr marL="448056" indent="-384048" eaLnBrk="1" fontAlgn="auto" hangingPunct="1">
              <a:lnSpc>
                <a:spcPct val="80000"/>
              </a:lnSpc>
              <a:spcAft>
                <a:spcPts val="0"/>
              </a:spcAft>
              <a:buFont typeface="Wingdings 2"/>
              <a:buChar char=""/>
              <a:defRPr/>
            </a:pPr>
            <a:endParaRPr lang="en-US" sz="2800" dirty="0" smtClean="0">
              <a:latin typeface="Arial" pitchFamily="34" charset="0"/>
              <a:cs typeface="Arial" pitchFamily="34" charset="0"/>
            </a:endParaRPr>
          </a:p>
          <a:p>
            <a:pPr marL="448056" indent="-384048" eaLnBrk="1" fontAlgn="auto" hangingPunct="1">
              <a:lnSpc>
                <a:spcPct val="80000"/>
              </a:lnSpc>
              <a:spcAft>
                <a:spcPts val="0"/>
              </a:spcAft>
              <a:buFont typeface="Wingdings 2"/>
              <a:buChar char=""/>
              <a:defRPr/>
            </a:pPr>
            <a:r>
              <a:rPr lang="en-US" sz="2800" dirty="0" smtClean="0">
                <a:latin typeface="Arial" pitchFamily="34" charset="0"/>
                <a:cs typeface="Arial" pitchFamily="34" charset="0"/>
              </a:rPr>
              <a:t>Speed control of small induction motors such as ceiling fans</a:t>
            </a:r>
          </a:p>
          <a:p>
            <a:pPr marL="448056" indent="-384048" eaLnBrk="1" fontAlgn="auto" hangingPunct="1">
              <a:lnSpc>
                <a:spcPct val="80000"/>
              </a:lnSpc>
              <a:spcAft>
                <a:spcPts val="0"/>
              </a:spcAft>
              <a:buFont typeface="Wingdings 2"/>
              <a:buChar char=""/>
              <a:defRPr/>
            </a:pPr>
            <a:endParaRPr lang="en-US" sz="2800" dirty="0" smtClean="0">
              <a:latin typeface="Arial" pitchFamily="34" charset="0"/>
              <a:cs typeface="Arial" pitchFamily="34" charset="0"/>
            </a:endParaRPr>
          </a:p>
          <a:p>
            <a:pPr marL="448056" indent="-384048" eaLnBrk="1" fontAlgn="auto" hangingPunct="1">
              <a:lnSpc>
                <a:spcPct val="80000"/>
              </a:lnSpc>
              <a:spcAft>
                <a:spcPts val="0"/>
              </a:spcAft>
              <a:buFont typeface="Wingdings 2"/>
              <a:buChar char=""/>
              <a:defRPr/>
            </a:pPr>
            <a:r>
              <a:rPr lang="en-US" sz="2800" dirty="0" smtClean="0">
                <a:latin typeface="Arial" pitchFamily="34" charset="0"/>
                <a:cs typeface="Arial" pitchFamily="34" charset="0"/>
              </a:rPr>
              <a:t>Dimming of incandescent stage lighting </a:t>
            </a:r>
          </a:p>
          <a:p>
            <a:pPr marL="448056" indent="-384048" eaLnBrk="1" fontAlgn="auto" hangingPunct="1">
              <a:lnSpc>
                <a:spcPct val="80000"/>
              </a:lnSpc>
              <a:spcAft>
                <a:spcPts val="0"/>
              </a:spcAft>
              <a:buFont typeface="Wingdings 2"/>
              <a:buNone/>
              <a:defRPr/>
            </a:pPr>
            <a:endParaRPr lang="en-US" sz="2800" dirty="0" smtClean="0">
              <a:latin typeface="Arial" pitchFamily="34" charset="0"/>
              <a:cs typeface="Arial" pitchFamily="34" charset="0"/>
            </a:endParaRPr>
          </a:p>
          <a:p>
            <a:pPr marL="448056" indent="-384048" eaLnBrk="1" fontAlgn="auto" hangingPunct="1">
              <a:lnSpc>
                <a:spcPct val="80000"/>
              </a:lnSpc>
              <a:spcAft>
                <a:spcPts val="0"/>
              </a:spcAft>
              <a:buFont typeface="Wingdings 2"/>
              <a:buChar char=""/>
              <a:defRPr/>
            </a:pPr>
            <a:r>
              <a:rPr lang="en-US" sz="2800" dirty="0" smtClean="0">
                <a:latin typeface="Arial" pitchFamily="34" charset="0"/>
                <a:cs typeface="Arial" pitchFamily="34" charset="0"/>
              </a:rPr>
              <a:t>Current control on AC arc welders</a:t>
            </a:r>
          </a:p>
        </p:txBody>
      </p:sp>
      <p:sp>
        <p:nvSpPr>
          <p:cNvPr id="34820"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BF96239-DB05-42A6-8CC2-B8C91851896A}" type="slidenum">
              <a:rPr lang="en-US" smtClean="0"/>
              <a:pPr/>
              <a:t>19</a:t>
            </a:fld>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marL="484632" indent="0" algn="ctr" eaLnBrk="1" fontAlgn="auto" hangingPunct="1">
              <a:spcAft>
                <a:spcPts val="0"/>
              </a:spcAft>
              <a:defRPr/>
            </a:pPr>
            <a:r>
              <a:rPr lang="en-US" b="1" dirty="0" smtClean="0">
                <a:solidFill>
                  <a:schemeClr val="accent1"/>
                </a:solidFill>
                <a:latin typeface="Arial" pitchFamily="34" charset="0"/>
                <a:cs typeface="Arial" pitchFamily="34" charset="0"/>
              </a:rPr>
              <a:t>Suggested</a:t>
            </a:r>
            <a:r>
              <a:rPr lang="en-US" dirty="0" smtClean="0">
                <a:solidFill>
                  <a:schemeClr val="accent1"/>
                </a:solidFill>
                <a:latin typeface="Arial" pitchFamily="34" charset="0"/>
                <a:cs typeface="Arial" pitchFamily="34" charset="0"/>
              </a:rPr>
              <a:t> </a:t>
            </a:r>
            <a:r>
              <a:rPr lang="en-US" b="1" dirty="0" smtClean="0">
                <a:solidFill>
                  <a:schemeClr val="accent1"/>
                </a:solidFill>
                <a:latin typeface="Arial" pitchFamily="34" charset="0"/>
                <a:cs typeface="Arial" pitchFamily="34" charset="0"/>
              </a:rPr>
              <a:t>Resources:</a:t>
            </a:r>
          </a:p>
        </p:txBody>
      </p:sp>
      <p:sp>
        <p:nvSpPr>
          <p:cNvPr id="20483" name="Rectangle 3"/>
          <p:cNvSpPr>
            <a:spLocks noGrp="1" noChangeArrowheads="1"/>
          </p:cNvSpPr>
          <p:nvPr>
            <p:ph idx="1"/>
          </p:nvPr>
        </p:nvSpPr>
        <p:spPr>
          <a:xfrm>
            <a:off x="457200" y="1882775"/>
            <a:ext cx="8229600" cy="4572000"/>
          </a:xfrm>
        </p:spPr>
        <p:txBody>
          <a:bodyPr/>
          <a:lstStyle/>
          <a:p>
            <a:pPr eaLnBrk="1" hangingPunct="1">
              <a:buFont typeface="Wingdings 2" pitchFamily="18" charset="2"/>
              <a:buNone/>
            </a:pPr>
            <a:r>
              <a:rPr lang="en-US" dirty="0" smtClean="0">
                <a:latin typeface="Arial" charset="0"/>
                <a:cs typeface="Arial" charset="0"/>
              </a:rPr>
              <a:t>-	</a:t>
            </a:r>
            <a:r>
              <a:rPr lang="en-US" b="1" dirty="0" smtClean="0">
                <a:latin typeface="Arial" charset="0"/>
                <a:cs typeface="Arial" charset="0"/>
              </a:rPr>
              <a:t>“Electrical Principles For Electrical Trades”    </a:t>
            </a:r>
            <a:r>
              <a:rPr lang="en-US" b="1" i="1" dirty="0" smtClean="0">
                <a:latin typeface="Arial" charset="0"/>
                <a:cs typeface="Arial" charset="0"/>
              </a:rPr>
              <a:t> </a:t>
            </a:r>
            <a:r>
              <a:rPr lang="en-US" dirty="0" err="1" smtClean="0">
                <a:latin typeface="Arial" charset="0"/>
                <a:cs typeface="Arial" charset="0"/>
              </a:rPr>
              <a:t>Jenneson</a:t>
            </a:r>
            <a:r>
              <a:rPr lang="en-US" dirty="0" smtClean="0">
                <a:latin typeface="Arial" charset="0"/>
                <a:cs typeface="Arial" charset="0"/>
              </a:rPr>
              <a:t> J.R., 5th edition, Chapter 8, Pages (160 – 194)</a:t>
            </a:r>
          </a:p>
          <a:p>
            <a:pPr eaLnBrk="1" hangingPunct="1">
              <a:buFont typeface="Wingdings" pitchFamily="2" charset="2"/>
              <a:buNone/>
            </a:pPr>
            <a:endParaRPr lang="en-US" dirty="0" smtClean="0">
              <a:latin typeface="Arial" charset="0"/>
              <a:cs typeface="Arial" charset="0"/>
            </a:endParaRPr>
          </a:p>
          <a:p>
            <a:pPr eaLnBrk="1" hangingPunct="1">
              <a:buFont typeface="Wingdings" pitchFamily="2" charset="2"/>
              <a:buNone/>
            </a:pPr>
            <a:r>
              <a:rPr lang="en-US" dirty="0" smtClean="0">
                <a:latin typeface="Arial" charset="0"/>
                <a:cs typeface="Arial" charset="0"/>
              </a:rPr>
              <a:t>- 	</a:t>
            </a:r>
            <a:r>
              <a:rPr lang="en-US" b="1" dirty="0" smtClean="0">
                <a:latin typeface="Arial" charset="0"/>
                <a:cs typeface="Arial" charset="0"/>
              </a:rPr>
              <a:t>“Electrical Trade Principles –  A Practical Approach”, </a:t>
            </a:r>
            <a:r>
              <a:rPr lang="en-US" dirty="0" err="1" smtClean="0">
                <a:latin typeface="Arial" charset="0"/>
                <a:cs typeface="Arial" charset="0"/>
              </a:rPr>
              <a:t>Hampson</a:t>
            </a:r>
            <a:r>
              <a:rPr lang="en-US" dirty="0" smtClean="0">
                <a:latin typeface="Arial" charset="0"/>
                <a:cs typeface="Arial" charset="0"/>
              </a:rPr>
              <a:t> &amp; </a:t>
            </a:r>
            <a:r>
              <a:rPr lang="en-US" dirty="0" err="1" smtClean="0">
                <a:latin typeface="Arial" charset="0"/>
                <a:cs typeface="Arial" charset="0"/>
              </a:rPr>
              <a:t>Hanseen</a:t>
            </a:r>
            <a:r>
              <a:rPr lang="en-US" dirty="0" smtClean="0">
                <a:latin typeface="Arial" charset="0"/>
                <a:cs typeface="Arial" charset="0"/>
              </a:rPr>
              <a:t>, 2</a:t>
            </a:r>
            <a:r>
              <a:rPr lang="en-US" baseline="30000" dirty="0" smtClean="0">
                <a:latin typeface="Arial" charset="0"/>
                <a:cs typeface="Arial" charset="0"/>
              </a:rPr>
              <a:t>nd</a:t>
            </a:r>
            <a:r>
              <a:rPr lang="en-US" dirty="0" smtClean="0">
                <a:latin typeface="Arial" charset="0"/>
                <a:cs typeface="Arial" charset="0"/>
              </a:rPr>
              <a:t> Edition, 	Pages 183 – 186.</a:t>
            </a:r>
          </a:p>
        </p:txBody>
      </p:sp>
      <p:sp>
        <p:nvSpPr>
          <p:cNvPr id="20484"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9083540-A465-4EFB-BD24-0E6E1D40AC86}" type="slidenum">
              <a:rPr lang="en-US" smtClean="0"/>
              <a:pPr/>
              <a:t>2</a:t>
            </a:fld>
            <a:endParaRPr lang="en-US" smtClean="0"/>
          </a:p>
        </p:txBody>
      </p:sp>
    </p:spTree>
  </p:cSld>
  <p:clrMapOvr>
    <a:masterClrMapping/>
  </p:clrMapOvr>
  <p:transition/>
  <p:timing>
    <p:tnLst>
      <p:par>
        <p:cTn id="1" dur="indefinite" restart="never" nodeType="tmRoot"/>
      </p:par>
    </p:tnLst>
    <p:bldLst>
      <p:bldP spid="7170" grpId="0"/>
      <p:bldP spid="2048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285720" y="357166"/>
            <a:ext cx="8643998" cy="724648"/>
          </a:xfrm>
        </p:spPr>
        <p:txBody>
          <a:bodyPr/>
          <a:lstStyle/>
          <a:p>
            <a:pPr marL="484632" indent="0" algn="ctr" eaLnBrk="1" fontAlgn="auto" hangingPunct="1">
              <a:spcAft>
                <a:spcPts val="0"/>
              </a:spcAft>
              <a:defRPr/>
            </a:pPr>
            <a:r>
              <a:rPr lang="en-US" sz="3600" b="1" dirty="0" smtClean="0">
                <a:solidFill>
                  <a:schemeClr val="accent1"/>
                </a:solidFill>
                <a:latin typeface="Arial" pitchFamily="34" charset="0"/>
                <a:cs typeface="Arial" pitchFamily="34" charset="0"/>
              </a:rPr>
              <a:t>Discharge Lighting Application</a:t>
            </a:r>
          </a:p>
        </p:txBody>
      </p:sp>
      <p:sp>
        <p:nvSpPr>
          <p:cNvPr id="35843" name="Rectangle 3"/>
          <p:cNvSpPr>
            <a:spLocks noGrp="1" noChangeArrowheads="1"/>
          </p:cNvSpPr>
          <p:nvPr>
            <p:ph idx="1"/>
          </p:nvPr>
        </p:nvSpPr>
        <p:spPr>
          <a:xfrm>
            <a:off x="457200" y="1143000"/>
            <a:ext cx="8229600" cy="5357813"/>
          </a:xfrm>
        </p:spPr>
        <p:txBody>
          <a:bodyPr/>
          <a:lstStyle/>
          <a:p>
            <a:pPr marL="65087" indent="0" eaLnBrk="1" hangingPunct="1">
              <a:buNone/>
            </a:pPr>
            <a:r>
              <a:rPr lang="en-US" sz="2800" dirty="0" smtClean="0">
                <a:latin typeface="Arial" charset="0"/>
                <a:cs typeface="Arial" charset="0"/>
              </a:rPr>
              <a:t>When a gas is </a:t>
            </a:r>
            <a:r>
              <a:rPr lang="en-US" sz="2800" dirty="0" err="1" smtClean="0">
                <a:latin typeface="Arial" charset="0"/>
                <a:cs typeface="Arial" charset="0"/>
              </a:rPr>
              <a:t>ionised</a:t>
            </a:r>
            <a:r>
              <a:rPr lang="en-US" sz="2800" dirty="0" smtClean="0">
                <a:latin typeface="Arial" charset="0"/>
                <a:cs typeface="Arial" charset="0"/>
              </a:rPr>
              <a:t>, it has a negative resistance characteristic. Current must be limited to a safe level for the lamp to operate safely.</a:t>
            </a:r>
            <a:endParaRPr lang="en-US" sz="2800" i="1" dirty="0" smtClean="0">
              <a:latin typeface="Arial" charset="0"/>
              <a:cs typeface="Arial" charset="0"/>
            </a:endParaRPr>
          </a:p>
          <a:p>
            <a:pPr eaLnBrk="1" hangingPunct="1"/>
            <a:endParaRPr lang="en-US" sz="2800" i="1" dirty="0" smtClean="0">
              <a:latin typeface="Arial" charset="0"/>
              <a:cs typeface="Arial" charset="0"/>
            </a:endParaRPr>
          </a:p>
        </p:txBody>
      </p:sp>
      <p:sp>
        <p:nvSpPr>
          <p:cNvPr id="35844" name="Slide Number Placeholder 4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7793FB6-D1C4-44B1-8B7E-A1937D7417A6}" type="slidenum">
              <a:rPr lang="en-US" smtClean="0"/>
              <a:pPr/>
              <a:t>20</a:t>
            </a:fld>
            <a:endParaRPr lang="en-US" smtClean="0"/>
          </a:p>
        </p:txBody>
      </p:sp>
      <p:grpSp>
        <p:nvGrpSpPr>
          <p:cNvPr id="35845" name="Group 4"/>
          <p:cNvGrpSpPr>
            <a:grpSpLocks/>
          </p:cNvGrpSpPr>
          <p:nvPr/>
        </p:nvGrpSpPr>
        <p:grpSpPr bwMode="auto">
          <a:xfrm>
            <a:off x="1908175" y="3141663"/>
            <a:ext cx="5184775" cy="1785937"/>
            <a:chOff x="4100" y="5770"/>
            <a:chExt cx="5860" cy="2180"/>
          </a:xfrm>
        </p:grpSpPr>
        <p:grpSp>
          <p:nvGrpSpPr>
            <p:cNvPr id="35850" name="Group 5"/>
            <p:cNvGrpSpPr>
              <a:grpSpLocks/>
            </p:cNvGrpSpPr>
            <p:nvPr/>
          </p:nvGrpSpPr>
          <p:grpSpPr bwMode="auto">
            <a:xfrm>
              <a:off x="4100" y="5770"/>
              <a:ext cx="5860" cy="2180"/>
              <a:chOff x="4100" y="5686"/>
              <a:chExt cx="5860" cy="2180"/>
            </a:xfrm>
          </p:grpSpPr>
          <p:sp>
            <p:nvSpPr>
              <p:cNvPr id="35852" name="Oval 6"/>
              <p:cNvSpPr>
                <a:spLocks noChangeArrowheads="1"/>
              </p:cNvSpPr>
              <p:nvPr/>
            </p:nvSpPr>
            <p:spPr bwMode="auto">
              <a:xfrm>
                <a:off x="5283" y="5815"/>
                <a:ext cx="160" cy="16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35853" name="Oval 7"/>
              <p:cNvSpPr>
                <a:spLocks noChangeArrowheads="1"/>
              </p:cNvSpPr>
              <p:nvPr/>
            </p:nvSpPr>
            <p:spPr bwMode="auto">
              <a:xfrm>
                <a:off x="5443" y="5815"/>
                <a:ext cx="160" cy="16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35854" name="Oval 8"/>
              <p:cNvSpPr>
                <a:spLocks noChangeArrowheads="1"/>
              </p:cNvSpPr>
              <p:nvPr/>
            </p:nvSpPr>
            <p:spPr bwMode="auto">
              <a:xfrm>
                <a:off x="5614" y="5815"/>
                <a:ext cx="160" cy="16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35855" name="Oval 9"/>
              <p:cNvSpPr>
                <a:spLocks noChangeArrowheads="1"/>
              </p:cNvSpPr>
              <p:nvPr/>
            </p:nvSpPr>
            <p:spPr bwMode="auto">
              <a:xfrm>
                <a:off x="5785" y="5815"/>
                <a:ext cx="160" cy="16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35856" name="Oval 10"/>
              <p:cNvSpPr>
                <a:spLocks noChangeArrowheads="1"/>
              </p:cNvSpPr>
              <p:nvPr/>
            </p:nvSpPr>
            <p:spPr bwMode="auto">
              <a:xfrm>
                <a:off x="5956" y="5815"/>
                <a:ext cx="160" cy="16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35857" name="Rectangle 11"/>
              <p:cNvSpPr>
                <a:spLocks noChangeArrowheads="1"/>
              </p:cNvSpPr>
              <p:nvPr/>
            </p:nvSpPr>
            <p:spPr bwMode="auto">
              <a:xfrm>
                <a:off x="5272" y="5909"/>
                <a:ext cx="855" cy="114"/>
              </a:xfrm>
              <a:prstGeom prst="rect">
                <a:avLst/>
              </a:prstGeom>
              <a:solidFill>
                <a:srgbClr val="FFFFFF"/>
              </a:solidFill>
              <a:ln w="9525">
                <a:noFill/>
                <a:miter lim="800000"/>
                <a:headEnd/>
                <a:tailEnd/>
              </a:ln>
            </p:spPr>
            <p:txBody>
              <a:bodyPr/>
              <a:lstStyle/>
              <a:p>
                <a:pPr algn="ctr" eaLnBrk="0" hangingPunct="0"/>
                <a:endParaRPr lang="en-US"/>
              </a:p>
            </p:txBody>
          </p:sp>
          <p:sp>
            <p:nvSpPr>
              <p:cNvPr id="35858" name="Line 12"/>
              <p:cNvSpPr>
                <a:spLocks noChangeShapeType="1"/>
              </p:cNvSpPr>
              <p:nvPr/>
            </p:nvSpPr>
            <p:spPr bwMode="auto">
              <a:xfrm>
                <a:off x="6120" y="5906"/>
                <a:ext cx="720" cy="0"/>
              </a:xfrm>
              <a:prstGeom prst="line">
                <a:avLst/>
              </a:prstGeom>
              <a:noFill/>
              <a:ln w="9525">
                <a:solidFill>
                  <a:srgbClr val="000000"/>
                </a:solidFill>
                <a:round/>
                <a:headEnd/>
                <a:tailEnd/>
              </a:ln>
            </p:spPr>
            <p:txBody>
              <a:bodyPr/>
              <a:lstStyle/>
              <a:p>
                <a:endParaRPr lang="en-US"/>
              </a:p>
            </p:txBody>
          </p:sp>
          <p:sp>
            <p:nvSpPr>
              <p:cNvPr id="35859" name="Line 13"/>
              <p:cNvSpPr>
                <a:spLocks noChangeShapeType="1"/>
              </p:cNvSpPr>
              <p:nvPr/>
            </p:nvSpPr>
            <p:spPr bwMode="auto">
              <a:xfrm>
                <a:off x="4580" y="5906"/>
                <a:ext cx="720" cy="0"/>
              </a:xfrm>
              <a:prstGeom prst="line">
                <a:avLst/>
              </a:prstGeom>
              <a:noFill/>
              <a:ln w="9525">
                <a:solidFill>
                  <a:srgbClr val="000000"/>
                </a:solidFill>
                <a:round/>
                <a:headEnd/>
                <a:tailEnd/>
              </a:ln>
            </p:spPr>
            <p:txBody>
              <a:bodyPr/>
              <a:lstStyle/>
              <a:p>
                <a:endParaRPr lang="en-US"/>
              </a:p>
            </p:txBody>
          </p:sp>
          <p:sp>
            <p:nvSpPr>
              <p:cNvPr id="35860" name="Line 14"/>
              <p:cNvSpPr>
                <a:spLocks noChangeShapeType="1"/>
              </p:cNvSpPr>
              <p:nvPr/>
            </p:nvSpPr>
            <p:spPr bwMode="auto">
              <a:xfrm>
                <a:off x="5320" y="5726"/>
                <a:ext cx="720" cy="0"/>
              </a:xfrm>
              <a:prstGeom prst="line">
                <a:avLst/>
              </a:prstGeom>
              <a:noFill/>
              <a:ln w="9525">
                <a:solidFill>
                  <a:srgbClr val="000000"/>
                </a:solidFill>
                <a:round/>
                <a:headEnd/>
                <a:tailEnd/>
              </a:ln>
            </p:spPr>
            <p:txBody>
              <a:bodyPr/>
              <a:lstStyle/>
              <a:p>
                <a:endParaRPr lang="en-US"/>
              </a:p>
            </p:txBody>
          </p:sp>
          <p:sp>
            <p:nvSpPr>
              <p:cNvPr id="35861" name="Rectangle 15"/>
              <p:cNvSpPr>
                <a:spLocks noChangeArrowheads="1"/>
              </p:cNvSpPr>
              <p:nvPr/>
            </p:nvSpPr>
            <p:spPr bwMode="auto">
              <a:xfrm>
                <a:off x="6840" y="5806"/>
                <a:ext cx="2120" cy="320"/>
              </a:xfrm>
              <a:prstGeom prst="rect">
                <a:avLst/>
              </a:prstGeom>
              <a:solidFill>
                <a:srgbClr val="FFFFFF"/>
              </a:solidFill>
              <a:ln w="28575">
                <a:solidFill>
                  <a:srgbClr val="000000"/>
                </a:solidFill>
                <a:miter lim="800000"/>
                <a:headEnd/>
                <a:tailEnd/>
              </a:ln>
            </p:spPr>
            <p:txBody>
              <a:bodyPr/>
              <a:lstStyle/>
              <a:p>
                <a:pPr algn="ctr" eaLnBrk="0" hangingPunct="0"/>
                <a:endParaRPr lang="en-US"/>
              </a:p>
            </p:txBody>
          </p:sp>
          <p:sp>
            <p:nvSpPr>
              <p:cNvPr id="35862" name="Line 16"/>
              <p:cNvSpPr>
                <a:spLocks noChangeShapeType="1"/>
              </p:cNvSpPr>
              <p:nvPr/>
            </p:nvSpPr>
            <p:spPr bwMode="auto">
              <a:xfrm>
                <a:off x="6840" y="5906"/>
                <a:ext cx="200" cy="60"/>
              </a:xfrm>
              <a:prstGeom prst="line">
                <a:avLst/>
              </a:prstGeom>
              <a:noFill/>
              <a:ln w="9525">
                <a:solidFill>
                  <a:srgbClr val="000000"/>
                </a:solidFill>
                <a:round/>
                <a:headEnd/>
                <a:tailEnd/>
              </a:ln>
            </p:spPr>
            <p:txBody>
              <a:bodyPr/>
              <a:lstStyle/>
              <a:p>
                <a:endParaRPr lang="en-US"/>
              </a:p>
            </p:txBody>
          </p:sp>
          <p:sp>
            <p:nvSpPr>
              <p:cNvPr id="35863" name="Line 17"/>
              <p:cNvSpPr>
                <a:spLocks noChangeShapeType="1"/>
              </p:cNvSpPr>
              <p:nvPr/>
            </p:nvSpPr>
            <p:spPr bwMode="auto">
              <a:xfrm flipH="1">
                <a:off x="6840" y="5966"/>
                <a:ext cx="200" cy="80"/>
              </a:xfrm>
              <a:prstGeom prst="line">
                <a:avLst/>
              </a:prstGeom>
              <a:noFill/>
              <a:ln w="9525">
                <a:solidFill>
                  <a:srgbClr val="000000"/>
                </a:solidFill>
                <a:round/>
                <a:headEnd/>
                <a:tailEnd/>
              </a:ln>
            </p:spPr>
            <p:txBody>
              <a:bodyPr/>
              <a:lstStyle/>
              <a:p>
                <a:endParaRPr lang="en-US"/>
              </a:p>
            </p:txBody>
          </p:sp>
          <p:sp>
            <p:nvSpPr>
              <p:cNvPr id="35864" name="Line 18"/>
              <p:cNvSpPr>
                <a:spLocks noChangeShapeType="1"/>
              </p:cNvSpPr>
              <p:nvPr/>
            </p:nvSpPr>
            <p:spPr bwMode="auto">
              <a:xfrm flipH="1">
                <a:off x="8780" y="5906"/>
                <a:ext cx="200" cy="60"/>
              </a:xfrm>
              <a:prstGeom prst="line">
                <a:avLst/>
              </a:prstGeom>
              <a:noFill/>
              <a:ln w="9525">
                <a:solidFill>
                  <a:srgbClr val="000000"/>
                </a:solidFill>
                <a:round/>
                <a:headEnd/>
                <a:tailEnd/>
              </a:ln>
            </p:spPr>
            <p:txBody>
              <a:bodyPr/>
              <a:lstStyle/>
              <a:p>
                <a:endParaRPr lang="en-US"/>
              </a:p>
            </p:txBody>
          </p:sp>
          <p:sp>
            <p:nvSpPr>
              <p:cNvPr id="35865" name="Line 19"/>
              <p:cNvSpPr>
                <a:spLocks noChangeShapeType="1"/>
              </p:cNvSpPr>
              <p:nvPr/>
            </p:nvSpPr>
            <p:spPr bwMode="auto">
              <a:xfrm>
                <a:off x="8780" y="5966"/>
                <a:ext cx="200" cy="80"/>
              </a:xfrm>
              <a:prstGeom prst="line">
                <a:avLst/>
              </a:prstGeom>
              <a:noFill/>
              <a:ln w="9525">
                <a:solidFill>
                  <a:srgbClr val="000000"/>
                </a:solidFill>
                <a:round/>
                <a:headEnd/>
                <a:tailEnd/>
              </a:ln>
            </p:spPr>
            <p:txBody>
              <a:bodyPr/>
              <a:lstStyle/>
              <a:p>
                <a:endParaRPr lang="en-US"/>
              </a:p>
            </p:txBody>
          </p:sp>
          <p:sp>
            <p:nvSpPr>
              <p:cNvPr id="35866" name="Line 20"/>
              <p:cNvSpPr>
                <a:spLocks noChangeShapeType="1"/>
              </p:cNvSpPr>
              <p:nvPr/>
            </p:nvSpPr>
            <p:spPr bwMode="auto">
              <a:xfrm>
                <a:off x="8960" y="5926"/>
                <a:ext cx="1000" cy="0"/>
              </a:xfrm>
              <a:prstGeom prst="line">
                <a:avLst/>
              </a:prstGeom>
              <a:noFill/>
              <a:ln w="9525">
                <a:solidFill>
                  <a:srgbClr val="000000"/>
                </a:solidFill>
                <a:round/>
                <a:headEnd/>
                <a:tailEnd/>
              </a:ln>
            </p:spPr>
            <p:txBody>
              <a:bodyPr/>
              <a:lstStyle/>
              <a:p>
                <a:endParaRPr lang="en-US"/>
              </a:p>
            </p:txBody>
          </p:sp>
          <p:sp>
            <p:nvSpPr>
              <p:cNvPr id="35867" name="Line 21"/>
              <p:cNvSpPr>
                <a:spLocks noChangeShapeType="1"/>
              </p:cNvSpPr>
              <p:nvPr/>
            </p:nvSpPr>
            <p:spPr bwMode="auto">
              <a:xfrm>
                <a:off x="9960" y="5926"/>
                <a:ext cx="0" cy="1940"/>
              </a:xfrm>
              <a:prstGeom prst="line">
                <a:avLst/>
              </a:prstGeom>
              <a:noFill/>
              <a:ln w="9525">
                <a:solidFill>
                  <a:srgbClr val="000000"/>
                </a:solidFill>
                <a:round/>
                <a:headEnd/>
                <a:tailEnd/>
              </a:ln>
            </p:spPr>
            <p:txBody>
              <a:bodyPr/>
              <a:lstStyle/>
              <a:p>
                <a:endParaRPr lang="en-US"/>
              </a:p>
            </p:txBody>
          </p:sp>
          <p:sp>
            <p:nvSpPr>
              <p:cNvPr id="35868" name="Line 22"/>
              <p:cNvSpPr>
                <a:spLocks noChangeShapeType="1"/>
              </p:cNvSpPr>
              <p:nvPr/>
            </p:nvSpPr>
            <p:spPr bwMode="auto">
              <a:xfrm flipH="1">
                <a:off x="4600" y="7866"/>
                <a:ext cx="5360" cy="0"/>
              </a:xfrm>
              <a:prstGeom prst="line">
                <a:avLst/>
              </a:prstGeom>
              <a:noFill/>
              <a:ln w="9525">
                <a:solidFill>
                  <a:srgbClr val="000000"/>
                </a:solidFill>
                <a:round/>
                <a:headEnd/>
                <a:tailEnd/>
              </a:ln>
            </p:spPr>
            <p:txBody>
              <a:bodyPr/>
              <a:lstStyle/>
              <a:p>
                <a:endParaRPr lang="en-US"/>
              </a:p>
            </p:txBody>
          </p:sp>
          <p:sp>
            <p:nvSpPr>
              <p:cNvPr id="35869" name="Text Box 23"/>
              <p:cNvSpPr txBox="1">
                <a:spLocks noChangeArrowheads="1"/>
              </p:cNvSpPr>
              <p:nvPr/>
            </p:nvSpPr>
            <p:spPr bwMode="auto">
              <a:xfrm>
                <a:off x="4100" y="5686"/>
                <a:ext cx="520" cy="380"/>
              </a:xfrm>
              <a:prstGeom prst="rect">
                <a:avLst/>
              </a:prstGeom>
              <a:noFill/>
              <a:ln w="9525">
                <a:noFill/>
                <a:miter lim="800000"/>
                <a:headEnd/>
                <a:tailEnd/>
              </a:ln>
            </p:spPr>
            <p:txBody>
              <a:bodyPr/>
              <a:lstStyle/>
              <a:p>
                <a:pPr eaLnBrk="0" hangingPunct="0"/>
                <a:r>
                  <a:rPr lang="en-US" sz="1600">
                    <a:solidFill>
                      <a:schemeClr val="tx1"/>
                    </a:solidFill>
                  </a:rPr>
                  <a:t>A</a:t>
                </a:r>
                <a:endParaRPr lang="en-US" sz="2400">
                  <a:solidFill>
                    <a:schemeClr val="tx1"/>
                  </a:solidFill>
                </a:endParaRPr>
              </a:p>
            </p:txBody>
          </p:sp>
          <p:sp>
            <p:nvSpPr>
              <p:cNvPr id="35870" name="Line 25"/>
              <p:cNvSpPr>
                <a:spLocks noChangeShapeType="1"/>
              </p:cNvSpPr>
              <p:nvPr/>
            </p:nvSpPr>
            <p:spPr bwMode="auto">
              <a:xfrm flipH="1">
                <a:off x="6640" y="6046"/>
                <a:ext cx="200" cy="0"/>
              </a:xfrm>
              <a:prstGeom prst="line">
                <a:avLst/>
              </a:prstGeom>
              <a:noFill/>
              <a:ln w="9525">
                <a:solidFill>
                  <a:srgbClr val="000000"/>
                </a:solidFill>
                <a:round/>
                <a:headEnd/>
                <a:tailEnd/>
              </a:ln>
            </p:spPr>
            <p:txBody>
              <a:bodyPr/>
              <a:lstStyle/>
              <a:p>
                <a:endParaRPr lang="en-US"/>
              </a:p>
            </p:txBody>
          </p:sp>
          <p:sp>
            <p:nvSpPr>
              <p:cNvPr id="35871" name="Line 26"/>
              <p:cNvSpPr>
                <a:spLocks noChangeShapeType="1"/>
              </p:cNvSpPr>
              <p:nvPr/>
            </p:nvSpPr>
            <p:spPr bwMode="auto">
              <a:xfrm>
                <a:off x="6640" y="6046"/>
                <a:ext cx="0" cy="640"/>
              </a:xfrm>
              <a:prstGeom prst="line">
                <a:avLst/>
              </a:prstGeom>
              <a:noFill/>
              <a:ln w="9525">
                <a:solidFill>
                  <a:srgbClr val="000000"/>
                </a:solidFill>
                <a:round/>
                <a:headEnd/>
                <a:tailEnd/>
              </a:ln>
            </p:spPr>
            <p:txBody>
              <a:bodyPr/>
              <a:lstStyle/>
              <a:p>
                <a:endParaRPr lang="en-US"/>
              </a:p>
            </p:txBody>
          </p:sp>
          <p:sp>
            <p:nvSpPr>
              <p:cNvPr id="35872" name="Line 27"/>
              <p:cNvSpPr>
                <a:spLocks noChangeShapeType="1"/>
              </p:cNvSpPr>
              <p:nvPr/>
            </p:nvSpPr>
            <p:spPr bwMode="auto">
              <a:xfrm>
                <a:off x="6640" y="6686"/>
                <a:ext cx="1080" cy="0"/>
              </a:xfrm>
              <a:prstGeom prst="line">
                <a:avLst/>
              </a:prstGeom>
              <a:noFill/>
              <a:ln w="9525">
                <a:solidFill>
                  <a:srgbClr val="000000"/>
                </a:solidFill>
                <a:round/>
                <a:headEnd/>
                <a:tailEnd/>
              </a:ln>
            </p:spPr>
            <p:txBody>
              <a:bodyPr/>
              <a:lstStyle/>
              <a:p>
                <a:endParaRPr lang="en-US"/>
              </a:p>
            </p:txBody>
          </p:sp>
          <p:sp>
            <p:nvSpPr>
              <p:cNvPr id="35873" name="Line 28"/>
              <p:cNvSpPr>
                <a:spLocks noChangeShapeType="1"/>
              </p:cNvSpPr>
              <p:nvPr/>
            </p:nvSpPr>
            <p:spPr bwMode="auto">
              <a:xfrm>
                <a:off x="8960" y="6046"/>
                <a:ext cx="240" cy="0"/>
              </a:xfrm>
              <a:prstGeom prst="line">
                <a:avLst/>
              </a:prstGeom>
              <a:noFill/>
              <a:ln w="9525">
                <a:solidFill>
                  <a:srgbClr val="000000"/>
                </a:solidFill>
                <a:round/>
                <a:headEnd/>
                <a:tailEnd/>
              </a:ln>
            </p:spPr>
            <p:txBody>
              <a:bodyPr/>
              <a:lstStyle/>
              <a:p>
                <a:endParaRPr lang="en-US"/>
              </a:p>
            </p:txBody>
          </p:sp>
          <p:sp>
            <p:nvSpPr>
              <p:cNvPr id="35874" name="Line 29"/>
              <p:cNvSpPr>
                <a:spLocks noChangeShapeType="1"/>
              </p:cNvSpPr>
              <p:nvPr/>
            </p:nvSpPr>
            <p:spPr bwMode="auto">
              <a:xfrm>
                <a:off x="9220" y="6046"/>
                <a:ext cx="0" cy="660"/>
              </a:xfrm>
              <a:prstGeom prst="line">
                <a:avLst/>
              </a:prstGeom>
              <a:noFill/>
              <a:ln w="9525">
                <a:solidFill>
                  <a:srgbClr val="000000"/>
                </a:solidFill>
                <a:round/>
                <a:headEnd/>
                <a:tailEnd/>
              </a:ln>
            </p:spPr>
            <p:txBody>
              <a:bodyPr/>
              <a:lstStyle/>
              <a:p>
                <a:endParaRPr lang="en-US"/>
              </a:p>
            </p:txBody>
          </p:sp>
          <p:sp>
            <p:nvSpPr>
              <p:cNvPr id="35875" name="Line 30"/>
              <p:cNvSpPr>
                <a:spLocks noChangeShapeType="1"/>
              </p:cNvSpPr>
              <p:nvPr/>
            </p:nvSpPr>
            <p:spPr bwMode="auto">
              <a:xfrm flipH="1">
                <a:off x="8160" y="6686"/>
                <a:ext cx="1060" cy="0"/>
              </a:xfrm>
              <a:prstGeom prst="line">
                <a:avLst/>
              </a:prstGeom>
              <a:noFill/>
              <a:ln w="9525">
                <a:solidFill>
                  <a:srgbClr val="000000"/>
                </a:solidFill>
                <a:round/>
                <a:headEnd/>
                <a:tailEnd/>
              </a:ln>
            </p:spPr>
            <p:txBody>
              <a:bodyPr/>
              <a:lstStyle/>
              <a:p>
                <a:endParaRPr lang="en-US"/>
              </a:p>
            </p:txBody>
          </p:sp>
          <p:sp>
            <p:nvSpPr>
              <p:cNvPr id="35876" name="Oval 31"/>
              <p:cNvSpPr>
                <a:spLocks noChangeArrowheads="1"/>
              </p:cNvSpPr>
              <p:nvPr/>
            </p:nvSpPr>
            <p:spPr bwMode="auto">
              <a:xfrm>
                <a:off x="8160" y="5946"/>
                <a:ext cx="60" cy="60"/>
              </a:xfrm>
              <a:prstGeom prst="ellipse">
                <a:avLst/>
              </a:prstGeom>
              <a:solidFill>
                <a:srgbClr val="000000"/>
              </a:solidFill>
              <a:ln w="9525">
                <a:solidFill>
                  <a:srgbClr val="000000"/>
                </a:solidFill>
                <a:round/>
                <a:headEnd/>
                <a:tailEnd/>
              </a:ln>
            </p:spPr>
            <p:txBody>
              <a:bodyPr/>
              <a:lstStyle/>
              <a:p>
                <a:pPr algn="ctr" eaLnBrk="0" hangingPunct="0"/>
                <a:endParaRPr lang="en-US"/>
              </a:p>
            </p:txBody>
          </p:sp>
          <p:sp>
            <p:nvSpPr>
              <p:cNvPr id="35877" name="Line 32"/>
              <p:cNvSpPr>
                <a:spLocks noChangeShapeType="1"/>
              </p:cNvSpPr>
              <p:nvPr/>
            </p:nvSpPr>
            <p:spPr bwMode="auto">
              <a:xfrm rot="-5400000">
                <a:off x="4362" y="7384"/>
                <a:ext cx="933" cy="1"/>
              </a:xfrm>
              <a:prstGeom prst="line">
                <a:avLst/>
              </a:prstGeom>
              <a:noFill/>
              <a:ln w="12700">
                <a:solidFill>
                  <a:srgbClr val="000000"/>
                </a:solidFill>
                <a:round/>
                <a:headEnd/>
                <a:tailEnd/>
              </a:ln>
            </p:spPr>
            <p:txBody>
              <a:bodyPr/>
              <a:lstStyle/>
              <a:p>
                <a:endParaRPr lang="en-US"/>
              </a:p>
            </p:txBody>
          </p:sp>
          <p:sp>
            <p:nvSpPr>
              <p:cNvPr id="35878" name="Line 33"/>
              <p:cNvSpPr>
                <a:spLocks noChangeShapeType="1"/>
              </p:cNvSpPr>
              <p:nvPr/>
            </p:nvSpPr>
            <p:spPr bwMode="auto">
              <a:xfrm rot="-5400000">
                <a:off x="4379" y="6330"/>
                <a:ext cx="897" cy="1"/>
              </a:xfrm>
              <a:prstGeom prst="line">
                <a:avLst/>
              </a:prstGeom>
              <a:noFill/>
              <a:ln w="12700">
                <a:solidFill>
                  <a:srgbClr val="000000"/>
                </a:solidFill>
                <a:round/>
                <a:headEnd/>
                <a:tailEnd/>
              </a:ln>
            </p:spPr>
            <p:txBody>
              <a:bodyPr/>
              <a:lstStyle/>
              <a:p>
                <a:endParaRPr lang="en-US"/>
              </a:p>
            </p:txBody>
          </p:sp>
          <p:sp>
            <p:nvSpPr>
              <p:cNvPr id="35879" name="Line 34"/>
              <p:cNvSpPr>
                <a:spLocks noChangeShapeType="1"/>
              </p:cNvSpPr>
              <p:nvPr/>
            </p:nvSpPr>
            <p:spPr bwMode="auto">
              <a:xfrm rot="-5400000">
                <a:off x="4828" y="6784"/>
                <a:ext cx="1" cy="268"/>
              </a:xfrm>
              <a:prstGeom prst="line">
                <a:avLst/>
              </a:prstGeom>
              <a:noFill/>
              <a:ln w="19050">
                <a:solidFill>
                  <a:srgbClr val="000000"/>
                </a:solidFill>
                <a:round/>
                <a:headEnd/>
                <a:tailEnd/>
              </a:ln>
            </p:spPr>
            <p:txBody>
              <a:bodyPr/>
              <a:lstStyle/>
              <a:p>
                <a:endParaRPr lang="en-US"/>
              </a:p>
            </p:txBody>
          </p:sp>
          <p:sp>
            <p:nvSpPr>
              <p:cNvPr id="35880" name="Line 35"/>
              <p:cNvSpPr>
                <a:spLocks noChangeShapeType="1"/>
              </p:cNvSpPr>
              <p:nvPr/>
            </p:nvSpPr>
            <p:spPr bwMode="auto">
              <a:xfrm rot="-5400000">
                <a:off x="4829" y="6646"/>
                <a:ext cx="0" cy="268"/>
              </a:xfrm>
              <a:prstGeom prst="line">
                <a:avLst/>
              </a:prstGeom>
              <a:noFill/>
              <a:ln w="19050">
                <a:solidFill>
                  <a:srgbClr val="000000"/>
                </a:solidFill>
                <a:round/>
                <a:headEnd/>
                <a:tailEnd/>
              </a:ln>
            </p:spPr>
            <p:txBody>
              <a:bodyPr/>
              <a:lstStyle/>
              <a:p>
                <a:endParaRPr lang="en-US"/>
              </a:p>
            </p:txBody>
          </p:sp>
          <p:sp>
            <p:nvSpPr>
              <p:cNvPr id="35881" name="Oval 36"/>
              <p:cNvSpPr>
                <a:spLocks noChangeArrowheads="1"/>
              </p:cNvSpPr>
              <p:nvPr/>
            </p:nvSpPr>
            <p:spPr bwMode="auto">
              <a:xfrm>
                <a:off x="7720" y="6440"/>
                <a:ext cx="480" cy="480"/>
              </a:xfrm>
              <a:prstGeom prst="ellipse">
                <a:avLst/>
              </a:prstGeom>
              <a:solidFill>
                <a:srgbClr val="FFFFFF"/>
              </a:solidFill>
              <a:ln w="25400">
                <a:solidFill>
                  <a:srgbClr val="FF6600"/>
                </a:solidFill>
                <a:round/>
                <a:headEnd/>
                <a:tailEnd/>
              </a:ln>
            </p:spPr>
            <p:txBody>
              <a:bodyPr/>
              <a:lstStyle/>
              <a:p>
                <a:pPr algn="ctr" eaLnBrk="0" hangingPunct="0"/>
                <a:endParaRPr lang="en-US"/>
              </a:p>
            </p:txBody>
          </p:sp>
          <p:sp>
            <p:nvSpPr>
              <p:cNvPr id="35882" name="Oval 37"/>
              <p:cNvSpPr>
                <a:spLocks noChangeArrowheads="1"/>
              </p:cNvSpPr>
              <p:nvPr/>
            </p:nvSpPr>
            <p:spPr bwMode="auto">
              <a:xfrm>
                <a:off x="7860" y="6826"/>
                <a:ext cx="60" cy="60"/>
              </a:xfrm>
              <a:prstGeom prst="ellipse">
                <a:avLst/>
              </a:prstGeom>
              <a:solidFill>
                <a:srgbClr val="000000"/>
              </a:solidFill>
              <a:ln w="9525">
                <a:solidFill>
                  <a:srgbClr val="000000"/>
                </a:solidFill>
                <a:round/>
                <a:headEnd/>
                <a:tailEnd/>
              </a:ln>
            </p:spPr>
            <p:txBody>
              <a:bodyPr/>
              <a:lstStyle/>
              <a:p>
                <a:pPr algn="ctr" eaLnBrk="0" hangingPunct="0"/>
                <a:endParaRPr lang="en-US"/>
              </a:p>
            </p:txBody>
          </p:sp>
          <p:grpSp>
            <p:nvGrpSpPr>
              <p:cNvPr id="35883" name="Group 38"/>
              <p:cNvGrpSpPr>
                <a:grpSpLocks/>
              </p:cNvGrpSpPr>
              <p:nvPr/>
            </p:nvGrpSpPr>
            <p:grpSpPr bwMode="auto">
              <a:xfrm>
                <a:off x="7630" y="6539"/>
                <a:ext cx="689" cy="268"/>
                <a:chOff x="8190" y="2039"/>
                <a:chExt cx="689" cy="268"/>
              </a:xfrm>
            </p:grpSpPr>
            <p:sp>
              <p:nvSpPr>
                <p:cNvPr id="35884" name="Line 39"/>
                <p:cNvSpPr>
                  <a:spLocks noChangeShapeType="1"/>
                </p:cNvSpPr>
                <p:nvPr/>
              </p:nvSpPr>
              <p:spPr bwMode="auto">
                <a:xfrm>
                  <a:off x="8190" y="2172"/>
                  <a:ext cx="273" cy="1"/>
                </a:xfrm>
                <a:prstGeom prst="line">
                  <a:avLst/>
                </a:prstGeom>
                <a:noFill/>
                <a:ln w="12700">
                  <a:solidFill>
                    <a:srgbClr val="000000"/>
                  </a:solidFill>
                  <a:round/>
                  <a:headEnd/>
                  <a:tailEnd/>
                </a:ln>
              </p:spPr>
              <p:txBody>
                <a:bodyPr/>
                <a:lstStyle/>
                <a:p>
                  <a:endParaRPr lang="en-US"/>
                </a:p>
              </p:txBody>
            </p:sp>
            <p:sp>
              <p:nvSpPr>
                <p:cNvPr id="35885" name="Line 40"/>
                <p:cNvSpPr>
                  <a:spLocks noChangeShapeType="1"/>
                </p:cNvSpPr>
                <p:nvPr/>
              </p:nvSpPr>
              <p:spPr bwMode="auto">
                <a:xfrm>
                  <a:off x="8602" y="2171"/>
                  <a:ext cx="277" cy="1"/>
                </a:xfrm>
                <a:prstGeom prst="line">
                  <a:avLst/>
                </a:prstGeom>
                <a:noFill/>
                <a:ln w="12700">
                  <a:solidFill>
                    <a:srgbClr val="000000"/>
                  </a:solidFill>
                  <a:round/>
                  <a:headEnd/>
                  <a:tailEnd/>
                </a:ln>
              </p:spPr>
              <p:txBody>
                <a:bodyPr/>
                <a:lstStyle/>
                <a:p>
                  <a:endParaRPr lang="en-US"/>
                </a:p>
              </p:txBody>
            </p:sp>
            <p:sp>
              <p:nvSpPr>
                <p:cNvPr id="35886" name="Line 41"/>
                <p:cNvSpPr>
                  <a:spLocks noChangeShapeType="1"/>
                </p:cNvSpPr>
                <p:nvPr/>
              </p:nvSpPr>
              <p:spPr bwMode="auto">
                <a:xfrm>
                  <a:off x="8463" y="2039"/>
                  <a:ext cx="1" cy="268"/>
                </a:xfrm>
                <a:prstGeom prst="line">
                  <a:avLst/>
                </a:prstGeom>
                <a:noFill/>
                <a:ln w="19050">
                  <a:solidFill>
                    <a:srgbClr val="000000"/>
                  </a:solidFill>
                  <a:round/>
                  <a:headEnd/>
                  <a:tailEnd/>
                </a:ln>
              </p:spPr>
              <p:txBody>
                <a:bodyPr/>
                <a:lstStyle/>
                <a:p>
                  <a:endParaRPr lang="en-US"/>
                </a:p>
              </p:txBody>
            </p:sp>
            <p:sp>
              <p:nvSpPr>
                <p:cNvPr id="35887" name="Line 42"/>
                <p:cNvSpPr>
                  <a:spLocks noChangeShapeType="1"/>
                </p:cNvSpPr>
                <p:nvPr/>
              </p:nvSpPr>
              <p:spPr bwMode="auto">
                <a:xfrm>
                  <a:off x="8602" y="2039"/>
                  <a:ext cx="0" cy="268"/>
                </a:xfrm>
                <a:prstGeom prst="line">
                  <a:avLst/>
                </a:prstGeom>
                <a:noFill/>
                <a:ln w="19050">
                  <a:solidFill>
                    <a:srgbClr val="000000"/>
                  </a:solidFill>
                  <a:round/>
                  <a:headEnd/>
                  <a:tailEnd/>
                </a:ln>
              </p:spPr>
              <p:txBody>
                <a:bodyPr/>
                <a:lstStyle/>
                <a:p>
                  <a:endParaRPr lang="en-US"/>
                </a:p>
              </p:txBody>
            </p:sp>
          </p:grpSp>
        </p:grpSp>
        <p:sp>
          <p:nvSpPr>
            <p:cNvPr id="35851" name="Text Box 43"/>
            <p:cNvSpPr txBox="1">
              <a:spLocks noChangeArrowheads="1"/>
            </p:cNvSpPr>
            <p:nvPr/>
          </p:nvSpPr>
          <p:spPr bwMode="auto">
            <a:xfrm>
              <a:off x="5180" y="6040"/>
              <a:ext cx="980" cy="340"/>
            </a:xfrm>
            <a:prstGeom prst="rect">
              <a:avLst/>
            </a:prstGeom>
            <a:noFill/>
            <a:ln w="9525">
              <a:noFill/>
              <a:miter lim="800000"/>
              <a:headEnd/>
              <a:tailEnd/>
            </a:ln>
          </p:spPr>
          <p:txBody>
            <a:bodyPr/>
            <a:lstStyle/>
            <a:p>
              <a:pPr algn="ctr" eaLnBrk="0" hangingPunct="0"/>
              <a:r>
                <a:rPr lang="en-US" sz="1000">
                  <a:solidFill>
                    <a:schemeClr val="tx1"/>
                  </a:solidFill>
                </a:rPr>
                <a:t>Ballast</a:t>
              </a:r>
              <a:endParaRPr lang="en-US" sz="1800">
                <a:solidFill>
                  <a:schemeClr val="tx1"/>
                </a:solidFill>
              </a:endParaRPr>
            </a:p>
          </p:txBody>
        </p:sp>
      </p:grpSp>
      <p:sp>
        <p:nvSpPr>
          <p:cNvPr id="35846" name="Rectangle 44"/>
          <p:cNvSpPr>
            <a:spLocks noChangeArrowheads="1"/>
          </p:cNvSpPr>
          <p:nvPr/>
        </p:nvSpPr>
        <p:spPr bwMode="auto">
          <a:xfrm>
            <a:off x="684213" y="5453063"/>
            <a:ext cx="8135937" cy="641350"/>
          </a:xfrm>
          <a:prstGeom prst="rect">
            <a:avLst/>
          </a:prstGeom>
          <a:noFill/>
          <a:ln w="9525">
            <a:noFill/>
            <a:miter lim="800000"/>
            <a:headEnd/>
            <a:tailEnd/>
          </a:ln>
        </p:spPr>
        <p:txBody>
          <a:bodyPr anchor="ctr">
            <a:spAutoFit/>
          </a:bodyPr>
          <a:lstStyle/>
          <a:p>
            <a:r>
              <a:rPr lang="en-US" sz="1800">
                <a:solidFill>
                  <a:schemeClr val="tx1"/>
                </a:solidFill>
              </a:rPr>
              <a:t>The lamp current for a typical 40 W tube is limited to about 0.42 A and a  ballast or choke is used for this purpose. </a:t>
            </a:r>
          </a:p>
        </p:txBody>
      </p:sp>
      <p:sp>
        <p:nvSpPr>
          <p:cNvPr id="35847" name="Text Box 23"/>
          <p:cNvSpPr txBox="1">
            <a:spLocks noChangeArrowheads="1"/>
          </p:cNvSpPr>
          <p:nvPr/>
        </p:nvSpPr>
        <p:spPr bwMode="auto">
          <a:xfrm>
            <a:off x="1857375" y="4714875"/>
            <a:ext cx="460375" cy="311150"/>
          </a:xfrm>
          <a:prstGeom prst="rect">
            <a:avLst/>
          </a:prstGeom>
          <a:noFill/>
          <a:ln w="9525">
            <a:noFill/>
            <a:miter lim="800000"/>
            <a:headEnd/>
            <a:tailEnd/>
          </a:ln>
        </p:spPr>
        <p:txBody>
          <a:bodyPr/>
          <a:lstStyle/>
          <a:p>
            <a:pPr eaLnBrk="0" hangingPunct="0"/>
            <a:r>
              <a:rPr lang="en-US" sz="1600">
                <a:solidFill>
                  <a:schemeClr val="tx1"/>
                </a:solidFill>
              </a:rPr>
              <a:t>N</a:t>
            </a:r>
            <a:endParaRPr lang="en-US" sz="2400">
              <a:solidFill>
                <a:schemeClr val="tx1"/>
              </a:solidFill>
            </a:endParaRPr>
          </a:p>
        </p:txBody>
      </p:sp>
      <p:sp>
        <p:nvSpPr>
          <p:cNvPr id="47" name="Flowchart: Connector 46"/>
          <p:cNvSpPr/>
          <p:nvPr/>
        </p:nvSpPr>
        <p:spPr>
          <a:xfrm>
            <a:off x="2214563" y="3214688"/>
            <a:ext cx="142875" cy="142875"/>
          </a:xfrm>
          <a:prstGeom prst="flowChartConnector">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48" name="Flowchart: Connector 47"/>
          <p:cNvSpPr/>
          <p:nvPr/>
        </p:nvSpPr>
        <p:spPr>
          <a:xfrm>
            <a:off x="2286000" y="4857750"/>
            <a:ext cx="142875" cy="142875"/>
          </a:xfrm>
          <a:prstGeom prst="flowChartConnector">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457200" y="428604"/>
            <a:ext cx="8229600" cy="714380"/>
          </a:xfrm>
        </p:spPr>
        <p:txBody>
          <a:bodyPr/>
          <a:lstStyle/>
          <a:p>
            <a:pPr marL="484632" indent="0" algn="ctr" eaLnBrk="1" fontAlgn="auto" hangingPunct="1">
              <a:spcAft>
                <a:spcPts val="0"/>
              </a:spcAft>
              <a:defRPr/>
            </a:pPr>
            <a:r>
              <a:rPr lang="en-US" sz="4000" b="1" dirty="0" smtClean="0">
                <a:solidFill>
                  <a:schemeClr val="accent1"/>
                </a:solidFill>
                <a:latin typeface="Arial" pitchFamily="34" charset="0"/>
                <a:cs typeface="Arial" pitchFamily="34" charset="0"/>
              </a:rPr>
              <a:t>Speed Control</a:t>
            </a:r>
          </a:p>
        </p:txBody>
      </p:sp>
      <p:sp>
        <p:nvSpPr>
          <p:cNvPr id="36867" name="Rectangle 3"/>
          <p:cNvSpPr>
            <a:spLocks noGrp="1" noChangeArrowheads="1"/>
          </p:cNvSpPr>
          <p:nvPr>
            <p:ph idx="1"/>
          </p:nvPr>
        </p:nvSpPr>
        <p:spPr>
          <a:xfrm>
            <a:off x="468313" y="1412875"/>
            <a:ext cx="8229600" cy="4997450"/>
          </a:xfrm>
        </p:spPr>
        <p:txBody>
          <a:bodyPr/>
          <a:lstStyle/>
          <a:p>
            <a:pPr marL="65087" indent="0" eaLnBrk="1" hangingPunct="1">
              <a:lnSpc>
                <a:spcPct val="90000"/>
              </a:lnSpc>
              <a:buNone/>
            </a:pPr>
            <a:r>
              <a:rPr lang="en-US" sz="2800" dirty="0" smtClean="0">
                <a:latin typeface="Arial" charset="0"/>
                <a:cs typeface="Arial" charset="0"/>
              </a:rPr>
              <a:t>Ceiling, pedestal and desktop fans are generally provided with a switch that enables their speed to be varied in a series of steps. </a:t>
            </a:r>
          </a:p>
          <a:p>
            <a:pPr marL="65087" indent="0" eaLnBrk="1" hangingPunct="1">
              <a:lnSpc>
                <a:spcPct val="90000"/>
              </a:lnSpc>
              <a:buNone/>
            </a:pPr>
            <a:r>
              <a:rPr lang="en-US" sz="2800" dirty="0" smtClean="0">
                <a:latin typeface="Arial" charset="0"/>
                <a:cs typeface="Arial" charset="0"/>
              </a:rPr>
              <a:t>The speed control device used is often a multi-tapped choke. This is allows the user to vary speed by varying the number of turns placed in series with the motor. </a:t>
            </a:r>
          </a:p>
          <a:p>
            <a:pPr marL="65087" indent="0" eaLnBrk="1" hangingPunct="1">
              <a:lnSpc>
                <a:spcPct val="90000"/>
              </a:lnSpc>
              <a:buNone/>
            </a:pPr>
            <a:r>
              <a:rPr lang="en-US" sz="2800" dirty="0" smtClean="0">
                <a:latin typeface="Arial" charset="0"/>
                <a:cs typeface="Arial" charset="0"/>
              </a:rPr>
              <a:t>When the low speed setting is selected, the switch connects the maximum number of turns in series with the motor. The medium setting has less turns and the high speed setting connects the motor directly across the supply. </a:t>
            </a:r>
          </a:p>
        </p:txBody>
      </p:sp>
      <p:sp>
        <p:nvSpPr>
          <p:cNvPr id="36868"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321506A-4E34-4002-80EC-848622426B09}" type="slidenum">
              <a:rPr lang="en-US" smtClean="0"/>
              <a:pPr/>
              <a:t>21</a:t>
            </a:fld>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457200" y="500063"/>
            <a:ext cx="8229600" cy="917575"/>
          </a:xfrm>
        </p:spPr>
        <p:txBody>
          <a:bodyPr/>
          <a:lstStyle/>
          <a:p>
            <a:pPr marL="484632" indent="0" algn="ctr" eaLnBrk="1" fontAlgn="auto" hangingPunct="1">
              <a:spcAft>
                <a:spcPts val="0"/>
              </a:spcAft>
              <a:defRPr/>
            </a:pPr>
            <a:r>
              <a:rPr lang="en-US" sz="4000" b="1" dirty="0" smtClean="0">
                <a:solidFill>
                  <a:schemeClr val="accent1"/>
                </a:solidFill>
                <a:latin typeface="Arial" pitchFamily="34" charset="0"/>
                <a:cs typeface="Arial" pitchFamily="34" charset="0"/>
              </a:rPr>
              <a:t>Speed Control</a:t>
            </a:r>
          </a:p>
        </p:txBody>
      </p:sp>
      <p:sp>
        <p:nvSpPr>
          <p:cNvPr id="37891" name="Rectangle 3"/>
          <p:cNvSpPr>
            <a:spLocks noGrp="1" noChangeArrowheads="1"/>
          </p:cNvSpPr>
          <p:nvPr>
            <p:ph idx="1"/>
          </p:nvPr>
        </p:nvSpPr>
        <p:spPr>
          <a:xfrm>
            <a:off x="457200" y="1882775"/>
            <a:ext cx="8229600" cy="4572000"/>
          </a:xfrm>
        </p:spPr>
        <p:txBody>
          <a:bodyPr/>
          <a:lstStyle/>
          <a:p>
            <a:pPr marL="65087" indent="0" eaLnBrk="1" hangingPunct="1">
              <a:buNone/>
            </a:pPr>
            <a:r>
              <a:rPr lang="en-US" sz="2800" dirty="0" smtClean="0">
                <a:latin typeface="Arial" charset="0"/>
                <a:cs typeface="Arial" charset="0"/>
              </a:rPr>
              <a:t>When the low speed setting is selected, the switch connects the maximum number of turns in series with the motor. The medium setting has less turns and the high speed setting connects the motor directly across the supply</a:t>
            </a:r>
            <a:r>
              <a:rPr lang="en-US" dirty="0" smtClean="0">
                <a:latin typeface="Arial" charset="0"/>
                <a:cs typeface="Arial" charset="0"/>
              </a:rPr>
              <a:t>. </a:t>
            </a:r>
          </a:p>
          <a:p>
            <a:pPr eaLnBrk="1" hangingPunct="1"/>
            <a:endParaRPr lang="en-US" dirty="0" smtClean="0">
              <a:latin typeface="Arial" charset="0"/>
              <a:cs typeface="Arial" charset="0"/>
            </a:endParaRPr>
          </a:p>
        </p:txBody>
      </p:sp>
      <p:sp>
        <p:nvSpPr>
          <p:cNvPr id="37892" name="Slide Number Placeholder 38"/>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B0639B3-7F41-461D-AFE6-C1AF46A8B93D}" type="slidenum">
              <a:rPr lang="en-US" smtClean="0"/>
              <a:pPr/>
              <a:t>22</a:t>
            </a:fld>
            <a:endParaRPr lang="en-US" smtClean="0"/>
          </a:p>
        </p:txBody>
      </p:sp>
      <p:grpSp>
        <p:nvGrpSpPr>
          <p:cNvPr id="37893" name="Group 4"/>
          <p:cNvGrpSpPr>
            <a:grpSpLocks/>
          </p:cNvGrpSpPr>
          <p:nvPr/>
        </p:nvGrpSpPr>
        <p:grpSpPr bwMode="auto">
          <a:xfrm>
            <a:off x="3132138" y="4149725"/>
            <a:ext cx="4895850" cy="2089150"/>
            <a:chOff x="3720" y="10920"/>
            <a:chExt cx="6000" cy="2075"/>
          </a:xfrm>
        </p:grpSpPr>
        <p:grpSp>
          <p:nvGrpSpPr>
            <p:cNvPr id="37897" name="Group 5"/>
            <p:cNvGrpSpPr>
              <a:grpSpLocks/>
            </p:cNvGrpSpPr>
            <p:nvPr/>
          </p:nvGrpSpPr>
          <p:grpSpPr bwMode="auto">
            <a:xfrm flipV="1">
              <a:off x="5287" y="11139"/>
              <a:ext cx="1104" cy="210"/>
              <a:chOff x="3132" y="1665"/>
              <a:chExt cx="1104" cy="210"/>
            </a:xfrm>
          </p:grpSpPr>
          <p:sp>
            <p:nvSpPr>
              <p:cNvPr id="37925" name="Oval 6"/>
              <p:cNvSpPr>
                <a:spLocks noChangeArrowheads="1"/>
              </p:cNvSpPr>
              <p:nvPr/>
            </p:nvSpPr>
            <p:spPr bwMode="auto">
              <a:xfrm>
                <a:off x="3132"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37926" name="Oval 7"/>
              <p:cNvSpPr>
                <a:spLocks noChangeArrowheads="1"/>
              </p:cNvSpPr>
              <p:nvPr/>
            </p:nvSpPr>
            <p:spPr bwMode="auto">
              <a:xfrm>
                <a:off x="3353"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37927" name="Oval 8"/>
              <p:cNvSpPr>
                <a:spLocks noChangeArrowheads="1"/>
              </p:cNvSpPr>
              <p:nvPr/>
            </p:nvSpPr>
            <p:spPr bwMode="auto">
              <a:xfrm>
                <a:off x="3577"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37928" name="Oval 9"/>
              <p:cNvSpPr>
                <a:spLocks noChangeArrowheads="1"/>
              </p:cNvSpPr>
              <p:nvPr/>
            </p:nvSpPr>
            <p:spPr bwMode="auto">
              <a:xfrm>
                <a:off x="3801"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37929" name="Oval 10"/>
              <p:cNvSpPr>
                <a:spLocks noChangeArrowheads="1"/>
              </p:cNvSpPr>
              <p:nvPr/>
            </p:nvSpPr>
            <p:spPr bwMode="auto">
              <a:xfrm>
                <a:off x="4026"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grpSp>
        <p:sp>
          <p:nvSpPr>
            <p:cNvPr id="37898" name="Rectangle 11"/>
            <p:cNvSpPr>
              <a:spLocks noChangeArrowheads="1"/>
            </p:cNvSpPr>
            <p:nvPr/>
          </p:nvSpPr>
          <p:spPr bwMode="auto">
            <a:xfrm flipV="1">
              <a:off x="5263" y="11239"/>
              <a:ext cx="1160" cy="131"/>
            </a:xfrm>
            <a:prstGeom prst="rect">
              <a:avLst/>
            </a:prstGeom>
            <a:solidFill>
              <a:srgbClr val="FFFFFF"/>
            </a:solidFill>
            <a:ln w="9525">
              <a:noFill/>
              <a:miter lim="800000"/>
              <a:headEnd/>
              <a:tailEnd/>
            </a:ln>
          </p:spPr>
          <p:txBody>
            <a:bodyPr/>
            <a:lstStyle/>
            <a:p>
              <a:pPr algn="ctr" eaLnBrk="0" hangingPunct="0"/>
              <a:endParaRPr lang="en-US"/>
            </a:p>
          </p:txBody>
        </p:sp>
        <p:sp>
          <p:nvSpPr>
            <p:cNvPr id="37899" name="Line 12"/>
            <p:cNvSpPr>
              <a:spLocks noChangeShapeType="1"/>
            </p:cNvSpPr>
            <p:nvPr/>
          </p:nvSpPr>
          <p:spPr bwMode="auto">
            <a:xfrm flipH="1" flipV="1">
              <a:off x="5098" y="11244"/>
              <a:ext cx="189" cy="0"/>
            </a:xfrm>
            <a:prstGeom prst="line">
              <a:avLst/>
            </a:prstGeom>
            <a:noFill/>
            <a:ln w="9525">
              <a:solidFill>
                <a:srgbClr val="000000"/>
              </a:solidFill>
              <a:round/>
              <a:headEnd/>
              <a:tailEnd/>
            </a:ln>
          </p:spPr>
          <p:txBody>
            <a:bodyPr/>
            <a:lstStyle/>
            <a:p>
              <a:endParaRPr lang="en-US"/>
            </a:p>
          </p:txBody>
        </p:sp>
        <p:sp>
          <p:nvSpPr>
            <p:cNvPr id="37900" name="Line 13"/>
            <p:cNvSpPr>
              <a:spLocks noChangeShapeType="1"/>
            </p:cNvSpPr>
            <p:nvPr/>
          </p:nvSpPr>
          <p:spPr bwMode="auto">
            <a:xfrm>
              <a:off x="5340" y="11075"/>
              <a:ext cx="1020" cy="0"/>
            </a:xfrm>
            <a:prstGeom prst="line">
              <a:avLst/>
            </a:prstGeom>
            <a:noFill/>
            <a:ln w="9525">
              <a:solidFill>
                <a:srgbClr val="000000"/>
              </a:solidFill>
              <a:round/>
              <a:headEnd/>
              <a:tailEnd/>
            </a:ln>
          </p:spPr>
          <p:txBody>
            <a:bodyPr/>
            <a:lstStyle/>
            <a:p>
              <a:endParaRPr lang="en-US"/>
            </a:p>
          </p:txBody>
        </p:sp>
        <p:sp>
          <p:nvSpPr>
            <p:cNvPr id="37901" name="Line 14"/>
            <p:cNvSpPr>
              <a:spLocks noChangeShapeType="1"/>
            </p:cNvSpPr>
            <p:nvPr/>
          </p:nvSpPr>
          <p:spPr bwMode="auto">
            <a:xfrm>
              <a:off x="7960" y="11235"/>
              <a:ext cx="1760" cy="0"/>
            </a:xfrm>
            <a:prstGeom prst="line">
              <a:avLst/>
            </a:prstGeom>
            <a:noFill/>
            <a:ln w="9525">
              <a:solidFill>
                <a:srgbClr val="000000"/>
              </a:solidFill>
              <a:round/>
              <a:headEnd/>
              <a:tailEnd/>
            </a:ln>
          </p:spPr>
          <p:txBody>
            <a:bodyPr/>
            <a:lstStyle/>
            <a:p>
              <a:endParaRPr lang="en-US"/>
            </a:p>
          </p:txBody>
        </p:sp>
        <p:sp>
          <p:nvSpPr>
            <p:cNvPr id="37902" name="Line 15"/>
            <p:cNvSpPr>
              <a:spLocks noChangeShapeType="1"/>
            </p:cNvSpPr>
            <p:nvPr/>
          </p:nvSpPr>
          <p:spPr bwMode="auto">
            <a:xfrm>
              <a:off x="9720" y="11235"/>
              <a:ext cx="0" cy="1540"/>
            </a:xfrm>
            <a:prstGeom prst="line">
              <a:avLst/>
            </a:prstGeom>
            <a:noFill/>
            <a:ln w="9525">
              <a:solidFill>
                <a:srgbClr val="000000"/>
              </a:solidFill>
              <a:round/>
              <a:headEnd/>
              <a:tailEnd/>
            </a:ln>
          </p:spPr>
          <p:txBody>
            <a:bodyPr/>
            <a:lstStyle/>
            <a:p>
              <a:endParaRPr lang="en-US"/>
            </a:p>
          </p:txBody>
        </p:sp>
        <p:sp>
          <p:nvSpPr>
            <p:cNvPr id="37903" name="Line 16"/>
            <p:cNvSpPr>
              <a:spLocks noChangeShapeType="1"/>
            </p:cNvSpPr>
            <p:nvPr/>
          </p:nvSpPr>
          <p:spPr bwMode="auto">
            <a:xfrm flipH="1">
              <a:off x="5100" y="12775"/>
              <a:ext cx="4620" cy="0"/>
            </a:xfrm>
            <a:prstGeom prst="line">
              <a:avLst/>
            </a:prstGeom>
            <a:noFill/>
            <a:ln w="9525">
              <a:solidFill>
                <a:srgbClr val="000000"/>
              </a:solidFill>
              <a:round/>
              <a:headEnd/>
              <a:tailEnd/>
            </a:ln>
          </p:spPr>
          <p:txBody>
            <a:bodyPr/>
            <a:lstStyle/>
            <a:p>
              <a:endParaRPr lang="en-US"/>
            </a:p>
          </p:txBody>
        </p:sp>
        <p:sp>
          <p:nvSpPr>
            <p:cNvPr id="37904" name="Text Box 17"/>
            <p:cNvSpPr txBox="1">
              <a:spLocks noChangeArrowheads="1"/>
            </p:cNvSpPr>
            <p:nvPr/>
          </p:nvSpPr>
          <p:spPr bwMode="auto">
            <a:xfrm>
              <a:off x="4660" y="10995"/>
              <a:ext cx="560" cy="480"/>
            </a:xfrm>
            <a:prstGeom prst="rect">
              <a:avLst/>
            </a:prstGeom>
            <a:noFill/>
            <a:ln w="9525">
              <a:noFill/>
              <a:miter lim="800000"/>
              <a:headEnd/>
              <a:tailEnd/>
            </a:ln>
          </p:spPr>
          <p:txBody>
            <a:bodyPr/>
            <a:lstStyle/>
            <a:p>
              <a:pPr eaLnBrk="0" hangingPunct="0"/>
              <a:r>
                <a:rPr lang="en-US" sz="1000">
                  <a:solidFill>
                    <a:schemeClr val="tx1"/>
                  </a:solidFill>
                </a:rPr>
                <a:t>A</a:t>
              </a:r>
              <a:endParaRPr lang="en-US" sz="1800">
                <a:solidFill>
                  <a:schemeClr val="tx1"/>
                </a:solidFill>
              </a:endParaRPr>
            </a:p>
          </p:txBody>
        </p:sp>
        <p:sp>
          <p:nvSpPr>
            <p:cNvPr id="37905" name="Text Box 18"/>
            <p:cNvSpPr txBox="1">
              <a:spLocks noChangeArrowheads="1"/>
            </p:cNvSpPr>
            <p:nvPr/>
          </p:nvSpPr>
          <p:spPr bwMode="auto">
            <a:xfrm>
              <a:off x="4580" y="12515"/>
              <a:ext cx="560" cy="480"/>
            </a:xfrm>
            <a:prstGeom prst="rect">
              <a:avLst/>
            </a:prstGeom>
            <a:noFill/>
            <a:ln w="9525">
              <a:noFill/>
              <a:miter lim="800000"/>
              <a:headEnd/>
              <a:tailEnd/>
            </a:ln>
          </p:spPr>
          <p:txBody>
            <a:bodyPr/>
            <a:lstStyle/>
            <a:p>
              <a:pPr eaLnBrk="0" hangingPunct="0"/>
              <a:r>
                <a:rPr lang="en-US" sz="1000">
                  <a:solidFill>
                    <a:schemeClr val="tx1"/>
                  </a:solidFill>
                </a:rPr>
                <a:t>N</a:t>
              </a:r>
              <a:endParaRPr lang="en-US" sz="1800">
                <a:solidFill>
                  <a:schemeClr val="tx1"/>
                </a:solidFill>
              </a:endParaRPr>
            </a:p>
          </p:txBody>
        </p:sp>
        <p:sp>
          <p:nvSpPr>
            <p:cNvPr id="37906" name="Text Box 19"/>
            <p:cNvSpPr txBox="1">
              <a:spLocks noChangeArrowheads="1"/>
            </p:cNvSpPr>
            <p:nvPr/>
          </p:nvSpPr>
          <p:spPr bwMode="auto">
            <a:xfrm>
              <a:off x="3720" y="11755"/>
              <a:ext cx="1200" cy="580"/>
            </a:xfrm>
            <a:prstGeom prst="rect">
              <a:avLst/>
            </a:prstGeom>
            <a:noFill/>
            <a:ln w="9525">
              <a:noFill/>
              <a:miter lim="800000"/>
              <a:headEnd/>
              <a:tailEnd/>
            </a:ln>
          </p:spPr>
          <p:txBody>
            <a:bodyPr/>
            <a:lstStyle/>
            <a:p>
              <a:pPr eaLnBrk="0" hangingPunct="0"/>
              <a:r>
                <a:rPr lang="en-US" sz="1000">
                  <a:solidFill>
                    <a:schemeClr val="tx1"/>
                  </a:solidFill>
                </a:rPr>
                <a:t>Switchable reactance</a:t>
              </a:r>
              <a:endParaRPr lang="en-US" sz="1800">
                <a:solidFill>
                  <a:schemeClr val="tx1"/>
                </a:solidFill>
              </a:endParaRPr>
            </a:p>
          </p:txBody>
        </p:sp>
        <p:sp>
          <p:nvSpPr>
            <p:cNvPr id="37907" name="Line 20"/>
            <p:cNvSpPr>
              <a:spLocks noChangeShapeType="1"/>
            </p:cNvSpPr>
            <p:nvPr/>
          </p:nvSpPr>
          <p:spPr bwMode="auto">
            <a:xfrm flipV="1">
              <a:off x="5040" y="11795"/>
              <a:ext cx="300" cy="380"/>
            </a:xfrm>
            <a:prstGeom prst="line">
              <a:avLst/>
            </a:prstGeom>
            <a:noFill/>
            <a:ln w="9525">
              <a:solidFill>
                <a:srgbClr val="FF0000"/>
              </a:solidFill>
              <a:round/>
              <a:headEnd/>
              <a:tailEnd type="triangle" w="med" len="med"/>
            </a:ln>
          </p:spPr>
          <p:txBody>
            <a:bodyPr/>
            <a:lstStyle/>
            <a:p>
              <a:endParaRPr lang="en-US"/>
            </a:p>
          </p:txBody>
        </p:sp>
        <p:sp>
          <p:nvSpPr>
            <p:cNvPr id="37908" name="Line 21"/>
            <p:cNvSpPr>
              <a:spLocks noChangeShapeType="1"/>
            </p:cNvSpPr>
            <p:nvPr/>
          </p:nvSpPr>
          <p:spPr bwMode="auto">
            <a:xfrm>
              <a:off x="5280" y="11254"/>
              <a:ext cx="0" cy="320"/>
            </a:xfrm>
            <a:prstGeom prst="line">
              <a:avLst/>
            </a:prstGeom>
            <a:noFill/>
            <a:ln w="9525">
              <a:solidFill>
                <a:srgbClr val="000000"/>
              </a:solidFill>
              <a:round/>
              <a:headEnd/>
              <a:tailEnd/>
            </a:ln>
          </p:spPr>
          <p:txBody>
            <a:bodyPr/>
            <a:lstStyle/>
            <a:p>
              <a:endParaRPr lang="en-US"/>
            </a:p>
          </p:txBody>
        </p:sp>
        <p:sp>
          <p:nvSpPr>
            <p:cNvPr id="37909" name="Line 22"/>
            <p:cNvSpPr>
              <a:spLocks noChangeShapeType="1"/>
            </p:cNvSpPr>
            <p:nvPr/>
          </p:nvSpPr>
          <p:spPr bwMode="auto">
            <a:xfrm>
              <a:off x="5740" y="11229"/>
              <a:ext cx="0" cy="320"/>
            </a:xfrm>
            <a:prstGeom prst="line">
              <a:avLst/>
            </a:prstGeom>
            <a:noFill/>
            <a:ln w="9525">
              <a:solidFill>
                <a:srgbClr val="000000"/>
              </a:solidFill>
              <a:round/>
              <a:headEnd/>
              <a:tailEnd/>
            </a:ln>
          </p:spPr>
          <p:txBody>
            <a:bodyPr/>
            <a:lstStyle/>
            <a:p>
              <a:endParaRPr lang="en-US"/>
            </a:p>
          </p:txBody>
        </p:sp>
        <p:sp>
          <p:nvSpPr>
            <p:cNvPr id="37910" name="Line 23"/>
            <p:cNvSpPr>
              <a:spLocks noChangeShapeType="1"/>
            </p:cNvSpPr>
            <p:nvPr/>
          </p:nvSpPr>
          <p:spPr bwMode="auto">
            <a:xfrm>
              <a:off x="6400" y="11229"/>
              <a:ext cx="0" cy="320"/>
            </a:xfrm>
            <a:prstGeom prst="line">
              <a:avLst/>
            </a:prstGeom>
            <a:noFill/>
            <a:ln w="9525">
              <a:solidFill>
                <a:srgbClr val="000000"/>
              </a:solidFill>
              <a:round/>
              <a:headEnd/>
              <a:tailEnd/>
            </a:ln>
          </p:spPr>
          <p:txBody>
            <a:bodyPr/>
            <a:lstStyle/>
            <a:p>
              <a:endParaRPr lang="en-US"/>
            </a:p>
          </p:txBody>
        </p:sp>
        <p:sp>
          <p:nvSpPr>
            <p:cNvPr id="37911" name="Oval 24"/>
            <p:cNvSpPr>
              <a:spLocks noChangeArrowheads="1"/>
            </p:cNvSpPr>
            <p:nvPr/>
          </p:nvSpPr>
          <p:spPr bwMode="auto">
            <a:xfrm>
              <a:off x="5260" y="11549"/>
              <a:ext cx="60" cy="6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37912" name="Oval 25"/>
            <p:cNvSpPr>
              <a:spLocks noChangeArrowheads="1"/>
            </p:cNvSpPr>
            <p:nvPr/>
          </p:nvSpPr>
          <p:spPr bwMode="auto">
            <a:xfrm>
              <a:off x="5720" y="11549"/>
              <a:ext cx="60" cy="6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37913" name="Oval 26"/>
            <p:cNvSpPr>
              <a:spLocks noChangeArrowheads="1"/>
            </p:cNvSpPr>
            <p:nvPr/>
          </p:nvSpPr>
          <p:spPr bwMode="auto">
            <a:xfrm>
              <a:off x="5820" y="12109"/>
              <a:ext cx="100" cy="10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37914" name="Line 27"/>
            <p:cNvSpPr>
              <a:spLocks noChangeShapeType="1"/>
            </p:cNvSpPr>
            <p:nvPr/>
          </p:nvSpPr>
          <p:spPr bwMode="auto">
            <a:xfrm flipH="1" flipV="1">
              <a:off x="5300" y="11589"/>
              <a:ext cx="520" cy="520"/>
            </a:xfrm>
            <a:prstGeom prst="line">
              <a:avLst/>
            </a:prstGeom>
            <a:noFill/>
            <a:ln w="9525">
              <a:solidFill>
                <a:srgbClr val="000000"/>
              </a:solidFill>
              <a:round/>
              <a:headEnd/>
              <a:tailEnd/>
            </a:ln>
          </p:spPr>
          <p:txBody>
            <a:bodyPr/>
            <a:lstStyle/>
            <a:p>
              <a:endParaRPr lang="en-US"/>
            </a:p>
          </p:txBody>
        </p:sp>
        <p:sp>
          <p:nvSpPr>
            <p:cNvPr id="37915" name="Line 28"/>
            <p:cNvSpPr>
              <a:spLocks noChangeShapeType="1"/>
            </p:cNvSpPr>
            <p:nvPr/>
          </p:nvSpPr>
          <p:spPr bwMode="auto">
            <a:xfrm>
              <a:off x="5880" y="12199"/>
              <a:ext cx="0" cy="210"/>
            </a:xfrm>
            <a:prstGeom prst="line">
              <a:avLst/>
            </a:prstGeom>
            <a:noFill/>
            <a:ln w="9525">
              <a:solidFill>
                <a:srgbClr val="000000"/>
              </a:solidFill>
              <a:round/>
              <a:headEnd/>
              <a:tailEnd/>
            </a:ln>
          </p:spPr>
          <p:txBody>
            <a:bodyPr/>
            <a:lstStyle/>
            <a:p>
              <a:endParaRPr lang="en-US"/>
            </a:p>
          </p:txBody>
        </p:sp>
        <p:sp>
          <p:nvSpPr>
            <p:cNvPr id="37916" name="Line 29"/>
            <p:cNvSpPr>
              <a:spLocks noChangeShapeType="1"/>
            </p:cNvSpPr>
            <p:nvPr/>
          </p:nvSpPr>
          <p:spPr bwMode="auto">
            <a:xfrm>
              <a:off x="5880" y="12409"/>
              <a:ext cx="1220" cy="0"/>
            </a:xfrm>
            <a:prstGeom prst="line">
              <a:avLst/>
            </a:prstGeom>
            <a:noFill/>
            <a:ln w="9525">
              <a:solidFill>
                <a:srgbClr val="000000"/>
              </a:solidFill>
              <a:round/>
              <a:headEnd/>
              <a:tailEnd/>
            </a:ln>
          </p:spPr>
          <p:txBody>
            <a:bodyPr/>
            <a:lstStyle/>
            <a:p>
              <a:endParaRPr lang="en-US"/>
            </a:p>
          </p:txBody>
        </p:sp>
        <p:sp>
          <p:nvSpPr>
            <p:cNvPr id="37917" name="Line 30"/>
            <p:cNvSpPr>
              <a:spLocks noChangeShapeType="1"/>
            </p:cNvSpPr>
            <p:nvPr/>
          </p:nvSpPr>
          <p:spPr bwMode="auto">
            <a:xfrm flipV="1">
              <a:off x="7100" y="11249"/>
              <a:ext cx="0" cy="1160"/>
            </a:xfrm>
            <a:prstGeom prst="line">
              <a:avLst/>
            </a:prstGeom>
            <a:noFill/>
            <a:ln w="9525">
              <a:solidFill>
                <a:srgbClr val="000000"/>
              </a:solidFill>
              <a:round/>
              <a:headEnd/>
              <a:tailEnd/>
            </a:ln>
          </p:spPr>
          <p:txBody>
            <a:bodyPr/>
            <a:lstStyle/>
            <a:p>
              <a:endParaRPr lang="en-US"/>
            </a:p>
          </p:txBody>
        </p:sp>
        <p:sp>
          <p:nvSpPr>
            <p:cNvPr id="37918" name="Line 31"/>
            <p:cNvSpPr>
              <a:spLocks noChangeShapeType="1"/>
            </p:cNvSpPr>
            <p:nvPr/>
          </p:nvSpPr>
          <p:spPr bwMode="auto">
            <a:xfrm>
              <a:off x="7100" y="11249"/>
              <a:ext cx="440" cy="0"/>
            </a:xfrm>
            <a:prstGeom prst="line">
              <a:avLst/>
            </a:prstGeom>
            <a:noFill/>
            <a:ln w="9525">
              <a:solidFill>
                <a:srgbClr val="000000"/>
              </a:solidFill>
              <a:round/>
              <a:headEnd/>
              <a:tailEnd/>
            </a:ln>
          </p:spPr>
          <p:txBody>
            <a:bodyPr/>
            <a:lstStyle/>
            <a:p>
              <a:endParaRPr lang="en-US"/>
            </a:p>
          </p:txBody>
        </p:sp>
        <p:sp>
          <p:nvSpPr>
            <p:cNvPr id="37919" name="Oval 32"/>
            <p:cNvSpPr>
              <a:spLocks noChangeArrowheads="1"/>
            </p:cNvSpPr>
            <p:nvPr/>
          </p:nvSpPr>
          <p:spPr bwMode="auto">
            <a:xfrm>
              <a:off x="6360" y="11549"/>
              <a:ext cx="60" cy="6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37920" name="Text Box 33"/>
            <p:cNvSpPr txBox="1">
              <a:spLocks noChangeArrowheads="1"/>
            </p:cNvSpPr>
            <p:nvPr/>
          </p:nvSpPr>
          <p:spPr bwMode="auto">
            <a:xfrm>
              <a:off x="4660" y="11320"/>
              <a:ext cx="720" cy="420"/>
            </a:xfrm>
            <a:prstGeom prst="rect">
              <a:avLst/>
            </a:prstGeom>
            <a:noFill/>
            <a:ln w="9525">
              <a:noFill/>
              <a:miter lim="800000"/>
              <a:headEnd/>
              <a:tailEnd/>
            </a:ln>
          </p:spPr>
          <p:txBody>
            <a:bodyPr/>
            <a:lstStyle/>
            <a:p>
              <a:pPr eaLnBrk="0" hangingPunct="0"/>
              <a:r>
                <a:rPr lang="en-US" sz="1000">
                  <a:solidFill>
                    <a:schemeClr val="tx1"/>
                  </a:solidFill>
                </a:rPr>
                <a:t>High</a:t>
              </a:r>
              <a:endParaRPr lang="en-US" sz="1800">
                <a:solidFill>
                  <a:schemeClr val="tx1"/>
                </a:solidFill>
              </a:endParaRPr>
            </a:p>
          </p:txBody>
        </p:sp>
        <p:sp>
          <p:nvSpPr>
            <p:cNvPr id="37921" name="Text Box 34"/>
            <p:cNvSpPr txBox="1">
              <a:spLocks noChangeArrowheads="1"/>
            </p:cNvSpPr>
            <p:nvPr/>
          </p:nvSpPr>
          <p:spPr bwMode="auto">
            <a:xfrm>
              <a:off x="5640" y="11360"/>
              <a:ext cx="720" cy="420"/>
            </a:xfrm>
            <a:prstGeom prst="rect">
              <a:avLst/>
            </a:prstGeom>
            <a:noFill/>
            <a:ln w="9525">
              <a:noFill/>
              <a:miter lim="800000"/>
              <a:headEnd/>
              <a:tailEnd/>
            </a:ln>
          </p:spPr>
          <p:txBody>
            <a:bodyPr/>
            <a:lstStyle/>
            <a:p>
              <a:pPr eaLnBrk="0" hangingPunct="0"/>
              <a:r>
                <a:rPr lang="en-US" sz="1000">
                  <a:solidFill>
                    <a:schemeClr val="tx1"/>
                  </a:solidFill>
                </a:rPr>
                <a:t> Med</a:t>
              </a:r>
              <a:endParaRPr lang="en-US" sz="1800">
                <a:solidFill>
                  <a:schemeClr val="tx1"/>
                </a:solidFill>
              </a:endParaRPr>
            </a:p>
          </p:txBody>
        </p:sp>
        <p:sp>
          <p:nvSpPr>
            <p:cNvPr id="37922" name="Text Box 35"/>
            <p:cNvSpPr txBox="1">
              <a:spLocks noChangeArrowheads="1"/>
            </p:cNvSpPr>
            <p:nvPr/>
          </p:nvSpPr>
          <p:spPr bwMode="auto">
            <a:xfrm>
              <a:off x="6240" y="11360"/>
              <a:ext cx="720" cy="420"/>
            </a:xfrm>
            <a:prstGeom prst="rect">
              <a:avLst/>
            </a:prstGeom>
            <a:noFill/>
            <a:ln w="9525">
              <a:noFill/>
              <a:miter lim="800000"/>
              <a:headEnd/>
              <a:tailEnd/>
            </a:ln>
          </p:spPr>
          <p:txBody>
            <a:bodyPr/>
            <a:lstStyle/>
            <a:p>
              <a:pPr eaLnBrk="0" hangingPunct="0"/>
              <a:r>
                <a:rPr lang="en-AU" sz="1000">
                  <a:solidFill>
                    <a:schemeClr val="tx1"/>
                  </a:solidFill>
                </a:rPr>
                <a:t> Low</a:t>
              </a:r>
              <a:endParaRPr lang="en-US" sz="1800">
                <a:solidFill>
                  <a:schemeClr val="tx1"/>
                </a:solidFill>
              </a:endParaRPr>
            </a:p>
          </p:txBody>
        </p:sp>
        <p:sp>
          <p:nvSpPr>
            <p:cNvPr id="37923" name="Oval 36"/>
            <p:cNvSpPr>
              <a:spLocks noChangeArrowheads="1"/>
            </p:cNvSpPr>
            <p:nvPr/>
          </p:nvSpPr>
          <p:spPr bwMode="auto">
            <a:xfrm>
              <a:off x="7460" y="10920"/>
              <a:ext cx="620" cy="62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37924" name="Text Box 38"/>
            <p:cNvSpPr txBox="1">
              <a:spLocks noChangeArrowheads="1"/>
            </p:cNvSpPr>
            <p:nvPr/>
          </p:nvSpPr>
          <p:spPr bwMode="auto">
            <a:xfrm>
              <a:off x="7400" y="10920"/>
              <a:ext cx="760" cy="440"/>
            </a:xfrm>
            <a:prstGeom prst="rect">
              <a:avLst/>
            </a:prstGeom>
            <a:noFill/>
            <a:ln w="9525">
              <a:noFill/>
              <a:miter lim="800000"/>
              <a:headEnd/>
              <a:tailEnd/>
            </a:ln>
          </p:spPr>
          <p:txBody>
            <a:bodyPr/>
            <a:lstStyle/>
            <a:p>
              <a:pPr algn="ctr" eaLnBrk="0" hangingPunct="0"/>
              <a:r>
                <a:rPr lang="en-US">
                  <a:solidFill>
                    <a:schemeClr val="tx1"/>
                  </a:solidFill>
                </a:rPr>
                <a:t>M</a:t>
              </a:r>
              <a:endParaRPr lang="en-US" sz="1800">
                <a:solidFill>
                  <a:schemeClr val="tx1"/>
                </a:solidFill>
              </a:endParaRPr>
            </a:p>
          </p:txBody>
        </p:sp>
      </p:grpSp>
      <p:sp>
        <p:nvSpPr>
          <p:cNvPr id="40" name="TextBox 39"/>
          <p:cNvSpPr txBox="1"/>
          <p:nvPr/>
        </p:nvSpPr>
        <p:spPr>
          <a:xfrm>
            <a:off x="6072188" y="4286250"/>
            <a:ext cx="714375" cy="276225"/>
          </a:xfrm>
          <a:prstGeom prst="rect">
            <a:avLst/>
          </a:prstGeom>
          <a:noFill/>
        </p:spPr>
        <p:txBody>
          <a:bodyPr>
            <a:spAutoFit/>
          </a:bodyPr>
          <a:lstStyle/>
          <a:p>
            <a:pPr algn="ctr" eaLnBrk="0" hangingPunct="0">
              <a:defRPr/>
            </a:pPr>
            <a:r>
              <a:rPr lang="en-US" dirty="0">
                <a:solidFill>
                  <a:schemeClr val="bg2">
                    <a:lumMod val="50000"/>
                  </a:schemeClr>
                </a:solidFill>
              </a:rPr>
              <a:t>FAN</a:t>
            </a:r>
          </a:p>
        </p:txBody>
      </p:sp>
      <p:sp>
        <p:nvSpPr>
          <p:cNvPr id="41" name="Flowchart: Connector 40"/>
          <p:cNvSpPr/>
          <p:nvPr/>
        </p:nvSpPr>
        <p:spPr>
          <a:xfrm>
            <a:off x="4143375" y="5929313"/>
            <a:ext cx="142875" cy="142875"/>
          </a:xfrm>
          <a:prstGeom prst="flowChartConnector">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42" name="Flowchart: Connector 41"/>
          <p:cNvSpPr/>
          <p:nvPr/>
        </p:nvSpPr>
        <p:spPr>
          <a:xfrm>
            <a:off x="4071938" y="4429125"/>
            <a:ext cx="142875" cy="142875"/>
          </a:xfrm>
          <a:prstGeom prst="flowChartConnector">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214282" y="571480"/>
            <a:ext cx="8572560" cy="431800"/>
          </a:xfrm>
        </p:spPr>
        <p:txBody>
          <a:bodyPr>
            <a:noAutofit/>
          </a:bodyPr>
          <a:lstStyle/>
          <a:p>
            <a:pPr marL="484632" indent="0" algn="ctr" eaLnBrk="1" fontAlgn="auto" hangingPunct="1">
              <a:spcAft>
                <a:spcPts val="0"/>
              </a:spcAft>
              <a:defRPr/>
            </a:pPr>
            <a:r>
              <a:rPr lang="en-US" sz="3200" b="1" dirty="0" smtClean="0">
                <a:solidFill>
                  <a:schemeClr val="accent1"/>
                </a:solidFill>
                <a:latin typeface="Arial" pitchFamily="34" charset="0"/>
                <a:cs typeface="Arial" pitchFamily="34" charset="0"/>
              </a:rPr>
              <a:t>Lamp dimming &amp; Welder current Control	</a:t>
            </a:r>
          </a:p>
        </p:txBody>
      </p:sp>
      <p:sp>
        <p:nvSpPr>
          <p:cNvPr id="38915" name="Rectangle 3"/>
          <p:cNvSpPr>
            <a:spLocks noGrp="1" noChangeArrowheads="1"/>
          </p:cNvSpPr>
          <p:nvPr>
            <p:ph idx="1"/>
          </p:nvPr>
        </p:nvSpPr>
        <p:spPr>
          <a:xfrm>
            <a:off x="457200" y="1214438"/>
            <a:ext cx="8229600" cy="5240337"/>
          </a:xfrm>
        </p:spPr>
        <p:txBody>
          <a:bodyPr/>
          <a:lstStyle/>
          <a:p>
            <a:pPr marL="65087" indent="0" eaLnBrk="1" hangingPunct="1">
              <a:buNone/>
            </a:pPr>
            <a:r>
              <a:rPr lang="en-US" dirty="0" smtClean="0">
                <a:latin typeface="Arial" charset="0"/>
                <a:cs typeface="Arial" charset="0"/>
              </a:rPr>
              <a:t>Both of these applications use an identical means of current control.</a:t>
            </a:r>
          </a:p>
          <a:p>
            <a:pPr marL="65087" indent="0" eaLnBrk="1" hangingPunct="1">
              <a:buNone/>
            </a:pPr>
            <a:r>
              <a:rPr lang="en-US" dirty="0" smtClean="0">
                <a:latin typeface="Arial" charset="0"/>
                <a:cs typeface="Arial" charset="0"/>
              </a:rPr>
              <a:t>An iron core is moved in and out of an air-cored inductor. The further the core is inserted into the coil, the higher its inductance and the greater the inductive reactance.</a:t>
            </a:r>
          </a:p>
        </p:txBody>
      </p:sp>
      <p:sp>
        <p:nvSpPr>
          <p:cNvPr id="38916" name="Slide Number Placeholder 5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8865C8E-B276-477A-A3C4-ACCB8D486C65}" type="slidenum">
              <a:rPr lang="en-US" smtClean="0"/>
              <a:pPr/>
              <a:t>23</a:t>
            </a:fld>
            <a:endParaRPr lang="en-US" smtClean="0"/>
          </a:p>
        </p:txBody>
      </p:sp>
      <p:grpSp>
        <p:nvGrpSpPr>
          <p:cNvPr id="38917" name="Group 4"/>
          <p:cNvGrpSpPr>
            <a:grpSpLocks/>
          </p:cNvGrpSpPr>
          <p:nvPr/>
        </p:nvGrpSpPr>
        <p:grpSpPr bwMode="auto">
          <a:xfrm>
            <a:off x="1403350" y="4941888"/>
            <a:ext cx="6269038" cy="1033462"/>
            <a:chOff x="1720" y="5127"/>
            <a:chExt cx="8965" cy="1629"/>
          </a:xfrm>
        </p:grpSpPr>
        <p:grpSp>
          <p:nvGrpSpPr>
            <p:cNvPr id="38918" name="Group 5"/>
            <p:cNvGrpSpPr>
              <a:grpSpLocks/>
            </p:cNvGrpSpPr>
            <p:nvPr/>
          </p:nvGrpSpPr>
          <p:grpSpPr bwMode="auto">
            <a:xfrm>
              <a:off x="2840" y="5187"/>
              <a:ext cx="3665" cy="1088"/>
              <a:chOff x="4020" y="10211"/>
              <a:chExt cx="3665" cy="1088"/>
            </a:xfrm>
          </p:grpSpPr>
          <p:sp>
            <p:nvSpPr>
              <p:cNvPr id="38945" name="Freeform 6"/>
              <p:cNvSpPr>
                <a:spLocks/>
              </p:cNvSpPr>
              <p:nvPr/>
            </p:nvSpPr>
            <p:spPr bwMode="auto">
              <a:xfrm>
                <a:off x="4915" y="10211"/>
                <a:ext cx="666" cy="1088"/>
              </a:xfrm>
              <a:custGeom>
                <a:avLst/>
                <a:gdLst>
                  <a:gd name="T0" fmla="*/ 15 w 666"/>
                  <a:gd name="T1" fmla="*/ 983 h 1088"/>
                  <a:gd name="T2" fmla="*/ 345 w 666"/>
                  <a:gd name="T3" fmla="*/ 983 h 1088"/>
                  <a:gd name="T4" fmla="*/ 465 w 666"/>
                  <a:gd name="T5" fmla="*/ 968 h 1088"/>
                  <a:gd name="T6" fmla="*/ 489 w 666"/>
                  <a:gd name="T7" fmla="*/ 859 h 1088"/>
                  <a:gd name="T8" fmla="*/ 545 w 666"/>
                  <a:gd name="T9" fmla="*/ 72 h 1088"/>
                  <a:gd name="T10" fmla="*/ 556 w 666"/>
                  <a:gd name="T11" fmla="*/ 36 h 1088"/>
                  <a:gd name="T12" fmla="*/ 571 w 666"/>
                  <a:gd name="T13" fmla="*/ 15 h 1088"/>
                  <a:gd name="T14" fmla="*/ 586 w 666"/>
                  <a:gd name="T15" fmla="*/ 5 h 1088"/>
                  <a:gd name="T16" fmla="*/ 617 w 666"/>
                  <a:gd name="T17" fmla="*/ 0 h 1088"/>
                  <a:gd name="T18" fmla="*/ 645 w 666"/>
                  <a:gd name="T19" fmla="*/ 15 h 1088"/>
                  <a:gd name="T20" fmla="*/ 663 w 666"/>
                  <a:gd name="T21" fmla="*/ 46 h 1088"/>
                  <a:gd name="T22" fmla="*/ 666 w 666"/>
                  <a:gd name="T23" fmla="*/ 93 h 1088"/>
                  <a:gd name="T24" fmla="*/ 602 w 666"/>
                  <a:gd name="T25" fmla="*/ 869 h 1088"/>
                  <a:gd name="T26" fmla="*/ 600 w 666"/>
                  <a:gd name="T27" fmla="*/ 998 h 1088"/>
                  <a:gd name="T28" fmla="*/ 555 w 666"/>
                  <a:gd name="T29" fmla="*/ 1043 h 1088"/>
                  <a:gd name="T30" fmla="*/ 480 w 666"/>
                  <a:gd name="T31" fmla="*/ 1088 h 1088"/>
                  <a:gd name="T32" fmla="*/ 345 w 666"/>
                  <a:gd name="T33" fmla="*/ 1088 h 1088"/>
                  <a:gd name="T34" fmla="*/ 0 w 666"/>
                  <a:gd name="T35" fmla="*/ 1088 h 1088"/>
                  <a:gd name="T36" fmla="*/ 15 w 666"/>
                  <a:gd name="T37" fmla="*/ 983 h 108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66"/>
                  <a:gd name="T58" fmla="*/ 0 h 1088"/>
                  <a:gd name="T59" fmla="*/ 666 w 666"/>
                  <a:gd name="T60" fmla="*/ 1088 h 108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66" h="1088">
                    <a:moveTo>
                      <a:pt x="15" y="983"/>
                    </a:moveTo>
                    <a:lnTo>
                      <a:pt x="345" y="983"/>
                    </a:lnTo>
                    <a:lnTo>
                      <a:pt x="465" y="968"/>
                    </a:lnTo>
                    <a:lnTo>
                      <a:pt x="489" y="859"/>
                    </a:lnTo>
                    <a:lnTo>
                      <a:pt x="545" y="72"/>
                    </a:lnTo>
                    <a:lnTo>
                      <a:pt x="556" y="36"/>
                    </a:lnTo>
                    <a:lnTo>
                      <a:pt x="571" y="15"/>
                    </a:lnTo>
                    <a:lnTo>
                      <a:pt x="586" y="5"/>
                    </a:lnTo>
                    <a:lnTo>
                      <a:pt x="617" y="0"/>
                    </a:lnTo>
                    <a:lnTo>
                      <a:pt x="645" y="15"/>
                    </a:lnTo>
                    <a:lnTo>
                      <a:pt x="663" y="46"/>
                    </a:lnTo>
                    <a:lnTo>
                      <a:pt x="666" y="93"/>
                    </a:lnTo>
                    <a:lnTo>
                      <a:pt x="602" y="869"/>
                    </a:lnTo>
                    <a:lnTo>
                      <a:pt x="600" y="998"/>
                    </a:lnTo>
                    <a:lnTo>
                      <a:pt x="555" y="1043"/>
                    </a:lnTo>
                    <a:lnTo>
                      <a:pt x="480" y="1088"/>
                    </a:lnTo>
                    <a:lnTo>
                      <a:pt x="345" y="1088"/>
                    </a:lnTo>
                    <a:lnTo>
                      <a:pt x="0" y="1088"/>
                    </a:lnTo>
                    <a:lnTo>
                      <a:pt x="15" y="983"/>
                    </a:lnTo>
                    <a:close/>
                  </a:path>
                </a:pathLst>
              </a:custGeom>
              <a:solidFill>
                <a:srgbClr val="FFFFFF"/>
              </a:solidFill>
              <a:ln w="9525">
                <a:solidFill>
                  <a:srgbClr val="000000"/>
                </a:solidFill>
                <a:round/>
                <a:headEnd/>
                <a:tailEnd/>
              </a:ln>
            </p:spPr>
            <p:txBody>
              <a:bodyPr/>
              <a:lstStyle/>
              <a:p>
                <a:endParaRPr lang="en-US"/>
              </a:p>
            </p:txBody>
          </p:sp>
          <p:sp>
            <p:nvSpPr>
              <p:cNvPr id="38946" name="Freeform 7"/>
              <p:cNvSpPr>
                <a:spLocks/>
              </p:cNvSpPr>
              <p:nvPr/>
            </p:nvSpPr>
            <p:spPr bwMode="auto">
              <a:xfrm rot="5400000">
                <a:off x="5310" y="10581"/>
                <a:ext cx="922" cy="182"/>
              </a:xfrm>
              <a:custGeom>
                <a:avLst/>
                <a:gdLst>
                  <a:gd name="T0" fmla="*/ 7385 w 537"/>
                  <a:gd name="T1" fmla="*/ 0 h 213"/>
                  <a:gd name="T2" fmla="*/ 402 w 537"/>
                  <a:gd name="T3" fmla="*/ 34 h 213"/>
                  <a:gd name="T4" fmla="*/ 182 w 537"/>
                  <a:gd name="T5" fmla="*/ 41 h 213"/>
                  <a:gd name="T6" fmla="*/ 0 w 537"/>
                  <a:gd name="T7" fmla="*/ 58 h 213"/>
                  <a:gd name="T8" fmla="*/ 0 w 537"/>
                  <a:gd name="T9" fmla="*/ 70 h 213"/>
                  <a:gd name="T10" fmla="*/ 86 w 537"/>
                  <a:gd name="T11" fmla="*/ 83 h 213"/>
                  <a:gd name="T12" fmla="*/ 402 w 537"/>
                  <a:gd name="T13" fmla="*/ 97 h 213"/>
                  <a:gd name="T14" fmla="*/ 848 w 537"/>
                  <a:gd name="T15" fmla="*/ 97 h 213"/>
                  <a:gd name="T16" fmla="*/ 7429 w 537"/>
                  <a:gd name="T17" fmla="*/ 64 h 213"/>
                  <a:gd name="T18" fmla="*/ 7743 w 537"/>
                  <a:gd name="T19" fmla="*/ 58 h 213"/>
                  <a:gd name="T20" fmla="*/ 7965 w 537"/>
                  <a:gd name="T21" fmla="*/ 44 h 213"/>
                  <a:gd name="T22" fmla="*/ 8013 w 537"/>
                  <a:gd name="T23" fmla="*/ 34 h 213"/>
                  <a:gd name="T24" fmla="*/ 8013 w 537"/>
                  <a:gd name="T25" fmla="*/ 24 h 213"/>
                  <a:gd name="T26" fmla="*/ 7829 w 537"/>
                  <a:gd name="T27" fmla="*/ 13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47" name="Freeform 8"/>
              <p:cNvSpPr>
                <a:spLocks/>
              </p:cNvSpPr>
              <p:nvPr/>
            </p:nvSpPr>
            <p:spPr bwMode="auto">
              <a:xfrm rot="5400000">
                <a:off x="5203" y="1058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48" name="Freeform 9"/>
              <p:cNvSpPr>
                <a:spLocks/>
              </p:cNvSpPr>
              <p:nvPr/>
            </p:nvSpPr>
            <p:spPr bwMode="auto">
              <a:xfrm>
                <a:off x="6985" y="10216"/>
                <a:ext cx="700" cy="1083"/>
              </a:xfrm>
              <a:custGeom>
                <a:avLst/>
                <a:gdLst>
                  <a:gd name="T0" fmla="*/ 700 w 700"/>
                  <a:gd name="T1" fmla="*/ 1083 h 1083"/>
                  <a:gd name="T2" fmla="*/ 700 w 700"/>
                  <a:gd name="T3" fmla="*/ 978 h 1083"/>
                  <a:gd name="T4" fmla="*/ 250 w 700"/>
                  <a:gd name="T5" fmla="*/ 978 h 1083"/>
                  <a:gd name="T6" fmla="*/ 175 w 700"/>
                  <a:gd name="T7" fmla="*/ 918 h 1083"/>
                  <a:gd name="T8" fmla="*/ 175 w 700"/>
                  <a:gd name="T9" fmla="*/ 852 h 1083"/>
                  <a:gd name="T10" fmla="*/ 119 w 700"/>
                  <a:gd name="T11" fmla="*/ 71 h 1083"/>
                  <a:gd name="T12" fmla="*/ 109 w 700"/>
                  <a:gd name="T13" fmla="*/ 36 h 1083"/>
                  <a:gd name="T14" fmla="*/ 94 w 700"/>
                  <a:gd name="T15" fmla="*/ 15 h 1083"/>
                  <a:gd name="T16" fmla="*/ 79 w 700"/>
                  <a:gd name="T17" fmla="*/ 5 h 1083"/>
                  <a:gd name="T18" fmla="*/ 48 w 700"/>
                  <a:gd name="T19" fmla="*/ 0 h 1083"/>
                  <a:gd name="T20" fmla="*/ 20 w 700"/>
                  <a:gd name="T21" fmla="*/ 15 h 1083"/>
                  <a:gd name="T22" fmla="*/ 3 w 700"/>
                  <a:gd name="T23" fmla="*/ 46 h 1083"/>
                  <a:gd name="T24" fmla="*/ 0 w 700"/>
                  <a:gd name="T25" fmla="*/ 92 h 1083"/>
                  <a:gd name="T26" fmla="*/ 63 w 700"/>
                  <a:gd name="T27" fmla="*/ 862 h 1083"/>
                  <a:gd name="T28" fmla="*/ 100 w 700"/>
                  <a:gd name="T29" fmla="*/ 1008 h 1083"/>
                  <a:gd name="T30" fmla="*/ 115 w 700"/>
                  <a:gd name="T31" fmla="*/ 1068 h 1083"/>
                  <a:gd name="T32" fmla="*/ 190 w 700"/>
                  <a:gd name="T33" fmla="*/ 1083 h 1083"/>
                  <a:gd name="T34" fmla="*/ 700 w 700"/>
                  <a:gd name="T35" fmla="*/ 1083 h 108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00"/>
                  <a:gd name="T55" fmla="*/ 0 h 1083"/>
                  <a:gd name="T56" fmla="*/ 700 w 700"/>
                  <a:gd name="T57" fmla="*/ 1083 h 108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00" h="1083">
                    <a:moveTo>
                      <a:pt x="700" y="1083"/>
                    </a:moveTo>
                    <a:lnTo>
                      <a:pt x="700" y="978"/>
                    </a:lnTo>
                    <a:lnTo>
                      <a:pt x="250" y="978"/>
                    </a:lnTo>
                    <a:lnTo>
                      <a:pt x="175" y="918"/>
                    </a:lnTo>
                    <a:lnTo>
                      <a:pt x="175" y="852"/>
                    </a:lnTo>
                    <a:lnTo>
                      <a:pt x="119" y="71"/>
                    </a:lnTo>
                    <a:lnTo>
                      <a:pt x="109" y="36"/>
                    </a:lnTo>
                    <a:lnTo>
                      <a:pt x="94" y="15"/>
                    </a:lnTo>
                    <a:lnTo>
                      <a:pt x="79" y="5"/>
                    </a:lnTo>
                    <a:lnTo>
                      <a:pt x="48" y="0"/>
                    </a:lnTo>
                    <a:lnTo>
                      <a:pt x="20" y="15"/>
                    </a:lnTo>
                    <a:lnTo>
                      <a:pt x="3" y="46"/>
                    </a:lnTo>
                    <a:lnTo>
                      <a:pt x="0" y="92"/>
                    </a:lnTo>
                    <a:lnTo>
                      <a:pt x="63" y="862"/>
                    </a:lnTo>
                    <a:lnTo>
                      <a:pt x="100" y="1008"/>
                    </a:lnTo>
                    <a:lnTo>
                      <a:pt x="115" y="1068"/>
                    </a:lnTo>
                    <a:lnTo>
                      <a:pt x="190" y="1083"/>
                    </a:lnTo>
                    <a:lnTo>
                      <a:pt x="700" y="1083"/>
                    </a:lnTo>
                    <a:close/>
                  </a:path>
                </a:pathLst>
              </a:custGeom>
              <a:solidFill>
                <a:srgbClr val="FFFFFF"/>
              </a:solidFill>
              <a:ln w="9525">
                <a:solidFill>
                  <a:srgbClr val="000000"/>
                </a:solidFill>
                <a:round/>
                <a:headEnd/>
                <a:tailEnd/>
              </a:ln>
            </p:spPr>
            <p:txBody>
              <a:bodyPr/>
              <a:lstStyle/>
              <a:p>
                <a:endParaRPr lang="en-US"/>
              </a:p>
            </p:txBody>
          </p:sp>
          <p:sp>
            <p:nvSpPr>
              <p:cNvPr id="38949" name="Freeform 10"/>
              <p:cNvSpPr>
                <a:spLocks/>
              </p:cNvSpPr>
              <p:nvPr/>
            </p:nvSpPr>
            <p:spPr bwMode="auto">
              <a:xfrm rot="5400000">
                <a:off x="5550" y="10581"/>
                <a:ext cx="922" cy="182"/>
              </a:xfrm>
              <a:custGeom>
                <a:avLst/>
                <a:gdLst>
                  <a:gd name="T0" fmla="*/ 7385 w 537"/>
                  <a:gd name="T1" fmla="*/ 0 h 213"/>
                  <a:gd name="T2" fmla="*/ 402 w 537"/>
                  <a:gd name="T3" fmla="*/ 34 h 213"/>
                  <a:gd name="T4" fmla="*/ 182 w 537"/>
                  <a:gd name="T5" fmla="*/ 41 h 213"/>
                  <a:gd name="T6" fmla="*/ 0 w 537"/>
                  <a:gd name="T7" fmla="*/ 58 h 213"/>
                  <a:gd name="T8" fmla="*/ 0 w 537"/>
                  <a:gd name="T9" fmla="*/ 70 h 213"/>
                  <a:gd name="T10" fmla="*/ 86 w 537"/>
                  <a:gd name="T11" fmla="*/ 83 h 213"/>
                  <a:gd name="T12" fmla="*/ 402 w 537"/>
                  <a:gd name="T13" fmla="*/ 97 h 213"/>
                  <a:gd name="T14" fmla="*/ 848 w 537"/>
                  <a:gd name="T15" fmla="*/ 97 h 213"/>
                  <a:gd name="T16" fmla="*/ 7429 w 537"/>
                  <a:gd name="T17" fmla="*/ 64 h 213"/>
                  <a:gd name="T18" fmla="*/ 7743 w 537"/>
                  <a:gd name="T19" fmla="*/ 58 h 213"/>
                  <a:gd name="T20" fmla="*/ 7965 w 537"/>
                  <a:gd name="T21" fmla="*/ 44 h 213"/>
                  <a:gd name="T22" fmla="*/ 8013 w 537"/>
                  <a:gd name="T23" fmla="*/ 34 h 213"/>
                  <a:gd name="T24" fmla="*/ 8013 w 537"/>
                  <a:gd name="T25" fmla="*/ 24 h 213"/>
                  <a:gd name="T26" fmla="*/ 7829 w 537"/>
                  <a:gd name="T27" fmla="*/ 13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50" name="Freeform 11"/>
              <p:cNvSpPr>
                <a:spLocks/>
              </p:cNvSpPr>
              <p:nvPr/>
            </p:nvSpPr>
            <p:spPr bwMode="auto">
              <a:xfrm rot="5400000">
                <a:off x="5443" y="1058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51" name="Freeform 12"/>
              <p:cNvSpPr>
                <a:spLocks/>
              </p:cNvSpPr>
              <p:nvPr/>
            </p:nvSpPr>
            <p:spPr bwMode="auto">
              <a:xfrm rot="5400000">
                <a:off x="5335" y="1058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52" name="Freeform 13"/>
              <p:cNvSpPr>
                <a:spLocks/>
              </p:cNvSpPr>
              <p:nvPr/>
            </p:nvSpPr>
            <p:spPr bwMode="auto">
              <a:xfrm rot="5400000">
                <a:off x="5790" y="10581"/>
                <a:ext cx="922" cy="182"/>
              </a:xfrm>
              <a:custGeom>
                <a:avLst/>
                <a:gdLst>
                  <a:gd name="T0" fmla="*/ 7385 w 537"/>
                  <a:gd name="T1" fmla="*/ 0 h 213"/>
                  <a:gd name="T2" fmla="*/ 402 w 537"/>
                  <a:gd name="T3" fmla="*/ 34 h 213"/>
                  <a:gd name="T4" fmla="*/ 182 w 537"/>
                  <a:gd name="T5" fmla="*/ 41 h 213"/>
                  <a:gd name="T6" fmla="*/ 0 w 537"/>
                  <a:gd name="T7" fmla="*/ 58 h 213"/>
                  <a:gd name="T8" fmla="*/ 0 w 537"/>
                  <a:gd name="T9" fmla="*/ 70 h 213"/>
                  <a:gd name="T10" fmla="*/ 86 w 537"/>
                  <a:gd name="T11" fmla="*/ 83 h 213"/>
                  <a:gd name="T12" fmla="*/ 402 w 537"/>
                  <a:gd name="T13" fmla="*/ 97 h 213"/>
                  <a:gd name="T14" fmla="*/ 848 w 537"/>
                  <a:gd name="T15" fmla="*/ 97 h 213"/>
                  <a:gd name="T16" fmla="*/ 7429 w 537"/>
                  <a:gd name="T17" fmla="*/ 64 h 213"/>
                  <a:gd name="T18" fmla="*/ 7743 w 537"/>
                  <a:gd name="T19" fmla="*/ 58 h 213"/>
                  <a:gd name="T20" fmla="*/ 7965 w 537"/>
                  <a:gd name="T21" fmla="*/ 44 h 213"/>
                  <a:gd name="T22" fmla="*/ 8013 w 537"/>
                  <a:gd name="T23" fmla="*/ 34 h 213"/>
                  <a:gd name="T24" fmla="*/ 8013 w 537"/>
                  <a:gd name="T25" fmla="*/ 24 h 213"/>
                  <a:gd name="T26" fmla="*/ 7829 w 537"/>
                  <a:gd name="T27" fmla="*/ 13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53" name="Freeform 14"/>
              <p:cNvSpPr>
                <a:spLocks/>
              </p:cNvSpPr>
              <p:nvPr/>
            </p:nvSpPr>
            <p:spPr bwMode="auto">
              <a:xfrm rot="5400000">
                <a:off x="5683" y="1058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54" name="Freeform 15"/>
              <p:cNvSpPr>
                <a:spLocks/>
              </p:cNvSpPr>
              <p:nvPr/>
            </p:nvSpPr>
            <p:spPr bwMode="auto">
              <a:xfrm rot="5400000">
                <a:off x="5575" y="1058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55" name="Freeform 16"/>
              <p:cNvSpPr>
                <a:spLocks/>
              </p:cNvSpPr>
              <p:nvPr/>
            </p:nvSpPr>
            <p:spPr bwMode="auto">
              <a:xfrm rot="5400000">
                <a:off x="6030" y="10581"/>
                <a:ext cx="922" cy="182"/>
              </a:xfrm>
              <a:custGeom>
                <a:avLst/>
                <a:gdLst>
                  <a:gd name="T0" fmla="*/ 7385 w 537"/>
                  <a:gd name="T1" fmla="*/ 0 h 213"/>
                  <a:gd name="T2" fmla="*/ 402 w 537"/>
                  <a:gd name="T3" fmla="*/ 34 h 213"/>
                  <a:gd name="T4" fmla="*/ 182 w 537"/>
                  <a:gd name="T5" fmla="*/ 41 h 213"/>
                  <a:gd name="T6" fmla="*/ 0 w 537"/>
                  <a:gd name="T7" fmla="*/ 58 h 213"/>
                  <a:gd name="T8" fmla="*/ 0 w 537"/>
                  <a:gd name="T9" fmla="*/ 70 h 213"/>
                  <a:gd name="T10" fmla="*/ 86 w 537"/>
                  <a:gd name="T11" fmla="*/ 83 h 213"/>
                  <a:gd name="T12" fmla="*/ 402 w 537"/>
                  <a:gd name="T13" fmla="*/ 97 h 213"/>
                  <a:gd name="T14" fmla="*/ 848 w 537"/>
                  <a:gd name="T15" fmla="*/ 97 h 213"/>
                  <a:gd name="T16" fmla="*/ 7429 w 537"/>
                  <a:gd name="T17" fmla="*/ 64 h 213"/>
                  <a:gd name="T18" fmla="*/ 7743 w 537"/>
                  <a:gd name="T19" fmla="*/ 58 h 213"/>
                  <a:gd name="T20" fmla="*/ 7965 w 537"/>
                  <a:gd name="T21" fmla="*/ 44 h 213"/>
                  <a:gd name="T22" fmla="*/ 8013 w 537"/>
                  <a:gd name="T23" fmla="*/ 34 h 213"/>
                  <a:gd name="T24" fmla="*/ 8013 w 537"/>
                  <a:gd name="T25" fmla="*/ 24 h 213"/>
                  <a:gd name="T26" fmla="*/ 7829 w 537"/>
                  <a:gd name="T27" fmla="*/ 13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56" name="Freeform 17"/>
              <p:cNvSpPr>
                <a:spLocks/>
              </p:cNvSpPr>
              <p:nvPr/>
            </p:nvSpPr>
            <p:spPr bwMode="auto">
              <a:xfrm rot="5400000">
                <a:off x="5923" y="1058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57" name="Freeform 18"/>
              <p:cNvSpPr>
                <a:spLocks/>
              </p:cNvSpPr>
              <p:nvPr/>
            </p:nvSpPr>
            <p:spPr bwMode="auto">
              <a:xfrm rot="5400000">
                <a:off x="5815" y="1058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58" name="Freeform 19"/>
              <p:cNvSpPr>
                <a:spLocks/>
              </p:cNvSpPr>
              <p:nvPr/>
            </p:nvSpPr>
            <p:spPr bwMode="auto">
              <a:xfrm rot="5400000">
                <a:off x="6270" y="10581"/>
                <a:ext cx="922" cy="182"/>
              </a:xfrm>
              <a:custGeom>
                <a:avLst/>
                <a:gdLst>
                  <a:gd name="T0" fmla="*/ 7385 w 537"/>
                  <a:gd name="T1" fmla="*/ 0 h 213"/>
                  <a:gd name="T2" fmla="*/ 402 w 537"/>
                  <a:gd name="T3" fmla="*/ 34 h 213"/>
                  <a:gd name="T4" fmla="*/ 182 w 537"/>
                  <a:gd name="T5" fmla="*/ 41 h 213"/>
                  <a:gd name="T6" fmla="*/ 0 w 537"/>
                  <a:gd name="T7" fmla="*/ 58 h 213"/>
                  <a:gd name="T8" fmla="*/ 0 w 537"/>
                  <a:gd name="T9" fmla="*/ 70 h 213"/>
                  <a:gd name="T10" fmla="*/ 86 w 537"/>
                  <a:gd name="T11" fmla="*/ 83 h 213"/>
                  <a:gd name="T12" fmla="*/ 402 w 537"/>
                  <a:gd name="T13" fmla="*/ 97 h 213"/>
                  <a:gd name="T14" fmla="*/ 848 w 537"/>
                  <a:gd name="T15" fmla="*/ 97 h 213"/>
                  <a:gd name="T16" fmla="*/ 7429 w 537"/>
                  <a:gd name="T17" fmla="*/ 64 h 213"/>
                  <a:gd name="T18" fmla="*/ 7743 w 537"/>
                  <a:gd name="T19" fmla="*/ 58 h 213"/>
                  <a:gd name="T20" fmla="*/ 7965 w 537"/>
                  <a:gd name="T21" fmla="*/ 44 h 213"/>
                  <a:gd name="T22" fmla="*/ 8013 w 537"/>
                  <a:gd name="T23" fmla="*/ 34 h 213"/>
                  <a:gd name="T24" fmla="*/ 8013 w 537"/>
                  <a:gd name="T25" fmla="*/ 24 h 213"/>
                  <a:gd name="T26" fmla="*/ 7829 w 537"/>
                  <a:gd name="T27" fmla="*/ 13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59" name="Freeform 20"/>
              <p:cNvSpPr>
                <a:spLocks/>
              </p:cNvSpPr>
              <p:nvPr/>
            </p:nvSpPr>
            <p:spPr bwMode="auto">
              <a:xfrm rot="5400000">
                <a:off x="6163" y="1058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60" name="Freeform 21"/>
              <p:cNvSpPr>
                <a:spLocks/>
              </p:cNvSpPr>
              <p:nvPr/>
            </p:nvSpPr>
            <p:spPr bwMode="auto">
              <a:xfrm rot="5400000">
                <a:off x="6055" y="1058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61" name="Freeform 22"/>
              <p:cNvSpPr>
                <a:spLocks/>
              </p:cNvSpPr>
              <p:nvPr/>
            </p:nvSpPr>
            <p:spPr bwMode="auto">
              <a:xfrm rot="5400000">
                <a:off x="6510" y="10581"/>
                <a:ext cx="922" cy="182"/>
              </a:xfrm>
              <a:custGeom>
                <a:avLst/>
                <a:gdLst>
                  <a:gd name="T0" fmla="*/ 7385 w 537"/>
                  <a:gd name="T1" fmla="*/ 0 h 213"/>
                  <a:gd name="T2" fmla="*/ 402 w 537"/>
                  <a:gd name="T3" fmla="*/ 34 h 213"/>
                  <a:gd name="T4" fmla="*/ 182 w 537"/>
                  <a:gd name="T5" fmla="*/ 41 h 213"/>
                  <a:gd name="T6" fmla="*/ 0 w 537"/>
                  <a:gd name="T7" fmla="*/ 58 h 213"/>
                  <a:gd name="T8" fmla="*/ 0 w 537"/>
                  <a:gd name="T9" fmla="*/ 70 h 213"/>
                  <a:gd name="T10" fmla="*/ 86 w 537"/>
                  <a:gd name="T11" fmla="*/ 83 h 213"/>
                  <a:gd name="T12" fmla="*/ 402 w 537"/>
                  <a:gd name="T13" fmla="*/ 97 h 213"/>
                  <a:gd name="T14" fmla="*/ 848 w 537"/>
                  <a:gd name="T15" fmla="*/ 97 h 213"/>
                  <a:gd name="T16" fmla="*/ 7429 w 537"/>
                  <a:gd name="T17" fmla="*/ 64 h 213"/>
                  <a:gd name="T18" fmla="*/ 7743 w 537"/>
                  <a:gd name="T19" fmla="*/ 58 h 213"/>
                  <a:gd name="T20" fmla="*/ 7965 w 537"/>
                  <a:gd name="T21" fmla="*/ 44 h 213"/>
                  <a:gd name="T22" fmla="*/ 8013 w 537"/>
                  <a:gd name="T23" fmla="*/ 34 h 213"/>
                  <a:gd name="T24" fmla="*/ 8013 w 537"/>
                  <a:gd name="T25" fmla="*/ 24 h 213"/>
                  <a:gd name="T26" fmla="*/ 7829 w 537"/>
                  <a:gd name="T27" fmla="*/ 13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62" name="Freeform 23"/>
              <p:cNvSpPr>
                <a:spLocks/>
              </p:cNvSpPr>
              <p:nvPr/>
            </p:nvSpPr>
            <p:spPr bwMode="auto">
              <a:xfrm rot="5400000">
                <a:off x="6403" y="1058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63" name="Freeform 24"/>
              <p:cNvSpPr>
                <a:spLocks/>
              </p:cNvSpPr>
              <p:nvPr/>
            </p:nvSpPr>
            <p:spPr bwMode="auto">
              <a:xfrm rot="5400000">
                <a:off x="6295" y="1058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64" name="Rectangle 25"/>
              <p:cNvSpPr>
                <a:spLocks noChangeArrowheads="1"/>
              </p:cNvSpPr>
              <p:nvPr/>
            </p:nvSpPr>
            <p:spPr bwMode="auto">
              <a:xfrm>
                <a:off x="4020" y="10360"/>
                <a:ext cx="1500" cy="680"/>
              </a:xfrm>
              <a:prstGeom prst="rect">
                <a:avLst/>
              </a:prstGeom>
              <a:solidFill>
                <a:srgbClr val="C0C0C0"/>
              </a:solidFill>
              <a:ln w="9525">
                <a:solidFill>
                  <a:srgbClr val="000000"/>
                </a:solidFill>
                <a:miter lim="800000"/>
                <a:headEnd/>
                <a:tailEnd/>
              </a:ln>
            </p:spPr>
            <p:txBody>
              <a:bodyPr/>
              <a:lstStyle/>
              <a:p>
                <a:pPr algn="ctr" eaLnBrk="0" hangingPunct="0"/>
                <a:endParaRPr lang="en-US"/>
              </a:p>
            </p:txBody>
          </p:sp>
          <p:sp>
            <p:nvSpPr>
              <p:cNvPr id="38965" name="Freeform 26"/>
              <p:cNvSpPr>
                <a:spLocks/>
              </p:cNvSpPr>
              <p:nvPr/>
            </p:nvSpPr>
            <p:spPr bwMode="auto">
              <a:xfrm rot="5400000">
                <a:off x="5095" y="1058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grpSp>
        <p:grpSp>
          <p:nvGrpSpPr>
            <p:cNvPr id="38919" name="Group 27"/>
            <p:cNvGrpSpPr>
              <a:grpSpLocks/>
            </p:cNvGrpSpPr>
            <p:nvPr/>
          </p:nvGrpSpPr>
          <p:grpSpPr bwMode="auto">
            <a:xfrm>
              <a:off x="7915" y="5127"/>
              <a:ext cx="2770" cy="1088"/>
              <a:chOff x="6735" y="10131"/>
              <a:chExt cx="2770" cy="1088"/>
            </a:xfrm>
          </p:grpSpPr>
          <p:sp>
            <p:nvSpPr>
              <p:cNvPr id="38924" name="Freeform 28"/>
              <p:cNvSpPr>
                <a:spLocks/>
              </p:cNvSpPr>
              <p:nvPr/>
            </p:nvSpPr>
            <p:spPr bwMode="auto">
              <a:xfrm>
                <a:off x="6735" y="10131"/>
                <a:ext cx="666" cy="1088"/>
              </a:xfrm>
              <a:custGeom>
                <a:avLst/>
                <a:gdLst>
                  <a:gd name="T0" fmla="*/ 15 w 666"/>
                  <a:gd name="T1" fmla="*/ 983 h 1088"/>
                  <a:gd name="T2" fmla="*/ 345 w 666"/>
                  <a:gd name="T3" fmla="*/ 983 h 1088"/>
                  <a:gd name="T4" fmla="*/ 465 w 666"/>
                  <a:gd name="T5" fmla="*/ 968 h 1088"/>
                  <a:gd name="T6" fmla="*/ 489 w 666"/>
                  <a:gd name="T7" fmla="*/ 859 h 1088"/>
                  <a:gd name="T8" fmla="*/ 545 w 666"/>
                  <a:gd name="T9" fmla="*/ 72 h 1088"/>
                  <a:gd name="T10" fmla="*/ 556 w 666"/>
                  <a:gd name="T11" fmla="*/ 36 h 1088"/>
                  <a:gd name="T12" fmla="*/ 571 w 666"/>
                  <a:gd name="T13" fmla="*/ 15 h 1088"/>
                  <a:gd name="T14" fmla="*/ 586 w 666"/>
                  <a:gd name="T15" fmla="*/ 5 h 1088"/>
                  <a:gd name="T16" fmla="*/ 617 w 666"/>
                  <a:gd name="T17" fmla="*/ 0 h 1088"/>
                  <a:gd name="T18" fmla="*/ 645 w 666"/>
                  <a:gd name="T19" fmla="*/ 15 h 1088"/>
                  <a:gd name="T20" fmla="*/ 663 w 666"/>
                  <a:gd name="T21" fmla="*/ 46 h 1088"/>
                  <a:gd name="T22" fmla="*/ 666 w 666"/>
                  <a:gd name="T23" fmla="*/ 93 h 1088"/>
                  <a:gd name="T24" fmla="*/ 602 w 666"/>
                  <a:gd name="T25" fmla="*/ 869 h 1088"/>
                  <a:gd name="T26" fmla="*/ 600 w 666"/>
                  <a:gd name="T27" fmla="*/ 998 h 1088"/>
                  <a:gd name="T28" fmla="*/ 555 w 666"/>
                  <a:gd name="T29" fmla="*/ 1043 h 1088"/>
                  <a:gd name="T30" fmla="*/ 480 w 666"/>
                  <a:gd name="T31" fmla="*/ 1088 h 1088"/>
                  <a:gd name="T32" fmla="*/ 345 w 666"/>
                  <a:gd name="T33" fmla="*/ 1088 h 1088"/>
                  <a:gd name="T34" fmla="*/ 0 w 666"/>
                  <a:gd name="T35" fmla="*/ 1088 h 1088"/>
                  <a:gd name="T36" fmla="*/ 15 w 666"/>
                  <a:gd name="T37" fmla="*/ 983 h 108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66"/>
                  <a:gd name="T58" fmla="*/ 0 h 1088"/>
                  <a:gd name="T59" fmla="*/ 666 w 666"/>
                  <a:gd name="T60" fmla="*/ 1088 h 108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66" h="1088">
                    <a:moveTo>
                      <a:pt x="15" y="983"/>
                    </a:moveTo>
                    <a:lnTo>
                      <a:pt x="345" y="983"/>
                    </a:lnTo>
                    <a:lnTo>
                      <a:pt x="465" y="968"/>
                    </a:lnTo>
                    <a:lnTo>
                      <a:pt x="489" y="859"/>
                    </a:lnTo>
                    <a:lnTo>
                      <a:pt x="545" y="72"/>
                    </a:lnTo>
                    <a:lnTo>
                      <a:pt x="556" y="36"/>
                    </a:lnTo>
                    <a:lnTo>
                      <a:pt x="571" y="15"/>
                    </a:lnTo>
                    <a:lnTo>
                      <a:pt x="586" y="5"/>
                    </a:lnTo>
                    <a:lnTo>
                      <a:pt x="617" y="0"/>
                    </a:lnTo>
                    <a:lnTo>
                      <a:pt x="645" y="15"/>
                    </a:lnTo>
                    <a:lnTo>
                      <a:pt x="663" y="46"/>
                    </a:lnTo>
                    <a:lnTo>
                      <a:pt x="666" y="93"/>
                    </a:lnTo>
                    <a:lnTo>
                      <a:pt x="602" y="869"/>
                    </a:lnTo>
                    <a:lnTo>
                      <a:pt x="600" y="998"/>
                    </a:lnTo>
                    <a:lnTo>
                      <a:pt x="555" y="1043"/>
                    </a:lnTo>
                    <a:lnTo>
                      <a:pt x="480" y="1088"/>
                    </a:lnTo>
                    <a:lnTo>
                      <a:pt x="345" y="1088"/>
                    </a:lnTo>
                    <a:lnTo>
                      <a:pt x="0" y="1088"/>
                    </a:lnTo>
                    <a:lnTo>
                      <a:pt x="15" y="983"/>
                    </a:lnTo>
                    <a:close/>
                  </a:path>
                </a:pathLst>
              </a:custGeom>
              <a:solidFill>
                <a:srgbClr val="FFFFFF"/>
              </a:solidFill>
              <a:ln w="9525">
                <a:solidFill>
                  <a:srgbClr val="000000"/>
                </a:solidFill>
                <a:round/>
                <a:headEnd/>
                <a:tailEnd/>
              </a:ln>
            </p:spPr>
            <p:txBody>
              <a:bodyPr/>
              <a:lstStyle/>
              <a:p>
                <a:endParaRPr lang="en-US"/>
              </a:p>
            </p:txBody>
          </p:sp>
          <p:sp>
            <p:nvSpPr>
              <p:cNvPr id="38925" name="Freeform 29"/>
              <p:cNvSpPr>
                <a:spLocks/>
              </p:cNvSpPr>
              <p:nvPr/>
            </p:nvSpPr>
            <p:spPr bwMode="auto">
              <a:xfrm>
                <a:off x="8805" y="10136"/>
                <a:ext cx="700" cy="1083"/>
              </a:xfrm>
              <a:custGeom>
                <a:avLst/>
                <a:gdLst>
                  <a:gd name="T0" fmla="*/ 700 w 700"/>
                  <a:gd name="T1" fmla="*/ 1083 h 1083"/>
                  <a:gd name="T2" fmla="*/ 700 w 700"/>
                  <a:gd name="T3" fmla="*/ 978 h 1083"/>
                  <a:gd name="T4" fmla="*/ 250 w 700"/>
                  <a:gd name="T5" fmla="*/ 978 h 1083"/>
                  <a:gd name="T6" fmla="*/ 175 w 700"/>
                  <a:gd name="T7" fmla="*/ 918 h 1083"/>
                  <a:gd name="T8" fmla="*/ 175 w 700"/>
                  <a:gd name="T9" fmla="*/ 852 h 1083"/>
                  <a:gd name="T10" fmla="*/ 119 w 700"/>
                  <a:gd name="T11" fmla="*/ 71 h 1083"/>
                  <a:gd name="T12" fmla="*/ 109 w 700"/>
                  <a:gd name="T13" fmla="*/ 36 h 1083"/>
                  <a:gd name="T14" fmla="*/ 94 w 700"/>
                  <a:gd name="T15" fmla="*/ 15 h 1083"/>
                  <a:gd name="T16" fmla="*/ 79 w 700"/>
                  <a:gd name="T17" fmla="*/ 5 h 1083"/>
                  <a:gd name="T18" fmla="*/ 48 w 700"/>
                  <a:gd name="T19" fmla="*/ 0 h 1083"/>
                  <a:gd name="T20" fmla="*/ 20 w 700"/>
                  <a:gd name="T21" fmla="*/ 15 h 1083"/>
                  <a:gd name="T22" fmla="*/ 3 w 700"/>
                  <a:gd name="T23" fmla="*/ 46 h 1083"/>
                  <a:gd name="T24" fmla="*/ 0 w 700"/>
                  <a:gd name="T25" fmla="*/ 92 h 1083"/>
                  <a:gd name="T26" fmla="*/ 63 w 700"/>
                  <a:gd name="T27" fmla="*/ 862 h 1083"/>
                  <a:gd name="T28" fmla="*/ 100 w 700"/>
                  <a:gd name="T29" fmla="*/ 1008 h 1083"/>
                  <a:gd name="T30" fmla="*/ 115 w 700"/>
                  <a:gd name="T31" fmla="*/ 1068 h 1083"/>
                  <a:gd name="T32" fmla="*/ 190 w 700"/>
                  <a:gd name="T33" fmla="*/ 1083 h 1083"/>
                  <a:gd name="T34" fmla="*/ 700 w 700"/>
                  <a:gd name="T35" fmla="*/ 1083 h 108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00"/>
                  <a:gd name="T55" fmla="*/ 0 h 1083"/>
                  <a:gd name="T56" fmla="*/ 700 w 700"/>
                  <a:gd name="T57" fmla="*/ 1083 h 108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00" h="1083">
                    <a:moveTo>
                      <a:pt x="700" y="1083"/>
                    </a:moveTo>
                    <a:lnTo>
                      <a:pt x="700" y="978"/>
                    </a:lnTo>
                    <a:lnTo>
                      <a:pt x="250" y="978"/>
                    </a:lnTo>
                    <a:lnTo>
                      <a:pt x="175" y="918"/>
                    </a:lnTo>
                    <a:lnTo>
                      <a:pt x="175" y="852"/>
                    </a:lnTo>
                    <a:lnTo>
                      <a:pt x="119" y="71"/>
                    </a:lnTo>
                    <a:lnTo>
                      <a:pt x="109" y="36"/>
                    </a:lnTo>
                    <a:lnTo>
                      <a:pt x="94" y="15"/>
                    </a:lnTo>
                    <a:lnTo>
                      <a:pt x="79" y="5"/>
                    </a:lnTo>
                    <a:lnTo>
                      <a:pt x="48" y="0"/>
                    </a:lnTo>
                    <a:lnTo>
                      <a:pt x="20" y="15"/>
                    </a:lnTo>
                    <a:lnTo>
                      <a:pt x="3" y="46"/>
                    </a:lnTo>
                    <a:lnTo>
                      <a:pt x="0" y="92"/>
                    </a:lnTo>
                    <a:lnTo>
                      <a:pt x="63" y="862"/>
                    </a:lnTo>
                    <a:lnTo>
                      <a:pt x="100" y="1008"/>
                    </a:lnTo>
                    <a:lnTo>
                      <a:pt x="115" y="1068"/>
                    </a:lnTo>
                    <a:lnTo>
                      <a:pt x="190" y="1083"/>
                    </a:lnTo>
                    <a:lnTo>
                      <a:pt x="700" y="1083"/>
                    </a:lnTo>
                    <a:close/>
                  </a:path>
                </a:pathLst>
              </a:custGeom>
              <a:solidFill>
                <a:srgbClr val="FFFFFF"/>
              </a:solidFill>
              <a:ln w="9525">
                <a:solidFill>
                  <a:srgbClr val="000000"/>
                </a:solidFill>
                <a:round/>
                <a:headEnd/>
                <a:tailEnd/>
              </a:ln>
            </p:spPr>
            <p:txBody>
              <a:bodyPr/>
              <a:lstStyle/>
              <a:p>
                <a:endParaRPr lang="en-US"/>
              </a:p>
            </p:txBody>
          </p:sp>
          <p:sp>
            <p:nvSpPr>
              <p:cNvPr id="38926" name="Freeform 30"/>
              <p:cNvSpPr>
                <a:spLocks/>
              </p:cNvSpPr>
              <p:nvPr/>
            </p:nvSpPr>
            <p:spPr bwMode="auto">
              <a:xfrm rot="5400000">
                <a:off x="8330" y="10501"/>
                <a:ext cx="922" cy="182"/>
              </a:xfrm>
              <a:custGeom>
                <a:avLst/>
                <a:gdLst>
                  <a:gd name="T0" fmla="*/ 7385 w 537"/>
                  <a:gd name="T1" fmla="*/ 0 h 213"/>
                  <a:gd name="T2" fmla="*/ 402 w 537"/>
                  <a:gd name="T3" fmla="*/ 34 h 213"/>
                  <a:gd name="T4" fmla="*/ 182 w 537"/>
                  <a:gd name="T5" fmla="*/ 41 h 213"/>
                  <a:gd name="T6" fmla="*/ 0 w 537"/>
                  <a:gd name="T7" fmla="*/ 58 h 213"/>
                  <a:gd name="T8" fmla="*/ 0 w 537"/>
                  <a:gd name="T9" fmla="*/ 70 h 213"/>
                  <a:gd name="T10" fmla="*/ 86 w 537"/>
                  <a:gd name="T11" fmla="*/ 83 h 213"/>
                  <a:gd name="T12" fmla="*/ 402 w 537"/>
                  <a:gd name="T13" fmla="*/ 97 h 213"/>
                  <a:gd name="T14" fmla="*/ 848 w 537"/>
                  <a:gd name="T15" fmla="*/ 97 h 213"/>
                  <a:gd name="T16" fmla="*/ 7429 w 537"/>
                  <a:gd name="T17" fmla="*/ 64 h 213"/>
                  <a:gd name="T18" fmla="*/ 7743 w 537"/>
                  <a:gd name="T19" fmla="*/ 58 h 213"/>
                  <a:gd name="T20" fmla="*/ 7965 w 537"/>
                  <a:gd name="T21" fmla="*/ 44 h 213"/>
                  <a:gd name="T22" fmla="*/ 8013 w 537"/>
                  <a:gd name="T23" fmla="*/ 34 h 213"/>
                  <a:gd name="T24" fmla="*/ 8013 w 537"/>
                  <a:gd name="T25" fmla="*/ 24 h 213"/>
                  <a:gd name="T26" fmla="*/ 7829 w 537"/>
                  <a:gd name="T27" fmla="*/ 13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27" name="Freeform 31"/>
              <p:cNvSpPr>
                <a:spLocks/>
              </p:cNvSpPr>
              <p:nvPr/>
            </p:nvSpPr>
            <p:spPr bwMode="auto">
              <a:xfrm rot="5400000">
                <a:off x="8223" y="1050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28" name="Rectangle 32"/>
              <p:cNvSpPr>
                <a:spLocks noChangeArrowheads="1"/>
              </p:cNvSpPr>
              <p:nvPr/>
            </p:nvSpPr>
            <p:spPr bwMode="auto">
              <a:xfrm>
                <a:off x="7160" y="10260"/>
                <a:ext cx="1400" cy="680"/>
              </a:xfrm>
              <a:prstGeom prst="rect">
                <a:avLst/>
              </a:prstGeom>
              <a:solidFill>
                <a:srgbClr val="C0C0C0"/>
              </a:solidFill>
              <a:ln w="9525">
                <a:solidFill>
                  <a:srgbClr val="000000"/>
                </a:solidFill>
                <a:miter lim="800000"/>
                <a:headEnd/>
                <a:tailEnd/>
              </a:ln>
            </p:spPr>
            <p:txBody>
              <a:bodyPr/>
              <a:lstStyle/>
              <a:p>
                <a:pPr algn="ctr" eaLnBrk="0" hangingPunct="0"/>
                <a:endParaRPr lang="en-US"/>
              </a:p>
            </p:txBody>
          </p:sp>
          <p:sp>
            <p:nvSpPr>
              <p:cNvPr id="38929" name="Freeform 33"/>
              <p:cNvSpPr>
                <a:spLocks/>
              </p:cNvSpPr>
              <p:nvPr/>
            </p:nvSpPr>
            <p:spPr bwMode="auto">
              <a:xfrm rot="5400000">
                <a:off x="6915" y="1050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30" name="Freeform 34"/>
              <p:cNvSpPr>
                <a:spLocks/>
              </p:cNvSpPr>
              <p:nvPr/>
            </p:nvSpPr>
            <p:spPr bwMode="auto">
              <a:xfrm rot="5400000">
                <a:off x="7130" y="10501"/>
                <a:ext cx="922" cy="182"/>
              </a:xfrm>
              <a:custGeom>
                <a:avLst/>
                <a:gdLst>
                  <a:gd name="T0" fmla="*/ 7385 w 537"/>
                  <a:gd name="T1" fmla="*/ 0 h 213"/>
                  <a:gd name="T2" fmla="*/ 402 w 537"/>
                  <a:gd name="T3" fmla="*/ 34 h 213"/>
                  <a:gd name="T4" fmla="*/ 182 w 537"/>
                  <a:gd name="T5" fmla="*/ 41 h 213"/>
                  <a:gd name="T6" fmla="*/ 0 w 537"/>
                  <a:gd name="T7" fmla="*/ 58 h 213"/>
                  <a:gd name="T8" fmla="*/ 0 w 537"/>
                  <a:gd name="T9" fmla="*/ 70 h 213"/>
                  <a:gd name="T10" fmla="*/ 86 w 537"/>
                  <a:gd name="T11" fmla="*/ 83 h 213"/>
                  <a:gd name="T12" fmla="*/ 402 w 537"/>
                  <a:gd name="T13" fmla="*/ 97 h 213"/>
                  <a:gd name="T14" fmla="*/ 848 w 537"/>
                  <a:gd name="T15" fmla="*/ 97 h 213"/>
                  <a:gd name="T16" fmla="*/ 7429 w 537"/>
                  <a:gd name="T17" fmla="*/ 64 h 213"/>
                  <a:gd name="T18" fmla="*/ 7743 w 537"/>
                  <a:gd name="T19" fmla="*/ 58 h 213"/>
                  <a:gd name="T20" fmla="*/ 7965 w 537"/>
                  <a:gd name="T21" fmla="*/ 44 h 213"/>
                  <a:gd name="T22" fmla="*/ 8013 w 537"/>
                  <a:gd name="T23" fmla="*/ 34 h 213"/>
                  <a:gd name="T24" fmla="*/ 8013 w 537"/>
                  <a:gd name="T25" fmla="*/ 24 h 213"/>
                  <a:gd name="T26" fmla="*/ 7829 w 537"/>
                  <a:gd name="T27" fmla="*/ 13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31" name="Freeform 35"/>
              <p:cNvSpPr>
                <a:spLocks/>
              </p:cNvSpPr>
              <p:nvPr/>
            </p:nvSpPr>
            <p:spPr bwMode="auto">
              <a:xfrm rot="5400000">
                <a:off x="7023" y="1050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32" name="Freeform 36"/>
              <p:cNvSpPr>
                <a:spLocks/>
              </p:cNvSpPr>
              <p:nvPr/>
            </p:nvSpPr>
            <p:spPr bwMode="auto">
              <a:xfrm rot="5400000">
                <a:off x="7370" y="10501"/>
                <a:ext cx="922" cy="182"/>
              </a:xfrm>
              <a:custGeom>
                <a:avLst/>
                <a:gdLst>
                  <a:gd name="T0" fmla="*/ 7385 w 537"/>
                  <a:gd name="T1" fmla="*/ 0 h 213"/>
                  <a:gd name="T2" fmla="*/ 402 w 537"/>
                  <a:gd name="T3" fmla="*/ 34 h 213"/>
                  <a:gd name="T4" fmla="*/ 182 w 537"/>
                  <a:gd name="T5" fmla="*/ 41 h 213"/>
                  <a:gd name="T6" fmla="*/ 0 w 537"/>
                  <a:gd name="T7" fmla="*/ 58 h 213"/>
                  <a:gd name="T8" fmla="*/ 0 w 537"/>
                  <a:gd name="T9" fmla="*/ 70 h 213"/>
                  <a:gd name="T10" fmla="*/ 86 w 537"/>
                  <a:gd name="T11" fmla="*/ 83 h 213"/>
                  <a:gd name="T12" fmla="*/ 402 w 537"/>
                  <a:gd name="T13" fmla="*/ 97 h 213"/>
                  <a:gd name="T14" fmla="*/ 848 w 537"/>
                  <a:gd name="T15" fmla="*/ 97 h 213"/>
                  <a:gd name="T16" fmla="*/ 7429 w 537"/>
                  <a:gd name="T17" fmla="*/ 64 h 213"/>
                  <a:gd name="T18" fmla="*/ 7743 w 537"/>
                  <a:gd name="T19" fmla="*/ 58 h 213"/>
                  <a:gd name="T20" fmla="*/ 7965 w 537"/>
                  <a:gd name="T21" fmla="*/ 44 h 213"/>
                  <a:gd name="T22" fmla="*/ 8013 w 537"/>
                  <a:gd name="T23" fmla="*/ 34 h 213"/>
                  <a:gd name="T24" fmla="*/ 8013 w 537"/>
                  <a:gd name="T25" fmla="*/ 24 h 213"/>
                  <a:gd name="T26" fmla="*/ 7829 w 537"/>
                  <a:gd name="T27" fmla="*/ 13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33" name="Freeform 37"/>
              <p:cNvSpPr>
                <a:spLocks/>
              </p:cNvSpPr>
              <p:nvPr/>
            </p:nvSpPr>
            <p:spPr bwMode="auto">
              <a:xfrm rot="5400000">
                <a:off x="7263" y="1050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34" name="Freeform 38"/>
              <p:cNvSpPr>
                <a:spLocks/>
              </p:cNvSpPr>
              <p:nvPr/>
            </p:nvSpPr>
            <p:spPr bwMode="auto">
              <a:xfrm rot="5400000">
                <a:off x="7155" y="1050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35" name="Freeform 39"/>
              <p:cNvSpPr>
                <a:spLocks/>
              </p:cNvSpPr>
              <p:nvPr/>
            </p:nvSpPr>
            <p:spPr bwMode="auto">
              <a:xfrm rot="5400000">
                <a:off x="7610" y="10501"/>
                <a:ext cx="922" cy="182"/>
              </a:xfrm>
              <a:custGeom>
                <a:avLst/>
                <a:gdLst>
                  <a:gd name="T0" fmla="*/ 7385 w 537"/>
                  <a:gd name="T1" fmla="*/ 0 h 213"/>
                  <a:gd name="T2" fmla="*/ 402 w 537"/>
                  <a:gd name="T3" fmla="*/ 34 h 213"/>
                  <a:gd name="T4" fmla="*/ 182 w 537"/>
                  <a:gd name="T5" fmla="*/ 41 h 213"/>
                  <a:gd name="T6" fmla="*/ 0 w 537"/>
                  <a:gd name="T7" fmla="*/ 58 h 213"/>
                  <a:gd name="T8" fmla="*/ 0 w 537"/>
                  <a:gd name="T9" fmla="*/ 70 h 213"/>
                  <a:gd name="T10" fmla="*/ 86 w 537"/>
                  <a:gd name="T11" fmla="*/ 83 h 213"/>
                  <a:gd name="T12" fmla="*/ 402 w 537"/>
                  <a:gd name="T13" fmla="*/ 97 h 213"/>
                  <a:gd name="T14" fmla="*/ 848 w 537"/>
                  <a:gd name="T15" fmla="*/ 97 h 213"/>
                  <a:gd name="T16" fmla="*/ 7429 w 537"/>
                  <a:gd name="T17" fmla="*/ 64 h 213"/>
                  <a:gd name="T18" fmla="*/ 7743 w 537"/>
                  <a:gd name="T19" fmla="*/ 58 h 213"/>
                  <a:gd name="T20" fmla="*/ 7965 w 537"/>
                  <a:gd name="T21" fmla="*/ 44 h 213"/>
                  <a:gd name="T22" fmla="*/ 8013 w 537"/>
                  <a:gd name="T23" fmla="*/ 34 h 213"/>
                  <a:gd name="T24" fmla="*/ 8013 w 537"/>
                  <a:gd name="T25" fmla="*/ 24 h 213"/>
                  <a:gd name="T26" fmla="*/ 7829 w 537"/>
                  <a:gd name="T27" fmla="*/ 13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36" name="Freeform 40"/>
              <p:cNvSpPr>
                <a:spLocks/>
              </p:cNvSpPr>
              <p:nvPr/>
            </p:nvSpPr>
            <p:spPr bwMode="auto">
              <a:xfrm rot="5400000">
                <a:off x="7503" y="1050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37" name="Freeform 41"/>
              <p:cNvSpPr>
                <a:spLocks/>
              </p:cNvSpPr>
              <p:nvPr/>
            </p:nvSpPr>
            <p:spPr bwMode="auto">
              <a:xfrm rot="5400000">
                <a:off x="7395" y="1050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38" name="Freeform 42"/>
              <p:cNvSpPr>
                <a:spLocks/>
              </p:cNvSpPr>
              <p:nvPr/>
            </p:nvSpPr>
            <p:spPr bwMode="auto">
              <a:xfrm rot="5400000">
                <a:off x="7850" y="10501"/>
                <a:ext cx="922" cy="182"/>
              </a:xfrm>
              <a:custGeom>
                <a:avLst/>
                <a:gdLst>
                  <a:gd name="T0" fmla="*/ 7385 w 537"/>
                  <a:gd name="T1" fmla="*/ 0 h 213"/>
                  <a:gd name="T2" fmla="*/ 402 w 537"/>
                  <a:gd name="T3" fmla="*/ 34 h 213"/>
                  <a:gd name="T4" fmla="*/ 182 w 537"/>
                  <a:gd name="T5" fmla="*/ 41 h 213"/>
                  <a:gd name="T6" fmla="*/ 0 w 537"/>
                  <a:gd name="T7" fmla="*/ 58 h 213"/>
                  <a:gd name="T8" fmla="*/ 0 w 537"/>
                  <a:gd name="T9" fmla="*/ 70 h 213"/>
                  <a:gd name="T10" fmla="*/ 86 w 537"/>
                  <a:gd name="T11" fmla="*/ 83 h 213"/>
                  <a:gd name="T12" fmla="*/ 402 w 537"/>
                  <a:gd name="T13" fmla="*/ 97 h 213"/>
                  <a:gd name="T14" fmla="*/ 848 w 537"/>
                  <a:gd name="T15" fmla="*/ 97 h 213"/>
                  <a:gd name="T16" fmla="*/ 7429 w 537"/>
                  <a:gd name="T17" fmla="*/ 64 h 213"/>
                  <a:gd name="T18" fmla="*/ 7743 w 537"/>
                  <a:gd name="T19" fmla="*/ 58 h 213"/>
                  <a:gd name="T20" fmla="*/ 7965 w 537"/>
                  <a:gd name="T21" fmla="*/ 44 h 213"/>
                  <a:gd name="T22" fmla="*/ 8013 w 537"/>
                  <a:gd name="T23" fmla="*/ 34 h 213"/>
                  <a:gd name="T24" fmla="*/ 8013 w 537"/>
                  <a:gd name="T25" fmla="*/ 24 h 213"/>
                  <a:gd name="T26" fmla="*/ 7829 w 537"/>
                  <a:gd name="T27" fmla="*/ 13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39" name="Freeform 43"/>
              <p:cNvSpPr>
                <a:spLocks/>
              </p:cNvSpPr>
              <p:nvPr/>
            </p:nvSpPr>
            <p:spPr bwMode="auto">
              <a:xfrm rot="5400000">
                <a:off x="7743" y="1050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40" name="Freeform 44"/>
              <p:cNvSpPr>
                <a:spLocks/>
              </p:cNvSpPr>
              <p:nvPr/>
            </p:nvSpPr>
            <p:spPr bwMode="auto">
              <a:xfrm rot="5400000">
                <a:off x="7635" y="1050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41" name="Freeform 45"/>
              <p:cNvSpPr>
                <a:spLocks/>
              </p:cNvSpPr>
              <p:nvPr/>
            </p:nvSpPr>
            <p:spPr bwMode="auto">
              <a:xfrm rot="5400000">
                <a:off x="8090" y="10501"/>
                <a:ext cx="922" cy="182"/>
              </a:xfrm>
              <a:custGeom>
                <a:avLst/>
                <a:gdLst>
                  <a:gd name="T0" fmla="*/ 7385 w 537"/>
                  <a:gd name="T1" fmla="*/ 0 h 213"/>
                  <a:gd name="T2" fmla="*/ 402 w 537"/>
                  <a:gd name="T3" fmla="*/ 34 h 213"/>
                  <a:gd name="T4" fmla="*/ 182 w 537"/>
                  <a:gd name="T5" fmla="*/ 41 h 213"/>
                  <a:gd name="T6" fmla="*/ 0 w 537"/>
                  <a:gd name="T7" fmla="*/ 58 h 213"/>
                  <a:gd name="T8" fmla="*/ 0 w 537"/>
                  <a:gd name="T9" fmla="*/ 70 h 213"/>
                  <a:gd name="T10" fmla="*/ 86 w 537"/>
                  <a:gd name="T11" fmla="*/ 83 h 213"/>
                  <a:gd name="T12" fmla="*/ 402 w 537"/>
                  <a:gd name="T13" fmla="*/ 97 h 213"/>
                  <a:gd name="T14" fmla="*/ 848 w 537"/>
                  <a:gd name="T15" fmla="*/ 97 h 213"/>
                  <a:gd name="T16" fmla="*/ 7429 w 537"/>
                  <a:gd name="T17" fmla="*/ 64 h 213"/>
                  <a:gd name="T18" fmla="*/ 7743 w 537"/>
                  <a:gd name="T19" fmla="*/ 58 h 213"/>
                  <a:gd name="T20" fmla="*/ 7965 w 537"/>
                  <a:gd name="T21" fmla="*/ 44 h 213"/>
                  <a:gd name="T22" fmla="*/ 8013 w 537"/>
                  <a:gd name="T23" fmla="*/ 34 h 213"/>
                  <a:gd name="T24" fmla="*/ 8013 w 537"/>
                  <a:gd name="T25" fmla="*/ 24 h 213"/>
                  <a:gd name="T26" fmla="*/ 7829 w 537"/>
                  <a:gd name="T27" fmla="*/ 13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42" name="Freeform 46"/>
              <p:cNvSpPr>
                <a:spLocks/>
              </p:cNvSpPr>
              <p:nvPr/>
            </p:nvSpPr>
            <p:spPr bwMode="auto">
              <a:xfrm rot="5400000">
                <a:off x="7983" y="1050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43" name="Freeform 47"/>
              <p:cNvSpPr>
                <a:spLocks/>
              </p:cNvSpPr>
              <p:nvPr/>
            </p:nvSpPr>
            <p:spPr bwMode="auto">
              <a:xfrm rot="5400000">
                <a:off x="7875" y="1050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8944" name="Freeform 48"/>
              <p:cNvSpPr>
                <a:spLocks/>
              </p:cNvSpPr>
              <p:nvPr/>
            </p:nvSpPr>
            <p:spPr bwMode="auto">
              <a:xfrm rot="5400000">
                <a:off x="8115" y="1050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grpSp>
        <p:sp>
          <p:nvSpPr>
            <p:cNvPr id="38920" name="Text Box 49"/>
            <p:cNvSpPr txBox="1">
              <a:spLocks noChangeArrowheads="1"/>
            </p:cNvSpPr>
            <p:nvPr/>
          </p:nvSpPr>
          <p:spPr bwMode="auto">
            <a:xfrm>
              <a:off x="3940" y="6336"/>
              <a:ext cx="2260" cy="420"/>
            </a:xfrm>
            <a:prstGeom prst="rect">
              <a:avLst/>
            </a:prstGeom>
            <a:noFill/>
            <a:ln w="9525">
              <a:noFill/>
              <a:miter lim="800000"/>
              <a:headEnd/>
              <a:tailEnd/>
            </a:ln>
          </p:spPr>
          <p:txBody>
            <a:bodyPr/>
            <a:lstStyle/>
            <a:p>
              <a:pPr algn="ctr" eaLnBrk="0" hangingPunct="0"/>
              <a:r>
                <a:rPr lang="en-US" sz="1000" b="1">
                  <a:solidFill>
                    <a:schemeClr val="tx1"/>
                  </a:solidFill>
                </a:rPr>
                <a:t>Minimum inductance</a:t>
              </a:r>
              <a:endParaRPr lang="en-US" sz="1800">
                <a:solidFill>
                  <a:schemeClr val="tx1"/>
                </a:solidFill>
              </a:endParaRPr>
            </a:p>
          </p:txBody>
        </p:sp>
        <p:sp>
          <p:nvSpPr>
            <p:cNvPr id="38921" name="Text Box 50"/>
            <p:cNvSpPr txBox="1">
              <a:spLocks noChangeArrowheads="1"/>
            </p:cNvSpPr>
            <p:nvPr/>
          </p:nvSpPr>
          <p:spPr bwMode="auto">
            <a:xfrm>
              <a:off x="8140" y="6256"/>
              <a:ext cx="2260" cy="420"/>
            </a:xfrm>
            <a:prstGeom prst="rect">
              <a:avLst/>
            </a:prstGeom>
            <a:noFill/>
            <a:ln w="9525">
              <a:noFill/>
              <a:miter lim="800000"/>
              <a:headEnd/>
              <a:tailEnd/>
            </a:ln>
          </p:spPr>
          <p:txBody>
            <a:bodyPr/>
            <a:lstStyle/>
            <a:p>
              <a:pPr algn="ctr" eaLnBrk="0" hangingPunct="0"/>
              <a:r>
                <a:rPr lang="en-AU" sz="1000" b="1">
                  <a:solidFill>
                    <a:schemeClr val="tx1"/>
                  </a:solidFill>
                </a:rPr>
                <a:t>Maximum inductance</a:t>
              </a:r>
              <a:endParaRPr lang="en-US" sz="1800">
                <a:solidFill>
                  <a:schemeClr val="tx1"/>
                </a:solidFill>
              </a:endParaRPr>
            </a:p>
          </p:txBody>
        </p:sp>
        <p:sp>
          <p:nvSpPr>
            <p:cNvPr id="38922" name="Text Box 51"/>
            <p:cNvSpPr txBox="1">
              <a:spLocks noChangeArrowheads="1"/>
            </p:cNvSpPr>
            <p:nvPr/>
          </p:nvSpPr>
          <p:spPr bwMode="auto">
            <a:xfrm>
              <a:off x="1720" y="5336"/>
              <a:ext cx="1180" cy="640"/>
            </a:xfrm>
            <a:prstGeom prst="rect">
              <a:avLst/>
            </a:prstGeom>
            <a:noFill/>
            <a:ln w="9525">
              <a:noFill/>
              <a:miter lim="800000"/>
              <a:headEnd/>
              <a:tailEnd/>
            </a:ln>
          </p:spPr>
          <p:txBody>
            <a:bodyPr/>
            <a:lstStyle/>
            <a:p>
              <a:pPr algn="ctr" eaLnBrk="0" hangingPunct="0"/>
              <a:r>
                <a:rPr lang="en-US" sz="1000">
                  <a:solidFill>
                    <a:schemeClr val="tx1"/>
                  </a:solidFill>
                </a:rPr>
                <a:t>Core fully retracted</a:t>
              </a:r>
              <a:endParaRPr lang="en-US" sz="1800">
                <a:solidFill>
                  <a:schemeClr val="tx1"/>
                </a:solidFill>
              </a:endParaRPr>
            </a:p>
          </p:txBody>
        </p:sp>
        <p:sp>
          <p:nvSpPr>
            <p:cNvPr id="38923" name="Text Box 52"/>
            <p:cNvSpPr txBox="1">
              <a:spLocks noChangeArrowheads="1"/>
            </p:cNvSpPr>
            <p:nvPr/>
          </p:nvSpPr>
          <p:spPr bwMode="auto">
            <a:xfrm>
              <a:off x="7160" y="5296"/>
              <a:ext cx="1180" cy="640"/>
            </a:xfrm>
            <a:prstGeom prst="rect">
              <a:avLst/>
            </a:prstGeom>
            <a:noFill/>
            <a:ln w="9525">
              <a:noFill/>
              <a:miter lim="800000"/>
              <a:headEnd/>
              <a:tailEnd/>
            </a:ln>
          </p:spPr>
          <p:txBody>
            <a:bodyPr/>
            <a:lstStyle/>
            <a:p>
              <a:pPr algn="ctr" eaLnBrk="0" hangingPunct="0"/>
              <a:r>
                <a:rPr lang="en-US" sz="1000">
                  <a:solidFill>
                    <a:schemeClr val="tx1"/>
                  </a:solidFill>
                </a:rPr>
                <a:t>Core fully inserted</a:t>
              </a:r>
              <a:endParaRPr lang="en-US" sz="1800">
                <a:solidFill>
                  <a:schemeClr val="tx1"/>
                </a:solidFill>
              </a:endParaRPr>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214282" y="428604"/>
            <a:ext cx="8643998" cy="724648"/>
          </a:xfrm>
        </p:spPr>
        <p:txBody>
          <a:bodyPr>
            <a:noAutofit/>
          </a:bodyPr>
          <a:lstStyle/>
          <a:p>
            <a:pPr marL="484632" indent="0" algn="ctr" eaLnBrk="1" fontAlgn="auto" hangingPunct="1">
              <a:spcAft>
                <a:spcPts val="0"/>
              </a:spcAft>
              <a:defRPr/>
            </a:pPr>
            <a:r>
              <a:rPr lang="en-US" sz="3200" b="1" dirty="0" smtClean="0">
                <a:solidFill>
                  <a:schemeClr val="accent1"/>
                </a:solidFill>
                <a:latin typeface="Arial" pitchFamily="34" charset="0"/>
                <a:cs typeface="Arial" pitchFamily="34" charset="0"/>
              </a:rPr>
              <a:t>Lamp dimming &amp; Welder current Control</a:t>
            </a:r>
          </a:p>
        </p:txBody>
      </p:sp>
      <p:sp>
        <p:nvSpPr>
          <p:cNvPr id="39939" name="Rectangle 3"/>
          <p:cNvSpPr>
            <a:spLocks noGrp="1" noChangeArrowheads="1"/>
          </p:cNvSpPr>
          <p:nvPr>
            <p:ph idx="1"/>
          </p:nvPr>
        </p:nvSpPr>
        <p:spPr>
          <a:xfrm>
            <a:off x="457200" y="1357313"/>
            <a:ext cx="8229600" cy="2503487"/>
          </a:xfrm>
        </p:spPr>
        <p:txBody>
          <a:bodyPr/>
          <a:lstStyle/>
          <a:p>
            <a:pPr marL="65087" indent="0" eaLnBrk="1" hangingPunct="1">
              <a:lnSpc>
                <a:spcPct val="80000"/>
              </a:lnSpc>
              <a:buNone/>
            </a:pPr>
            <a:r>
              <a:rPr lang="en-US" sz="2800" dirty="0" smtClean="0">
                <a:latin typeface="Arial" charset="0"/>
                <a:cs typeface="Arial" charset="0"/>
              </a:rPr>
              <a:t>When the core is fully retracted, reactance is at its lowest and maximum current will flow through the primary winding of the welder (or through the lamps). As the core is inserted, inductive reactance increases and current through the primary (or the lamps) is reduced.</a:t>
            </a:r>
          </a:p>
        </p:txBody>
      </p:sp>
      <p:sp>
        <p:nvSpPr>
          <p:cNvPr id="39940" name="Slide Number Placeholder 58"/>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108AAA8-8366-4650-8AF6-85B43DD0694A}" type="slidenum">
              <a:rPr lang="en-US" smtClean="0"/>
              <a:pPr/>
              <a:t>24</a:t>
            </a:fld>
            <a:endParaRPr lang="en-US" smtClean="0"/>
          </a:p>
        </p:txBody>
      </p:sp>
      <p:grpSp>
        <p:nvGrpSpPr>
          <p:cNvPr id="39941" name="Group 4"/>
          <p:cNvGrpSpPr>
            <a:grpSpLocks/>
          </p:cNvGrpSpPr>
          <p:nvPr/>
        </p:nvGrpSpPr>
        <p:grpSpPr bwMode="auto">
          <a:xfrm>
            <a:off x="2041525" y="4149725"/>
            <a:ext cx="5699125" cy="1917700"/>
            <a:chOff x="1995" y="5911"/>
            <a:chExt cx="7494" cy="2699"/>
          </a:xfrm>
        </p:grpSpPr>
        <p:grpSp>
          <p:nvGrpSpPr>
            <p:cNvPr id="39942" name="Group 5"/>
            <p:cNvGrpSpPr>
              <a:grpSpLocks/>
            </p:cNvGrpSpPr>
            <p:nvPr/>
          </p:nvGrpSpPr>
          <p:grpSpPr bwMode="auto">
            <a:xfrm>
              <a:off x="3400" y="5911"/>
              <a:ext cx="3665" cy="1088"/>
              <a:chOff x="4020" y="10211"/>
              <a:chExt cx="3665" cy="1088"/>
            </a:xfrm>
          </p:grpSpPr>
          <p:sp>
            <p:nvSpPr>
              <p:cNvPr id="39975" name="Freeform 6"/>
              <p:cNvSpPr>
                <a:spLocks/>
              </p:cNvSpPr>
              <p:nvPr/>
            </p:nvSpPr>
            <p:spPr bwMode="auto">
              <a:xfrm>
                <a:off x="4915" y="10211"/>
                <a:ext cx="666" cy="1088"/>
              </a:xfrm>
              <a:custGeom>
                <a:avLst/>
                <a:gdLst>
                  <a:gd name="T0" fmla="*/ 15 w 666"/>
                  <a:gd name="T1" fmla="*/ 983 h 1088"/>
                  <a:gd name="T2" fmla="*/ 345 w 666"/>
                  <a:gd name="T3" fmla="*/ 983 h 1088"/>
                  <a:gd name="T4" fmla="*/ 465 w 666"/>
                  <a:gd name="T5" fmla="*/ 968 h 1088"/>
                  <a:gd name="T6" fmla="*/ 489 w 666"/>
                  <a:gd name="T7" fmla="*/ 859 h 1088"/>
                  <a:gd name="T8" fmla="*/ 545 w 666"/>
                  <a:gd name="T9" fmla="*/ 72 h 1088"/>
                  <a:gd name="T10" fmla="*/ 556 w 666"/>
                  <a:gd name="T11" fmla="*/ 36 h 1088"/>
                  <a:gd name="T12" fmla="*/ 571 w 666"/>
                  <a:gd name="T13" fmla="*/ 15 h 1088"/>
                  <a:gd name="T14" fmla="*/ 586 w 666"/>
                  <a:gd name="T15" fmla="*/ 5 h 1088"/>
                  <a:gd name="T16" fmla="*/ 617 w 666"/>
                  <a:gd name="T17" fmla="*/ 0 h 1088"/>
                  <a:gd name="T18" fmla="*/ 645 w 666"/>
                  <a:gd name="T19" fmla="*/ 15 h 1088"/>
                  <a:gd name="T20" fmla="*/ 663 w 666"/>
                  <a:gd name="T21" fmla="*/ 46 h 1088"/>
                  <a:gd name="T22" fmla="*/ 666 w 666"/>
                  <a:gd name="T23" fmla="*/ 93 h 1088"/>
                  <a:gd name="T24" fmla="*/ 602 w 666"/>
                  <a:gd name="T25" fmla="*/ 869 h 1088"/>
                  <a:gd name="T26" fmla="*/ 600 w 666"/>
                  <a:gd name="T27" fmla="*/ 998 h 1088"/>
                  <a:gd name="T28" fmla="*/ 555 w 666"/>
                  <a:gd name="T29" fmla="*/ 1043 h 1088"/>
                  <a:gd name="T30" fmla="*/ 480 w 666"/>
                  <a:gd name="T31" fmla="*/ 1088 h 1088"/>
                  <a:gd name="T32" fmla="*/ 345 w 666"/>
                  <a:gd name="T33" fmla="*/ 1088 h 1088"/>
                  <a:gd name="T34" fmla="*/ 0 w 666"/>
                  <a:gd name="T35" fmla="*/ 1088 h 1088"/>
                  <a:gd name="T36" fmla="*/ 15 w 666"/>
                  <a:gd name="T37" fmla="*/ 983 h 108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66"/>
                  <a:gd name="T58" fmla="*/ 0 h 1088"/>
                  <a:gd name="T59" fmla="*/ 666 w 666"/>
                  <a:gd name="T60" fmla="*/ 1088 h 108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66" h="1088">
                    <a:moveTo>
                      <a:pt x="15" y="983"/>
                    </a:moveTo>
                    <a:lnTo>
                      <a:pt x="345" y="983"/>
                    </a:lnTo>
                    <a:lnTo>
                      <a:pt x="465" y="968"/>
                    </a:lnTo>
                    <a:lnTo>
                      <a:pt x="489" y="859"/>
                    </a:lnTo>
                    <a:lnTo>
                      <a:pt x="545" y="72"/>
                    </a:lnTo>
                    <a:lnTo>
                      <a:pt x="556" y="36"/>
                    </a:lnTo>
                    <a:lnTo>
                      <a:pt x="571" y="15"/>
                    </a:lnTo>
                    <a:lnTo>
                      <a:pt x="586" y="5"/>
                    </a:lnTo>
                    <a:lnTo>
                      <a:pt x="617" y="0"/>
                    </a:lnTo>
                    <a:lnTo>
                      <a:pt x="645" y="15"/>
                    </a:lnTo>
                    <a:lnTo>
                      <a:pt x="663" y="46"/>
                    </a:lnTo>
                    <a:lnTo>
                      <a:pt x="666" y="93"/>
                    </a:lnTo>
                    <a:lnTo>
                      <a:pt x="602" y="869"/>
                    </a:lnTo>
                    <a:lnTo>
                      <a:pt x="600" y="998"/>
                    </a:lnTo>
                    <a:lnTo>
                      <a:pt x="555" y="1043"/>
                    </a:lnTo>
                    <a:lnTo>
                      <a:pt x="480" y="1088"/>
                    </a:lnTo>
                    <a:lnTo>
                      <a:pt x="345" y="1088"/>
                    </a:lnTo>
                    <a:lnTo>
                      <a:pt x="0" y="1088"/>
                    </a:lnTo>
                    <a:lnTo>
                      <a:pt x="15" y="983"/>
                    </a:lnTo>
                    <a:close/>
                  </a:path>
                </a:pathLst>
              </a:custGeom>
              <a:solidFill>
                <a:srgbClr val="FFFFFF"/>
              </a:solidFill>
              <a:ln w="9525">
                <a:solidFill>
                  <a:srgbClr val="000000"/>
                </a:solidFill>
                <a:round/>
                <a:headEnd/>
                <a:tailEnd/>
              </a:ln>
            </p:spPr>
            <p:txBody>
              <a:bodyPr/>
              <a:lstStyle/>
              <a:p>
                <a:endParaRPr lang="en-US"/>
              </a:p>
            </p:txBody>
          </p:sp>
          <p:sp>
            <p:nvSpPr>
              <p:cNvPr id="39976" name="Freeform 7"/>
              <p:cNvSpPr>
                <a:spLocks/>
              </p:cNvSpPr>
              <p:nvPr/>
            </p:nvSpPr>
            <p:spPr bwMode="auto">
              <a:xfrm rot="5400000">
                <a:off x="5310" y="10581"/>
                <a:ext cx="922" cy="182"/>
              </a:xfrm>
              <a:custGeom>
                <a:avLst/>
                <a:gdLst>
                  <a:gd name="T0" fmla="*/ 7385 w 537"/>
                  <a:gd name="T1" fmla="*/ 0 h 213"/>
                  <a:gd name="T2" fmla="*/ 402 w 537"/>
                  <a:gd name="T3" fmla="*/ 34 h 213"/>
                  <a:gd name="T4" fmla="*/ 182 w 537"/>
                  <a:gd name="T5" fmla="*/ 41 h 213"/>
                  <a:gd name="T6" fmla="*/ 0 w 537"/>
                  <a:gd name="T7" fmla="*/ 58 h 213"/>
                  <a:gd name="T8" fmla="*/ 0 w 537"/>
                  <a:gd name="T9" fmla="*/ 70 h 213"/>
                  <a:gd name="T10" fmla="*/ 86 w 537"/>
                  <a:gd name="T11" fmla="*/ 83 h 213"/>
                  <a:gd name="T12" fmla="*/ 402 w 537"/>
                  <a:gd name="T13" fmla="*/ 97 h 213"/>
                  <a:gd name="T14" fmla="*/ 848 w 537"/>
                  <a:gd name="T15" fmla="*/ 97 h 213"/>
                  <a:gd name="T16" fmla="*/ 7429 w 537"/>
                  <a:gd name="T17" fmla="*/ 64 h 213"/>
                  <a:gd name="T18" fmla="*/ 7743 w 537"/>
                  <a:gd name="T19" fmla="*/ 58 h 213"/>
                  <a:gd name="T20" fmla="*/ 7965 w 537"/>
                  <a:gd name="T21" fmla="*/ 44 h 213"/>
                  <a:gd name="T22" fmla="*/ 8013 w 537"/>
                  <a:gd name="T23" fmla="*/ 34 h 213"/>
                  <a:gd name="T24" fmla="*/ 8013 w 537"/>
                  <a:gd name="T25" fmla="*/ 24 h 213"/>
                  <a:gd name="T26" fmla="*/ 7829 w 537"/>
                  <a:gd name="T27" fmla="*/ 13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9977" name="Freeform 8"/>
              <p:cNvSpPr>
                <a:spLocks/>
              </p:cNvSpPr>
              <p:nvPr/>
            </p:nvSpPr>
            <p:spPr bwMode="auto">
              <a:xfrm rot="5400000">
                <a:off x="5203" y="1058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9978" name="Freeform 9"/>
              <p:cNvSpPr>
                <a:spLocks/>
              </p:cNvSpPr>
              <p:nvPr/>
            </p:nvSpPr>
            <p:spPr bwMode="auto">
              <a:xfrm>
                <a:off x="6985" y="10216"/>
                <a:ext cx="700" cy="1083"/>
              </a:xfrm>
              <a:custGeom>
                <a:avLst/>
                <a:gdLst>
                  <a:gd name="T0" fmla="*/ 700 w 700"/>
                  <a:gd name="T1" fmla="*/ 1083 h 1083"/>
                  <a:gd name="T2" fmla="*/ 700 w 700"/>
                  <a:gd name="T3" fmla="*/ 978 h 1083"/>
                  <a:gd name="T4" fmla="*/ 250 w 700"/>
                  <a:gd name="T5" fmla="*/ 978 h 1083"/>
                  <a:gd name="T6" fmla="*/ 175 w 700"/>
                  <a:gd name="T7" fmla="*/ 918 h 1083"/>
                  <a:gd name="T8" fmla="*/ 175 w 700"/>
                  <a:gd name="T9" fmla="*/ 852 h 1083"/>
                  <a:gd name="T10" fmla="*/ 119 w 700"/>
                  <a:gd name="T11" fmla="*/ 71 h 1083"/>
                  <a:gd name="T12" fmla="*/ 109 w 700"/>
                  <a:gd name="T13" fmla="*/ 36 h 1083"/>
                  <a:gd name="T14" fmla="*/ 94 w 700"/>
                  <a:gd name="T15" fmla="*/ 15 h 1083"/>
                  <a:gd name="T16" fmla="*/ 79 w 700"/>
                  <a:gd name="T17" fmla="*/ 5 h 1083"/>
                  <a:gd name="T18" fmla="*/ 48 w 700"/>
                  <a:gd name="T19" fmla="*/ 0 h 1083"/>
                  <a:gd name="T20" fmla="*/ 20 w 700"/>
                  <a:gd name="T21" fmla="*/ 15 h 1083"/>
                  <a:gd name="T22" fmla="*/ 3 w 700"/>
                  <a:gd name="T23" fmla="*/ 46 h 1083"/>
                  <a:gd name="T24" fmla="*/ 0 w 700"/>
                  <a:gd name="T25" fmla="*/ 92 h 1083"/>
                  <a:gd name="T26" fmla="*/ 63 w 700"/>
                  <a:gd name="T27" fmla="*/ 862 h 1083"/>
                  <a:gd name="T28" fmla="*/ 100 w 700"/>
                  <a:gd name="T29" fmla="*/ 1008 h 1083"/>
                  <a:gd name="T30" fmla="*/ 115 w 700"/>
                  <a:gd name="T31" fmla="*/ 1068 h 1083"/>
                  <a:gd name="T32" fmla="*/ 190 w 700"/>
                  <a:gd name="T33" fmla="*/ 1083 h 1083"/>
                  <a:gd name="T34" fmla="*/ 700 w 700"/>
                  <a:gd name="T35" fmla="*/ 1083 h 108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00"/>
                  <a:gd name="T55" fmla="*/ 0 h 1083"/>
                  <a:gd name="T56" fmla="*/ 700 w 700"/>
                  <a:gd name="T57" fmla="*/ 1083 h 108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00" h="1083">
                    <a:moveTo>
                      <a:pt x="700" y="1083"/>
                    </a:moveTo>
                    <a:lnTo>
                      <a:pt x="700" y="978"/>
                    </a:lnTo>
                    <a:lnTo>
                      <a:pt x="250" y="978"/>
                    </a:lnTo>
                    <a:lnTo>
                      <a:pt x="175" y="918"/>
                    </a:lnTo>
                    <a:lnTo>
                      <a:pt x="175" y="852"/>
                    </a:lnTo>
                    <a:lnTo>
                      <a:pt x="119" y="71"/>
                    </a:lnTo>
                    <a:lnTo>
                      <a:pt x="109" y="36"/>
                    </a:lnTo>
                    <a:lnTo>
                      <a:pt x="94" y="15"/>
                    </a:lnTo>
                    <a:lnTo>
                      <a:pt x="79" y="5"/>
                    </a:lnTo>
                    <a:lnTo>
                      <a:pt x="48" y="0"/>
                    </a:lnTo>
                    <a:lnTo>
                      <a:pt x="20" y="15"/>
                    </a:lnTo>
                    <a:lnTo>
                      <a:pt x="3" y="46"/>
                    </a:lnTo>
                    <a:lnTo>
                      <a:pt x="0" y="92"/>
                    </a:lnTo>
                    <a:lnTo>
                      <a:pt x="63" y="862"/>
                    </a:lnTo>
                    <a:lnTo>
                      <a:pt x="100" y="1008"/>
                    </a:lnTo>
                    <a:lnTo>
                      <a:pt x="115" y="1068"/>
                    </a:lnTo>
                    <a:lnTo>
                      <a:pt x="190" y="1083"/>
                    </a:lnTo>
                    <a:lnTo>
                      <a:pt x="700" y="1083"/>
                    </a:lnTo>
                    <a:close/>
                  </a:path>
                </a:pathLst>
              </a:custGeom>
              <a:solidFill>
                <a:srgbClr val="FFFFFF"/>
              </a:solidFill>
              <a:ln w="9525">
                <a:solidFill>
                  <a:srgbClr val="000000"/>
                </a:solidFill>
                <a:round/>
                <a:headEnd/>
                <a:tailEnd/>
              </a:ln>
            </p:spPr>
            <p:txBody>
              <a:bodyPr/>
              <a:lstStyle/>
              <a:p>
                <a:endParaRPr lang="en-US"/>
              </a:p>
            </p:txBody>
          </p:sp>
          <p:sp>
            <p:nvSpPr>
              <p:cNvPr id="39979" name="Freeform 10"/>
              <p:cNvSpPr>
                <a:spLocks/>
              </p:cNvSpPr>
              <p:nvPr/>
            </p:nvSpPr>
            <p:spPr bwMode="auto">
              <a:xfrm rot="5400000">
                <a:off x="5550" y="10581"/>
                <a:ext cx="922" cy="182"/>
              </a:xfrm>
              <a:custGeom>
                <a:avLst/>
                <a:gdLst>
                  <a:gd name="T0" fmla="*/ 7385 w 537"/>
                  <a:gd name="T1" fmla="*/ 0 h 213"/>
                  <a:gd name="T2" fmla="*/ 402 w 537"/>
                  <a:gd name="T3" fmla="*/ 34 h 213"/>
                  <a:gd name="T4" fmla="*/ 182 w 537"/>
                  <a:gd name="T5" fmla="*/ 41 h 213"/>
                  <a:gd name="T6" fmla="*/ 0 w 537"/>
                  <a:gd name="T7" fmla="*/ 58 h 213"/>
                  <a:gd name="T8" fmla="*/ 0 w 537"/>
                  <a:gd name="T9" fmla="*/ 70 h 213"/>
                  <a:gd name="T10" fmla="*/ 86 w 537"/>
                  <a:gd name="T11" fmla="*/ 83 h 213"/>
                  <a:gd name="T12" fmla="*/ 402 w 537"/>
                  <a:gd name="T13" fmla="*/ 97 h 213"/>
                  <a:gd name="T14" fmla="*/ 848 w 537"/>
                  <a:gd name="T15" fmla="*/ 97 h 213"/>
                  <a:gd name="T16" fmla="*/ 7429 w 537"/>
                  <a:gd name="T17" fmla="*/ 64 h 213"/>
                  <a:gd name="T18" fmla="*/ 7743 w 537"/>
                  <a:gd name="T19" fmla="*/ 58 h 213"/>
                  <a:gd name="T20" fmla="*/ 7965 w 537"/>
                  <a:gd name="T21" fmla="*/ 44 h 213"/>
                  <a:gd name="T22" fmla="*/ 8013 w 537"/>
                  <a:gd name="T23" fmla="*/ 34 h 213"/>
                  <a:gd name="T24" fmla="*/ 8013 w 537"/>
                  <a:gd name="T25" fmla="*/ 24 h 213"/>
                  <a:gd name="T26" fmla="*/ 7829 w 537"/>
                  <a:gd name="T27" fmla="*/ 13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9980" name="Freeform 11"/>
              <p:cNvSpPr>
                <a:spLocks/>
              </p:cNvSpPr>
              <p:nvPr/>
            </p:nvSpPr>
            <p:spPr bwMode="auto">
              <a:xfrm rot="5400000">
                <a:off x="5443" y="1058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9981" name="Freeform 12"/>
              <p:cNvSpPr>
                <a:spLocks/>
              </p:cNvSpPr>
              <p:nvPr/>
            </p:nvSpPr>
            <p:spPr bwMode="auto">
              <a:xfrm rot="5400000">
                <a:off x="5335" y="1058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9982" name="Freeform 13"/>
              <p:cNvSpPr>
                <a:spLocks/>
              </p:cNvSpPr>
              <p:nvPr/>
            </p:nvSpPr>
            <p:spPr bwMode="auto">
              <a:xfrm rot="5400000">
                <a:off x="5790" y="10581"/>
                <a:ext cx="922" cy="182"/>
              </a:xfrm>
              <a:custGeom>
                <a:avLst/>
                <a:gdLst>
                  <a:gd name="T0" fmla="*/ 7385 w 537"/>
                  <a:gd name="T1" fmla="*/ 0 h 213"/>
                  <a:gd name="T2" fmla="*/ 402 w 537"/>
                  <a:gd name="T3" fmla="*/ 34 h 213"/>
                  <a:gd name="T4" fmla="*/ 182 w 537"/>
                  <a:gd name="T5" fmla="*/ 41 h 213"/>
                  <a:gd name="T6" fmla="*/ 0 w 537"/>
                  <a:gd name="T7" fmla="*/ 58 h 213"/>
                  <a:gd name="T8" fmla="*/ 0 w 537"/>
                  <a:gd name="T9" fmla="*/ 70 h 213"/>
                  <a:gd name="T10" fmla="*/ 86 w 537"/>
                  <a:gd name="T11" fmla="*/ 83 h 213"/>
                  <a:gd name="T12" fmla="*/ 402 w 537"/>
                  <a:gd name="T13" fmla="*/ 97 h 213"/>
                  <a:gd name="T14" fmla="*/ 848 w 537"/>
                  <a:gd name="T15" fmla="*/ 97 h 213"/>
                  <a:gd name="T16" fmla="*/ 7429 w 537"/>
                  <a:gd name="T17" fmla="*/ 64 h 213"/>
                  <a:gd name="T18" fmla="*/ 7743 w 537"/>
                  <a:gd name="T19" fmla="*/ 58 h 213"/>
                  <a:gd name="T20" fmla="*/ 7965 w 537"/>
                  <a:gd name="T21" fmla="*/ 44 h 213"/>
                  <a:gd name="T22" fmla="*/ 8013 w 537"/>
                  <a:gd name="T23" fmla="*/ 34 h 213"/>
                  <a:gd name="T24" fmla="*/ 8013 w 537"/>
                  <a:gd name="T25" fmla="*/ 24 h 213"/>
                  <a:gd name="T26" fmla="*/ 7829 w 537"/>
                  <a:gd name="T27" fmla="*/ 13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9983" name="Freeform 14"/>
              <p:cNvSpPr>
                <a:spLocks/>
              </p:cNvSpPr>
              <p:nvPr/>
            </p:nvSpPr>
            <p:spPr bwMode="auto">
              <a:xfrm rot="5400000">
                <a:off x="5683" y="1058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9984" name="Freeform 15"/>
              <p:cNvSpPr>
                <a:spLocks/>
              </p:cNvSpPr>
              <p:nvPr/>
            </p:nvSpPr>
            <p:spPr bwMode="auto">
              <a:xfrm rot="5400000">
                <a:off x="5575" y="1058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9985" name="Freeform 16"/>
              <p:cNvSpPr>
                <a:spLocks/>
              </p:cNvSpPr>
              <p:nvPr/>
            </p:nvSpPr>
            <p:spPr bwMode="auto">
              <a:xfrm rot="5400000">
                <a:off x="6030" y="10581"/>
                <a:ext cx="922" cy="182"/>
              </a:xfrm>
              <a:custGeom>
                <a:avLst/>
                <a:gdLst>
                  <a:gd name="T0" fmla="*/ 7385 w 537"/>
                  <a:gd name="T1" fmla="*/ 0 h 213"/>
                  <a:gd name="T2" fmla="*/ 402 w 537"/>
                  <a:gd name="T3" fmla="*/ 34 h 213"/>
                  <a:gd name="T4" fmla="*/ 182 w 537"/>
                  <a:gd name="T5" fmla="*/ 41 h 213"/>
                  <a:gd name="T6" fmla="*/ 0 w 537"/>
                  <a:gd name="T7" fmla="*/ 58 h 213"/>
                  <a:gd name="T8" fmla="*/ 0 w 537"/>
                  <a:gd name="T9" fmla="*/ 70 h 213"/>
                  <a:gd name="T10" fmla="*/ 86 w 537"/>
                  <a:gd name="T11" fmla="*/ 83 h 213"/>
                  <a:gd name="T12" fmla="*/ 402 w 537"/>
                  <a:gd name="T13" fmla="*/ 97 h 213"/>
                  <a:gd name="T14" fmla="*/ 848 w 537"/>
                  <a:gd name="T15" fmla="*/ 97 h 213"/>
                  <a:gd name="T16" fmla="*/ 7429 w 537"/>
                  <a:gd name="T17" fmla="*/ 64 h 213"/>
                  <a:gd name="T18" fmla="*/ 7743 w 537"/>
                  <a:gd name="T19" fmla="*/ 58 h 213"/>
                  <a:gd name="T20" fmla="*/ 7965 w 537"/>
                  <a:gd name="T21" fmla="*/ 44 h 213"/>
                  <a:gd name="T22" fmla="*/ 8013 w 537"/>
                  <a:gd name="T23" fmla="*/ 34 h 213"/>
                  <a:gd name="T24" fmla="*/ 8013 w 537"/>
                  <a:gd name="T25" fmla="*/ 24 h 213"/>
                  <a:gd name="T26" fmla="*/ 7829 w 537"/>
                  <a:gd name="T27" fmla="*/ 13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9986" name="Freeform 17"/>
              <p:cNvSpPr>
                <a:spLocks/>
              </p:cNvSpPr>
              <p:nvPr/>
            </p:nvSpPr>
            <p:spPr bwMode="auto">
              <a:xfrm rot="5400000">
                <a:off x="5923" y="1058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9987" name="Freeform 18"/>
              <p:cNvSpPr>
                <a:spLocks/>
              </p:cNvSpPr>
              <p:nvPr/>
            </p:nvSpPr>
            <p:spPr bwMode="auto">
              <a:xfrm rot="5400000">
                <a:off x="5815" y="1058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9988" name="Freeform 19"/>
              <p:cNvSpPr>
                <a:spLocks/>
              </p:cNvSpPr>
              <p:nvPr/>
            </p:nvSpPr>
            <p:spPr bwMode="auto">
              <a:xfrm rot="5400000">
                <a:off x="6270" y="10581"/>
                <a:ext cx="922" cy="182"/>
              </a:xfrm>
              <a:custGeom>
                <a:avLst/>
                <a:gdLst>
                  <a:gd name="T0" fmla="*/ 7385 w 537"/>
                  <a:gd name="T1" fmla="*/ 0 h 213"/>
                  <a:gd name="T2" fmla="*/ 402 w 537"/>
                  <a:gd name="T3" fmla="*/ 34 h 213"/>
                  <a:gd name="T4" fmla="*/ 182 w 537"/>
                  <a:gd name="T5" fmla="*/ 41 h 213"/>
                  <a:gd name="T6" fmla="*/ 0 w 537"/>
                  <a:gd name="T7" fmla="*/ 58 h 213"/>
                  <a:gd name="T8" fmla="*/ 0 w 537"/>
                  <a:gd name="T9" fmla="*/ 70 h 213"/>
                  <a:gd name="T10" fmla="*/ 86 w 537"/>
                  <a:gd name="T11" fmla="*/ 83 h 213"/>
                  <a:gd name="T12" fmla="*/ 402 w 537"/>
                  <a:gd name="T13" fmla="*/ 97 h 213"/>
                  <a:gd name="T14" fmla="*/ 848 w 537"/>
                  <a:gd name="T15" fmla="*/ 97 h 213"/>
                  <a:gd name="T16" fmla="*/ 7429 w 537"/>
                  <a:gd name="T17" fmla="*/ 64 h 213"/>
                  <a:gd name="T18" fmla="*/ 7743 w 537"/>
                  <a:gd name="T19" fmla="*/ 58 h 213"/>
                  <a:gd name="T20" fmla="*/ 7965 w 537"/>
                  <a:gd name="T21" fmla="*/ 44 h 213"/>
                  <a:gd name="T22" fmla="*/ 8013 w 537"/>
                  <a:gd name="T23" fmla="*/ 34 h 213"/>
                  <a:gd name="T24" fmla="*/ 8013 w 537"/>
                  <a:gd name="T25" fmla="*/ 24 h 213"/>
                  <a:gd name="T26" fmla="*/ 7829 w 537"/>
                  <a:gd name="T27" fmla="*/ 13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9989" name="Freeform 20"/>
              <p:cNvSpPr>
                <a:spLocks/>
              </p:cNvSpPr>
              <p:nvPr/>
            </p:nvSpPr>
            <p:spPr bwMode="auto">
              <a:xfrm rot="5400000">
                <a:off x="6163" y="1058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9990" name="Freeform 21"/>
              <p:cNvSpPr>
                <a:spLocks/>
              </p:cNvSpPr>
              <p:nvPr/>
            </p:nvSpPr>
            <p:spPr bwMode="auto">
              <a:xfrm rot="5400000">
                <a:off x="6055" y="1058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9991" name="Freeform 22"/>
              <p:cNvSpPr>
                <a:spLocks/>
              </p:cNvSpPr>
              <p:nvPr/>
            </p:nvSpPr>
            <p:spPr bwMode="auto">
              <a:xfrm rot="5400000">
                <a:off x="6510" y="10581"/>
                <a:ext cx="922" cy="182"/>
              </a:xfrm>
              <a:custGeom>
                <a:avLst/>
                <a:gdLst>
                  <a:gd name="T0" fmla="*/ 7385 w 537"/>
                  <a:gd name="T1" fmla="*/ 0 h 213"/>
                  <a:gd name="T2" fmla="*/ 402 w 537"/>
                  <a:gd name="T3" fmla="*/ 34 h 213"/>
                  <a:gd name="T4" fmla="*/ 182 w 537"/>
                  <a:gd name="T5" fmla="*/ 41 h 213"/>
                  <a:gd name="T6" fmla="*/ 0 w 537"/>
                  <a:gd name="T7" fmla="*/ 58 h 213"/>
                  <a:gd name="T8" fmla="*/ 0 w 537"/>
                  <a:gd name="T9" fmla="*/ 70 h 213"/>
                  <a:gd name="T10" fmla="*/ 86 w 537"/>
                  <a:gd name="T11" fmla="*/ 83 h 213"/>
                  <a:gd name="T12" fmla="*/ 402 w 537"/>
                  <a:gd name="T13" fmla="*/ 97 h 213"/>
                  <a:gd name="T14" fmla="*/ 848 w 537"/>
                  <a:gd name="T15" fmla="*/ 97 h 213"/>
                  <a:gd name="T16" fmla="*/ 7429 w 537"/>
                  <a:gd name="T17" fmla="*/ 64 h 213"/>
                  <a:gd name="T18" fmla="*/ 7743 w 537"/>
                  <a:gd name="T19" fmla="*/ 58 h 213"/>
                  <a:gd name="T20" fmla="*/ 7965 w 537"/>
                  <a:gd name="T21" fmla="*/ 44 h 213"/>
                  <a:gd name="T22" fmla="*/ 8013 w 537"/>
                  <a:gd name="T23" fmla="*/ 34 h 213"/>
                  <a:gd name="T24" fmla="*/ 8013 w 537"/>
                  <a:gd name="T25" fmla="*/ 24 h 213"/>
                  <a:gd name="T26" fmla="*/ 7829 w 537"/>
                  <a:gd name="T27" fmla="*/ 13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9992" name="Freeform 23"/>
              <p:cNvSpPr>
                <a:spLocks/>
              </p:cNvSpPr>
              <p:nvPr/>
            </p:nvSpPr>
            <p:spPr bwMode="auto">
              <a:xfrm rot="5400000">
                <a:off x="6403" y="1058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9993" name="Freeform 24"/>
              <p:cNvSpPr>
                <a:spLocks/>
              </p:cNvSpPr>
              <p:nvPr/>
            </p:nvSpPr>
            <p:spPr bwMode="auto">
              <a:xfrm rot="5400000">
                <a:off x="6295" y="1058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sp>
            <p:nvSpPr>
              <p:cNvPr id="39994" name="Rectangle 25"/>
              <p:cNvSpPr>
                <a:spLocks noChangeArrowheads="1"/>
              </p:cNvSpPr>
              <p:nvPr/>
            </p:nvSpPr>
            <p:spPr bwMode="auto">
              <a:xfrm>
                <a:off x="4020" y="10360"/>
                <a:ext cx="1500" cy="680"/>
              </a:xfrm>
              <a:prstGeom prst="rect">
                <a:avLst/>
              </a:prstGeom>
              <a:solidFill>
                <a:srgbClr val="C0C0C0"/>
              </a:solidFill>
              <a:ln w="9525">
                <a:solidFill>
                  <a:srgbClr val="000000"/>
                </a:solidFill>
                <a:miter lim="800000"/>
                <a:headEnd/>
                <a:tailEnd/>
              </a:ln>
            </p:spPr>
            <p:txBody>
              <a:bodyPr/>
              <a:lstStyle/>
              <a:p>
                <a:pPr algn="ctr" eaLnBrk="0" hangingPunct="0"/>
                <a:endParaRPr lang="en-US"/>
              </a:p>
            </p:txBody>
          </p:sp>
          <p:sp>
            <p:nvSpPr>
              <p:cNvPr id="39995" name="Freeform 26"/>
              <p:cNvSpPr>
                <a:spLocks/>
              </p:cNvSpPr>
              <p:nvPr/>
            </p:nvSpPr>
            <p:spPr bwMode="auto">
              <a:xfrm rot="5400000">
                <a:off x="5095" y="10581"/>
                <a:ext cx="922" cy="181"/>
              </a:xfrm>
              <a:custGeom>
                <a:avLst/>
                <a:gdLst>
                  <a:gd name="T0" fmla="*/ 7385 w 537"/>
                  <a:gd name="T1" fmla="*/ 0 h 213"/>
                  <a:gd name="T2" fmla="*/ 402 w 537"/>
                  <a:gd name="T3" fmla="*/ 33 h 213"/>
                  <a:gd name="T4" fmla="*/ 182 w 537"/>
                  <a:gd name="T5" fmla="*/ 40 h 213"/>
                  <a:gd name="T6" fmla="*/ 0 w 537"/>
                  <a:gd name="T7" fmla="*/ 55 h 213"/>
                  <a:gd name="T8" fmla="*/ 0 w 537"/>
                  <a:gd name="T9" fmla="*/ 67 h 213"/>
                  <a:gd name="T10" fmla="*/ 86 w 537"/>
                  <a:gd name="T11" fmla="*/ 82 h 213"/>
                  <a:gd name="T12" fmla="*/ 402 w 537"/>
                  <a:gd name="T13" fmla="*/ 94 h 213"/>
                  <a:gd name="T14" fmla="*/ 848 w 537"/>
                  <a:gd name="T15" fmla="*/ 94 h 213"/>
                  <a:gd name="T16" fmla="*/ 7429 w 537"/>
                  <a:gd name="T17" fmla="*/ 63 h 213"/>
                  <a:gd name="T18" fmla="*/ 7743 w 537"/>
                  <a:gd name="T19" fmla="*/ 55 h 213"/>
                  <a:gd name="T20" fmla="*/ 7965 w 537"/>
                  <a:gd name="T21" fmla="*/ 42 h 213"/>
                  <a:gd name="T22" fmla="*/ 8013 w 537"/>
                  <a:gd name="T23" fmla="*/ 33 h 213"/>
                  <a:gd name="T24" fmla="*/ 8013 w 537"/>
                  <a:gd name="T25" fmla="*/ 24 h 213"/>
                  <a:gd name="T26" fmla="*/ 7829 w 537"/>
                  <a:gd name="T27" fmla="*/ 12 h 213"/>
                  <a:gd name="T28" fmla="*/ 7385 w 537"/>
                  <a:gd name="T29" fmla="*/ 0 h 2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37"/>
                  <a:gd name="T46" fmla="*/ 0 h 213"/>
                  <a:gd name="T47" fmla="*/ 537 w 537"/>
                  <a:gd name="T48" fmla="*/ 213 h 2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37" h="213">
                    <a:moveTo>
                      <a:pt x="495" y="0"/>
                    </a:moveTo>
                    <a:lnTo>
                      <a:pt x="27" y="75"/>
                    </a:lnTo>
                    <a:lnTo>
                      <a:pt x="12" y="90"/>
                    </a:lnTo>
                    <a:lnTo>
                      <a:pt x="0" y="126"/>
                    </a:lnTo>
                    <a:lnTo>
                      <a:pt x="0" y="153"/>
                    </a:lnTo>
                    <a:lnTo>
                      <a:pt x="6" y="183"/>
                    </a:lnTo>
                    <a:lnTo>
                      <a:pt x="27" y="213"/>
                    </a:lnTo>
                    <a:lnTo>
                      <a:pt x="57" y="213"/>
                    </a:lnTo>
                    <a:lnTo>
                      <a:pt x="498" y="141"/>
                    </a:lnTo>
                    <a:lnTo>
                      <a:pt x="519" y="126"/>
                    </a:lnTo>
                    <a:lnTo>
                      <a:pt x="534" y="96"/>
                    </a:lnTo>
                    <a:lnTo>
                      <a:pt x="537" y="75"/>
                    </a:lnTo>
                    <a:lnTo>
                      <a:pt x="537" y="54"/>
                    </a:lnTo>
                    <a:lnTo>
                      <a:pt x="525" y="27"/>
                    </a:lnTo>
                    <a:lnTo>
                      <a:pt x="495" y="0"/>
                    </a:lnTo>
                    <a:close/>
                  </a:path>
                </a:pathLst>
              </a:custGeom>
              <a:solidFill>
                <a:srgbClr val="FFFFFF"/>
              </a:solidFill>
              <a:ln w="9525">
                <a:solidFill>
                  <a:srgbClr val="000000"/>
                </a:solidFill>
                <a:round/>
                <a:headEnd/>
                <a:tailEnd/>
              </a:ln>
            </p:spPr>
            <p:txBody>
              <a:bodyPr/>
              <a:lstStyle/>
              <a:p>
                <a:endParaRPr lang="en-US"/>
              </a:p>
            </p:txBody>
          </p:sp>
        </p:grpSp>
        <p:sp>
          <p:nvSpPr>
            <p:cNvPr id="39943" name="Oval 27"/>
            <p:cNvSpPr>
              <a:spLocks noChangeArrowheads="1"/>
            </p:cNvSpPr>
            <p:nvPr/>
          </p:nvSpPr>
          <p:spPr bwMode="auto">
            <a:xfrm rot="5400000">
              <a:off x="8122" y="7382"/>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39944" name="Oval 28"/>
            <p:cNvSpPr>
              <a:spLocks noChangeArrowheads="1"/>
            </p:cNvSpPr>
            <p:nvPr/>
          </p:nvSpPr>
          <p:spPr bwMode="auto">
            <a:xfrm rot="5400000">
              <a:off x="8122" y="7606"/>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39945" name="Oval 29"/>
            <p:cNvSpPr>
              <a:spLocks noChangeArrowheads="1"/>
            </p:cNvSpPr>
            <p:nvPr/>
          </p:nvSpPr>
          <p:spPr bwMode="auto">
            <a:xfrm rot="5400000">
              <a:off x="8122" y="7830"/>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39946" name="Rectangle 30"/>
            <p:cNvSpPr>
              <a:spLocks noChangeArrowheads="1"/>
            </p:cNvSpPr>
            <p:nvPr/>
          </p:nvSpPr>
          <p:spPr bwMode="auto">
            <a:xfrm rot="5400000">
              <a:off x="7708" y="7652"/>
              <a:ext cx="1160" cy="131"/>
            </a:xfrm>
            <a:prstGeom prst="rect">
              <a:avLst/>
            </a:prstGeom>
            <a:solidFill>
              <a:srgbClr val="FFFFFF"/>
            </a:solidFill>
            <a:ln w="9525">
              <a:noFill/>
              <a:miter lim="800000"/>
              <a:headEnd/>
              <a:tailEnd/>
            </a:ln>
          </p:spPr>
          <p:txBody>
            <a:bodyPr/>
            <a:lstStyle/>
            <a:p>
              <a:pPr algn="ctr" eaLnBrk="0" hangingPunct="0"/>
              <a:endParaRPr lang="en-US"/>
            </a:p>
          </p:txBody>
        </p:sp>
        <p:sp>
          <p:nvSpPr>
            <p:cNvPr id="39947" name="Line 31"/>
            <p:cNvSpPr>
              <a:spLocks noChangeShapeType="1"/>
            </p:cNvSpPr>
            <p:nvPr/>
          </p:nvSpPr>
          <p:spPr bwMode="auto">
            <a:xfrm rot="5400000" flipH="1">
              <a:off x="7998" y="7173"/>
              <a:ext cx="429" cy="0"/>
            </a:xfrm>
            <a:prstGeom prst="line">
              <a:avLst/>
            </a:prstGeom>
            <a:noFill/>
            <a:ln w="9525">
              <a:solidFill>
                <a:srgbClr val="000000"/>
              </a:solidFill>
              <a:round/>
              <a:headEnd/>
              <a:tailEnd/>
            </a:ln>
          </p:spPr>
          <p:txBody>
            <a:bodyPr/>
            <a:lstStyle/>
            <a:p>
              <a:endParaRPr lang="en-US"/>
            </a:p>
          </p:txBody>
        </p:sp>
        <p:sp>
          <p:nvSpPr>
            <p:cNvPr id="39948" name="Line 32"/>
            <p:cNvSpPr>
              <a:spLocks noChangeShapeType="1"/>
            </p:cNvSpPr>
            <p:nvPr/>
          </p:nvSpPr>
          <p:spPr bwMode="auto">
            <a:xfrm rot="5400000" flipH="1">
              <a:off x="8021" y="8238"/>
              <a:ext cx="384" cy="0"/>
            </a:xfrm>
            <a:prstGeom prst="line">
              <a:avLst/>
            </a:prstGeom>
            <a:noFill/>
            <a:ln w="9525">
              <a:solidFill>
                <a:srgbClr val="000000"/>
              </a:solidFill>
              <a:round/>
              <a:headEnd/>
              <a:tailEnd/>
            </a:ln>
          </p:spPr>
          <p:txBody>
            <a:bodyPr/>
            <a:lstStyle/>
            <a:p>
              <a:endParaRPr lang="en-US"/>
            </a:p>
          </p:txBody>
        </p:sp>
        <p:grpSp>
          <p:nvGrpSpPr>
            <p:cNvPr id="39949" name="Group 33"/>
            <p:cNvGrpSpPr>
              <a:grpSpLocks/>
            </p:cNvGrpSpPr>
            <p:nvPr/>
          </p:nvGrpSpPr>
          <p:grpSpPr bwMode="auto">
            <a:xfrm rot="5400000" flipV="1">
              <a:off x="7320" y="7615"/>
              <a:ext cx="1104" cy="210"/>
              <a:chOff x="3132" y="1665"/>
              <a:chExt cx="1104" cy="210"/>
            </a:xfrm>
          </p:grpSpPr>
          <p:sp>
            <p:nvSpPr>
              <p:cNvPr id="39970" name="Oval 34"/>
              <p:cNvSpPr>
                <a:spLocks noChangeArrowheads="1"/>
              </p:cNvSpPr>
              <p:nvPr/>
            </p:nvSpPr>
            <p:spPr bwMode="auto">
              <a:xfrm>
                <a:off x="3132"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39971" name="Oval 35"/>
              <p:cNvSpPr>
                <a:spLocks noChangeArrowheads="1"/>
              </p:cNvSpPr>
              <p:nvPr/>
            </p:nvSpPr>
            <p:spPr bwMode="auto">
              <a:xfrm>
                <a:off x="3353"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39972" name="Oval 36"/>
              <p:cNvSpPr>
                <a:spLocks noChangeArrowheads="1"/>
              </p:cNvSpPr>
              <p:nvPr/>
            </p:nvSpPr>
            <p:spPr bwMode="auto">
              <a:xfrm>
                <a:off x="3577"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39973" name="Oval 37"/>
              <p:cNvSpPr>
                <a:spLocks noChangeArrowheads="1"/>
              </p:cNvSpPr>
              <p:nvPr/>
            </p:nvSpPr>
            <p:spPr bwMode="auto">
              <a:xfrm>
                <a:off x="3801"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39974" name="Oval 38"/>
              <p:cNvSpPr>
                <a:spLocks noChangeArrowheads="1"/>
              </p:cNvSpPr>
              <p:nvPr/>
            </p:nvSpPr>
            <p:spPr bwMode="auto">
              <a:xfrm>
                <a:off x="4026"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grpSp>
        <p:sp>
          <p:nvSpPr>
            <p:cNvPr id="39950" name="Rectangle 39"/>
            <p:cNvSpPr>
              <a:spLocks noChangeArrowheads="1"/>
            </p:cNvSpPr>
            <p:nvPr/>
          </p:nvSpPr>
          <p:spPr bwMode="auto">
            <a:xfrm rot="5400000" flipV="1">
              <a:off x="7231" y="7658"/>
              <a:ext cx="1160" cy="131"/>
            </a:xfrm>
            <a:prstGeom prst="rect">
              <a:avLst/>
            </a:prstGeom>
            <a:solidFill>
              <a:srgbClr val="FFFFFF"/>
            </a:solidFill>
            <a:ln w="9525">
              <a:noFill/>
              <a:miter lim="800000"/>
              <a:headEnd/>
              <a:tailEnd/>
            </a:ln>
          </p:spPr>
          <p:txBody>
            <a:bodyPr/>
            <a:lstStyle/>
            <a:p>
              <a:pPr algn="ctr" eaLnBrk="0" hangingPunct="0"/>
              <a:endParaRPr lang="en-US"/>
            </a:p>
          </p:txBody>
        </p:sp>
        <p:sp>
          <p:nvSpPr>
            <p:cNvPr id="39951" name="Line 40"/>
            <p:cNvSpPr>
              <a:spLocks noChangeShapeType="1"/>
            </p:cNvSpPr>
            <p:nvPr/>
          </p:nvSpPr>
          <p:spPr bwMode="auto">
            <a:xfrm rot="5400000" flipH="1" flipV="1">
              <a:off x="7784" y="7059"/>
              <a:ext cx="189" cy="0"/>
            </a:xfrm>
            <a:prstGeom prst="line">
              <a:avLst/>
            </a:prstGeom>
            <a:noFill/>
            <a:ln w="9525">
              <a:solidFill>
                <a:srgbClr val="000000"/>
              </a:solidFill>
              <a:round/>
              <a:headEnd/>
              <a:tailEnd/>
            </a:ln>
          </p:spPr>
          <p:txBody>
            <a:bodyPr/>
            <a:lstStyle/>
            <a:p>
              <a:endParaRPr lang="en-US"/>
            </a:p>
          </p:txBody>
        </p:sp>
        <p:sp>
          <p:nvSpPr>
            <p:cNvPr id="39952" name="Line 41"/>
            <p:cNvSpPr>
              <a:spLocks noChangeShapeType="1"/>
            </p:cNvSpPr>
            <p:nvPr/>
          </p:nvSpPr>
          <p:spPr bwMode="auto">
            <a:xfrm rot="5400000" flipH="1" flipV="1">
              <a:off x="7784" y="8357"/>
              <a:ext cx="189" cy="0"/>
            </a:xfrm>
            <a:prstGeom prst="line">
              <a:avLst/>
            </a:prstGeom>
            <a:noFill/>
            <a:ln w="9525">
              <a:solidFill>
                <a:srgbClr val="000000"/>
              </a:solidFill>
              <a:round/>
              <a:headEnd/>
              <a:tailEnd/>
            </a:ln>
          </p:spPr>
          <p:txBody>
            <a:bodyPr/>
            <a:lstStyle/>
            <a:p>
              <a:endParaRPr lang="en-US"/>
            </a:p>
          </p:txBody>
        </p:sp>
        <p:sp>
          <p:nvSpPr>
            <p:cNvPr id="39953" name="Line 42"/>
            <p:cNvSpPr>
              <a:spLocks noChangeShapeType="1"/>
            </p:cNvSpPr>
            <p:nvPr/>
          </p:nvSpPr>
          <p:spPr bwMode="auto">
            <a:xfrm rot="5400000">
              <a:off x="7527" y="7726"/>
              <a:ext cx="1058" cy="0"/>
            </a:xfrm>
            <a:prstGeom prst="line">
              <a:avLst/>
            </a:prstGeom>
            <a:noFill/>
            <a:ln w="9525">
              <a:solidFill>
                <a:srgbClr val="000000"/>
              </a:solidFill>
              <a:round/>
              <a:headEnd/>
              <a:tailEnd/>
            </a:ln>
          </p:spPr>
          <p:txBody>
            <a:bodyPr/>
            <a:lstStyle/>
            <a:p>
              <a:endParaRPr lang="en-US"/>
            </a:p>
          </p:txBody>
        </p:sp>
        <p:sp>
          <p:nvSpPr>
            <p:cNvPr id="39954" name="Line 43"/>
            <p:cNvSpPr>
              <a:spLocks noChangeShapeType="1"/>
            </p:cNvSpPr>
            <p:nvPr/>
          </p:nvSpPr>
          <p:spPr bwMode="auto">
            <a:xfrm rot="5400000" flipV="1">
              <a:off x="8844" y="6335"/>
              <a:ext cx="0" cy="1260"/>
            </a:xfrm>
            <a:prstGeom prst="line">
              <a:avLst/>
            </a:prstGeom>
            <a:noFill/>
            <a:ln w="9525">
              <a:solidFill>
                <a:srgbClr val="000000"/>
              </a:solidFill>
              <a:round/>
              <a:headEnd/>
              <a:tailEnd/>
            </a:ln>
          </p:spPr>
          <p:txBody>
            <a:bodyPr/>
            <a:lstStyle/>
            <a:p>
              <a:endParaRPr lang="en-US"/>
            </a:p>
          </p:txBody>
        </p:sp>
        <p:sp>
          <p:nvSpPr>
            <p:cNvPr id="39955" name="Line 44"/>
            <p:cNvSpPr>
              <a:spLocks noChangeShapeType="1"/>
            </p:cNvSpPr>
            <p:nvPr/>
          </p:nvSpPr>
          <p:spPr bwMode="auto">
            <a:xfrm rot="5400000" flipV="1">
              <a:off x="8852" y="7806"/>
              <a:ext cx="0" cy="1275"/>
            </a:xfrm>
            <a:prstGeom prst="line">
              <a:avLst/>
            </a:prstGeom>
            <a:noFill/>
            <a:ln w="9525">
              <a:solidFill>
                <a:srgbClr val="000000"/>
              </a:solidFill>
              <a:round/>
              <a:headEnd/>
              <a:tailEnd/>
            </a:ln>
          </p:spPr>
          <p:txBody>
            <a:bodyPr/>
            <a:lstStyle/>
            <a:p>
              <a:endParaRPr lang="en-US"/>
            </a:p>
          </p:txBody>
        </p:sp>
        <p:sp>
          <p:nvSpPr>
            <p:cNvPr id="39956" name="Line 45"/>
            <p:cNvSpPr>
              <a:spLocks noChangeShapeType="1"/>
            </p:cNvSpPr>
            <p:nvPr/>
          </p:nvSpPr>
          <p:spPr bwMode="auto">
            <a:xfrm rot="5400000" flipV="1">
              <a:off x="5127" y="5697"/>
              <a:ext cx="0" cy="5505"/>
            </a:xfrm>
            <a:prstGeom prst="line">
              <a:avLst/>
            </a:prstGeom>
            <a:noFill/>
            <a:ln w="9525">
              <a:solidFill>
                <a:srgbClr val="000000"/>
              </a:solidFill>
              <a:round/>
              <a:headEnd/>
              <a:tailEnd/>
            </a:ln>
          </p:spPr>
          <p:txBody>
            <a:bodyPr/>
            <a:lstStyle/>
            <a:p>
              <a:endParaRPr lang="en-US"/>
            </a:p>
          </p:txBody>
        </p:sp>
        <p:sp>
          <p:nvSpPr>
            <p:cNvPr id="39957" name="Line 46"/>
            <p:cNvSpPr>
              <a:spLocks noChangeShapeType="1"/>
            </p:cNvSpPr>
            <p:nvPr/>
          </p:nvSpPr>
          <p:spPr bwMode="auto">
            <a:xfrm rot="5400000" flipV="1">
              <a:off x="7488" y="6560"/>
              <a:ext cx="0" cy="810"/>
            </a:xfrm>
            <a:prstGeom prst="line">
              <a:avLst/>
            </a:prstGeom>
            <a:noFill/>
            <a:ln w="9525">
              <a:solidFill>
                <a:srgbClr val="000000"/>
              </a:solidFill>
              <a:round/>
              <a:headEnd/>
              <a:tailEnd/>
            </a:ln>
          </p:spPr>
          <p:txBody>
            <a:bodyPr/>
            <a:lstStyle/>
            <a:p>
              <a:endParaRPr lang="en-US"/>
            </a:p>
          </p:txBody>
        </p:sp>
        <p:sp>
          <p:nvSpPr>
            <p:cNvPr id="39958" name="Text Box 47"/>
            <p:cNvSpPr txBox="1">
              <a:spLocks noChangeArrowheads="1"/>
            </p:cNvSpPr>
            <p:nvPr/>
          </p:nvSpPr>
          <p:spPr bwMode="auto">
            <a:xfrm>
              <a:off x="2040" y="6750"/>
              <a:ext cx="525" cy="390"/>
            </a:xfrm>
            <a:prstGeom prst="rect">
              <a:avLst/>
            </a:prstGeom>
            <a:noFill/>
            <a:ln w="9525">
              <a:noFill/>
              <a:miter lim="800000"/>
              <a:headEnd/>
              <a:tailEnd/>
            </a:ln>
          </p:spPr>
          <p:txBody>
            <a:bodyPr/>
            <a:lstStyle/>
            <a:p>
              <a:pPr eaLnBrk="0" hangingPunct="0"/>
              <a:r>
                <a:rPr lang="en-US" sz="1000">
                  <a:solidFill>
                    <a:schemeClr val="tx1"/>
                  </a:solidFill>
                </a:rPr>
                <a:t>A</a:t>
              </a:r>
              <a:endParaRPr lang="en-US" sz="1800">
                <a:solidFill>
                  <a:schemeClr val="tx1"/>
                </a:solidFill>
              </a:endParaRPr>
            </a:p>
          </p:txBody>
        </p:sp>
        <p:sp>
          <p:nvSpPr>
            <p:cNvPr id="39959" name="Text Box 48"/>
            <p:cNvSpPr txBox="1">
              <a:spLocks noChangeArrowheads="1"/>
            </p:cNvSpPr>
            <p:nvPr/>
          </p:nvSpPr>
          <p:spPr bwMode="auto">
            <a:xfrm>
              <a:off x="1995" y="8220"/>
              <a:ext cx="525" cy="390"/>
            </a:xfrm>
            <a:prstGeom prst="rect">
              <a:avLst/>
            </a:prstGeom>
            <a:noFill/>
            <a:ln w="9525">
              <a:noFill/>
              <a:miter lim="800000"/>
              <a:headEnd/>
              <a:tailEnd/>
            </a:ln>
          </p:spPr>
          <p:txBody>
            <a:bodyPr/>
            <a:lstStyle/>
            <a:p>
              <a:pPr eaLnBrk="0" hangingPunct="0"/>
              <a:r>
                <a:rPr lang="en-AU" sz="1000">
                  <a:solidFill>
                    <a:schemeClr val="tx1"/>
                  </a:solidFill>
                </a:rPr>
                <a:t>N</a:t>
              </a:r>
              <a:endParaRPr lang="en-US" sz="1800">
                <a:solidFill>
                  <a:schemeClr val="tx1"/>
                </a:solidFill>
              </a:endParaRPr>
            </a:p>
          </p:txBody>
        </p:sp>
        <p:sp>
          <p:nvSpPr>
            <p:cNvPr id="39960" name="Oval 49"/>
            <p:cNvSpPr>
              <a:spLocks noChangeArrowheads="1"/>
            </p:cNvSpPr>
            <p:nvPr/>
          </p:nvSpPr>
          <p:spPr bwMode="auto">
            <a:xfrm rot="-5400000">
              <a:off x="2987" y="6914"/>
              <a:ext cx="75" cy="75"/>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39961" name="Line 50"/>
            <p:cNvSpPr>
              <a:spLocks noChangeShapeType="1"/>
            </p:cNvSpPr>
            <p:nvPr/>
          </p:nvSpPr>
          <p:spPr bwMode="auto">
            <a:xfrm rot="-5400000">
              <a:off x="2807" y="6900"/>
              <a:ext cx="105" cy="255"/>
            </a:xfrm>
            <a:prstGeom prst="line">
              <a:avLst/>
            </a:prstGeom>
            <a:noFill/>
            <a:ln w="9525">
              <a:solidFill>
                <a:srgbClr val="000000"/>
              </a:solidFill>
              <a:round/>
              <a:headEnd/>
              <a:tailEnd/>
            </a:ln>
          </p:spPr>
          <p:txBody>
            <a:bodyPr/>
            <a:lstStyle/>
            <a:p>
              <a:endParaRPr lang="en-US"/>
            </a:p>
          </p:txBody>
        </p:sp>
        <p:sp>
          <p:nvSpPr>
            <p:cNvPr id="39962" name="Line 51"/>
            <p:cNvSpPr>
              <a:spLocks noChangeShapeType="1"/>
            </p:cNvSpPr>
            <p:nvPr/>
          </p:nvSpPr>
          <p:spPr bwMode="auto">
            <a:xfrm rot="-5400000">
              <a:off x="3685" y="6337"/>
              <a:ext cx="0" cy="1245"/>
            </a:xfrm>
            <a:prstGeom prst="line">
              <a:avLst/>
            </a:prstGeom>
            <a:noFill/>
            <a:ln w="9525">
              <a:solidFill>
                <a:srgbClr val="000000"/>
              </a:solidFill>
              <a:round/>
              <a:headEnd/>
              <a:tailEnd/>
            </a:ln>
          </p:spPr>
          <p:txBody>
            <a:bodyPr/>
            <a:lstStyle/>
            <a:p>
              <a:endParaRPr lang="en-US"/>
            </a:p>
          </p:txBody>
        </p:sp>
        <p:grpSp>
          <p:nvGrpSpPr>
            <p:cNvPr id="39963" name="Group 52"/>
            <p:cNvGrpSpPr>
              <a:grpSpLocks/>
            </p:cNvGrpSpPr>
            <p:nvPr/>
          </p:nvGrpSpPr>
          <p:grpSpPr bwMode="auto">
            <a:xfrm rot="-5400000">
              <a:off x="2667" y="6885"/>
              <a:ext cx="120" cy="135"/>
              <a:chOff x="3090" y="11625"/>
              <a:chExt cx="120" cy="135"/>
            </a:xfrm>
          </p:grpSpPr>
          <p:sp>
            <p:nvSpPr>
              <p:cNvPr id="39968" name="Oval 53"/>
              <p:cNvSpPr>
                <a:spLocks noChangeArrowheads="1"/>
              </p:cNvSpPr>
              <p:nvPr/>
            </p:nvSpPr>
            <p:spPr bwMode="auto">
              <a:xfrm>
                <a:off x="3090" y="11655"/>
                <a:ext cx="60" cy="105"/>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39969" name="Rectangle 54"/>
              <p:cNvSpPr>
                <a:spLocks noChangeArrowheads="1"/>
              </p:cNvSpPr>
              <p:nvPr/>
            </p:nvSpPr>
            <p:spPr bwMode="auto">
              <a:xfrm>
                <a:off x="3135" y="11625"/>
                <a:ext cx="75" cy="135"/>
              </a:xfrm>
              <a:prstGeom prst="rect">
                <a:avLst/>
              </a:prstGeom>
              <a:solidFill>
                <a:srgbClr val="FFFFFF"/>
              </a:solidFill>
              <a:ln w="9525">
                <a:noFill/>
                <a:miter lim="800000"/>
                <a:headEnd/>
                <a:tailEnd/>
              </a:ln>
            </p:spPr>
            <p:txBody>
              <a:bodyPr/>
              <a:lstStyle/>
              <a:p>
                <a:pPr algn="ctr" eaLnBrk="0" hangingPunct="0"/>
                <a:endParaRPr lang="en-US"/>
              </a:p>
            </p:txBody>
          </p:sp>
        </p:grpSp>
        <p:sp>
          <p:nvSpPr>
            <p:cNvPr id="39964" name="Line 55"/>
            <p:cNvSpPr>
              <a:spLocks noChangeShapeType="1"/>
            </p:cNvSpPr>
            <p:nvPr/>
          </p:nvSpPr>
          <p:spPr bwMode="auto">
            <a:xfrm rot="-5400000">
              <a:off x="2612" y="6795"/>
              <a:ext cx="0" cy="330"/>
            </a:xfrm>
            <a:prstGeom prst="line">
              <a:avLst/>
            </a:prstGeom>
            <a:noFill/>
            <a:ln w="9525">
              <a:solidFill>
                <a:srgbClr val="000000"/>
              </a:solidFill>
              <a:round/>
              <a:headEnd/>
              <a:tailEnd/>
            </a:ln>
          </p:spPr>
          <p:txBody>
            <a:bodyPr/>
            <a:lstStyle/>
            <a:p>
              <a:endParaRPr lang="en-US"/>
            </a:p>
          </p:txBody>
        </p:sp>
        <p:sp>
          <p:nvSpPr>
            <p:cNvPr id="39965" name="Text Box 56"/>
            <p:cNvSpPr txBox="1">
              <a:spLocks noChangeArrowheads="1"/>
            </p:cNvSpPr>
            <p:nvPr/>
          </p:nvSpPr>
          <p:spPr bwMode="auto">
            <a:xfrm>
              <a:off x="7410" y="6300"/>
              <a:ext cx="1305" cy="600"/>
            </a:xfrm>
            <a:prstGeom prst="rect">
              <a:avLst/>
            </a:prstGeom>
            <a:noFill/>
            <a:ln w="9525">
              <a:noFill/>
              <a:miter lim="800000"/>
              <a:headEnd/>
              <a:tailEnd/>
            </a:ln>
          </p:spPr>
          <p:txBody>
            <a:bodyPr/>
            <a:lstStyle/>
            <a:p>
              <a:pPr algn="ctr" eaLnBrk="0" hangingPunct="0"/>
              <a:r>
                <a:rPr lang="en-US" sz="1000">
                  <a:solidFill>
                    <a:schemeClr val="tx1"/>
                  </a:solidFill>
                </a:rPr>
                <a:t>Welding Transformer</a:t>
              </a:r>
              <a:endParaRPr lang="en-US" sz="1800">
                <a:solidFill>
                  <a:schemeClr val="tx1"/>
                </a:solidFill>
              </a:endParaRPr>
            </a:p>
          </p:txBody>
        </p:sp>
        <p:sp>
          <p:nvSpPr>
            <p:cNvPr id="39966" name="Text Box 57"/>
            <p:cNvSpPr txBox="1">
              <a:spLocks noChangeArrowheads="1"/>
            </p:cNvSpPr>
            <p:nvPr/>
          </p:nvSpPr>
          <p:spPr bwMode="auto">
            <a:xfrm>
              <a:off x="6840" y="7545"/>
              <a:ext cx="1005" cy="420"/>
            </a:xfrm>
            <a:prstGeom prst="rect">
              <a:avLst/>
            </a:prstGeom>
            <a:noFill/>
            <a:ln w="9525">
              <a:noFill/>
              <a:miter lim="800000"/>
              <a:headEnd/>
              <a:tailEnd/>
            </a:ln>
          </p:spPr>
          <p:txBody>
            <a:bodyPr/>
            <a:lstStyle/>
            <a:p>
              <a:pPr algn="ctr" eaLnBrk="0" hangingPunct="0"/>
              <a:r>
                <a:rPr lang="en-US" sz="1000">
                  <a:solidFill>
                    <a:schemeClr val="tx1"/>
                  </a:solidFill>
                </a:rPr>
                <a:t>Primary</a:t>
              </a:r>
              <a:endParaRPr lang="en-US" sz="1800">
                <a:solidFill>
                  <a:schemeClr val="tx1"/>
                </a:solidFill>
              </a:endParaRPr>
            </a:p>
          </p:txBody>
        </p:sp>
        <p:sp>
          <p:nvSpPr>
            <p:cNvPr id="39967" name="Text Box 58"/>
            <p:cNvSpPr txBox="1">
              <a:spLocks noChangeArrowheads="1"/>
            </p:cNvSpPr>
            <p:nvPr/>
          </p:nvSpPr>
          <p:spPr bwMode="auto">
            <a:xfrm>
              <a:off x="8235" y="7545"/>
              <a:ext cx="1185" cy="465"/>
            </a:xfrm>
            <a:prstGeom prst="rect">
              <a:avLst/>
            </a:prstGeom>
            <a:noFill/>
            <a:ln w="9525">
              <a:noFill/>
              <a:miter lim="800000"/>
              <a:headEnd/>
              <a:tailEnd/>
            </a:ln>
          </p:spPr>
          <p:txBody>
            <a:bodyPr/>
            <a:lstStyle/>
            <a:p>
              <a:pPr algn="ctr" eaLnBrk="0" hangingPunct="0"/>
              <a:r>
                <a:rPr lang="en-US" sz="1000">
                  <a:solidFill>
                    <a:schemeClr val="tx1"/>
                  </a:solidFill>
                </a:rPr>
                <a:t>Secondary</a:t>
              </a:r>
              <a:endParaRPr lang="en-US" sz="1800">
                <a:solidFill>
                  <a:schemeClr val="tx1"/>
                </a:solidFill>
              </a:endParaRPr>
            </a:p>
          </p:txBody>
        </p:sp>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457200" y="428625"/>
            <a:ext cx="8229600" cy="989013"/>
          </a:xfrm>
        </p:spPr>
        <p:txBody>
          <a:bodyPr/>
          <a:lstStyle/>
          <a:p>
            <a:pPr marL="484632" indent="0" algn="ctr" eaLnBrk="1" fontAlgn="auto" hangingPunct="1">
              <a:spcAft>
                <a:spcPts val="0"/>
              </a:spcAft>
              <a:defRPr/>
            </a:pPr>
            <a:r>
              <a:rPr lang="en-US" sz="4000" b="1" dirty="0" smtClean="0">
                <a:solidFill>
                  <a:schemeClr val="accent1"/>
                </a:solidFill>
                <a:latin typeface="Arial" pitchFamily="34" charset="0"/>
                <a:cs typeface="Arial" pitchFamily="34" charset="0"/>
              </a:rPr>
              <a:t>Resistance of an Inductor</a:t>
            </a:r>
            <a:r>
              <a:rPr lang="en-US" sz="4000" dirty="0" smtClean="0">
                <a:solidFill>
                  <a:schemeClr val="accent1">
                    <a:tint val="83000"/>
                    <a:satMod val="150000"/>
                  </a:schemeClr>
                </a:solidFill>
                <a:latin typeface="Arial" pitchFamily="34" charset="0"/>
                <a:cs typeface="Arial" pitchFamily="34" charset="0"/>
              </a:rPr>
              <a:t>	</a:t>
            </a:r>
          </a:p>
        </p:txBody>
      </p:sp>
      <p:sp>
        <p:nvSpPr>
          <p:cNvPr id="118787" name="Rectangle 3"/>
          <p:cNvSpPr>
            <a:spLocks noGrp="1" noChangeArrowheads="1"/>
          </p:cNvSpPr>
          <p:nvPr>
            <p:ph idx="1"/>
          </p:nvPr>
        </p:nvSpPr>
        <p:spPr>
          <a:xfrm>
            <a:off x="457200" y="1882775"/>
            <a:ext cx="8229600" cy="4572000"/>
          </a:xfrm>
        </p:spPr>
        <p:txBody>
          <a:bodyPr>
            <a:normAutofit lnSpcReduction="10000"/>
          </a:bodyPr>
          <a:lstStyle/>
          <a:p>
            <a:pPr marL="64008" indent="0" eaLnBrk="1" fontAlgn="auto" hangingPunct="1">
              <a:lnSpc>
                <a:spcPct val="90000"/>
              </a:lnSpc>
              <a:spcAft>
                <a:spcPts val="0"/>
              </a:spcAft>
              <a:buNone/>
              <a:defRPr/>
            </a:pPr>
            <a:r>
              <a:rPr lang="en-US" sz="2800" dirty="0" smtClean="0">
                <a:latin typeface="Arial" pitchFamily="34" charset="0"/>
                <a:cs typeface="Arial" pitchFamily="34" charset="0"/>
              </a:rPr>
              <a:t>Inductors are made by winding a conductor into a coil. This means that the resistance of a given inductor will be dependent on</a:t>
            </a:r>
          </a:p>
          <a:p>
            <a:pPr marL="448056" indent="-384048" eaLnBrk="1" fontAlgn="auto" hangingPunct="1">
              <a:lnSpc>
                <a:spcPct val="90000"/>
              </a:lnSpc>
              <a:spcAft>
                <a:spcPts val="0"/>
              </a:spcAft>
              <a:buFont typeface="Wingdings 2"/>
              <a:buChar char=""/>
              <a:defRPr/>
            </a:pPr>
            <a:endParaRPr lang="en-US" sz="2800" dirty="0" smtClean="0">
              <a:latin typeface="Arial" pitchFamily="34" charset="0"/>
              <a:cs typeface="Arial" pitchFamily="34" charset="0"/>
            </a:endParaRPr>
          </a:p>
          <a:p>
            <a:pPr marL="448056" indent="-384048" eaLnBrk="1" fontAlgn="auto" hangingPunct="1">
              <a:lnSpc>
                <a:spcPct val="90000"/>
              </a:lnSpc>
              <a:spcAft>
                <a:spcPts val="0"/>
              </a:spcAft>
              <a:buFont typeface="Wingdings 2"/>
              <a:buChar char=""/>
              <a:defRPr/>
            </a:pPr>
            <a:r>
              <a:rPr lang="en-US" sz="4000" i="1" dirty="0" smtClean="0">
                <a:solidFill>
                  <a:srgbClr val="32F452"/>
                </a:solidFill>
                <a:latin typeface="Arial" pitchFamily="34" charset="0"/>
                <a:cs typeface="Arial" pitchFamily="34" charset="0"/>
              </a:rPr>
              <a:t>The material used for the conductor.</a:t>
            </a:r>
          </a:p>
          <a:p>
            <a:pPr marL="448056" indent="-384048" eaLnBrk="1" fontAlgn="auto" hangingPunct="1">
              <a:lnSpc>
                <a:spcPct val="90000"/>
              </a:lnSpc>
              <a:spcAft>
                <a:spcPts val="0"/>
              </a:spcAft>
              <a:buFont typeface="Wingdings 2"/>
              <a:buChar char=""/>
              <a:defRPr/>
            </a:pPr>
            <a:r>
              <a:rPr lang="en-US" sz="4000" i="1" dirty="0" smtClean="0">
                <a:solidFill>
                  <a:srgbClr val="32F452"/>
                </a:solidFill>
                <a:latin typeface="Arial" pitchFamily="34" charset="0"/>
                <a:cs typeface="Arial" pitchFamily="34" charset="0"/>
              </a:rPr>
              <a:t>Its total length .</a:t>
            </a:r>
          </a:p>
          <a:p>
            <a:pPr marL="448056" indent="-384048" eaLnBrk="1" fontAlgn="auto" hangingPunct="1">
              <a:lnSpc>
                <a:spcPct val="90000"/>
              </a:lnSpc>
              <a:spcAft>
                <a:spcPts val="0"/>
              </a:spcAft>
              <a:buFont typeface="Wingdings 2"/>
              <a:buChar char=""/>
              <a:defRPr/>
            </a:pPr>
            <a:r>
              <a:rPr lang="en-US" sz="4000" i="1" dirty="0" smtClean="0">
                <a:solidFill>
                  <a:srgbClr val="32F452"/>
                </a:solidFill>
                <a:latin typeface="Arial" pitchFamily="34" charset="0"/>
                <a:cs typeface="Arial" pitchFamily="34" charset="0"/>
              </a:rPr>
              <a:t>Its cross sectional area and</a:t>
            </a:r>
          </a:p>
          <a:p>
            <a:pPr marL="448056" indent="-384048" eaLnBrk="1" fontAlgn="auto" hangingPunct="1">
              <a:lnSpc>
                <a:spcPct val="90000"/>
              </a:lnSpc>
              <a:spcAft>
                <a:spcPts val="0"/>
              </a:spcAft>
              <a:buFont typeface="Wingdings 2"/>
              <a:buChar char=""/>
              <a:defRPr/>
            </a:pPr>
            <a:r>
              <a:rPr lang="en-US" sz="4000" i="1" dirty="0" smtClean="0">
                <a:solidFill>
                  <a:srgbClr val="32F452"/>
                </a:solidFill>
                <a:latin typeface="Arial" pitchFamily="34" charset="0"/>
                <a:cs typeface="Arial" pitchFamily="34" charset="0"/>
              </a:rPr>
              <a:t>Ambient temperature.</a:t>
            </a:r>
          </a:p>
        </p:txBody>
      </p:sp>
      <p:sp>
        <p:nvSpPr>
          <p:cNvPr id="40964"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A0225DD-53F1-4F5A-8A0B-BC0E104EEB97}" type="slidenum">
              <a:rPr lang="en-US" smtClean="0"/>
              <a:pPr/>
              <a:t>25</a:t>
            </a:fld>
            <a:endParaRPr lang="en-US"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a:xfrm>
            <a:off x="457200" y="357188"/>
            <a:ext cx="8229600" cy="1060450"/>
          </a:xfrm>
        </p:spPr>
        <p:txBody>
          <a:bodyPr/>
          <a:lstStyle/>
          <a:p>
            <a:pPr marL="484632" indent="0" algn="ctr" eaLnBrk="1" fontAlgn="auto" hangingPunct="1">
              <a:spcAft>
                <a:spcPts val="0"/>
              </a:spcAft>
              <a:defRPr/>
            </a:pPr>
            <a:r>
              <a:rPr lang="en-US" b="1" dirty="0" smtClean="0">
                <a:solidFill>
                  <a:schemeClr val="accent1"/>
                </a:solidFill>
                <a:latin typeface="Arial" pitchFamily="34" charset="0"/>
                <a:cs typeface="Arial" pitchFamily="34" charset="0"/>
              </a:rPr>
              <a:t>Resistance of an Inductor</a:t>
            </a:r>
            <a:r>
              <a:rPr lang="en-US" dirty="0" smtClean="0">
                <a:solidFill>
                  <a:schemeClr val="accent1">
                    <a:tint val="83000"/>
                    <a:satMod val="150000"/>
                  </a:schemeClr>
                </a:solidFill>
                <a:latin typeface="Arial" pitchFamily="34" charset="0"/>
                <a:cs typeface="Arial" pitchFamily="34" charset="0"/>
              </a:rPr>
              <a:t>	</a:t>
            </a:r>
          </a:p>
        </p:txBody>
      </p:sp>
      <p:sp>
        <p:nvSpPr>
          <p:cNvPr id="41987" name="Rectangle 3"/>
          <p:cNvSpPr>
            <a:spLocks noGrp="1" noChangeArrowheads="1"/>
          </p:cNvSpPr>
          <p:nvPr>
            <p:ph idx="1"/>
          </p:nvPr>
        </p:nvSpPr>
        <p:spPr>
          <a:xfrm>
            <a:off x="457200" y="1882775"/>
            <a:ext cx="8229600" cy="4572000"/>
          </a:xfrm>
        </p:spPr>
        <p:txBody>
          <a:bodyPr/>
          <a:lstStyle/>
          <a:p>
            <a:pPr marL="65087" indent="0" eaLnBrk="1" hangingPunct="1">
              <a:buNone/>
            </a:pPr>
            <a:r>
              <a:rPr lang="en-US" dirty="0" smtClean="0">
                <a:latin typeface="Arial" charset="0"/>
                <a:cs typeface="Arial" charset="0"/>
              </a:rPr>
              <a:t>Whatever the material used to wind an inductor, it will always have some resistance. This DC resistance, although smaller than the reactance, will have some effect on the current flowing through it, and is one of the factors responsible for power loss in any inductor. </a:t>
            </a:r>
          </a:p>
          <a:p>
            <a:pPr marL="65087" indent="0" eaLnBrk="1" hangingPunct="1">
              <a:buNone/>
            </a:pPr>
            <a:endParaRPr lang="en-US" b="1" i="1" dirty="0" smtClean="0">
              <a:solidFill>
                <a:srgbClr val="32F452"/>
              </a:solidFill>
              <a:latin typeface="Arial" charset="0"/>
              <a:cs typeface="Arial" charset="0"/>
            </a:endParaRPr>
          </a:p>
          <a:p>
            <a:pPr marL="65087" indent="0" eaLnBrk="1" hangingPunct="1">
              <a:buNone/>
            </a:pPr>
            <a:r>
              <a:rPr lang="en-US" b="1" i="1" dirty="0" smtClean="0">
                <a:solidFill>
                  <a:srgbClr val="32F452"/>
                </a:solidFill>
                <a:latin typeface="Arial" charset="0"/>
                <a:cs typeface="Arial" charset="0"/>
              </a:rPr>
              <a:t>For the purposes of this discussion, DC resistance will be ignored.</a:t>
            </a:r>
          </a:p>
        </p:txBody>
      </p:sp>
      <p:sp>
        <p:nvSpPr>
          <p:cNvPr id="41988"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37327AF-800B-4E2B-9891-E76328E514B6}" type="slidenum">
              <a:rPr lang="en-US" smtClean="0"/>
              <a:pPr/>
              <a:t>26</a:t>
            </a:fld>
            <a:endParaRPr 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pPr marL="484632" indent="0" algn="ctr" eaLnBrk="1" fontAlgn="auto" hangingPunct="1">
              <a:spcAft>
                <a:spcPts val="0"/>
              </a:spcAft>
              <a:defRPr/>
            </a:pPr>
            <a:r>
              <a:rPr lang="en-US" b="1" dirty="0" smtClean="0">
                <a:solidFill>
                  <a:schemeClr val="accent1"/>
                </a:solidFill>
                <a:latin typeface="Arial" pitchFamily="34" charset="0"/>
                <a:cs typeface="Arial" pitchFamily="34" charset="0"/>
              </a:rPr>
              <a:t>Current  Flow in an Inductor</a:t>
            </a:r>
          </a:p>
        </p:txBody>
      </p:sp>
      <p:sp>
        <p:nvSpPr>
          <p:cNvPr id="1028" name="Rectangle 3"/>
          <p:cNvSpPr>
            <a:spLocks noGrp="1" noChangeArrowheads="1"/>
          </p:cNvSpPr>
          <p:nvPr>
            <p:ph type="body" sz="half" idx="1"/>
          </p:nvPr>
        </p:nvSpPr>
        <p:spPr>
          <a:xfrm>
            <a:off x="457200" y="1600200"/>
            <a:ext cx="7931150" cy="1973263"/>
          </a:xfrm>
        </p:spPr>
        <p:txBody>
          <a:bodyPr/>
          <a:lstStyle/>
          <a:p>
            <a:pPr marL="65087" indent="0" eaLnBrk="1" hangingPunct="1">
              <a:buNone/>
            </a:pPr>
            <a:r>
              <a:rPr lang="en-US" sz="2800" dirty="0" smtClean="0">
                <a:latin typeface="Arial" charset="0"/>
                <a:cs typeface="Arial" charset="0"/>
              </a:rPr>
              <a:t>When using Ohm’s law to calculate current flow through an inductor, simply replace  </a:t>
            </a:r>
            <a:r>
              <a:rPr lang="en-US" sz="2800" dirty="0" smtClean="0">
                <a:solidFill>
                  <a:srgbClr val="32F452"/>
                </a:solidFill>
                <a:latin typeface="Arial" charset="0"/>
                <a:cs typeface="Arial" charset="0"/>
              </a:rPr>
              <a:t>R</a:t>
            </a:r>
            <a:r>
              <a:rPr lang="en-US" sz="2800" dirty="0" smtClean="0">
                <a:latin typeface="Arial" charset="0"/>
                <a:cs typeface="Arial" charset="0"/>
              </a:rPr>
              <a:t> by </a:t>
            </a:r>
            <a:r>
              <a:rPr lang="en-US" sz="2800" dirty="0" smtClean="0">
                <a:solidFill>
                  <a:srgbClr val="32F452"/>
                </a:solidFill>
                <a:latin typeface="Arial" charset="0"/>
                <a:cs typeface="Arial" charset="0"/>
              </a:rPr>
              <a:t>XL</a:t>
            </a:r>
            <a:r>
              <a:rPr lang="en-US" sz="2800" dirty="0" smtClean="0">
                <a:latin typeface="Arial" charset="0"/>
                <a:cs typeface="Arial" charset="0"/>
              </a:rPr>
              <a:t> in the formula.</a:t>
            </a:r>
          </a:p>
          <a:p>
            <a:pPr marL="65087" indent="0" eaLnBrk="1" hangingPunct="1">
              <a:buNone/>
            </a:pPr>
            <a:r>
              <a:rPr lang="en-US" sz="2800" dirty="0" smtClean="0">
                <a:latin typeface="Arial" charset="0"/>
                <a:cs typeface="Arial" charset="0"/>
              </a:rPr>
              <a:t>The current flowing in a circuit containing only inductive reactance, is given by the expression.</a:t>
            </a:r>
          </a:p>
        </p:txBody>
      </p:sp>
      <p:graphicFrame>
        <p:nvGraphicFramePr>
          <p:cNvPr id="1026" name="Object 5"/>
          <p:cNvGraphicFramePr>
            <a:graphicFrameLocks noGrp="1" noChangeAspect="1"/>
          </p:cNvGraphicFramePr>
          <p:nvPr>
            <p:ph sz="half" idx="2"/>
          </p:nvPr>
        </p:nvGraphicFramePr>
        <p:xfrm>
          <a:off x="3786188" y="4714875"/>
          <a:ext cx="1957387" cy="1512888"/>
        </p:xfrm>
        <a:graphic>
          <a:graphicData uri="http://schemas.openxmlformats.org/presentationml/2006/ole">
            <mc:AlternateContent xmlns:mc="http://schemas.openxmlformats.org/markup-compatibility/2006">
              <mc:Choice xmlns:v="urn:schemas-microsoft-com:vml" Requires="v">
                <p:oleObj spid="_x0000_s1031" name="Equation" r:id="rId4" imgW="558720" imgH="431640" progId="Equation.3">
                  <p:embed/>
                </p:oleObj>
              </mc:Choice>
              <mc:Fallback>
                <p:oleObj name="Equation" r:id="rId4" imgW="558720" imgH="43164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86188" y="4714875"/>
                        <a:ext cx="1957387" cy="1512888"/>
                      </a:xfrm>
                      <a:prstGeom prst="rect">
                        <a:avLst/>
                      </a:prstGeom>
                      <a:solidFill>
                        <a:srgbClr val="32F452"/>
                      </a:solidFill>
                    </p:spPr>
                  </p:pic>
                </p:oleObj>
              </mc:Fallback>
            </mc:AlternateContent>
          </a:graphicData>
        </a:graphic>
      </p:graphicFrame>
      <p:sp>
        <p:nvSpPr>
          <p:cNvPr id="1029"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C801291-33B8-49D3-8F9B-03D11F062691}" type="slidenum">
              <a:rPr lang="en-US" smtClean="0"/>
              <a:pPr/>
              <a:t>27</a:t>
            </a:fld>
            <a:endParaRPr lang="en-US"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457200" y="158750"/>
            <a:ext cx="8229600" cy="912796"/>
          </a:xfrm>
        </p:spPr>
        <p:txBody>
          <a:bodyPr/>
          <a:lstStyle/>
          <a:p>
            <a:pPr marL="484632" indent="0" eaLnBrk="1" fontAlgn="auto" hangingPunct="1">
              <a:spcAft>
                <a:spcPts val="0"/>
              </a:spcAft>
              <a:defRPr/>
            </a:pPr>
            <a:r>
              <a:rPr lang="en-US" sz="3600" b="1" dirty="0" smtClean="0">
                <a:solidFill>
                  <a:schemeClr val="accent1"/>
                </a:solidFill>
                <a:latin typeface="Arial" pitchFamily="34" charset="0"/>
                <a:cs typeface="Arial" pitchFamily="34" charset="0"/>
              </a:rPr>
              <a:t>Example 3</a:t>
            </a:r>
          </a:p>
        </p:txBody>
      </p:sp>
      <p:sp>
        <p:nvSpPr>
          <p:cNvPr id="2053" name="Rectangle 3"/>
          <p:cNvSpPr>
            <a:spLocks noGrp="1" noChangeArrowheads="1"/>
          </p:cNvSpPr>
          <p:nvPr>
            <p:ph type="body" sz="half" idx="1"/>
          </p:nvPr>
        </p:nvSpPr>
        <p:spPr>
          <a:xfrm>
            <a:off x="457200" y="1000125"/>
            <a:ext cx="8291513" cy="3643313"/>
          </a:xfrm>
        </p:spPr>
        <p:txBody>
          <a:bodyPr/>
          <a:lstStyle/>
          <a:p>
            <a:pPr marL="65087" indent="0" eaLnBrk="1" hangingPunct="1">
              <a:lnSpc>
                <a:spcPct val="80000"/>
              </a:lnSpc>
              <a:buNone/>
            </a:pPr>
            <a:r>
              <a:rPr lang="en-US" sz="2800" dirty="0" smtClean="0">
                <a:latin typeface="Arial" charset="0"/>
                <a:cs typeface="Arial" charset="0"/>
              </a:rPr>
              <a:t>Calculate the change in current flow of an inductor with an inductance of 0.45 H when connected to 230V AC if the frequency is initially at 50 Hz and is then increased to 100 Hz.</a:t>
            </a:r>
            <a:endParaRPr lang="en-US" sz="2800" b="1" dirty="0" smtClean="0">
              <a:latin typeface="Arial" charset="0"/>
              <a:cs typeface="Arial" charset="0"/>
            </a:endParaRPr>
          </a:p>
          <a:p>
            <a:pPr eaLnBrk="1" hangingPunct="1">
              <a:lnSpc>
                <a:spcPct val="80000"/>
              </a:lnSpc>
              <a:buFont typeface="Wingdings" pitchFamily="2" charset="2"/>
              <a:buNone/>
            </a:pPr>
            <a:r>
              <a:rPr lang="en-US" sz="2400" b="1" dirty="0" smtClean="0">
                <a:solidFill>
                  <a:srgbClr val="32F452"/>
                </a:solidFill>
                <a:latin typeface="Arial" charset="0"/>
                <a:cs typeface="Arial" charset="0"/>
              </a:rPr>
              <a:t>	</a:t>
            </a:r>
            <a:r>
              <a:rPr lang="en-US" sz="2400" b="1" dirty="0" smtClean="0">
                <a:solidFill>
                  <a:schemeClr val="accent1"/>
                </a:solidFill>
                <a:latin typeface="Arial" pitchFamily="34" charset="0"/>
                <a:cs typeface="Arial" pitchFamily="34" charset="0"/>
              </a:rPr>
              <a:t> </a:t>
            </a:r>
            <a:r>
              <a:rPr lang="en-US" sz="2800" b="1" dirty="0" smtClean="0">
                <a:solidFill>
                  <a:schemeClr val="accent1"/>
                </a:solidFill>
                <a:latin typeface="Arial" pitchFamily="34" charset="0"/>
                <a:cs typeface="Arial" pitchFamily="34" charset="0"/>
              </a:rPr>
              <a:t>At 50 Hz</a:t>
            </a:r>
            <a:endParaRPr lang="en-US" sz="2800" b="1" dirty="0" smtClean="0">
              <a:solidFill>
                <a:srgbClr val="32F452"/>
              </a:solidFill>
              <a:latin typeface="Arial" charset="0"/>
              <a:cs typeface="Arial" charset="0"/>
            </a:endParaRPr>
          </a:p>
          <a:p>
            <a:pPr eaLnBrk="1" hangingPunct="1">
              <a:lnSpc>
                <a:spcPct val="80000"/>
              </a:lnSpc>
              <a:buFont typeface="Wingdings" pitchFamily="2" charset="2"/>
              <a:buNone/>
            </a:pPr>
            <a:r>
              <a:rPr lang="en-US" sz="2400" dirty="0" smtClean="0">
                <a:latin typeface="Arial" charset="0"/>
                <a:cs typeface="Arial" charset="0"/>
              </a:rPr>
              <a:t>			</a:t>
            </a:r>
            <a:r>
              <a:rPr lang="en-US" sz="3600" dirty="0" smtClean="0">
                <a:latin typeface="Arial" charset="0"/>
                <a:cs typeface="Arial" charset="0"/>
              </a:rPr>
              <a:t>XL 	=  2 </a:t>
            </a:r>
            <a:r>
              <a:rPr lang="en-US" sz="3600" dirty="0" smtClean="0">
                <a:latin typeface="Arial" charset="0"/>
                <a:cs typeface="Arial" charset="0"/>
                <a:sym typeface="Symbol" pitchFamily="18" charset="2"/>
              </a:rPr>
              <a:t></a:t>
            </a:r>
            <a:r>
              <a:rPr lang="en-US" sz="3600" dirty="0" smtClean="0">
                <a:latin typeface="Arial" charset="0"/>
                <a:cs typeface="Arial" charset="0"/>
              </a:rPr>
              <a:t>  f L</a:t>
            </a:r>
          </a:p>
          <a:p>
            <a:pPr eaLnBrk="1" hangingPunct="1">
              <a:lnSpc>
                <a:spcPct val="80000"/>
              </a:lnSpc>
              <a:buFont typeface="Wingdings" pitchFamily="2" charset="2"/>
              <a:buNone/>
            </a:pPr>
            <a:r>
              <a:rPr lang="en-US" sz="3600" dirty="0" smtClean="0">
                <a:latin typeface="Arial" charset="0"/>
                <a:cs typeface="Arial" charset="0"/>
              </a:rPr>
              <a:t>				=  2 x </a:t>
            </a:r>
            <a:r>
              <a:rPr lang="en-US" sz="3600" dirty="0" smtClean="0">
                <a:latin typeface="Arial" charset="0"/>
                <a:cs typeface="Arial" charset="0"/>
                <a:sym typeface="Symbol" pitchFamily="18" charset="2"/>
              </a:rPr>
              <a:t></a:t>
            </a:r>
            <a:r>
              <a:rPr lang="en-US" sz="3600" dirty="0" smtClean="0">
                <a:latin typeface="Arial" charset="0"/>
                <a:cs typeface="Arial" charset="0"/>
              </a:rPr>
              <a:t>  x 50 x  0.45</a:t>
            </a:r>
          </a:p>
          <a:p>
            <a:pPr eaLnBrk="1" hangingPunct="1">
              <a:lnSpc>
                <a:spcPct val="80000"/>
              </a:lnSpc>
              <a:buFont typeface="Wingdings" pitchFamily="2" charset="2"/>
              <a:buNone/>
            </a:pPr>
            <a:r>
              <a:rPr lang="en-US" sz="3600" dirty="0" smtClean="0">
                <a:latin typeface="Arial" charset="0"/>
                <a:cs typeface="Arial" charset="0"/>
              </a:rPr>
              <a:t>                  	=  141.371 </a:t>
            </a:r>
            <a:r>
              <a:rPr lang="en-US" sz="3600" dirty="0" smtClean="0">
                <a:latin typeface="Arial" charset="0"/>
                <a:cs typeface="Arial" charset="0"/>
                <a:sym typeface="Symbol" pitchFamily="18" charset="2"/>
              </a:rPr>
              <a:t></a:t>
            </a:r>
          </a:p>
        </p:txBody>
      </p:sp>
      <p:graphicFrame>
        <p:nvGraphicFramePr>
          <p:cNvPr id="2050" name="Object 4"/>
          <p:cNvGraphicFramePr>
            <a:graphicFrameLocks noGrp="1" noChangeAspect="1"/>
          </p:cNvGraphicFramePr>
          <p:nvPr>
            <p:ph sz="quarter" idx="2"/>
          </p:nvPr>
        </p:nvGraphicFramePr>
        <p:xfrm>
          <a:off x="1285875" y="5214938"/>
          <a:ext cx="1441450" cy="1179512"/>
        </p:xfrm>
        <a:graphic>
          <a:graphicData uri="http://schemas.openxmlformats.org/presentationml/2006/ole">
            <mc:AlternateContent xmlns:mc="http://schemas.openxmlformats.org/markup-compatibility/2006">
              <mc:Choice xmlns:v="urn:schemas-microsoft-com:vml" Requires="v">
                <p:oleObj spid="_x0000_s2060" name="Equation" r:id="rId4" imgW="558720" imgH="457200" progId="Equation.3">
                  <p:embed/>
                </p:oleObj>
              </mc:Choice>
              <mc:Fallback>
                <p:oleObj name="Equation" r:id="rId4" imgW="558720" imgH="4572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85875" y="5214938"/>
                        <a:ext cx="1441450" cy="1179512"/>
                      </a:xfrm>
                      <a:prstGeom prst="rect">
                        <a:avLst/>
                      </a:prstGeom>
                      <a:solidFill>
                        <a:srgbClr val="32F452"/>
                      </a:solidFill>
                    </p:spPr>
                  </p:pic>
                </p:oleObj>
              </mc:Fallback>
            </mc:AlternateContent>
          </a:graphicData>
        </a:graphic>
      </p:graphicFrame>
      <p:graphicFrame>
        <p:nvGraphicFramePr>
          <p:cNvPr id="2051" name="Object 6"/>
          <p:cNvGraphicFramePr>
            <a:graphicFrameLocks noGrp="1" noChangeAspect="1"/>
          </p:cNvGraphicFramePr>
          <p:nvPr>
            <p:ph sz="quarter" idx="3"/>
          </p:nvPr>
        </p:nvGraphicFramePr>
        <p:xfrm>
          <a:off x="3143250" y="5148263"/>
          <a:ext cx="4826000" cy="1236662"/>
        </p:xfrm>
        <a:graphic>
          <a:graphicData uri="http://schemas.openxmlformats.org/presentationml/2006/ole">
            <mc:AlternateContent xmlns:mc="http://schemas.openxmlformats.org/markup-compatibility/2006">
              <mc:Choice xmlns:v="urn:schemas-microsoft-com:vml" Requires="v">
                <p:oleObj spid="_x0000_s2061" name="Equation" r:id="rId6" imgW="1536480" imgH="393480" progId="Equation.3">
                  <p:embed/>
                </p:oleObj>
              </mc:Choice>
              <mc:Fallback>
                <p:oleObj name="Equation" r:id="rId6" imgW="1536480" imgH="393480"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43250" y="5148263"/>
                        <a:ext cx="4826000" cy="1236662"/>
                      </a:xfrm>
                      <a:prstGeom prst="rect">
                        <a:avLst/>
                      </a:prstGeom>
                      <a:solidFill>
                        <a:srgbClr val="32F452"/>
                      </a:solidFill>
                    </p:spPr>
                  </p:pic>
                </p:oleObj>
              </mc:Fallback>
            </mc:AlternateContent>
          </a:graphicData>
        </a:graphic>
      </p:graphicFrame>
      <p:sp>
        <p:nvSpPr>
          <p:cNvPr id="2054"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11CDD3D-DEF7-476D-8E0E-8F2FA4AE8F5C}" type="slidenum">
              <a:rPr lang="en-US" smtClean="0"/>
              <a:pPr/>
              <a:t>28</a:t>
            </a:fld>
            <a:endParaRPr lang="en-US"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912" name="Rectangle 8"/>
          <p:cNvSpPr>
            <a:spLocks noGrp="1" noChangeArrowheads="1"/>
          </p:cNvSpPr>
          <p:nvPr>
            <p:ph type="title"/>
          </p:nvPr>
        </p:nvSpPr>
        <p:spPr>
          <a:xfrm>
            <a:off x="395288" y="692150"/>
            <a:ext cx="8229600" cy="1258888"/>
          </a:xfrm>
        </p:spPr>
        <p:txBody>
          <a:bodyPr>
            <a:normAutofit/>
          </a:bodyPr>
          <a:lstStyle/>
          <a:p>
            <a:pPr marL="484632" indent="0" eaLnBrk="1" fontAlgn="auto" hangingPunct="1">
              <a:spcAft>
                <a:spcPts val="0"/>
              </a:spcAft>
              <a:defRPr/>
            </a:pPr>
            <a:r>
              <a:rPr lang="en-US" sz="2800" b="1" dirty="0" smtClean="0">
                <a:solidFill>
                  <a:schemeClr val="accent1"/>
                </a:solidFill>
                <a:latin typeface="Arial" pitchFamily="34" charset="0"/>
                <a:cs typeface="Arial" pitchFamily="34" charset="0"/>
              </a:rPr>
              <a:t>At 100 Hz</a:t>
            </a:r>
            <a:r>
              <a:rPr lang="en-US" sz="2800" dirty="0" smtClean="0">
                <a:solidFill>
                  <a:schemeClr val="accent1"/>
                </a:solidFill>
                <a:latin typeface="Arial" pitchFamily="34" charset="0"/>
                <a:cs typeface="Arial" pitchFamily="34" charset="0"/>
              </a:rPr>
              <a:t/>
            </a:r>
            <a:br>
              <a:rPr lang="en-US" sz="2800" dirty="0" smtClean="0">
                <a:solidFill>
                  <a:schemeClr val="accent1"/>
                </a:solidFill>
                <a:latin typeface="Arial" pitchFamily="34" charset="0"/>
                <a:cs typeface="Arial" pitchFamily="34" charset="0"/>
              </a:rPr>
            </a:br>
            <a:endParaRPr lang="en-US" sz="2800" dirty="0" smtClean="0">
              <a:solidFill>
                <a:schemeClr val="accent1"/>
              </a:solidFill>
              <a:latin typeface="Arial" pitchFamily="34" charset="0"/>
              <a:cs typeface="Arial" pitchFamily="34" charset="0"/>
            </a:endParaRPr>
          </a:p>
        </p:txBody>
      </p:sp>
      <p:sp>
        <p:nvSpPr>
          <p:cNvPr id="3076" name="Rectangle 3"/>
          <p:cNvSpPr>
            <a:spLocks noGrp="1" noChangeArrowheads="1"/>
          </p:cNvSpPr>
          <p:nvPr>
            <p:ph type="body" sz="half" idx="1"/>
          </p:nvPr>
        </p:nvSpPr>
        <p:spPr>
          <a:xfrm>
            <a:off x="457200" y="1142984"/>
            <a:ext cx="8147050" cy="5022866"/>
          </a:xfrm>
        </p:spPr>
        <p:txBody>
          <a:bodyPr/>
          <a:lstStyle/>
          <a:p>
            <a:pPr eaLnBrk="1" hangingPunct="1">
              <a:buFont typeface="Wingdings" pitchFamily="2" charset="2"/>
              <a:buNone/>
            </a:pPr>
            <a:r>
              <a:rPr lang="en-US" sz="2800" dirty="0" smtClean="0">
                <a:latin typeface="Arial" charset="0"/>
                <a:cs typeface="Arial" charset="0"/>
              </a:rPr>
              <a:t>			</a:t>
            </a:r>
            <a:r>
              <a:rPr lang="en-US" sz="3600" dirty="0" smtClean="0">
                <a:solidFill>
                  <a:srgbClr val="32F452"/>
                </a:solidFill>
                <a:latin typeface="Arial" charset="0"/>
                <a:cs typeface="Arial" charset="0"/>
              </a:rPr>
              <a:t>XL 	=  2 </a:t>
            </a:r>
            <a:r>
              <a:rPr lang="en-US" sz="3600" dirty="0" smtClean="0">
                <a:solidFill>
                  <a:srgbClr val="32F452"/>
                </a:solidFill>
                <a:latin typeface="Arial" charset="0"/>
                <a:cs typeface="Arial" charset="0"/>
                <a:sym typeface="Symbol" pitchFamily="18" charset="2"/>
              </a:rPr>
              <a:t></a:t>
            </a:r>
            <a:r>
              <a:rPr lang="en-US" sz="3600" dirty="0" smtClean="0">
                <a:solidFill>
                  <a:srgbClr val="32F452"/>
                </a:solidFill>
                <a:latin typeface="Arial" charset="0"/>
                <a:cs typeface="Arial" charset="0"/>
              </a:rPr>
              <a:t>  f L</a:t>
            </a:r>
          </a:p>
          <a:p>
            <a:pPr eaLnBrk="1" hangingPunct="1">
              <a:buFont typeface="Wingdings" pitchFamily="2" charset="2"/>
              <a:buNone/>
            </a:pPr>
            <a:r>
              <a:rPr lang="en-US" sz="3600" dirty="0" smtClean="0">
                <a:solidFill>
                  <a:srgbClr val="32F452"/>
                </a:solidFill>
                <a:latin typeface="Arial" charset="0"/>
                <a:cs typeface="Arial" charset="0"/>
              </a:rPr>
              <a:t>				=  2 x </a:t>
            </a:r>
            <a:r>
              <a:rPr lang="en-US" sz="3600" dirty="0" smtClean="0">
                <a:solidFill>
                  <a:srgbClr val="32F452"/>
                </a:solidFill>
                <a:latin typeface="Arial" charset="0"/>
                <a:cs typeface="Arial" charset="0"/>
                <a:sym typeface="Symbol" pitchFamily="18" charset="2"/>
              </a:rPr>
              <a:t></a:t>
            </a:r>
            <a:r>
              <a:rPr lang="en-US" sz="3600" dirty="0" smtClean="0">
                <a:solidFill>
                  <a:srgbClr val="32F452"/>
                </a:solidFill>
                <a:latin typeface="Arial" charset="0"/>
                <a:cs typeface="Arial" charset="0"/>
              </a:rPr>
              <a:t>  x 100 x  0.45</a:t>
            </a:r>
          </a:p>
          <a:p>
            <a:pPr eaLnBrk="1" hangingPunct="1">
              <a:buFont typeface="Wingdings" pitchFamily="2" charset="2"/>
              <a:buNone/>
            </a:pPr>
            <a:r>
              <a:rPr lang="en-US" sz="3600" dirty="0" smtClean="0">
                <a:solidFill>
                  <a:srgbClr val="32F452"/>
                </a:solidFill>
                <a:latin typeface="Arial" charset="0"/>
                <a:cs typeface="Arial" charset="0"/>
              </a:rPr>
              <a:t>                  	=  282.743</a:t>
            </a:r>
            <a:r>
              <a:rPr lang="en-US" sz="3600" dirty="0" smtClean="0">
                <a:solidFill>
                  <a:srgbClr val="32F452"/>
                </a:solidFill>
                <a:latin typeface="Arial" charset="0"/>
                <a:cs typeface="Arial" charset="0"/>
                <a:sym typeface="Symbol" pitchFamily="18" charset="2"/>
              </a:rPr>
              <a:t></a:t>
            </a:r>
            <a:endParaRPr lang="en-US" sz="3600" dirty="0" smtClean="0">
              <a:solidFill>
                <a:srgbClr val="32F452"/>
              </a:solidFill>
              <a:latin typeface="Arial" charset="0"/>
              <a:cs typeface="Arial" charset="0"/>
            </a:endParaRPr>
          </a:p>
          <a:p>
            <a:pPr eaLnBrk="1" hangingPunct="1">
              <a:buFont typeface="Wingdings" pitchFamily="2" charset="2"/>
              <a:buNone/>
            </a:pPr>
            <a:r>
              <a:rPr lang="en-US" sz="2000" dirty="0" smtClean="0">
                <a:latin typeface="Arial" charset="0"/>
                <a:cs typeface="Arial" charset="0"/>
              </a:rPr>
              <a:t>	</a:t>
            </a:r>
          </a:p>
          <a:p>
            <a:pPr eaLnBrk="1" hangingPunct="1">
              <a:buFont typeface="Wingdings" pitchFamily="2" charset="2"/>
              <a:buNone/>
            </a:pPr>
            <a:r>
              <a:rPr lang="en-US" sz="2000" dirty="0" smtClean="0">
                <a:latin typeface="Arial" charset="0"/>
                <a:cs typeface="Arial" charset="0"/>
              </a:rPr>
              <a:t>	</a:t>
            </a:r>
          </a:p>
          <a:p>
            <a:pPr eaLnBrk="1" hangingPunct="1">
              <a:buFont typeface="Wingdings" pitchFamily="2" charset="2"/>
              <a:buNone/>
            </a:pPr>
            <a:endParaRPr lang="en-US" sz="2000" dirty="0" smtClean="0">
              <a:latin typeface="Arial" charset="0"/>
              <a:cs typeface="Arial" charset="0"/>
            </a:endParaRPr>
          </a:p>
          <a:p>
            <a:pPr eaLnBrk="1" hangingPunct="1">
              <a:buFont typeface="Wingdings" pitchFamily="2" charset="2"/>
              <a:buNone/>
            </a:pPr>
            <a:endParaRPr lang="en-US" sz="2000" dirty="0" smtClean="0">
              <a:latin typeface="Arial" charset="0"/>
              <a:cs typeface="Arial" charset="0"/>
            </a:endParaRPr>
          </a:p>
          <a:p>
            <a:pPr marL="382588" indent="-25400" eaLnBrk="1" hangingPunct="1">
              <a:buFont typeface="Wingdings" pitchFamily="2" charset="2"/>
              <a:buNone/>
            </a:pPr>
            <a:endParaRPr lang="en-US" sz="2400" dirty="0" smtClean="0">
              <a:latin typeface="Arial" charset="0"/>
              <a:cs typeface="Arial" charset="0"/>
            </a:endParaRPr>
          </a:p>
          <a:p>
            <a:pPr marL="382588" indent="-25400" eaLnBrk="1" hangingPunct="1">
              <a:buFont typeface="Wingdings" pitchFamily="2" charset="2"/>
              <a:buNone/>
            </a:pPr>
            <a:endParaRPr lang="en-US" sz="2400" dirty="0" smtClean="0">
              <a:latin typeface="Arial" charset="0"/>
              <a:cs typeface="Arial" charset="0"/>
            </a:endParaRPr>
          </a:p>
          <a:p>
            <a:pPr marL="382588" indent="-25400" eaLnBrk="1" hangingPunct="1">
              <a:buFont typeface="Wingdings" pitchFamily="2" charset="2"/>
              <a:buNone/>
            </a:pPr>
            <a:r>
              <a:rPr lang="en-US" sz="2400" dirty="0" smtClean="0">
                <a:latin typeface="Arial" charset="0"/>
                <a:cs typeface="Arial" charset="0"/>
              </a:rPr>
              <a:t>In this example, since the </a:t>
            </a:r>
            <a:r>
              <a:rPr lang="en-US" sz="2400" b="1" i="1" dirty="0" smtClean="0">
                <a:solidFill>
                  <a:srgbClr val="32F452"/>
                </a:solidFill>
                <a:latin typeface="Arial" charset="0"/>
                <a:cs typeface="Arial" charset="0"/>
              </a:rPr>
              <a:t>frequency doubled</a:t>
            </a:r>
            <a:r>
              <a:rPr lang="en-US" sz="2400" dirty="0" smtClean="0">
                <a:solidFill>
                  <a:srgbClr val="32F452"/>
                </a:solidFill>
                <a:latin typeface="Arial" charset="0"/>
                <a:cs typeface="Arial" charset="0"/>
              </a:rPr>
              <a:t> </a:t>
            </a:r>
            <a:r>
              <a:rPr lang="en-US" sz="2400" dirty="0" smtClean="0">
                <a:latin typeface="Arial" charset="0"/>
                <a:cs typeface="Arial" charset="0"/>
              </a:rPr>
              <a:t>from 50 to 100 Hz, the </a:t>
            </a:r>
            <a:r>
              <a:rPr lang="en-US" sz="2400" b="1" i="1" dirty="0" smtClean="0">
                <a:solidFill>
                  <a:srgbClr val="32F452"/>
                </a:solidFill>
                <a:latin typeface="Arial" charset="0"/>
                <a:cs typeface="Arial" charset="0"/>
              </a:rPr>
              <a:t>current decreased by half</a:t>
            </a:r>
            <a:r>
              <a:rPr lang="en-US" sz="2400" dirty="0" smtClean="0">
                <a:solidFill>
                  <a:srgbClr val="32F452"/>
                </a:solidFill>
                <a:latin typeface="Arial" charset="0"/>
                <a:cs typeface="Arial" charset="0"/>
              </a:rPr>
              <a:t> </a:t>
            </a:r>
            <a:r>
              <a:rPr lang="en-US" sz="2400" dirty="0" smtClean="0">
                <a:latin typeface="Arial" charset="0"/>
                <a:cs typeface="Arial" charset="0"/>
              </a:rPr>
              <a:t>from 1.626 to 0.813 A. </a:t>
            </a:r>
            <a:r>
              <a:rPr lang="en-US" sz="2800" dirty="0" smtClean="0">
                <a:latin typeface="Arial" charset="0"/>
                <a:cs typeface="Arial" charset="0"/>
              </a:rPr>
              <a:t/>
            </a:r>
            <a:br>
              <a:rPr lang="en-US" sz="2800" dirty="0" smtClean="0">
                <a:latin typeface="Arial" charset="0"/>
                <a:cs typeface="Arial" charset="0"/>
              </a:rPr>
            </a:br>
            <a:endParaRPr lang="en-US" sz="2000" dirty="0" smtClean="0">
              <a:latin typeface="Arial" charset="0"/>
              <a:cs typeface="Arial" charset="0"/>
            </a:endParaRPr>
          </a:p>
          <a:p>
            <a:pPr eaLnBrk="1" hangingPunct="1">
              <a:buFont typeface="Wingdings" pitchFamily="2" charset="2"/>
              <a:buNone/>
            </a:pPr>
            <a:r>
              <a:rPr lang="en-US" sz="2800" dirty="0" smtClean="0">
                <a:latin typeface="Arial" charset="0"/>
                <a:cs typeface="Arial" charset="0"/>
              </a:rPr>
              <a:t> </a:t>
            </a:r>
          </a:p>
        </p:txBody>
      </p:sp>
      <p:graphicFrame>
        <p:nvGraphicFramePr>
          <p:cNvPr id="3074" name="Object 7"/>
          <p:cNvGraphicFramePr>
            <a:graphicFrameLocks noGrp="1" noChangeAspect="1"/>
          </p:cNvGraphicFramePr>
          <p:nvPr>
            <p:ph sz="quarter" idx="2"/>
          </p:nvPr>
        </p:nvGraphicFramePr>
        <p:xfrm>
          <a:off x="1214414" y="3571876"/>
          <a:ext cx="3548678" cy="1428771"/>
        </p:xfrm>
        <a:graphic>
          <a:graphicData uri="http://schemas.openxmlformats.org/presentationml/2006/ole">
            <mc:AlternateContent xmlns:mc="http://schemas.openxmlformats.org/markup-compatibility/2006">
              <mc:Choice xmlns:v="urn:schemas-microsoft-com:vml" Requires="v">
                <p:oleObj spid="_x0000_s3079" name="Equation" r:id="rId4" imgW="977760" imgH="393480" progId="Equation.3">
                  <p:embed/>
                </p:oleObj>
              </mc:Choice>
              <mc:Fallback>
                <p:oleObj name="Equation" r:id="rId4" imgW="977760" imgH="393480" progId="Equation.3">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4414" y="3571876"/>
                        <a:ext cx="3548678" cy="1428771"/>
                      </a:xfrm>
                      <a:prstGeom prst="rect">
                        <a:avLst/>
                      </a:prstGeom>
                      <a:solidFill>
                        <a:srgbClr val="32F452"/>
                      </a:solidFill>
                    </p:spPr>
                  </p:pic>
                </p:oleObj>
              </mc:Fallback>
            </mc:AlternateContent>
          </a:graphicData>
        </a:graphic>
      </p:graphicFrame>
      <p:sp>
        <p:nvSpPr>
          <p:cNvPr id="3077"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17ED3BC-4486-4F45-AEEC-AA7575AC2CA2}" type="slidenum">
              <a:rPr lang="en-US" smtClean="0"/>
              <a:pPr/>
              <a:t>29</a:t>
            </a:fld>
            <a:endParaRPr lang="en-US" smtClean="0"/>
          </a:p>
        </p:txBody>
      </p:sp>
      <p:sp>
        <p:nvSpPr>
          <p:cNvPr id="123914" name="Rectangle 10"/>
          <p:cNvSpPr>
            <a:spLocks noChangeArrowheads="1"/>
          </p:cNvSpPr>
          <p:nvPr/>
        </p:nvSpPr>
        <p:spPr bwMode="auto">
          <a:xfrm>
            <a:off x="5429256" y="3786190"/>
            <a:ext cx="2286016" cy="954107"/>
          </a:xfrm>
          <a:prstGeom prst="rect">
            <a:avLst/>
          </a:prstGeom>
          <a:noFill/>
          <a:ln w="9525">
            <a:noFill/>
            <a:miter lim="800000"/>
            <a:headEnd/>
            <a:tailEnd/>
          </a:ln>
          <a:effectLst/>
        </p:spPr>
        <p:txBody>
          <a:bodyPr wrap="square">
            <a:spAutoFit/>
          </a:bodyPr>
          <a:lstStyle/>
          <a:p>
            <a:pPr>
              <a:spcBef>
                <a:spcPct val="20000"/>
              </a:spcBef>
              <a:buClr>
                <a:schemeClr val="hlink"/>
              </a:buClr>
              <a:defRPr/>
            </a:pPr>
            <a:r>
              <a:rPr lang="en-US" sz="2800" dirty="0">
                <a:solidFill>
                  <a:schemeClr val="tx1"/>
                </a:solidFill>
                <a:effectLst>
                  <a:outerShdw blurRad="38100" dist="38100" dir="2700000" algn="tl">
                    <a:srgbClr val="000000"/>
                  </a:outerShdw>
                </a:effectLst>
              </a:rPr>
              <a:t>                                    </a:t>
            </a:r>
            <a:r>
              <a:rPr lang="en-US" sz="2800" b="1" dirty="0">
                <a:effectLst>
                  <a:outerShdw blurRad="38100" dist="38100" dir="2700000" algn="tl">
                    <a:srgbClr val="000000"/>
                  </a:outerShdw>
                </a:effectLst>
              </a:rPr>
              <a:t>= 0.813 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123912"/>
                                        </p:tgtEl>
                                        <p:attrNameLst>
                                          <p:attrName>style.visibility</p:attrName>
                                        </p:attrNameLst>
                                      </p:cBhvr>
                                      <p:to>
                                        <p:strVal val="visible"/>
                                      </p:to>
                                    </p:set>
                                    <p:animEffect transition="in" filter="fade">
                                      <p:cBhvr>
                                        <p:cTn id="7" dur="600">
                                          <p:stCondLst>
                                            <p:cond delay="0"/>
                                          </p:stCondLst>
                                        </p:cTn>
                                        <p:tgtEl>
                                          <p:spTgt spid="123912"/>
                                        </p:tgtEl>
                                      </p:cBhvr>
                                    </p:animEffect>
                                    <p:anim calcmode="lin" valueType="num">
                                      <p:cBhvr>
                                        <p:cTn id="8" dur="600" fill="hold">
                                          <p:stCondLst>
                                            <p:cond delay="0"/>
                                          </p:stCondLst>
                                        </p:cTn>
                                        <p:tgtEl>
                                          <p:spTgt spid="123912"/>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123912"/>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12391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3076">
                                            <p:txEl>
                                              <p:pRg st="0" end="0"/>
                                            </p:txEl>
                                          </p:spTgt>
                                        </p:tgtEl>
                                        <p:attrNameLst>
                                          <p:attrName>style.visibility</p:attrName>
                                        </p:attrNameLst>
                                      </p:cBhvr>
                                      <p:to>
                                        <p:strVal val="visible"/>
                                      </p:to>
                                    </p:set>
                                    <p:animEffect transition="in" filter="slide(fromBottom)">
                                      <p:cBhvr>
                                        <p:cTn id="15" dur="500">
                                          <p:stCondLst>
                                            <p:cond delay="0"/>
                                          </p:stCondLst>
                                        </p:cTn>
                                        <p:tgtEl>
                                          <p:spTgt spid="3076">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3076">
                                            <p:txEl>
                                              <p:pRg st="1" end="1"/>
                                            </p:txEl>
                                          </p:spTgt>
                                        </p:tgtEl>
                                        <p:attrNameLst>
                                          <p:attrName>style.visibility</p:attrName>
                                        </p:attrNameLst>
                                      </p:cBhvr>
                                      <p:to>
                                        <p:strVal val="visible"/>
                                      </p:to>
                                    </p:set>
                                    <p:animEffect transition="in" filter="slide(fromBottom)">
                                      <p:cBhvr>
                                        <p:cTn id="20" dur="500">
                                          <p:stCondLst>
                                            <p:cond delay="0"/>
                                          </p:stCondLst>
                                        </p:cTn>
                                        <p:tgtEl>
                                          <p:spTgt spid="3076">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3076">
                                            <p:txEl>
                                              <p:pRg st="2" end="2"/>
                                            </p:txEl>
                                          </p:spTgt>
                                        </p:tgtEl>
                                        <p:attrNameLst>
                                          <p:attrName>style.visibility</p:attrName>
                                        </p:attrNameLst>
                                      </p:cBhvr>
                                      <p:to>
                                        <p:strVal val="visible"/>
                                      </p:to>
                                    </p:set>
                                    <p:animEffect transition="in" filter="slide(fromBottom)">
                                      <p:cBhvr>
                                        <p:cTn id="25" dur="500">
                                          <p:stCondLst>
                                            <p:cond delay="0"/>
                                          </p:stCondLst>
                                        </p:cTn>
                                        <p:tgtEl>
                                          <p:spTgt spid="3076">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3076">
                                            <p:txEl>
                                              <p:pRg st="3" end="3"/>
                                            </p:txEl>
                                          </p:spTgt>
                                        </p:tgtEl>
                                        <p:attrNameLst>
                                          <p:attrName>style.visibility</p:attrName>
                                        </p:attrNameLst>
                                      </p:cBhvr>
                                      <p:to>
                                        <p:strVal val="visible"/>
                                      </p:to>
                                    </p:set>
                                    <p:animEffect transition="in" filter="slide(fromBottom)">
                                      <p:cBhvr>
                                        <p:cTn id="30" dur="500">
                                          <p:stCondLst>
                                            <p:cond delay="0"/>
                                          </p:stCondLst>
                                        </p:cTn>
                                        <p:tgtEl>
                                          <p:spTgt spid="3076">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3076">
                                            <p:txEl>
                                              <p:pRg st="4" end="4"/>
                                            </p:txEl>
                                          </p:spTgt>
                                        </p:tgtEl>
                                        <p:attrNameLst>
                                          <p:attrName>style.visibility</p:attrName>
                                        </p:attrNameLst>
                                      </p:cBhvr>
                                      <p:to>
                                        <p:strVal val="visible"/>
                                      </p:to>
                                    </p:set>
                                    <p:animEffect transition="in" filter="slide(fromBottom)">
                                      <p:cBhvr>
                                        <p:cTn id="35" dur="500">
                                          <p:stCondLst>
                                            <p:cond delay="0"/>
                                          </p:stCondLst>
                                        </p:cTn>
                                        <p:tgtEl>
                                          <p:spTgt spid="3076">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2" presetClass="entr" presetSubtype="4" fill="hold" nodeType="clickEffect">
                                  <p:stCondLst>
                                    <p:cond delay="0"/>
                                  </p:stCondLst>
                                  <p:childTnLst>
                                    <p:set>
                                      <p:cBhvr>
                                        <p:cTn id="39" dur="1" fill="hold">
                                          <p:stCondLst>
                                            <p:cond delay="0"/>
                                          </p:stCondLst>
                                        </p:cTn>
                                        <p:tgtEl>
                                          <p:spTgt spid="3074"/>
                                        </p:tgtEl>
                                        <p:attrNameLst>
                                          <p:attrName>style.visibility</p:attrName>
                                        </p:attrNameLst>
                                      </p:cBhvr>
                                      <p:to>
                                        <p:strVal val="visible"/>
                                      </p:to>
                                    </p:set>
                                    <p:animEffect transition="in" filter="slide(fromBottom)">
                                      <p:cBhvr>
                                        <p:cTn id="40" dur="500">
                                          <p:stCondLst>
                                            <p:cond delay="0"/>
                                          </p:stCondLst>
                                        </p:cTn>
                                        <p:tgtEl>
                                          <p:spTgt spid="3074"/>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23914">
                                            <p:txEl>
                                              <p:pRg st="0" end="0"/>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2" presetClass="entr" presetSubtype="4" fill="hold" grpId="0" nodeType="clickEffect">
                                  <p:stCondLst>
                                    <p:cond delay="0"/>
                                  </p:stCondLst>
                                  <p:childTnLst>
                                    <p:set>
                                      <p:cBhvr>
                                        <p:cTn id="48" dur="1" fill="hold">
                                          <p:stCondLst>
                                            <p:cond delay="0"/>
                                          </p:stCondLst>
                                        </p:cTn>
                                        <p:tgtEl>
                                          <p:spTgt spid="3076">
                                            <p:txEl>
                                              <p:pRg st="9" end="9"/>
                                            </p:txEl>
                                          </p:spTgt>
                                        </p:tgtEl>
                                        <p:attrNameLst>
                                          <p:attrName>style.visibility</p:attrName>
                                        </p:attrNameLst>
                                      </p:cBhvr>
                                      <p:to>
                                        <p:strVal val="visible"/>
                                      </p:to>
                                    </p:set>
                                    <p:animEffect transition="in" filter="slide(fromBottom)">
                                      <p:cBhvr>
                                        <p:cTn id="49" dur="500">
                                          <p:stCondLst>
                                            <p:cond delay="0"/>
                                          </p:stCondLst>
                                        </p:cTn>
                                        <p:tgtEl>
                                          <p:spTgt spid="307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12" grpId="0"/>
      <p:bldP spid="3076"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00063" y="571500"/>
            <a:ext cx="8329612" cy="857250"/>
          </a:xfrm>
        </p:spPr>
        <p:txBody>
          <a:bodyPr>
            <a:normAutofit fontScale="90000"/>
          </a:bodyPr>
          <a:lstStyle/>
          <a:p>
            <a:pPr marL="484632" indent="0" eaLnBrk="1" fontAlgn="auto" hangingPunct="1">
              <a:spcAft>
                <a:spcPts val="0"/>
              </a:spcAft>
              <a:defRPr/>
            </a:pPr>
            <a:r>
              <a:rPr lang="en-US" sz="4000" b="1" dirty="0" smtClean="0">
                <a:solidFill>
                  <a:schemeClr val="accent1"/>
                </a:solidFill>
                <a:latin typeface="Arial" pitchFamily="34" charset="0"/>
                <a:cs typeface="Arial" pitchFamily="34" charset="0"/>
              </a:rPr>
              <a:t>At the conclusion to this section, you will be able to:</a:t>
            </a:r>
          </a:p>
        </p:txBody>
      </p:sp>
      <p:sp>
        <p:nvSpPr>
          <p:cNvPr id="21507" name="Rectangle 3"/>
          <p:cNvSpPr>
            <a:spLocks noGrp="1" noChangeArrowheads="1"/>
          </p:cNvSpPr>
          <p:nvPr>
            <p:ph idx="1"/>
          </p:nvPr>
        </p:nvSpPr>
        <p:spPr>
          <a:xfrm>
            <a:off x="457200" y="1571625"/>
            <a:ext cx="8229600" cy="4559300"/>
          </a:xfrm>
        </p:spPr>
        <p:txBody>
          <a:bodyPr/>
          <a:lstStyle/>
          <a:p>
            <a:pPr eaLnBrk="1" hangingPunct="1">
              <a:lnSpc>
                <a:spcPct val="80000"/>
              </a:lnSpc>
            </a:pPr>
            <a:r>
              <a:rPr lang="en-US" sz="2800" smtClean="0">
                <a:latin typeface="Arial" charset="0"/>
                <a:cs typeface="Arial" charset="0"/>
              </a:rPr>
              <a:t>Define inductive reactance. </a:t>
            </a:r>
          </a:p>
          <a:p>
            <a:pPr eaLnBrk="1" hangingPunct="1">
              <a:lnSpc>
                <a:spcPct val="80000"/>
              </a:lnSpc>
            </a:pPr>
            <a:r>
              <a:rPr lang="en-US" sz="2800" smtClean="0">
                <a:latin typeface="Arial" charset="0"/>
                <a:cs typeface="Arial" charset="0"/>
              </a:rPr>
              <a:t>Calculate the inductive reactance of a given inductor and show the relationship between inductive reactance and frequency.</a:t>
            </a:r>
          </a:p>
          <a:p>
            <a:pPr eaLnBrk="1" hangingPunct="1">
              <a:lnSpc>
                <a:spcPct val="80000"/>
              </a:lnSpc>
            </a:pPr>
            <a:r>
              <a:rPr lang="en-US" sz="2800" smtClean="0">
                <a:latin typeface="Arial" charset="0"/>
                <a:cs typeface="Arial" charset="0"/>
              </a:rPr>
              <a:t>Apply series and parallel circuit rules to determine the equivalent inductive reactance in any part of an AC circuit.</a:t>
            </a:r>
          </a:p>
          <a:p>
            <a:pPr eaLnBrk="1" hangingPunct="1">
              <a:lnSpc>
                <a:spcPct val="80000"/>
              </a:lnSpc>
            </a:pPr>
            <a:r>
              <a:rPr lang="en-US" sz="2800" smtClean="0">
                <a:latin typeface="Arial" charset="0"/>
                <a:cs typeface="Arial" charset="0"/>
              </a:rPr>
              <a:t>Apply Ohm’s law to determine voltage, current or inductive reactance in a purely inductive AC circuit given any two of these quantities.</a:t>
            </a:r>
          </a:p>
          <a:p>
            <a:pPr eaLnBrk="1" hangingPunct="1">
              <a:lnSpc>
                <a:spcPct val="80000"/>
              </a:lnSpc>
            </a:pPr>
            <a:r>
              <a:rPr lang="en-US" sz="2800" smtClean="0">
                <a:latin typeface="Arial" charset="0"/>
                <a:cs typeface="Arial" charset="0"/>
              </a:rPr>
              <a:t>Compare the current limiting characteristics of inductors and resistors.</a:t>
            </a:r>
          </a:p>
          <a:p>
            <a:pPr eaLnBrk="1" hangingPunct="1">
              <a:lnSpc>
                <a:spcPct val="80000"/>
              </a:lnSpc>
              <a:buFont typeface="Wingdings" pitchFamily="2" charset="2"/>
              <a:buNone/>
            </a:pPr>
            <a:endParaRPr lang="en-US" sz="2800" smtClean="0">
              <a:latin typeface="Arial" charset="0"/>
              <a:cs typeface="Arial" charset="0"/>
            </a:endParaRPr>
          </a:p>
        </p:txBody>
      </p:sp>
      <p:sp>
        <p:nvSpPr>
          <p:cNvPr id="21508"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CF6772B-E3D1-4219-8D85-86A7E43FEF65}" type="slidenum">
              <a:rPr lang="en-US" smtClean="0"/>
              <a:pPr/>
              <a:t>3</a:t>
            </a:fld>
            <a:endParaRPr lang="en-US" smtClean="0"/>
          </a:p>
        </p:txBody>
      </p:sp>
    </p:spTree>
  </p:cSld>
  <p:clrMapOvr>
    <a:masterClrMapping/>
  </p:clrMapOvr>
  <p:transition/>
  <p:timing>
    <p:tnLst>
      <p:par>
        <p:cTn id="1" dur="indefinite" restart="never" nodeType="tmRoot"/>
      </p:par>
    </p:tnLst>
    <p:bldLst>
      <p:bldP spid="8194" grpId="0"/>
      <p:bldP spid="21507"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500063" y="500063"/>
            <a:ext cx="8186737" cy="917575"/>
          </a:xfrm>
        </p:spPr>
        <p:txBody>
          <a:bodyPr/>
          <a:lstStyle/>
          <a:p>
            <a:pPr marL="484632" indent="0" eaLnBrk="1" fontAlgn="auto" hangingPunct="1">
              <a:spcAft>
                <a:spcPts val="0"/>
              </a:spcAft>
              <a:defRPr/>
            </a:pPr>
            <a:r>
              <a:rPr lang="en-US" sz="4000" dirty="0" smtClean="0">
                <a:solidFill>
                  <a:schemeClr val="accent1">
                    <a:tint val="83000"/>
                    <a:satMod val="150000"/>
                  </a:schemeClr>
                </a:solidFill>
                <a:latin typeface="Arial" pitchFamily="34" charset="0"/>
                <a:cs typeface="Arial" pitchFamily="34" charset="0"/>
              </a:rPr>
              <a:t>	</a:t>
            </a:r>
          </a:p>
        </p:txBody>
      </p:sp>
      <p:sp>
        <p:nvSpPr>
          <p:cNvPr id="43011" name="Rectangle 3"/>
          <p:cNvSpPr>
            <a:spLocks noGrp="1" noChangeArrowheads="1"/>
          </p:cNvSpPr>
          <p:nvPr>
            <p:ph idx="1"/>
          </p:nvPr>
        </p:nvSpPr>
        <p:spPr>
          <a:xfrm>
            <a:off x="457200" y="1214438"/>
            <a:ext cx="8229600" cy="5110162"/>
          </a:xfrm>
        </p:spPr>
        <p:txBody>
          <a:bodyPr/>
          <a:lstStyle/>
          <a:p>
            <a:pPr marL="65087" indent="0" eaLnBrk="1" hangingPunct="1">
              <a:buNone/>
            </a:pPr>
            <a:r>
              <a:rPr lang="en-US" sz="2800" dirty="0" smtClean="0">
                <a:latin typeface="Arial" charset="0"/>
                <a:cs typeface="Arial" charset="0"/>
              </a:rPr>
              <a:t>Inductors and resistors both oppose current flow in an AC circuit. </a:t>
            </a:r>
          </a:p>
          <a:p>
            <a:pPr eaLnBrk="1" hangingPunct="1"/>
            <a:endParaRPr lang="en-US" sz="2800" dirty="0" smtClean="0">
              <a:latin typeface="Arial" charset="0"/>
              <a:cs typeface="Arial" charset="0"/>
            </a:endParaRPr>
          </a:p>
          <a:p>
            <a:pPr marL="65087" indent="0" eaLnBrk="1" hangingPunct="1">
              <a:buNone/>
            </a:pPr>
            <a:r>
              <a:rPr lang="en-US" sz="2800" dirty="0" smtClean="0">
                <a:latin typeface="Arial" charset="0"/>
                <a:cs typeface="Arial" charset="0"/>
              </a:rPr>
              <a:t>For this reason, </a:t>
            </a:r>
            <a:r>
              <a:rPr lang="en-US" sz="2800" b="1" i="1" dirty="0" smtClean="0">
                <a:solidFill>
                  <a:srgbClr val="32F452"/>
                </a:solidFill>
                <a:latin typeface="Arial" charset="0"/>
                <a:cs typeface="Arial" charset="0"/>
              </a:rPr>
              <a:t>inductors connected in series have the same effect on circuit current as resistors connected in series. </a:t>
            </a:r>
          </a:p>
          <a:p>
            <a:pPr eaLnBrk="1" hangingPunct="1"/>
            <a:endParaRPr lang="en-US" sz="2800" b="1" i="1" dirty="0" smtClean="0">
              <a:solidFill>
                <a:schemeClr val="hlink"/>
              </a:solidFill>
              <a:latin typeface="Arial" charset="0"/>
              <a:cs typeface="Arial" charset="0"/>
            </a:endParaRPr>
          </a:p>
          <a:p>
            <a:pPr marL="65087" indent="0" eaLnBrk="1" hangingPunct="1">
              <a:buNone/>
            </a:pPr>
            <a:r>
              <a:rPr lang="en-US" dirty="0" smtClean="0">
                <a:latin typeface="Arial" charset="0"/>
                <a:cs typeface="Arial" charset="0"/>
              </a:rPr>
              <a:t>That is, the total inductance of inductors connected in series is the </a:t>
            </a:r>
            <a:r>
              <a:rPr lang="en-US" sz="4400" i="1" dirty="0" smtClean="0">
                <a:solidFill>
                  <a:srgbClr val="32F452"/>
                </a:solidFill>
                <a:latin typeface="Arial" charset="0"/>
                <a:cs typeface="Arial" charset="0"/>
              </a:rPr>
              <a:t>sum</a:t>
            </a:r>
            <a:r>
              <a:rPr lang="en-US" dirty="0" smtClean="0">
                <a:latin typeface="Arial" charset="0"/>
                <a:cs typeface="Arial" charset="0"/>
              </a:rPr>
              <a:t> of the individual inductance values.</a:t>
            </a:r>
          </a:p>
        </p:txBody>
      </p:sp>
      <p:sp>
        <p:nvSpPr>
          <p:cNvPr id="43012"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3E8ECC7-3A55-4BB2-9130-D979F369CC12}" type="slidenum">
              <a:rPr lang="en-US" smtClean="0"/>
              <a:pPr/>
              <a:t>30</a:t>
            </a:fld>
            <a:endParaRPr lang="en-US" smtClean="0"/>
          </a:p>
        </p:txBody>
      </p:sp>
      <p:sp>
        <p:nvSpPr>
          <p:cNvPr id="43013" name="Rectangle 5"/>
          <p:cNvSpPr>
            <a:spLocks noChangeArrowheads="1"/>
          </p:cNvSpPr>
          <p:nvPr/>
        </p:nvSpPr>
        <p:spPr bwMode="auto">
          <a:xfrm>
            <a:off x="500063" y="428625"/>
            <a:ext cx="8001000" cy="769938"/>
          </a:xfrm>
          <a:prstGeom prst="rect">
            <a:avLst/>
          </a:prstGeom>
          <a:noFill/>
          <a:ln w="9525">
            <a:noFill/>
            <a:miter lim="800000"/>
            <a:headEnd/>
            <a:tailEnd/>
          </a:ln>
        </p:spPr>
        <p:txBody>
          <a:bodyPr>
            <a:spAutoFit/>
          </a:bodyPr>
          <a:lstStyle/>
          <a:p>
            <a:pPr algn="ctr" eaLnBrk="0" hangingPunct="0"/>
            <a:r>
              <a:rPr lang="en-US" sz="4400" b="1">
                <a:solidFill>
                  <a:schemeClr val="accent1"/>
                </a:solidFill>
                <a:latin typeface="Arial" charset="0"/>
                <a:cs typeface="Arial" charset="0"/>
              </a:rPr>
              <a:t>Series Connected Inductors</a:t>
            </a:r>
            <a:endParaRPr lang="en-US" sz="4400">
              <a:solidFill>
                <a:schemeClr val="accent1"/>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marL="484632" indent="0" eaLnBrk="1" fontAlgn="auto" hangingPunct="1">
              <a:spcAft>
                <a:spcPts val="0"/>
              </a:spcAft>
              <a:defRPr/>
            </a:pPr>
            <a:r>
              <a:rPr lang="en-US" sz="4400" b="1" dirty="0" smtClean="0">
                <a:solidFill>
                  <a:schemeClr val="accent1">
                    <a:tint val="83000"/>
                    <a:satMod val="150000"/>
                  </a:schemeClr>
                </a:solidFill>
                <a:effectLst/>
                <a:latin typeface="Arial" charset="0"/>
                <a:cs typeface="Arial" charset="0"/>
              </a:rPr>
              <a:t>Series Connected Inductors</a:t>
            </a:r>
          </a:p>
        </p:txBody>
      </p:sp>
      <p:sp>
        <p:nvSpPr>
          <p:cNvPr id="44035" name="Rectangle 3"/>
          <p:cNvSpPr>
            <a:spLocks noGrp="1" noChangeArrowheads="1"/>
          </p:cNvSpPr>
          <p:nvPr>
            <p:ph idx="1"/>
          </p:nvPr>
        </p:nvSpPr>
        <p:spPr>
          <a:xfrm>
            <a:off x="457200" y="1882775"/>
            <a:ext cx="8229600" cy="4572000"/>
          </a:xfrm>
        </p:spPr>
        <p:txBody>
          <a:bodyPr/>
          <a:lstStyle/>
          <a:p>
            <a:pPr eaLnBrk="1" hangingPunct="1">
              <a:buFont typeface="Wingdings" pitchFamily="2" charset="2"/>
              <a:buNone/>
            </a:pPr>
            <a:r>
              <a:rPr lang="en-US" sz="6000" dirty="0" smtClean="0">
                <a:solidFill>
                  <a:srgbClr val="32F452"/>
                </a:solidFill>
                <a:latin typeface="Arial" charset="0"/>
                <a:cs typeface="Arial" charset="0"/>
              </a:rPr>
              <a:t>	</a:t>
            </a:r>
            <a:r>
              <a:rPr lang="en-US" sz="6000" dirty="0" err="1" smtClean="0">
                <a:solidFill>
                  <a:srgbClr val="32F452"/>
                </a:solidFill>
                <a:latin typeface="Arial" charset="0"/>
                <a:cs typeface="Arial" charset="0"/>
              </a:rPr>
              <a:t>Ltotal</a:t>
            </a:r>
            <a:r>
              <a:rPr lang="en-US" sz="6000" dirty="0" smtClean="0">
                <a:solidFill>
                  <a:srgbClr val="32F452"/>
                </a:solidFill>
                <a:latin typeface="Arial" charset="0"/>
                <a:cs typeface="Arial" charset="0"/>
              </a:rPr>
              <a:t> = L1 + L2 + L3</a:t>
            </a:r>
            <a:r>
              <a:rPr lang="en-US" dirty="0" smtClean="0">
                <a:solidFill>
                  <a:srgbClr val="32F452"/>
                </a:solidFill>
                <a:latin typeface="Arial" charset="0"/>
                <a:cs typeface="Arial" charset="0"/>
              </a:rPr>
              <a:t> </a:t>
            </a:r>
          </a:p>
        </p:txBody>
      </p:sp>
      <p:sp>
        <p:nvSpPr>
          <p:cNvPr id="44036" name="Slide Number Placeholder 4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6077F9B-D164-4261-B045-0AE898E3C962}" type="slidenum">
              <a:rPr lang="en-US" smtClean="0"/>
              <a:pPr/>
              <a:t>31</a:t>
            </a:fld>
            <a:endParaRPr lang="en-US" smtClean="0"/>
          </a:p>
        </p:txBody>
      </p:sp>
      <p:grpSp>
        <p:nvGrpSpPr>
          <p:cNvPr id="44037" name="Group 4"/>
          <p:cNvGrpSpPr>
            <a:grpSpLocks/>
          </p:cNvGrpSpPr>
          <p:nvPr/>
        </p:nvGrpSpPr>
        <p:grpSpPr bwMode="auto">
          <a:xfrm>
            <a:off x="1187450" y="3357563"/>
            <a:ext cx="6769100" cy="2736850"/>
            <a:chOff x="4858" y="13120"/>
            <a:chExt cx="4414" cy="755"/>
          </a:xfrm>
        </p:grpSpPr>
        <p:grpSp>
          <p:nvGrpSpPr>
            <p:cNvPr id="44040" name="Group 5"/>
            <p:cNvGrpSpPr>
              <a:grpSpLocks/>
            </p:cNvGrpSpPr>
            <p:nvPr/>
          </p:nvGrpSpPr>
          <p:grpSpPr bwMode="auto">
            <a:xfrm>
              <a:off x="4858" y="13120"/>
              <a:ext cx="1479" cy="315"/>
              <a:chOff x="1098" y="2100"/>
              <a:chExt cx="1479" cy="315"/>
            </a:xfrm>
          </p:grpSpPr>
          <p:grpSp>
            <p:nvGrpSpPr>
              <p:cNvPr id="44068" name="Group 6"/>
              <p:cNvGrpSpPr>
                <a:grpSpLocks/>
              </p:cNvGrpSpPr>
              <p:nvPr/>
            </p:nvGrpSpPr>
            <p:grpSpPr bwMode="auto">
              <a:xfrm flipV="1">
                <a:off x="1098" y="2184"/>
                <a:ext cx="1479" cy="231"/>
                <a:chOff x="2943" y="1644"/>
                <a:chExt cx="1479" cy="231"/>
              </a:xfrm>
            </p:grpSpPr>
            <p:grpSp>
              <p:nvGrpSpPr>
                <p:cNvPr id="44070" name="Group 7"/>
                <p:cNvGrpSpPr>
                  <a:grpSpLocks/>
                </p:cNvGrpSpPr>
                <p:nvPr/>
              </p:nvGrpSpPr>
              <p:grpSpPr bwMode="auto">
                <a:xfrm>
                  <a:off x="3132" y="1665"/>
                  <a:ext cx="1104" cy="210"/>
                  <a:chOff x="3132" y="1665"/>
                  <a:chExt cx="1104" cy="210"/>
                </a:xfrm>
              </p:grpSpPr>
              <p:sp>
                <p:nvSpPr>
                  <p:cNvPr id="44074" name="Oval 8"/>
                  <p:cNvSpPr>
                    <a:spLocks noChangeArrowheads="1"/>
                  </p:cNvSpPr>
                  <p:nvPr/>
                </p:nvSpPr>
                <p:spPr bwMode="auto">
                  <a:xfrm>
                    <a:off x="3132"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44075" name="Oval 9"/>
                  <p:cNvSpPr>
                    <a:spLocks noChangeArrowheads="1"/>
                  </p:cNvSpPr>
                  <p:nvPr/>
                </p:nvSpPr>
                <p:spPr bwMode="auto">
                  <a:xfrm>
                    <a:off x="3353"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44076" name="Oval 10"/>
                  <p:cNvSpPr>
                    <a:spLocks noChangeArrowheads="1"/>
                  </p:cNvSpPr>
                  <p:nvPr/>
                </p:nvSpPr>
                <p:spPr bwMode="auto">
                  <a:xfrm>
                    <a:off x="3577"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44077" name="Oval 11"/>
                  <p:cNvSpPr>
                    <a:spLocks noChangeArrowheads="1"/>
                  </p:cNvSpPr>
                  <p:nvPr/>
                </p:nvSpPr>
                <p:spPr bwMode="auto">
                  <a:xfrm>
                    <a:off x="3801"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44078" name="Oval 12"/>
                  <p:cNvSpPr>
                    <a:spLocks noChangeArrowheads="1"/>
                  </p:cNvSpPr>
                  <p:nvPr/>
                </p:nvSpPr>
                <p:spPr bwMode="auto">
                  <a:xfrm>
                    <a:off x="4026"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grpSp>
            <p:sp>
              <p:nvSpPr>
                <p:cNvPr id="44071" name="Rectangle 13"/>
                <p:cNvSpPr>
                  <a:spLocks noChangeArrowheads="1"/>
                </p:cNvSpPr>
                <p:nvPr/>
              </p:nvSpPr>
              <p:spPr bwMode="auto">
                <a:xfrm>
                  <a:off x="3108" y="1644"/>
                  <a:ext cx="1160" cy="131"/>
                </a:xfrm>
                <a:prstGeom prst="rect">
                  <a:avLst/>
                </a:prstGeom>
                <a:solidFill>
                  <a:srgbClr val="FFFFFF"/>
                </a:solidFill>
                <a:ln w="9525">
                  <a:noFill/>
                  <a:miter lim="800000"/>
                  <a:headEnd/>
                  <a:tailEnd/>
                </a:ln>
              </p:spPr>
              <p:txBody>
                <a:bodyPr/>
                <a:lstStyle/>
                <a:p>
                  <a:pPr algn="ctr" eaLnBrk="0" hangingPunct="0"/>
                  <a:endParaRPr lang="en-US"/>
                </a:p>
              </p:txBody>
            </p:sp>
            <p:sp>
              <p:nvSpPr>
                <p:cNvPr id="44072" name="Line 14"/>
                <p:cNvSpPr>
                  <a:spLocks noChangeShapeType="1"/>
                </p:cNvSpPr>
                <p:nvPr/>
              </p:nvSpPr>
              <p:spPr bwMode="auto">
                <a:xfrm flipH="1">
                  <a:off x="2943" y="1770"/>
                  <a:ext cx="189" cy="0"/>
                </a:xfrm>
                <a:prstGeom prst="line">
                  <a:avLst/>
                </a:prstGeom>
                <a:noFill/>
                <a:ln w="9525">
                  <a:solidFill>
                    <a:srgbClr val="000000"/>
                  </a:solidFill>
                  <a:round/>
                  <a:headEnd/>
                  <a:tailEnd/>
                </a:ln>
              </p:spPr>
              <p:txBody>
                <a:bodyPr/>
                <a:lstStyle/>
                <a:p>
                  <a:endParaRPr lang="en-US"/>
                </a:p>
              </p:txBody>
            </p:sp>
            <p:sp>
              <p:nvSpPr>
                <p:cNvPr id="44073" name="Line 15"/>
                <p:cNvSpPr>
                  <a:spLocks noChangeShapeType="1"/>
                </p:cNvSpPr>
                <p:nvPr/>
              </p:nvSpPr>
              <p:spPr bwMode="auto">
                <a:xfrm flipH="1">
                  <a:off x="4233" y="1770"/>
                  <a:ext cx="189" cy="0"/>
                </a:xfrm>
                <a:prstGeom prst="line">
                  <a:avLst/>
                </a:prstGeom>
                <a:noFill/>
                <a:ln w="9525">
                  <a:solidFill>
                    <a:srgbClr val="000000"/>
                  </a:solidFill>
                  <a:round/>
                  <a:headEnd/>
                  <a:tailEnd/>
                </a:ln>
              </p:spPr>
              <p:txBody>
                <a:bodyPr/>
                <a:lstStyle/>
                <a:p>
                  <a:endParaRPr lang="en-US"/>
                </a:p>
              </p:txBody>
            </p:sp>
          </p:grpSp>
          <p:sp>
            <p:nvSpPr>
              <p:cNvPr id="44069" name="Line 16"/>
              <p:cNvSpPr>
                <a:spLocks noChangeShapeType="1"/>
              </p:cNvSpPr>
              <p:nvPr/>
            </p:nvSpPr>
            <p:spPr bwMode="auto">
              <a:xfrm>
                <a:off x="1300" y="2100"/>
                <a:ext cx="1100" cy="0"/>
              </a:xfrm>
              <a:prstGeom prst="line">
                <a:avLst/>
              </a:prstGeom>
              <a:noFill/>
              <a:ln w="28575">
                <a:solidFill>
                  <a:srgbClr val="FF9900"/>
                </a:solidFill>
                <a:round/>
                <a:headEnd/>
                <a:tailEnd/>
              </a:ln>
            </p:spPr>
            <p:txBody>
              <a:bodyPr/>
              <a:lstStyle/>
              <a:p>
                <a:endParaRPr lang="en-US"/>
              </a:p>
            </p:txBody>
          </p:sp>
        </p:grpSp>
        <p:grpSp>
          <p:nvGrpSpPr>
            <p:cNvPr id="44041" name="Group 17"/>
            <p:cNvGrpSpPr>
              <a:grpSpLocks/>
            </p:cNvGrpSpPr>
            <p:nvPr/>
          </p:nvGrpSpPr>
          <p:grpSpPr bwMode="auto">
            <a:xfrm>
              <a:off x="6323" y="13120"/>
              <a:ext cx="1479" cy="315"/>
              <a:chOff x="1098" y="2100"/>
              <a:chExt cx="1479" cy="315"/>
            </a:xfrm>
          </p:grpSpPr>
          <p:grpSp>
            <p:nvGrpSpPr>
              <p:cNvPr id="44057" name="Group 18"/>
              <p:cNvGrpSpPr>
                <a:grpSpLocks/>
              </p:cNvGrpSpPr>
              <p:nvPr/>
            </p:nvGrpSpPr>
            <p:grpSpPr bwMode="auto">
              <a:xfrm flipV="1">
                <a:off x="1098" y="2184"/>
                <a:ext cx="1479" cy="231"/>
                <a:chOff x="2943" y="1644"/>
                <a:chExt cx="1479" cy="231"/>
              </a:xfrm>
            </p:grpSpPr>
            <p:grpSp>
              <p:nvGrpSpPr>
                <p:cNvPr id="44059" name="Group 19"/>
                <p:cNvGrpSpPr>
                  <a:grpSpLocks/>
                </p:cNvGrpSpPr>
                <p:nvPr/>
              </p:nvGrpSpPr>
              <p:grpSpPr bwMode="auto">
                <a:xfrm>
                  <a:off x="3132" y="1665"/>
                  <a:ext cx="1104" cy="210"/>
                  <a:chOff x="3132" y="1665"/>
                  <a:chExt cx="1104" cy="210"/>
                </a:xfrm>
              </p:grpSpPr>
              <p:sp>
                <p:nvSpPr>
                  <p:cNvPr id="44063" name="Oval 20"/>
                  <p:cNvSpPr>
                    <a:spLocks noChangeArrowheads="1"/>
                  </p:cNvSpPr>
                  <p:nvPr/>
                </p:nvSpPr>
                <p:spPr bwMode="auto">
                  <a:xfrm>
                    <a:off x="3132"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44064" name="Oval 21"/>
                  <p:cNvSpPr>
                    <a:spLocks noChangeArrowheads="1"/>
                  </p:cNvSpPr>
                  <p:nvPr/>
                </p:nvSpPr>
                <p:spPr bwMode="auto">
                  <a:xfrm>
                    <a:off x="3353"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44065" name="Oval 22"/>
                  <p:cNvSpPr>
                    <a:spLocks noChangeArrowheads="1"/>
                  </p:cNvSpPr>
                  <p:nvPr/>
                </p:nvSpPr>
                <p:spPr bwMode="auto">
                  <a:xfrm>
                    <a:off x="3577"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44066" name="Oval 23"/>
                  <p:cNvSpPr>
                    <a:spLocks noChangeArrowheads="1"/>
                  </p:cNvSpPr>
                  <p:nvPr/>
                </p:nvSpPr>
                <p:spPr bwMode="auto">
                  <a:xfrm>
                    <a:off x="3801"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44067" name="Oval 24"/>
                  <p:cNvSpPr>
                    <a:spLocks noChangeArrowheads="1"/>
                  </p:cNvSpPr>
                  <p:nvPr/>
                </p:nvSpPr>
                <p:spPr bwMode="auto">
                  <a:xfrm>
                    <a:off x="4026"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grpSp>
            <p:sp>
              <p:nvSpPr>
                <p:cNvPr id="44060" name="Rectangle 25"/>
                <p:cNvSpPr>
                  <a:spLocks noChangeArrowheads="1"/>
                </p:cNvSpPr>
                <p:nvPr/>
              </p:nvSpPr>
              <p:spPr bwMode="auto">
                <a:xfrm>
                  <a:off x="3108" y="1644"/>
                  <a:ext cx="1160" cy="131"/>
                </a:xfrm>
                <a:prstGeom prst="rect">
                  <a:avLst/>
                </a:prstGeom>
                <a:solidFill>
                  <a:srgbClr val="FFFFFF"/>
                </a:solidFill>
                <a:ln w="9525">
                  <a:noFill/>
                  <a:miter lim="800000"/>
                  <a:headEnd/>
                  <a:tailEnd/>
                </a:ln>
              </p:spPr>
              <p:txBody>
                <a:bodyPr/>
                <a:lstStyle/>
                <a:p>
                  <a:pPr algn="ctr" eaLnBrk="0" hangingPunct="0"/>
                  <a:endParaRPr lang="en-US"/>
                </a:p>
              </p:txBody>
            </p:sp>
            <p:sp>
              <p:nvSpPr>
                <p:cNvPr id="44061" name="Line 26"/>
                <p:cNvSpPr>
                  <a:spLocks noChangeShapeType="1"/>
                </p:cNvSpPr>
                <p:nvPr/>
              </p:nvSpPr>
              <p:spPr bwMode="auto">
                <a:xfrm flipH="1">
                  <a:off x="2943" y="1770"/>
                  <a:ext cx="189" cy="0"/>
                </a:xfrm>
                <a:prstGeom prst="line">
                  <a:avLst/>
                </a:prstGeom>
                <a:noFill/>
                <a:ln w="28575">
                  <a:solidFill>
                    <a:srgbClr val="FF6600"/>
                  </a:solidFill>
                  <a:round/>
                  <a:headEnd/>
                  <a:tailEnd/>
                </a:ln>
              </p:spPr>
              <p:txBody>
                <a:bodyPr/>
                <a:lstStyle/>
                <a:p>
                  <a:endParaRPr lang="en-US"/>
                </a:p>
              </p:txBody>
            </p:sp>
            <p:sp>
              <p:nvSpPr>
                <p:cNvPr id="44062" name="Line 27"/>
                <p:cNvSpPr>
                  <a:spLocks noChangeShapeType="1"/>
                </p:cNvSpPr>
                <p:nvPr/>
              </p:nvSpPr>
              <p:spPr bwMode="auto">
                <a:xfrm flipH="1">
                  <a:off x="4233" y="1770"/>
                  <a:ext cx="189" cy="0"/>
                </a:xfrm>
                <a:prstGeom prst="line">
                  <a:avLst/>
                </a:prstGeom>
                <a:noFill/>
                <a:ln w="9525">
                  <a:solidFill>
                    <a:srgbClr val="000000"/>
                  </a:solidFill>
                  <a:round/>
                  <a:headEnd/>
                  <a:tailEnd/>
                </a:ln>
              </p:spPr>
              <p:txBody>
                <a:bodyPr/>
                <a:lstStyle/>
                <a:p>
                  <a:endParaRPr lang="en-US"/>
                </a:p>
              </p:txBody>
            </p:sp>
          </p:grpSp>
          <p:sp>
            <p:nvSpPr>
              <p:cNvPr id="44058" name="Line 28"/>
              <p:cNvSpPr>
                <a:spLocks noChangeShapeType="1"/>
              </p:cNvSpPr>
              <p:nvPr/>
            </p:nvSpPr>
            <p:spPr bwMode="auto">
              <a:xfrm>
                <a:off x="1300" y="2100"/>
                <a:ext cx="1100" cy="0"/>
              </a:xfrm>
              <a:prstGeom prst="line">
                <a:avLst/>
              </a:prstGeom>
              <a:noFill/>
              <a:ln w="28575">
                <a:solidFill>
                  <a:srgbClr val="FF6600"/>
                </a:solidFill>
                <a:round/>
                <a:headEnd/>
                <a:tailEnd/>
              </a:ln>
            </p:spPr>
            <p:txBody>
              <a:bodyPr/>
              <a:lstStyle/>
              <a:p>
                <a:endParaRPr lang="en-US"/>
              </a:p>
            </p:txBody>
          </p:sp>
        </p:grpSp>
        <p:grpSp>
          <p:nvGrpSpPr>
            <p:cNvPr id="44042" name="Group 29"/>
            <p:cNvGrpSpPr>
              <a:grpSpLocks/>
            </p:cNvGrpSpPr>
            <p:nvPr/>
          </p:nvGrpSpPr>
          <p:grpSpPr bwMode="auto">
            <a:xfrm>
              <a:off x="7793" y="13120"/>
              <a:ext cx="1479" cy="315"/>
              <a:chOff x="1098" y="2100"/>
              <a:chExt cx="1479" cy="315"/>
            </a:xfrm>
          </p:grpSpPr>
          <p:grpSp>
            <p:nvGrpSpPr>
              <p:cNvPr id="44046" name="Group 30"/>
              <p:cNvGrpSpPr>
                <a:grpSpLocks/>
              </p:cNvGrpSpPr>
              <p:nvPr/>
            </p:nvGrpSpPr>
            <p:grpSpPr bwMode="auto">
              <a:xfrm flipV="1">
                <a:off x="1098" y="2184"/>
                <a:ext cx="1479" cy="231"/>
                <a:chOff x="2943" y="1644"/>
                <a:chExt cx="1479" cy="231"/>
              </a:xfrm>
            </p:grpSpPr>
            <p:grpSp>
              <p:nvGrpSpPr>
                <p:cNvPr id="44048" name="Group 31"/>
                <p:cNvGrpSpPr>
                  <a:grpSpLocks/>
                </p:cNvGrpSpPr>
                <p:nvPr/>
              </p:nvGrpSpPr>
              <p:grpSpPr bwMode="auto">
                <a:xfrm>
                  <a:off x="3132" y="1665"/>
                  <a:ext cx="1104" cy="210"/>
                  <a:chOff x="3132" y="1665"/>
                  <a:chExt cx="1104" cy="210"/>
                </a:xfrm>
              </p:grpSpPr>
              <p:sp>
                <p:nvSpPr>
                  <p:cNvPr id="44052" name="Oval 32"/>
                  <p:cNvSpPr>
                    <a:spLocks noChangeArrowheads="1"/>
                  </p:cNvSpPr>
                  <p:nvPr/>
                </p:nvSpPr>
                <p:spPr bwMode="auto">
                  <a:xfrm>
                    <a:off x="3132"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44053" name="Oval 33"/>
                  <p:cNvSpPr>
                    <a:spLocks noChangeArrowheads="1"/>
                  </p:cNvSpPr>
                  <p:nvPr/>
                </p:nvSpPr>
                <p:spPr bwMode="auto">
                  <a:xfrm>
                    <a:off x="3353"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44054" name="Oval 34"/>
                  <p:cNvSpPr>
                    <a:spLocks noChangeArrowheads="1"/>
                  </p:cNvSpPr>
                  <p:nvPr/>
                </p:nvSpPr>
                <p:spPr bwMode="auto">
                  <a:xfrm>
                    <a:off x="3577"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44055" name="Oval 35"/>
                  <p:cNvSpPr>
                    <a:spLocks noChangeArrowheads="1"/>
                  </p:cNvSpPr>
                  <p:nvPr/>
                </p:nvSpPr>
                <p:spPr bwMode="auto">
                  <a:xfrm>
                    <a:off x="3801"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44056" name="Oval 36"/>
                  <p:cNvSpPr>
                    <a:spLocks noChangeArrowheads="1"/>
                  </p:cNvSpPr>
                  <p:nvPr/>
                </p:nvSpPr>
                <p:spPr bwMode="auto">
                  <a:xfrm>
                    <a:off x="4026"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grpSp>
            <p:sp>
              <p:nvSpPr>
                <p:cNvPr id="44049" name="Rectangle 37"/>
                <p:cNvSpPr>
                  <a:spLocks noChangeArrowheads="1"/>
                </p:cNvSpPr>
                <p:nvPr/>
              </p:nvSpPr>
              <p:spPr bwMode="auto">
                <a:xfrm>
                  <a:off x="3108" y="1644"/>
                  <a:ext cx="1160" cy="131"/>
                </a:xfrm>
                <a:prstGeom prst="rect">
                  <a:avLst/>
                </a:prstGeom>
                <a:solidFill>
                  <a:srgbClr val="FFFFFF"/>
                </a:solidFill>
                <a:ln w="9525">
                  <a:noFill/>
                  <a:miter lim="800000"/>
                  <a:headEnd/>
                  <a:tailEnd/>
                </a:ln>
              </p:spPr>
              <p:txBody>
                <a:bodyPr/>
                <a:lstStyle/>
                <a:p>
                  <a:pPr algn="ctr" eaLnBrk="0" hangingPunct="0"/>
                  <a:endParaRPr lang="en-US"/>
                </a:p>
              </p:txBody>
            </p:sp>
            <p:sp>
              <p:nvSpPr>
                <p:cNvPr id="44050" name="Line 38"/>
                <p:cNvSpPr>
                  <a:spLocks noChangeShapeType="1"/>
                </p:cNvSpPr>
                <p:nvPr/>
              </p:nvSpPr>
              <p:spPr bwMode="auto">
                <a:xfrm flipH="1">
                  <a:off x="2943" y="1770"/>
                  <a:ext cx="189" cy="0"/>
                </a:xfrm>
                <a:prstGeom prst="line">
                  <a:avLst/>
                </a:prstGeom>
                <a:noFill/>
                <a:ln w="9525">
                  <a:solidFill>
                    <a:srgbClr val="000000"/>
                  </a:solidFill>
                  <a:round/>
                  <a:headEnd/>
                  <a:tailEnd/>
                </a:ln>
              </p:spPr>
              <p:txBody>
                <a:bodyPr/>
                <a:lstStyle/>
                <a:p>
                  <a:endParaRPr lang="en-US"/>
                </a:p>
              </p:txBody>
            </p:sp>
            <p:sp>
              <p:nvSpPr>
                <p:cNvPr id="44051" name="Line 39"/>
                <p:cNvSpPr>
                  <a:spLocks noChangeShapeType="1"/>
                </p:cNvSpPr>
                <p:nvPr/>
              </p:nvSpPr>
              <p:spPr bwMode="auto">
                <a:xfrm flipH="1">
                  <a:off x="4233" y="1770"/>
                  <a:ext cx="189" cy="0"/>
                </a:xfrm>
                <a:prstGeom prst="line">
                  <a:avLst/>
                </a:prstGeom>
                <a:noFill/>
                <a:ln w="9525">
                  <a:solidFill>
                    <a:srgbClr val="000000"/>
                  </a:solidFill>
                  <a:round/>
                  <a:headEnd/>
                  <a:tailEnd/>
                </a:ln>
              </p:spPr>
              <p:txBody>
                <a:bodyPr/>
                <a:lstStyle/>
                <a:p>
                  <a:endParaRPr lang="en-US"/>
                </a:p>
              </p:txBody>
            </p:sp>
          </p:grpSp>
          <p:sp>
            <p:nvSpPr>
              <p:cNvPr id="44047" name="Line 40"/>
              <p:cNvSpPr>
                <a:spLocks noChangeShapeType="1"/>
              </p:cNvSpPr>
              <p:nvPr/>
            </p:nvSpPr>
            <p:spPr bwMode="auto">
              <a:xfrm>
                <a:off x="1300" y="2100"/>
                <a:ext cx="1100" cy="0"/>
              </a:xfrm>
              <a:prstGeom prst="line">
                <a:avLst/>
              </a:prstGeom>
              <a:noFill/>
              <a:ln w="31750">
                <a:solidFill>
                  <a:srgbClr val="FF9900"/>
                </a:solidFill>
                <a:round/>
                <a:headEnd/>
                <a:tailEnd/>
              </a:ln>
            </p:spPr>
            <p:txBody>
              <a:bodyPr/>
              <a:lstStyle/>
              <a:p>
                <a:endParaRPr lang="en-US"/>
              </a:p>
            </p:txBody>
          </p:sp>
        </p:grpSp>
        <p:sp>
          <p:nvSpPr>
            <p:cNvPr id="44043" name="Text Box 41"/>
            <p:cNvSpPr txBox="1">
              <a:spLocks noChangeArrowheads="1"/>
            </p:cNvSpPr>
            <p:nvPr/>
          </p:nvSpPr>
          <p:spPr bwMode="auto">
            <a:xfrm>
              <a:off x="5340" y="13440"/>
              <a:ext cx="555" cy="390"/>
            </a:xfrm>
            <a:prstGeom prst="rect">
              <a:avLst/>
            </a:prstGeom>
            <a:noFill/>
            <a:ln w="9525">
              <a:noFill/>
              <a:miter lim="800000"/>
              <a:headEnd/>
              <a:tailEnd/>
            </a:ln>
          </p:spPr>
          <p:txBody>
            <a:bodyPr/>
            <a:lstStyle/>
            <a:p>
              <a:pPr eaLnBrk="0" hangingPunct="0"/>
              <a:r>
                <a:rPr lang="en-US" sz="1800">
                  <a:solidFill>
                    <a:schemeClr val="tx1"/>
                  </a:solidFill>
                </a:rPr>
                <a:t>L</a:t>
              </a:r>
              <a:r>
                <a:rPr lang="en-US" sz="1800" baseline="-25000">
                  <a:solidFill>
                    <a:schemeClr val="tx1"/>
                  </a:solidFill>
                </a:rPr>
                <a:t>1</a:t>
              </a:r>
              <a:endParaRPr lang="en-US" sz="3200">
                <a:solidFill>
                  <a:schemeClr val="tx1"/>
                </a:solidFill>
              </a:endParaRPr>
            </a:p>
          </p:txBody>
        </p:sp>
        <p:sp>
          <p:nvSpPr>
            <p:cNvPr id="44044" name="Text Box 42"/>
            <p:cNvSpPr txBox="1">
              <a:spLocks noChangeArrowheads="1"/>
            </p:cNvSpPr>
            <p:nvPr/>
          </p:nvSpPr>
          <p:spPr bwMode="auto">
            <a:xfrm>
              <a:off x="6810" y="13455"/>
              <a:ext cx="555" cy="390"/>
            </a:xfrm>
            <a:prstGeom prst="rect">
              <a:avLst/>
            </a:prstGeom>
            <a:noFill/>
            <a:ln w="9525">
              <a:noFill/>
              <a:miter lim="800000"/>
              <a:headEnd/>
              <a:tailEnd/>
            </a:ln>
          </p:spPr>
          <p:txBody>
            <a:bodyPr/>
            <a:lstStyle/>
            <a:p>
              <a:pPr eaLnBrk="0" hangingPunct="0"/>
              <a:r>
                <a:rPr lang="en-US" sz="1800">
                  <a:solidFill>
                    <a:schemeClr val="tx1"/>
                  </a:solidFill>
                </a:rPr>
                <a:t>L</a:t>
              </a:r>
              <a:r>
                <a:rPr lang="en-US" sz="1800" baseline="-25000">
                  <a:solidFill>
                    <a:schemeClr val="tx1"/>
                  </a:solidFill>
                </a:rPr>
                <a:t>2</a:t>
              </a:r>
              <a:endParaRPr lang="en-US" sz="3200">
                <a:solidFill>
                  <a:schemeClr val="tx1"/>
                </a:solidFill>
              </a:endParaRPr>
            </a:p>
          </p:txBody>
        </p:sp>
        <p:sp>
          <p:nvSpPr>
            <p:cNvPr id="44045" name="Text Box 43"/>
            <p:cNvSpPr txBox="1">
              <a:spLocks noChangeArrowheads="1"/>
            </p:cNvSpPr>
            <p:nvPr/>
          </p:nvSpPr>
          <p:spPr bwMode="auto">
            <a:xfrm>
              <a:off x="8280" y="13485"/>
              <a:ext cx="555" cy="390"/>
            </a:xfrm>
            <a:prstGeom prst="rect">
              <a:avLst/>
            </a:prstGeom>
            <a:noFill/>
            <a:ln w="9525">
              <a:noFill/>
              <a:miter lim="800000"/>
              <a:headEnd/>
              <a:tailEnd/>
            </a:ln>
          </p:spPr>
          <p:txBody>
            <a:bodyPr/>
            <a:lstStyle/>
            <a:p>
              <a:pPr eaLnBrk="0" hangingPunct="0"/>
              <a:r>
                <a:rPr lang="en-US" sz="1800">
                  <a:solidFill>
                    <a:schemeClr val="tx1"/>
                  </a:solidFill>
                </a:rPr>
                <a:t>L</a:t>
              </a:r>
              <a:r>
                <a:rPr lang="en-US" sz="1800" baseline="-25000">
                  <a:solidFill>
                    <a:schemeClr val="tx1"/>
                  </a:solidFill>
                </a:rPr>
                <a:t>3</a:t>
              </a:r>
              <a:endParaRPr lang="en-US" sz="3200">
                <a:solidFill>
                  <a:schemeClr val="tx1"/>
                </a:solidFill>
              </a:endParaRPr>
            </a:p>
          </p:txBody>
        </p:sp>
      </p:grpSp>
      <p:sp>
        <p:nvSpPr>
          <p:cNvPr id="45" name="Flowchart: Connector 44"/>
          <p:cNvSpPr/>
          <p:nvPr/>
        </p:nvSpPr>
        <p:spPr>
          <a:xfrm>
            <a:off x="1071563" y="3929063"/>
            <a:ext cx="142875" cy="142875"/>
          </a:xfrm>
          <a:prstGeom prst="flowChartConnector">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46" name="Flowchart: Connector 45"/>
          <p:cNvSpPr/>
          <p:nvPr/>
        </p:nvSpPr>
        <p:spPr>
          <a:xfrm>
            <a:off x="7929563" y="4000500"/>
            <a:ext cx="142875" cy="142875"/>
          </a:xfrm>
          <a:prstGeom prst="flowChartConnector">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457200" y="267494"/>
            <a:ext cx="8229600" cy="946928"/>
          </a:xfrm>
        </p:spPr>
        <p:txBody>
          <a:bodyPr/>
          <a:lstStyle/>
          <a:p>
            <a:pPr marL="484632" indent="0" eaLnBrk="1" fontAlgn="auto" hangingPunct="1">
              <a:spcAft>
                <a:spcPts val="0"/>
              </a:spcAft>
              <a:defRPr/>
            </a:pPr>
            <a:r>
              <a:rPr lang="en-US" sz="3600" b="1" dirty="0" smtClean="0">
                <a:solidFill>
                  <a:schemeClr val="accent1"/>
                </a:solidFill>
                <a:latin typeface="Arial" pitchFamily="34" charset="0"/>
                <a:cs typeface="Arial" pitchFamily="34" charset="0"/>
              </a:rPr>
              <a:t>Example 4</a:t>
            </a:r>
          </a:p>
        </p:txBody>
      </p:sp>
      <p:sp>
        <p:nvSpPr>
          <p:cNvPr id="45059" name="Rectangle 3"/>
          <p:cNvSpPr>
            <a:spLocks noGrp="1" noChangeArrowheads="1"/>
          </p:cNvSpPr>
          <p:nvPr>
            <p:ph idx="1"/>
          </p:nvPr>
        </p:nvSpPr>
        <p:spPr>
          <a:xfrm>
            <a:off x="457200" y="1143000"/>
            <a:ext cx="8229600" cy="5311775"/>
          </a:xfrm>
        </p:spPr>
        <p:txBody>
          <a:bodyPr/>
          <a:lstStyle/>
          <a:p>
            <a:pPr marL="65087" indent="0" eaLnBrk="1" hangingPunct="1">
              <a:lnSpc>
                <a:spcPct val="90000"/>
              </a:lnSpc>
              <a:buNone/>
            </a:pPr>
            <a:r>
              <a:rPr lang="en-US" sz="2800" dirty="0" smtClean="0">
                <a:latin typeface="Arial" charset="0"/>
                <a:cs typeface="Arial" charset="0"/>
              </a:rPr>
              <a:t>Calculate the total inductance and the resulting inductive reactance of three inductors 0.25 H, 0.5 H and 0.75 H connected in series across a 230 volt,  50 Hz supply</a:t>
            </a:r>
            <a:r>
              <a:rPr lang="en-US" sz="2400" dirty="0" smtClean="0">
                <a:latin typeface="Arial" charset="0"/>
                <a:cs typeface="Arial" charset="0"/>
              </a:rPr>
              <a:t>.</a:t>
            </a:r>
          </a:p>
          <a:p>
            <a:pPr eaLnBrk="1" hangingPunct="1">
              <a:lnSpc>
                <a:spcPct val="90000"/>
              </a:lnSpc>
              <a:buFont typeface="Wingdings" pitchFamily="2" charset="2"/>
              <a:buNone/>
            </a:pPr>
            <a:r>
              <a:rPr lang="en-US" sz="2400" dirty="0" smtClean="0">
                <a:latin typeface="Arial" charset="0"/>
                <a:cs typeface="Arial" charset="0"/>
              </a:rPr>
              <a:t> </a:t>
            </a:r>
          </a:p>
          <a:p>
            <a:pPr eaLnBrk="1" hangingPunct="1">
              <a:lnSpc>
                <a:spcPct val="90000"/>
              </a:lnSpc>
              <a:buFont typeface="Wingdings" pitchFamily="2" charset="2"/>
              <a:buNone/>
            </a:pPr>
            <a:r>
              <a:rPr lang="en-US" sz="2400" dirty="0" smtClean="0">
                <a:latin typeface="Arial" charset="0"/>
                <a:cs typeface="Arial" charset="0"/>
              </a:rPr>
              <a:t>		</a:t>
            </a:r>
            <a:r>
              <a:rPr lang="en-US" sz="2400" b="1" dirty="0" err="1" smtClean="0">
                <a:solidFill>
                  <a:srgbClr val="32F452"/>
                </a:solidFill>
                <a:latin typeface="Arial" charset="0"/>
                <a:cs typeface="Arial" charset="0"/>
              </a:rPr>
              <a:t>Ltotal</a:t>
            </a:r>
            <a:r>
              <a:rPr lang="en-US" sz="2400" b="1" dirty="0" smtClean="0">
                <a:solidFill>
                  <a:srgbClr val="32F452"/>
                </a:solidFill>
                <a:latin typeface="Arial" charset="0"/>
                <a:cs typeface="Arial" charset="0"/>
              </a:rPr>
              <a:t> 	= L1 + L2 + L3 	</a:t>
            </a:r>
          </a:p>
          <a:p>
            <a:pPr eaLnBrk="1" hangingPunct="1">
              <a:lnSpc>
                <a:spcPct val="90000"/>
              </a:lnSpc>
              <a:buFont typeface="Wingdings" pitchFamily="2" charset="2"/>
              <a:buNone/>
            </a:pPr>
            <a:r>
              <a:rPr lang="en-US" sz="2400" b="1" dirty="0" smtClean="0">
                <a:solidFill>
                  <a:srgbClr val="32F452"/>
                </a:solidFill>
                <a:latin typeface="Arial" charset="0"/>
                <a:cs typeface="Arial" charset="0"/>
              </a:rPr>
              <a:t>         	 	= 0.25 H + 0.5 H + 0.75 H</a:t>
            </a:r>
          </a:p>
          <a:p>
            <a:pPr eaLnBrk="1" hangingPunct="1">
              <a:lnSpc>
                <a:spcPct val="90000"/>
              </a:lnSpc>
              <a:buFont typeface="Wingdings" pitchFamily="2" charset="2"/>
              <a:buNone/>
            </a:pPr>
            <a:r>
              <a:rPr lang="en-US" sz="2400" b="1" dirty="0" smtClean="0">
                <a:solidFill>
                  <a:srgbClr val="32F452"/>
                </a:solidFill>
                <a:latin typeface="Arial" charset="0"/>
                <a:cs typeface="Arial" charset="0"/>
              </a:rPr>
              <a:t>	        	= 1.5 H</a:t>
            </a:r>
          </a:p>
          <a:p>
            <a:pPr eaLnBrk="1" hangingPunct="1">
              <a:lnSpc>
                <a:spcPct val="90000"/>
              </a:lnSpc>
              <a:buFont typeface="Wingdings" pitchFamily="2" charset="2"/>
              <a:buNone/>
            </a:pPr>
            <a:r>
              <a:rPr lang="en-US" sz="2400" b="1" dirty="0" smtClean="0">
                <a:solidFill>
                  <a:srgbClr val="32F452"/>
                </a:solidFill>
                <a:latin typeface="Arial" charset="0"/>
                <a:cs typeface="Arial" charset="0"/>
              </a:rPr>
              <a:t>                     </a:t>
            </a:r>
          </a:p>
          <a:p>
            <a:pPr eaLnBrk="1" hangingPunct="1">
              <a:lnSpc>
                <a:spcPct val="90000"/>
              </a:lnSpc>
              <a:buFont typeface="Wingdings" pitchFamily="2" charset="2"/>
              <a:buNone/>
            </a:pPr>
            <a:r>
              <a:rPr lang="en-US" sz="2400" b="1" dirty="0" smtClean="0">
                <a:solidFill>
                  <a:srgbClr val="32F452"/>
                </a:solidFill>
                <a:latin typeface="Arial" charset="0"/>
                <a:cs typeface="Arial" charset="0"/>
              </a:rPr>
              <a:t>       	 XL 	= 2 </a:t>
            </a:r>
            <a:r>
              <a:rPr lang="en-US" sz="2400" b="1" dirty="0" smtClean="0">
                <a:solidFill>
                  <a:srgbClr val="32F452"/>
                </a:solidFill>
                <a:latin typeface="Arial" charset="0"/>
                <a:cs typeface="Arial" charset="0"/>
                <a:sym typeface="Symbol" pitchFamily="18" charset="2"/>
              </a:rPr>
              <a:t></a:t>
            </a:r>
            <a:r>
              <a:rPr lang="en-US" sz="2400" b="1" dirty="0" smtClean="0">
                <a:solidFill>
                  <a:srgbClr val="32F452"/>
                </a:solidFill>
                <a:latin typeface="Arial" charset="0"/>
                <a:cs typeface="Arial" charset="0"/>
              </a:rPr>
              <a:t> f L </a:t>
            </a:r>
          </a:p>
          <a:p>
            <a:pPr eaLnBrk="1" hangingPunct="1">
              <a:lnSpc>
                <a:spcPct val="90000"/>
              </a:lnSpc>
              <a:buFont typeface="Wingdings" pitchFamily="2" charset="2"/>
              <a:buNone/>
            </a:pPr>
            <a:r>
              <a:rPr lang="en-US" sz="2400" b="1" dirty="0" smtClean="0">
                <a:solidFill>
                  <a:srgbClr val="32F452"/>
                </a:solidFill>
                <a:latin typeface="Arial" charset="0"/>
                <a:cs typeface="Arial" charset="0"/>
              </a:rPr>
              <a:t>			= 2 x </a:t>
            </a:r>
            <a:r>
              <a:rPr lang="en-US" sz="2400" b="1" dirty="0" smtClean="0">
                <a:solidFill>
                  <a:srgbClr val="32F452"/>
                </a:solidFill>
                <a:latin typeface="Arial" charset="0"/>
                <a:cs typeface="Arial" charset="0"/>
                <a:sym typeface="Symbol" pitchFamily="18" charset="2"/>
              </a:rPr>
              <a:t></a:t>
            </a:r>
            <a:r>
              <a:rPr lang="en-US" sz="2400" b="1" dirty="0" smtClean="0">
                <a:solidFill>
                  <a:srgbClr val="32F452"/>
                </a:solidFill>
                <a:latin typeface="Arial" charset="0"/>
                <a:cs typeface="Arial" charset="0"/>
              </a:rPr>
              <a:t>  x 50 Hz x 1.5 H</a:t>
            </a:r>
          </a:p>
          <a:p>
            <a:pPr eaLnBrk="1" hangingPunct="1">
              <a:lnSpc>
                <a:spcPct val="90000"/>
              </a:lnSpc>
              <a:buFont typeface="Wingdings" pitchFamily="2" charset="2"/>
              <a:buNone/>
            </a:pPr>
            <a:r>
              <a:rPr lang="en-US" sz="2400" b="1" dirty="0" smtClean="0">
                <a:solidFill>
                  <a:srgbClr val="32F452"/>
                </a:solidFill>
                <a:latin typeface="Arial" charset="0"/>
                <a:cs typeface="Arial" charset="0"/>
              </a:rPr>
              <a:t>			= 471.239 </a:t>
            </a:r>
            <a:r>
              <a:rPr lang="en-US" sz="2400" b="1" dirty="0" smtClean="0">
                <a:solidFill>
                  <a:srgbClr val="32F452"/>
                </a:solidFill>
                <a:latin typeface="Arial" charset="0"/>
                <a:cs typeface="Arial" charset="0"/>
                <a:sym typeface="Symbol" pitchFamily="18" charset="2"/>
              </a:rPr>
              <a:t></a:t>
            </a:r>
            <a:r>
              <a:rPr lang="en-US" sz="2400" b="1" dirty="0" smtClean="0">
                <a:solidFill>
                  <a:srgbClr val="32F452"/>
                </a:solidFill>
                <a:latin typeface="Arial" charset="0"/>
                <a:cs typeface="Arial" charset="0"/>
              </a:rPr>
              <a:t> </a:t>
            </a:r>
          </a:p>
        </p:txBody>
      </p:sp>
      <p:sp>
        <p:nvSpPr>
          <p:cNvPr id="45060"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5BA0CCF-68F8-4562-8A05-3ECE1FE71C68}" type="slidenum">
              <a:rPr lang="en-US" smtClean="0"/>
              <a:pPr/>
              <a:t>32</a:t>
            </a:fld>
            <a:endParaRPr lang="en-US"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a:xfrm>
            <a:off x="428596" y="285728"/>
            <a:ext cx="8229600" cy="698500"/>
          </a:xfrm>
        </p:spPr>
        <p:txBody>
          <a:bodyPr>
            <a:normAutofit fontScale="90000"/>
          </a:bodyPr>
          <a:lstStyle/>
          <a:p>
            <a:pPr indent="0" eaLnBrk="1" fontAlgn="auto" hangingPunct="1">
              <a:spcAft>
                <a:spcPts val="0"/>
              </a:spcAft>
              <a:defRPr/>
            </a:pPr>
            <a:r>
              <a:rPr lang="en-US" sz="4800" b="1" dirty="0" smtClean="0">
                <a:solidFill>
                  <a:schemeClr val="accent1"/>
                </a:solidFill>
                <a:latin typeface="Arial" pitchFamily="34" charset="0"/>
                <a:cs typeface="Arial" pitchFamily="34" charset="0"/>
              </a:rPr>
              <a:t>Example 4 (Cont)</a:t>
            </a:r>
          </a:p>
        </p:txBody>
      </p:sp>
      <p:sp>
        <p:nvSpPr>
          <p:cNvPr id="128003" name="Rectangle 3"/>
          <p:cNvSpPr>
            <a:spLocks noGrp="1" noChangeArrowheads="1"/>
          </p:cNvSpPr>
          <p:nvPr>
            <p:ph sz="half" idx="1"/>
          </p:nvPr>
        </p:nvSpPr>
        <p:spPr>
          <a:xfrm>
            <a:off x="457200" y="1000125"/>
            <a:ext cx="7543800" cy="4643438"/>
          </a:xfrm>
        </p:spPr>
        <p:txBody>
          <a:bodyPr>
            <a:normAutofit fontScale="92500" lnSpcReduction="20000"/>
          </a:bodyPr>
          <a:lstStyle/>
          <a:p>
            <a:pPr marL="448056" indent="-384048" eaLnBrk="1" fontAlgn="auto" hangingPunct="1">
              <a:lnSpc>
                <a:spcPct val="80000"/>
              </a:lnSpc>
              <a:spcAft>
                <a:spcPts val="0"/>
              </a:spcAft>
              <a:buFont typeface="Wingdings" pitchFamily="2" charset="2"/>
              <a:buNone/>
              <a:tabLst>
                <a:tab pos="1166813" algn="l"/>
              </a:tabLst>
              <a:defRPr/>
            </a:pPr>
            <a:r>
              <a:rPr lang="en-US" sz="2400" dirty="0" smtClean="0">
                <a:solidFill>
                  <a:schemeClr val="hlink"/>
                </a:solidFill>
                <a:latin typeface="Arial" pitchFamily="34" charset="0"/>
                <a:cs typeface="Arial" pitchFamily="34" charset="0"/>
              </a:rPr>
              <a:t>	</a:t>
            </a:r>
            <a:r>
              <a:rPr lang="en-US" sz="2400" dirty="0" smtClean="0">
                <a:solidFill>
                  <a:srgbClr val="32F452"/>
                </a:solidFill>
                <a:latin typeface="Arial" pitchFamily="34" charset="0"/>
                <a:cs typeface="Arial" pitchFamily="34" charset="0"/>
              </a:rPr>
              <a:t>XL1	= 2</a:t>
            </a:r>
            <a:r>
              <a:rPr lang="en-US" sz="2400" dirty="0" smtClean="0">
                <a:solidFill>
                  <a:srgbClr val="32F452"/>
                </a:solidFill>
                <a:latin typeface="Arial" pitchFamily="34" charset="0"/>
                <a:cs typeface="Arial" pitchFamily="34" charset="0"/>
                <a:sym typeface="Symbol" pitchFamily="18" charset="2"/>
              </a:rPr>
              <a:t></a:t>
            </a:r>
            <a:r>
              <a:rPr lang="en-US" sz="2400" dirty="0" smtClean="0">
                <a:solidFill>
                  <a:srgbClr val="32F452"/>
                </a:solidFill>
                <a:latin typeface="Arial" pitchFamily="34" charset="0"/>
                <a:cs typeface="Arial" pitchFamily="34" charset="0"/>
              </a:rPr>
              <a:t> f L1 </a:t>
            </a:r>
          </a:p>
          <a:p>
            <a:pPr marL="448056" indent="-384048" eaLnBrk="1" fontAlgn="auto" hangingPunct="1">
              <a:lnSpc>
                <a:spcPct val="80000"/>
              </a:lnSpc>
              <a:spcAft>
                <a:spcPts val="0"/>
              </a:spcAft>
              <a:buFont typeface="Wingdings" pitchFamily="2" charset="2"/>
              <a:buNone/>
              <a:tabLst>
                <a:tab pos="1166813" algn="l"/>
              </a:tabLst>
              <a:defRPr/>
            </a:pPr>
            <a:r>
              <a:rPr lang="en-US" sz="2400" dirty="0" smtClean="0">
                <a:solidFill>
                  <a:srgbClr val="32F452"/>
                </a:solidFill>
                <a:latin typeface="Arial" pitchFamily="34" charset="0"/>
                <a:cs typeface="Arial" pitchFamily="34" charset="0"/>
              </a:rPr>
              <a:t>		= 2 x </a:t>
            </a:r>
            <a:r>
              <a:rPr lang="en-US" sz="2400" dirty="0" smtClean="0">
                <a:solidFill>
                  <a:srgbClr val="32F452"/>
                </a:solidFill>
                <a:latin typeface="Arial" pitchFamily="34" charset="0"/>
                <a:cs typeface="Arial" pitchFamily="34" charset="0"/>
                <a:sym typeface="Symbol" pitchFamily="18" charset="2"/>
              </a:rPr>
              <a:t></a:t>
            </a:r>
            <a:r>
              <a:rPr lang="en-US" sz="2400" dirty="0" smtClean="0">
                <a:solidFill>
                  <a:srgbClr val="32F452"/>
                </a:solidFill>
                <a:latin typeface="Arial" pitchFamily="34" charset="0"/>
                <a:cs typeface="Arial" pitchFamily="34" charset="0"/>
              </a:rPr>
              <a:t>  x 50 Hz x 0.25 H</a:t>
            </a:r>
          </a:p>
          <a:p>
            <a:pPr marL="448056" indent="-384048" eaLnBrk="1" fontAlgn="auto" hangingPunct="1">
              <a:lnSpc>
                <a:spcPct val="80000"/>
              </a:lnSpc>
              <a:spcAft>
                <a:spcPts val="0"/>
              </a:spcAft>
              <a:buFont typeface="Wingdings" pitchFamily="2" charset="2"/>
              <a:buNone/>
              <a:tabLst>
                <a:tab pos="1166813" algn="l"/>
              </a:tabLst>
              <a:defRPr/>
            </a:pPr>
            <a:r>
              <a:rPr lang="en-US" sz="2400" dirty="0" smtClean="0">
                <a:solidFill>
                  <a:srgbClr val="32F452"/>
                </a:solidFill>
                <a:latin typeface="Arial" pitchFamily="34" charset="0"/>
                <a:cs typeface="Arial" pitchFamily="34" charset="0"/>
              </a:rPr>
              <a:t>		= 78.540 </a:t>
            </a:r>
            <a:r>
              <a:rPr lang="en-US" sz="2400" dirty="0" smtClean="0">
                <a:solidFill>
                  <a:srgbClr val="32F452"/>
                </a:solidFill>
                <a:latin typeface="Arial" pitchFamily="34" charset="0"/>
                <a:cs typeface="Arial" pitchFamily="34" charset="0"/>
                <a:sym typeface="Symbol" pitchFamily="18" charset="2"/>
              </a:rPr>
              <a:t></a:t>
            </a:r>
            <a:r>
              <a:rPr lang="en-US" sz="2400" dirty="0" smtClean="0">
                <a:solidFill>
                  <a:srgbClr val="32F452"/>
                </a:solidFill>
                <a:latin typeface="Arial" pitchFamily="34" charset="0"/>
                <a:cs typeface="Arial" pitchFamily="34" charset="0"/>
              </a:rPr>
              <a:t> </a:t>
            </a:r>
          </a:p>
          <a:p>
            <a:pPr marL="448056" indent="-384048" eaLnBrk="1" fontAlgn="auto" hangingPunct="1">
              <a:lnSpc>
                <a:spcPct val="80000"/>
              </a:lnSpc>
              <a:spcAft>
                <a:spcPts val="0"/>
              </a:spcAft>
              <a:buFont typeface="Wingdings" pitchFamily="2" charset="2"/>
              <a:buNone/>
              <a:defRPr/>
            </a:pPr>
            <a:endParaRPr lang="en-US" sz="2400" dirty="0" smtClean="0">
              <a:solidFill>
                <a:srgbClr val="32F452"/>
              </a:solidFill>
              <a:latin typeface="Arial" pitchFamily="34" charset="0"/>
              <a:cs typeface="Arial" pitchFamily="34" charset="0"/>
            </a:endParaRPr>
          </a:p>
          <a:p>
            <a:pPr marL="448056" indent="-384048" eaLnBrk="1" fontAlgn="auto" hangingPunct="1">
              <a:lnSpc>
                <a:spcPct val="80000"/>
              </a:lnSpc>
              <a:spcAft>
                <a:spcPts val="0"/>
              </a:spcAft>
              <a:buFont typeface="Wingdings" pitchFamily="2" charset="2"/>
              <a:buNone/>
              <a:tabLst>
                <a:tab pos="1166813" algn="l"/>
              </a:tabLst>
              <a:defRPr/>
            </a:pPr>
            <a:r>
              <a:rPr lang="en-US" sz="2400" dirty="0" smtClean="0">
                <a:solidFill>
                  <a:srgbClr val="32F452"/>
                </a:solidFill>
                <a:latin typeface="Arial" pitchFamily="34" charset="0"/>
                <a:cs typeface="Arial" pitchFamily="34" charset="0"/>
              </a:rPr>
              <a:t>	XL2	= 2</a:t>
            </a:r>
            <a:r>
              <a:rPr lang="en-US" sz="2400" dirty="0" smtClean="0">
                <a:solidFill>
                  <a:srgbClr val="32F452"/>
                </a:solidFill>
                <a:latin typeface="Arial" pitchFamily="34" charset="0"/>
                <a:cs typeface="Arial" pitchFamily="34" charset="0"/>
                <a:sym typeface="Symbol" pitchFamily="18" charset="2"/>
              </a:rPr>
              <a:t></a:t>
            </a:r>
            <a:r>
              <a:rPr lang="en-US" sz="2400" dirty="0" smtClean="0">
                <a:solidFill>
                  <a:srgbClr val="32F452"/>
                </a:solidFill>
                <a:latin typeface="Arial" pitchFamily="34" charset="0"/>
                <a:cs typeface="Arial" pitchFamily="34" charset="0"/>
              </a:rPr>
              <a:t> f L2 </a:t>
            </a:r>
          </a:p>
          <a:p>
            <a:pPr marL="448056" indent="-384048" eaLnBrk="1" fontAlgn="auto" hangingPunct="1">
              <a:lnSpc>
                <a:spcPct val="80000"/>
              </a:lnSpc>
              <a:spcAft>
                <a:spcPts val="0"/>
              </a:spcAft>
              <a:buFont typeface="Wingdings" pitchFamily="2" charset="2"/>
              <a:buNone/>
              <a:tabLst>
                <a:tab pos="1166813" algn="l"/>
              </a:tabLst>
              <a:defRPr/>
            </a:pPr>
            <a:r>
              <a:rPr lang="en-US" sz="2400" dirty="0" smtClean="0">
                <a:solidFill>
                  <a:srgbClr val="32F452"/>
                </a:solidFill>
                <a:latin typeface="Arial" pitchFamily="34" charset="0"/>
                <a:cs typeface="Arial" pitchFamily="34" charset="0"/>
              </a:rPr>
              <a:t>		= 2 x </a:t>
            </a:r>
            <a:r>
              <a:rPr lang="en-US" sz="2400" dirty="0" smtClean="0">
                <a:solidFill>
                  <a:srgbClr val="32F452"/>
                </a:solidFill>
                <a:latin typeface="Arial" pitchFamily="34" charset="0"/>
                <a:cs typeface="Arial" pitchFamily="34" charset="0"/>
                <a:sym typeface="Symbol" pitchFamily="18" charset="2"/>
              </a:rPr>
              <a:t></a:t>
            </a:r>
            <a:r>
              <a:rPr lang="en-US" sz="2400" dirty="0" smtClean="0">
                <a:solidFill>
                  <a:srgbClr val="32F452"/>
                </a:solidFill>
                <a:latin typeface="Arial" pitchFamily="34" charset="0"/>
                <a:cs typeface="Arial" pitchFamily="34" charset="0"/>
              </a:rPr>
              <a:t>  x 50 Hz x 0.5 H</a:t>
            </a:r>
          </a:p>
          <a:p>
            <a:pPr marL="448056" indent="-384048" eaLnBrk="1" fontAlgn="auto" hangingPunct="1">
              <a:lnSpc>
                <a:spcPct val="80000"/>
              </a:lnSpc>
              <a:spcAft>
                <a:spcPts val="0"/>
              </a:spcAft>
              <a:buFont typeface="Wingdings" pitchFamily="2" charset="2"/>
              <a:buNone/>
              <a:tabLst>
                <a:tab pos="1166813" algn="l"/>
              </a:tabLst>
              <a:defRPr/>
            </a:pPr>
            <a:r>
              <a:rPr lang="en-US" sz="2400" dirty="0" smtClean="0">
                <a:solidFill>
                  <a:srgbClr val="32F452"/>
                </a:solidFill>
                <a:latin typeface="Arial" pitchFamily="34" charset="0"/>
                <a:cs typeface="Arial" pitchFamily="34" charset="0"/>
              </a:rPr>
              <a:t>		= 157.079 </a:t>
            </a:r>
            <a:r>
              <a:rPr lang="en-US" sz="2400" dirty="0" smtClean="0">
                <a:solidFill>
                  <a:srgbClr val="32F452"/>
                </a:solidFill>
                <a:latin typeface="Arial" pitchFamily="34" charset="0"/>
                <a:cs typeface="Arial" pitchFamily="34" charset="0"/>
                <a:sym typeface="Symbol" pitchFamily="18" charset="2"/>
              </a:rPr>
              <a:t></a:t>
            </a:r>
            <a:r>
              <a:rPr lang="en-US" sz="2400" dirty="0" smtClean="0">
                <a:solidFill>
                  <a:srgbClr val="32F452"/>
                </a:solidFill>
                <a:latin typeface="Arial" pitchFamily="34" charset="0"/>
                <a:cs typeface="Arial" pitchFamily="34" charset="0"/>
              </a:rPr>
              <a:t> </a:t>
            </a:r>
          </a:p>
          <a:p>
            <a:pPr marL="448056" indent="-384048" eaLnBrk="1" fontAlgn="auto" hangingPunct="1">
              <a:lnSpc>
                <a:spcPct val="80000"/>
              </a:lnSpc>
              <a:spcAft>
                <a:spcPts val="0"/>
              </a:spcAft>
              <a:buFont typeface="Wingdings" pitchFamily="2" charset="2"/>
              <a:buNone/>
              <a:defRPr/>
            </a:pPr>
            <a:endParaRPr lang="en-US" sz="2400" dirty="0" smtClean="0">
              <a:solidFill>
                <a:srgbClr val="32F452"/>
              </a:solidFill>
              <a:latin typeface="Arial" pitchFamily="34" charset="0"/>
              <a:cs typeface="Arial" pitchFamily="34" charset="0"/>
            </a:endParaRPr>
          </a:p>
          <a:p>
            <a:pPr marL="448056" indent="-384048" eaLnBrk="1" fontAlgn="auto" hangingPunct="1">
              <a:lnSpc>
                <a:spcPct val="80000"/>
              </a:lnSpc>
              <a:spcAft>
                <a:spcPts val="0"/>
              </a:spcAft>
              <a:buFont typeface="Wingdings" pitchFamily="2" charset="2"/>
              <a:buNone/>
              <a:tabLst>
                <a:tab pos="1166813" algn="l"/>
              </a:tabLst>
              <a:defRPr/>
            </a:pPr>
            <a:r>
              <a:rPr lang="en-US" sz="2400" dirty="0" smtClean="0">
                <a:solidFill>
                  <a:srgbClr val="32F452"/>
                </a:solidFill>
                <a:latin typeface="Arial" pitchFamily="34" charset="0"/>
                <a:cs typeface="Arial" pitchFamily="34" charset="0"/>
              </a:rPr>
              <a:t>	XL3	= 2</a:t>
            </a:r>
            <a:r>
              <a:rPr lang="en-US" sz="2400" dirty="0" smtClean="0">
                <a:solidFill>
                  <a:srgbClr val="32F452"/>
                </a:solidFill>
                <a:latin typeface="Arial" pitchFamily="34" charset="0"/>
                <a:cs typeface="Arial" pitchFamily="34" charset="0"/>
                <a:sym typeface="Symbol" pitchFamily="18" charset="2"/>
              </a:rPr>
              <a:t></a:t>
            </a:r>
            <a:r>
              <a:rPr lang="en-US" sz="2400" dirty="0" smtClean="0">
                <a:solidFill>
                  <a:srgbClr val="32F452"/>
                </a:solidFill>
                <a:latin typeface="Arial" pitchFamily="34" charset="0"/>
                <a:cs typeface="Arial" pitchFamily="34" charset="0"/>
              </a:rPr>
              <a:t> f L3</a:t>
            </a:r>
          </a:p>
          <a:p>
            <a:pPr marL="448056" indent="-384048" eaLnBrk="1" fontAlgn="auto" hangingPunct="1">
              <a:lnSpc>
                <a:spcPct val="80000"/>
              </a:lnSpc>
              <a:spcAft>
                <a:spcPts val="0"/>
              </a:spcAft>
              <a:buFont typeface="Wingdings" pitchFamily="2" charset="2"/>
              <a:buNone/>
              <a:tabLst>
                <a:tab pos="1166813" algn="l"/>
              </a:tabLst>
              <a:defRPr/>
            </a:pPr>
            <a:r>
              <a:rPr lang="en-US" sz="2400" dirty="0" smtClean="0">
                <a:solidFill>
                  <a:srgbClr val="32F452"/>
                </a:solidFill>
                <a:latin typeface="Arial" pitchFamily="34" charset="0"/>
                <a:cs typeface="Arial" pitchFamily="34" charset="0"/>
              </a:rPr>
              <a:t>		= 2 x </a:t>
            </a:r>
            <a:r>
              <a:rPr lang="en-US" sz="2400" dirty="0" smtClean="0">
                <a:solidFill>
                  <a:srgbClr val="32F452"/>
                </a:solidFill>
                <a:latin typeface="Arial" pitchFamily="34" charset="0"/>
                <a:cs typeface="Arial" pitchFamily="34" charset="0"/>
                <a:sym typeface="Symbol" pitchFamily="18" charset="2"/>
              </a:rPr>
              <a:t></a:t>
            </a:r>
            <a:r>
              <a:rPr lang="en-US" sz="2400" dirty="0" smtClean="0">
                <a:solidFill>
                  <a:srgbClr val="32F452"/>
                </a:solidFill>
                <a:latin typeface="Arial" pitchFamily="34" charset="0"/>
                <a:cs typeface="Arial" pitchFamily="34" charset="0"/>
              </a:rPr>
              <a:t>  x 50 Hz x 0.75 H</a:t>
            </a:r>
          </a:p>
          <a:p>
            <a:pPr marL="448056" indent="-384048" eaLnBrk="1" fontAlgn="auto" hangingPunct="1">
              <a:lnSpc>
                <a:spcPct val="80000"/>
              </a:lnSpc>
              <a:spcAft>
                <a:spcPts val="0"/>
              </a:spcAft>
              <a:buFont typeface="Wingdings" pitchFamily="2" charset="2"/>
              <a:buNone/>
              <a:tabLst>
                <a:tab pos="1166813" algn="l"/>
              </a:tabLst>
              <a:defRPr/>
            </a:pPr>
            <a:r>
              <a:rPr lang="en-US" sz="2400" dirty="0" smtClean="0">
                <a:solidFill>
                  <a:srgbClr val="32F452"/>
                </a:solidFill>
                <a:latin typeface="Arial" pitchFamily="34" charset="0"/>
                <a:cs typeface="Arial" pitchFamily="34" charset="0"/>
              </a:rPr>
              <a:t>		= 235.619 </a:t>
            </a:r>
            <a:r>
              <a:rPr lang="en-US" sz="2400" dirty="0" smtClean="0">
                <a:solidFill>
                  <a:srgbClr val="32F452"/>
                </a:solidFill>
                <a:latin typeface="Arial" pitchFamily="34" charset="0"/>
                <a:cs typeface="Arial" pitchFamily="34" charset="0"/>
                <a:sym typeface="Symbol" pitchFamily="18" charset="2"/>
              </a:rPr>
              <a:t></a:t>
            </a:r>
            <a:r>
              <a:rPr lang="en-US" sz="2400" dirty="0" smtClean="0">
                <a:solidFill>
                  <a:srgbClr val="32F452"/>
                </a:solidFill>
                <a:latin typeface="Arial" pitchFamily="34" charset="0"/>
                <a:cs typeface="Arial" pitchFamily="34" charset="0"/>
              </a:rPr>
              <a:t> </a:t>
            </a:r>
          </a:p>
          <a:p>
            <a:pPr marL="448056" indent="-384048" eaLnBrk="1" fontAlgn="auto" hangingPunct="1">
              <a:lnSpc>
                <a:spcPct val="80000"/>
              </a:lnSpc>
              <a:spcAft>
                <a:spcPts val="0"/>
              </a:spcAft>
              <a:buFont typeface="Wingdings" pitchFamily="2" charset="2"/>
              <a:buNone/>
              <a:defRPr/>
            </a:pPr>
            <a:endParaRPr lang="en-US" sz="2400" dirty="0" smtClean="0">
              <a:solidFill>
                <a:srgbClr val="32F452"/>
              </a:solidFill>
              <a:latin typeface="Arial" pitchFamily="34" charset="0"/>
              <a:cs typeface="Arial" pitchFamily="34" charset="0"/>
            </a:endParaRPr>
          </a:p>
          <a:p>
            <a:pPr marL="448056" indent="-384048" eaLnBrk="1" fontAlgn="auto" hangingPunct="1">
              <a:lnSpc>
                <a:spcPct val="80000"/>
              </a:lnSpc>
              <a:spcAft>
                <a:spcPts val="0"/>
              </a:spcAft>
              <a:buFont typeface="Wingdings" pitchFamily="2" charset="2"/>
              <a:buNone/>
              <a:defRPr/>
            </a:pPr>
            <a:r>
              <a:rPr lang="en-US" sz="2400" dirty="0" smtClean="0">
                <a:solidFill>
                  <a:srgbClr val="32F452"/>
                </a:solidFill>
                <a:latin typeface="Arial" pitchFamily="34" charset="0"/>
                <a:cs typeface="Arial" pitchFamily="34" charset="0"/>
              </a:rPr>
              <a:t>	</a:t>
            </a:r>
            <a:r>
              <a:rPr lang="en-US" sz="2400" b="1" dirty="0" smtClean="0">
                <a:solidFill>
                  <a:srgbClr val="32F452"/>
                </a:solidFill>
                <a:latin typeface="Arial" pitchFamily="34" charset="0"/>
                <a:cs typeface="Arial" pitchFamily="34" charset="0"/>
              </a:rPr>
              <a:t>X L total</a:t>
            </a:r>
          </a:p>
          <a:p>
            <a:pPr marL="448056" indent="-384048" eaLnBrk="1" fontAlgn="auto" hangingPunct="1">
              <a:lnSpc>
                <a:spcPct val="80000"/>
              </a:lnSpc>
              <a:spcAft>
                <a:spcPts val="0"/>
              </a:spcAft>
              <a:buFont typeface="Wingdings" pitchFamily="2" charset="2"/>
              <a:buNone/>
              <a:defRPr/>
            </a:pPr>
            <a:r>
              <a:rPr lang="en-US" sz="2400" b="1" dirty="0" smtClean="0">
                <a:solidFill>
                  <a:srgbClr val="32F452"/>
                </a:solidFill>
                <a:latin typeface="Arial" pitchFamily="34" charset="0"/>
                <a:cs typeface="Arial" pitchFamily="34" charset="0"/>
              </a:rPr>
              <a:t>		= XL1 + XL2 + XL3</a:t>
            </a:r>
          </a:p>
          <a:p>
            <a:pPr marL="448056" indent="-384048" eaLnBrk="1" fontAlgn="auto" hangingPunct="1">
              <a:lnSpc>
                <a:spcPct val="80000"/>
              </a:lnSpc>
              <a:spcAft>
                <a:spcPts val="0"/>
              </a:spcAft>
              <a:buFont typeface="Wingdings" pitchFamily="2" charset="2"/>
              <a:buNone/>
              <a:defRPr/>
            </a:pPr>
            <a:r>
              <a:rPr lang="en-US" sz="2400" b="1" dirty="0" smtClean="0">
                <a:solidFill>
                  <a:srgbClr val="32F452"/>
                </a:solidFill>
                <a:latin typeface="Arial" pitchFamily="34" charset="0"/>
                <a:cs typeface="Arial" pitchFamily="34" charset="0"/>
              </a:rPr>
              <a:t>		= 78.540 </a:t>
            </a:r>
            <a:r>
              <a:rPr lang="en-US" sz="2400" b="1" dirty="0" smtClean="0">
                <a:solidFill>
                  <a:srgbClr val="32F452"/>
                </a:solidFill>
                <a:latin typeface="Arial" pitchFamily="34" charset="0"/>
                <a:cs typeface="Arial" pitchFamily="34" charset="0"/>
                <a:sym typeface="Symbol" pitchFamily="18" charset="2"/>
              </a:rPr>
              <a:t></a:t>
            </a:r>
            <a:r>
              <a:rPr lang="en-US" sz="2400" b="1" dirty="0" smtClean="0">
                <a:solidFill>
                  <a:srgbClr val="32F452"/>
                </a:solidFill>
                <a:latin typeface="Arial" pitchFamily="34" charset="0"/>
                <a:cs typeface="Arial" pitchFamily="34" charset="0"/>
              </a:rPr>
              <a:t>  + 157.079 </a:t>
            </a:r>
            <a:r>
              <a:rPr lang="en-US" sz="2400" b="1" dirty="0" smtClean="0">
                <a:solidFill>
                  <a:srgbClr val="32F452"/>
                </a:solidFill>
                <a:latin typeface="Arial" pitchFamily="34" charset="0"/>
                <a:cs typeface="Arial" pitchFamily="34" charset="0"/>
                <a:sym typeface="Symbol" pitchFamily="18" charset="2"/>
              </a:rPr>
              <a:t></a:t>
            </a:r>
            <a:r>
              <a:rPr lang="en-US" sz="2400" b="1" dirty="0" smtClean="0">
                <a:solidFill>
                  <a:srgbClr val="32F452"/>
                </a:solidFill>
                <a:latin typeface="Arial" pitchFamily="34" charset="0"/>
                <a:cs typeface="Arial" pitchFamily="34" charset="0"/>
              </a:rPr>
              <a:t> + 235.619 </a:t>
            </a:r>
            <a:r>
              <a:rPr lang="en-US" sz="2400" b="1" dirty="0" smtClean="0">
                <a:solidFill>
                  <a:srgbClr val="32F452"/>
                </a:solidFill>
                <a:latin typeface="Arial" pitchFamily="34" charset="0"/>
                <a:cs typeface="Arial" pitchFamily="34" charset="0"/>
                <a:sym typeface="Symbol" pitchFamily="18" charset="2"/>
              </a:rPr>
              <a:t></a:t>
            </a:r>
          </a:p>
          <a:p>
            <a:pPr marL="448056" indent="-384048" eaLnBrk="1" fontAlgn="auto" hangingPunct="1">
              <a:lnSpc>
                <a:spcPct val="80000"/>
              </a:lnSpc>
              <a:spcAft>
                <a:spcPts val="0"/>
              </a:spcAft>
              <a:buFont typeface="Wingdings" pitchFamily="2" charset="2"/>
              <a:buNone/>
              <a:defRPr/>
            </a:pPr>
            <a:r>
              <a:rPr lang="en-US" sz="2400" b="1" dirty="0" smtClean="0">
                <a:solidFill>
                  <a:srgbClr val="32F452"/>
                </a:solidFill>
                <a:latin typeface="Arial" pitchFamily="34" charset="0"/>
                <a:cs typeface="Arial" pitchFamily="34" charset="0"/>
                <a:sym typeface="Symbol" pitchFamily="18" charset="2"/>
              </a:rPr>
              <a:t>		</a:t>
            </a:r>
            <a:r>
              <a:rPr lang="en-US" sz="2400" b="1" dirty="0" smtClean="0">
                <a:solidFill>
                  <a:srgbClr val="32F452"/>
                </a:solidFill>
                <a:latin typeface="Arial" pitchFamily="34" charset="0"/>
                <a:cs typeface="Arial" pitchFamily="34" charset="0"/>
              </a:rPr>
              <a:t>= 471.238 </a:t>
            </a:r>
            <a:r>
              <a:rPr lang="en-US" sz="2400" b="1" dirty="0" smtClean="0">
                <a:solidFill>
                  <a:srgbClr val="32F452"/>
                </a:solidFill>
                <a:latin typeface="Arial" pitchFamily="34" charset="0"/>
                <a:cs typeface="Arial" pitchFamily="34" charset="0"/>
                <a:sym typeface="Symbol" pitchFamily="18" charset="2"/>
              </a:rPr>
              <a:t></a:t>
            </a:r>
          </a:p>
        </p:txBody>
      </p:sp>
      <p:sp>
        <p:nvSpPr>
          <p:cNvPr id="46084" name="Rectangle 4"/>
          <p:cNvSpPr>
            <a:spLocks noGrp="1" noChangeArrowheads="1"/>
          </p:cNvSpPr>
          <p:nvPr>
            <p:ph sz="half" idx="2"/>
          </p:nvPr>
        </p:nvSpPr>
        <p:spPr>
          <a:xfrm>
            <a:off x="714375" y="5429250"/>
            <a:ext cx="7643813" cy="1058863"/>
          </a:xfrm>
        </p:spPr>
        <p:txBody>
          <a:bodyPr/>
          <a:lstStyle/>
          <a:p>
            <a:pPr marL="65087" indent="0" eaLnBrk="1" hangingPunct="1">
              <a:lnSpc>
                <a:spcPct val="80000"/>
              </a:lnSpc>
              <a:buNone/>
            </a:pPr>
            <a:r>
              <a:rPr lang="en-US" dirty="0" smtClean="0">
                <a:latin typeface="Arial" charset="0"/>
                <a:cs typeface="Arial" charset="0"/>
              </a:rPr>
              <a:t>This result can be verified by calculating the inductive reactance of the individual inductors and then adding these together.</a:t>
            </a:r>
          </a:p>
          <a:p>
            <a:pPr eaLnBrk="1" hangingPunct="1">
              <a:lnSpc>
                <a:spcPct val="80000"/>
              </a:lnSpc>
            </a:pPr>
            <a:endParaRPr lang="en-US" sz="2000" dirty="0" smtClean="0">
              <a:latin typeface="Arial" charset="0"/>
              <a:cs typeface="Arial" charset="0"/>
            </a:endParaRPr>
          </a:p>
        </p:txBody>
      </p:sp>
      <p:sp>
        <p:nvSpPr>
          <p:cNvPr id="46085"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024D240-C332-4A4C-BEDF-8DA6BF73582E}" type="slidenum">
              <a:rPr lang="en-US" smtClean="0"/>
              <a:pPr/>
              <a:t>33</a:t>
            </a:fld>
            <a:endParaRPr lang="en-US"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normAutofit fontScale="90000"/>
          </a:bodyPr>
          <a:lstStyle/>
          <a:p>
            <a:pPr marL="484632" indent="0" eaLnBrk="1" fontAlgn="auto" hangingPunct="1">
              <a:spcAft>
                <a:spcPts val="0"/>
              </a:spcAft>
              <a:defRPr/>
            </a:pPr>
            <a:r>
              <a:rPr lang="en-US" sz="4800" b="1" dirty="0" smtClean="0">
                <a:solidFill>
                  <a:schemeClr val="accent1"/>
                </a:solidFill>
                <a:latin typeface="Arial" pitchFamily="34" charset="0"/>
                <a:cs typeface="Arial" pitchFamily="34" charset="0"/>
              </a:rPr>
              <a:t>Parallel Connected Inductors</a:t>
            </a:r>
          </a:p>
        </p:txBody>
      </p:sp>
      <p:sp>
        <p:nvSpPr>
          <p:cNvPr id="4100" name="Rectangle 3"/>
          <p:cNvSpPr>
            <a:spLocks noGrp="1" noChangeArrowheads="1"/>
          </p:cNvSpPr>
          <p:nvPr>
            <p:ph type="body" sz="half" idx="1"/>
          </p:nvPr>
        </p:nvSpPr>
        <p:spPr/>
        <p:txBody>
          <a:bodyPr/>
          <a:lstStyle/>
          <a:p>
            <a:pPr marL="65087" indent="0" eaLnBrk="1" hangingPunct="1">
              <a:buNone/>
            </a:pPr>
            <a:r>
              <a:rPr lang="en-US" sz="2800" dirty="0" smtClean="0">
                <a:latin typeface="Arial" charset="0"/>
                <a:cs typeface="Arial" charset="0"/>
              </a:rPr>
              <a:t>The same rules apply to inductor connected in parallel as apply to resistors connected in parallel. </a:t>
            </a:r>
          </a:p>
          <a:p>
            <a:pPr marL="65087" indent="0" eaLnBrk="1" hangingPunct="1">
              <a:buNone/>
            </a:pPr>
            <a:r>
              <a:rPr lang="en-US" sz="2800" dirty="0" smtClean="0">
                <a:solidFill>
                  <a:srgbClr val="32F452"/>
                </a:solidFill>
                <a:latin typeface="Arial" charset="0"/>
                <a:cs typeface="Arial" charset="0"/>
              </a:rPr>
              <a:t>The total inductance </a:t>
            </a:r>
            <a:r>
              <a:rPr lang="en-US" sz="2800" dirty="0" smtClean="0">
                <a:latin typeface="Arial" charset="0"/>
                <a:cs typeface="Arial" charset="0"/>
              </a:rPr>
              <a:t>is less than the lowest valued inductor in the parallel network.</a:t>
            </a:r>
          </a:p>
        </p:txBody>
      </p:sp>
      <p:graphicFrame>
        <p:nvGraphicFramePr>
          <p:cNvPr id="4098" name="Object 46"/>
          <p:cNvGraphicFramePr>
            <a:graphicFrameLocks noGrp="1" noChangeAspect="1"/>
          </p:cNvGraphicFramePr>
          <p:nvPr>
            <p:ph sz="half" idx="2"/>
          </p:nvPr>
        </p:nvGraphicFramePr>
        <p:xfrm>
          <a:off x="4500563" y="1714500"/>
          <a:ext cx="4319587" cy="1454150"/>
        </p:xfrm>
        <a:graphic>
          <a:graphicData uri="http://schemas.openxmlformats.org/presentationml/2006/ole">
            <mc:AlternateContent xmlns:mc="http://schemas.openxmlformats.org/markup-compatibility/2006">
              <mc:Choice xmlns:v="urn:schemas-microsoft-com:vml" Requires="v">
                <p:oleObj spid="_x0000_s4103" name="Equation" r:id="rId3" imgW="1282680" imgH="431640" progId="Equation.3">
                  <p:embed/>
                </p:oleObj>
              </mc:Choice>
              <mc:Fallback>
                <p:oleObj name="Equation" r:id="rId3" imgW="1282680" imgH="431640" progId="Equation.3">
                  <p:embed/>
                  <p:pic>
                    <p:nvPicPr>
                      <p:cNvPr id="0" name="Object 4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00563" y="1714500"/>
                        <a:ext cx="4319587" cy="1454150"/>
                      </a:xfrm>
                      <a:prstGeom prst="rect">
                        <a:avLst/>
                      </a:prstGeom>
                      <a:solidFill>
                        <a:srgbClr val="32F452"/>
                      </a:solidFill>
                    </p:spPr>
                  </p:pic>
                </p:oleObj>
              </mc:Fallback>
            </mc:AlternateContent>
          </a:graphicData>
        </a:graphic>
      </p:graphicFrame>
      <p:sp>
        <p:nvSpPr>
          <p:cNvPr id="4101" name="Slide Number Placeholder 4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9E83DEB-8668-4DB7-BDD2-FAE692B29D74}" type="slidenum">
              <a:rPr lang="en-US" smtClean="0"/>
              <a:pPr/>
              <a:t>34</a:t>
            </a:fld>
            <a:endParaRPr lang="en-US" smtClean="0"/>
          </a:p>
        </p:txBody>
      </p:sp>
      <p:grpSp>
        <p:nvGrpSpPr>
          <p:cNvPr id="2" name="Group 4"/>
          <p:cNvGrpSpPr>
            <a:grpSpLocks/>
          </p:cNvGrpSpPr>
          <p:nvPr/>
        </p:nvGrpSpPr>
        <p:grpSpPr bwMode="auto">
          <a:xfrm>
            <a:off x="4716463" y="4149725"/>
            <a:ext cx="3960812" cy="1397000"/>
            <a:chOff x="4360" y="11919"/>
            <a:chExt cx="4857" cy="1521"/>
          </a:xfrm>
        </p:grpSpPr>
        <p:grpSp>
          <p:nvGrpSpPr>
            <p:cNvPr id="4105" name="Group 5"/>
            <p:cNvGrpSpPr>
              <a:grpSpLocks/>
            </p:cNvGrpSpPr>
            <p:nvPr/>
          </p:nvGrpSpPr>
          <p:grpSpPr bwMode="auto">
            <a:xfrm>
              <a:off x="5940" y="11919"/>
              <a:ext cx="337" cy="1494"/>
              <a:chOff x="2920" y="2999"/>
              <a:chExt cx="337" cy="1494"/>
            </a:xfrm>
          </p:grpSpPr>
          <p:grpSp>
            <p:nvGrpSpPr>
              <p:cNvPr id="4135" name="Group 6"/>
              <p:cNvGrpSpPr>
                <a:grpSpLocks/>
              </p:cNvGrpSpPr>
              <p:nvPr/>
            </p:nvGrpSpPr>
            <p:grpSpPr bwMode="auto">
              <a:xfrm>
                <a:off x="3027" y="2999"/>
                <a:ext cx="230" cy="1494"/>
                <a:chOff x="4467" y="2774"/>
                <a:chExt cx="230" cy="1494"/>
              </a:xfrm>
            </p:grpSpPr>
            <p:grpSp>
              <p:nvGrpSpPr>
                <p:cNvPr id="4137" name="Group 7"/>
                <p:cNvGrpSpPr>
                  <a:grpSpLocks/>
                </p:cNvGrpSpPr>
                <p:nvPr/>
              </p:nvGrpSpPr>
              <p:grpSpPr bwMode="auto">
                <a:xfrm rot="5400000">
                  <a:off x="4020" y="3425"/>
                  <a:ext cx="1104" cy="210"/>
                  <a:chOff x="3132" y="1665"/>
                  <a:chExt cx="1104" cy="210"/>
                </a:xfrm>
              </p:grpSpPr>
              <p:sp>
                <p:nvSpPr>
                  <p:cNvPr id="4141" name="Oval 8"/>
                  <p:cNvSpPr>
                    <a:spLocks noChangeArrowheads="1"/>
                  </p:cNvSpPr>
                  <p:nvPr/>
                </p:nvSpPr>
                <p:spPr bwMode="auto">
                  <a:xfrm>
                    <a:off x="3132"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4142" name="Oval 9"/>
                  <p:cNvSpPr>
                    <a:spLocks noChangeArrowheads="1"/>
                  </p:cNvSpPr>
                  <p:nvPr/>
                </p:nvSpPr>
                <p:spPr bwMode="auto">
                  <a:xfrm>
                    <a:off x="3353"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4143" name="Oval 10"/>
                  <p:cNvSpPr>
                    <a:spLocks noChangeArrowheads="1"/>
                  </p:cNvSpPr>
                  <p:nvPr/>
                </p:nvSpPr>
                <p:spPr bwMode="auto">
                  <a:xfrm>
                    <a:off x="3577"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4144" name="Oval 11"/>
                  <p:cNvSpPr>
                    <a:spLocks noChangeArrowheads="1"/>
                  </p:cNvSpPr>
                  <p:nvPr/>
                </p:nvSpPr>
                <p:spPr bwMode="auto">
                  <a:xfrm>
                    <a:off x="3801"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4145" name="Oval 12"/>
                  <p:cNvSpPr>
                    <a:spLocks noChangeArrowheads="1"/>
                  </p:cNvSpPr>
                  <p:nvPr/>
                </p:nvSpPr>
                <p:spPr bwMode="auto">
                  <a:xfrm>
                    <a:off x="4026"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grpSp>
            <p:sp>
              <p:nvSpPr>
                <p:cNvPr id="4138" name="Rectangle 13"/>
                <p:cNvSpPr>
                  <a:spLocks noChangeArrowheads="1"/>
                </p:cNvSpPr>
                <p:nvPr/>
              </p:nvSpPr>
              <p:spPr bwMode="auto">
                <a:xfrm rot="5400000">
                  <a:off x="4052" y="3468"/>
                  <a:ext cx="1160" cy="131"/>
                </a:xfrm>
                <a:prstGeom prst="rect">
                  <a:avLst/>
                </a:prstGeom>
                <a:solidFill>
                  <a:srgbClr val="FFFFFF"/>
                </a:solidFill>
                <a:ln w="9525">
                  <a:noFill/>
                  <a:miter lim="800000"/>
                  <a:headEnd/>
                  <a:tailEnd/>
                </a:ln>
              </p:spPr>
              <p:txBody>
                <a:bodyPr/>
                <a:lstStyle/>
                <a:p>
                  <a:pPr algn="ctr" eaLnBrk="0" hangingPunct="0"/>
                  <a:endParaRPr lang="en-US"/>
                </a:p>
              </p:txBody>
            </p:sp>
            <p:sp>
              <p:nvSpPr>
                <p:cNvPr id="4139" name="Line 14"/>
                <p:cNvSpPr>
                  <a:spLocks noChangeShapeType="1"/>
                </p:cNvSpPr>
                <p:nvPr/>
              </p:nvSpPr>
              <p:spPr bwMode="auto">
                <a:xfrm rot="5400000" flipH="1">
                  <a:off x="4462" y="2869"/>
                  <a:ext cx="189" cy="0"/>
                </a:xfrm>
                <a:prstGeom prst="line">
                  <a:avLst/>
                </a:prstGeom>
                <a:noFill/>
                <a:ln w="9525">
                  <a:solidFill>
                    <a:srgbClr val="000000"/>
                  </a:solidFill>
                  <a:round/>
                  <a:headEnd/>
                  <a:tailEnd/>
                </a:ln>
              </p:spPr>
              <p:txBody>
                <a:bodyPr/>
                <a:lstStyle/>
                <a:p>
                  <a:endParaRPr lang="en-US"/>
                </a:p>
              </p:txBody>
            </p:sp>
            <p:sp>
              <p:nvSpPr>
                <p:cNvPr id="4140" name="Line 15"/>
                <p:cNvSpPr>
                  <a:spLocks noChangeShapeType="1"/>
                </p:cNvSpPr>
                <p:nvPr/>
              </p:nvSpPr>
              <p:spPr bwMode="auto">
                <a:xfrm rot="5400000" flipH="1">
                  <a:off x="4462" y="4174"/>
                  <a:ext cx="189" cy="0"/>
                </a:xfrm>
                <a:prstGeom prst="line">
                  <a:avLst/>
                </a:prstGeom>
                <a:noFill/>
                <a:ln w="9525">
                  <a:solidFill>
                    <a:srgbClr val="000000"/>
                  </a:solidFill>
                  <a:round/>
                  <a:headEnd/>
                  <a:tailEnd/>
                </a:ln>
              </p:spPr>
              <p:txBody>
                <a:bodyPr/>
                <a:lstStyle/>
                <a:p>
                  <a:endParaRPr lang="en-US"/>
                </a:p>
              </p:txBody>
            </p:sp>
          </p:grpSp>
          <p:sp>
            <p:nvSpPr>
              <p:cNvPr id="4136" name="Line 16"/>
              <p:cNvSpPr>
                <a:spLocks noChangeShapeType="1"/>
              </p:cNvSpPr>
              <p:nvPr/>
            </p:nvSpPr>
            <p:spPr bwMode="auto">
              <a:xfrm>
                <a:off x="2920" y="3240"/>
                <a:ext cx="0" cy="1020"/>
              </a:xfrm>
              <a:prstGeom prst="line">
                <a:avLst/>
              </a:prstGeom>
              <a:noFill/>
              <a:ln w="9525">
                <a:solidFill>
                  <a:srgbClr val="000000"/>
                </a:solidFill>
                <a:round/>
                <a:headEnd/>
                <a:tailEnd/>
              </a:ln>
            </p:spPr>
            <p:txBody>
              <a:bodyPr/>
              <a:lstStyle/>
              <a:p>
                <a:endParaRPr lang="en-US"/>
              </a:p>
            </p:txBody>
          </p:sp>
        </p:grpSp>
        <p:grpSp>
          <p:nvGrpSpPr>
            <p:cNvPr id="4106" name="Group 17"/>
            <p:cNvGrpSpPr>
              <a:grpSpLocks/>
            </p:cNvGrpSpPr>
            <p:nvPr/>
          </p:nvGrpSpPr>
          <p:grpSpPr bwMode="auto">
            <a:xfrm>
              <a:off x="7410" y="11919"/>
              <a:ext cx="337" cy="1494"/>
              <a:chOff x="2920" y="2999"/>
              <a:chExt cx="337" cy="1494"/>
            </a:xfrm>
          </p:grpSpPr>
          <p:grpSp>
            <p:nvGrpSpPr>
              <p:cNvPr id="4124" name="Group 18"/>
              <p:cNvGrpSpPr>
                <a:grpSpLocks/>
              </p:cNvGrpSpPr>
              <p:nvPr/>
            </p:nvGrpSpPr>
            <p:grpSpPr bwMode="auto">
              <a:xfrm>
                <a:off x="3027" y="2999"/>
                <a:ext cx="230" cy="1494"/>
                <a:chOff x="4467" y="2774"/>
                <a:chExt cx="230" cy="1494"/>
              </a:xfrm>
            </p:grpSpPr>
            <p:grpSp>
              <p:nvGrpSpPr>
                <p:cNvPr id="4126" name="Group 19"/>
                <p:cNvGrpSpPr>
                  <a:grpSpLocks/>
                </p:cNvGrpSpPr>
                <p:nvPr/>
              </p:nvGrpSpPr>
              <p:grpSpPr bwMode="auto">
                <a:xfrm rot="5400000">
                  <a:off x="4020" y="3425"/>
                  <a:ext cx="1104" cy="210"/>
                  <a:chOff x="3132" y="1665"/>
                  <a:chExt cx="1104" cy="210"/>
                </a:xfrm>
              </p:grpSpPr>
              <p:sp>
                <p:nvSpPr>
                  <p:cNvPr id="4130" name="Oval 20"/>
                  <p:cNvSpPr>
                    <a:spLocks noChangeArrowheads="1"/>
                  </p:cNvSpPr>
                  <p:nvPr/>
                </p:nvSpPr>
                <p:spPr bwMode="auto">
                  <a:xfrm>
                    <a:off x="3132"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4131" name="Oval 21"/>
                  <p:cNvSpPr>
                    <a:spLocks noChangeArrowheads="1"/>
                  </p:cNvSpPr>
                  <p:nvPr/>
                </p:nvSpPr>
                <p:spPr bwMode="auto">
                  <a:xfrm>
                    <a:off x="3353"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4132" name="Oval 22"/>
                  <p:cNvSpPr>
                    <a:spLocks noChangeArrowheads="1"/>
                  </p:cNvSpPr>
                  <p:nvPr/>
                </p:nvSpPr>
                <p:spPr bwMode="auto">
                  <a:xfrm>
                    <a:off x="3577"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4133" name="Oval 23"/>
                  <p:cNvSpPr>
                    <a:spLocks noChangeArrowheads="1"/>
                  </p:cNvSpPr>
                  <p:nvPr/>
                </p:nvSpPr>
                <p:spPr bwMode="auto">
                  <a:xfrm>
                    <a:off x="3801"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4134" name="Oval 24"/>
                  <p:cNvSpPr>
                    <a:spLocks noChangeArrowheads="1"/>
                  </p:cNvSpPr>
                  <p:nvPr/>
                </p:nvSpPr>
                <p:spPr bwMode="auto">
                  <a:xfrm>
                    <a:off x="4026"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grpSp>
            <p:sp>
              <p:nvSpPr>
                <p:cNvPr id="4127" name="Rectangle 25"/>
                <p:cNvSpPr>
                  <a:spLocks noChangeArrowheads="1"/>
                </p:cNvSpPr>
                <p:nvPr/>
              </p:nvSpPr>
              <p:spPr bwMode="auto">
                <a:xfrm rot="5400000">
                  <a:off x="4052" y="3468"/>
                  <a:ext cx="1160" cy="131"/>
                </a:xfrm>
                <a:prstGeom prst="rect">
                  <a:avLst/>
                </a:prstGeom>
                <a:solidFill>
                  <a:srgbClr val="FFFFFF"/>
                </a:solidFill>
                <a:ln w="9525">
                  <a:noFill/>
                  <a:miter lim="800000"/>
                  <a:headEnd/>
                  <a:tailEnd/>
                </a:ln>
              </p:spPr>
              <p:txBody>
                <a:bodyPr/>
                <a:lstStyle/>
                <a:p>
                  <a:pPr algn="ctr" eaLnBrk="0" hangingPunct="0"/>
                  <a:endParaRPr lang="en-US"/>
                </a:p>
              </p:txBody>
            </p:sp>
            <p:sp>
              <p:nvSpPr>
                <p:cNvPr id="4128" name="Line 26"/>
                <p:cNvSpPr>
                  <a:spLocks noChangeShapeType="1"/>
                </p:cNvSpPr>
                <p:nvPr/>
              </p:nvSpPr>
              <p:spPr bwMode="auto">
                <a:xfrm rot="5400000" flipH="1">
                  <a:off x="4462" y="2869"/>
                  <a:ext cx="189" cy="0"/>
                </a:xfrm>
                <a:prstGeom prst="line">
                  <a:avLst/>
                </a:prstGeom>
                <a:noFill/>
                <a:ln w="9525">
                  <a:solidFill>
                    <a:srgbClr val="000000"/>
                  </a:solidFill>
                  <a:round/>
                  <a:headEnd/>
                  <a:tailEnd/>
                </a:ln>
              </p:spPr>
              <p:txBody>
                <a:bodyPr/>
                <a:lstStyle/>
                <a:p>
                  <a:endParaRPr lang="en-US"/>
                </a:p>
              </p:txBody>
            </p:sp>
            <p:sp>
              <p:nvSpPr>
                <p:cNvPr id="4129" name="Line 27"/>
                <p:cNvSpPr>
                  <a:spLocks noChangeShapeType="1"/>
                </p:cNvSpPr>
                <p:nvPr/>
              </p:nvSpPr>
              <p:spPr bwMode="auto">
                <a:xfrm rot="5400000" flipH="1">
                  <a:off x="4462" y="4174"/>
                  <a:ext cx="189" cy="0"/>
                </a:xfrm>
                <a:prstGeom prst="line">
                  <a:avLst/>
                </a:prstGeom>
                <a:noFill/>
                <a:ln w="9525">
                  <a:solidFill>
                    <a:srgbClr val="000000"/>
                  </a:solidFill>
                  <a:round/>
                  <a:headEnd/>
                  <a:tailEnd/>
                </a:ln>
              </p:spPr>
              <p:txBody>
                <a:bodyPr/>
                <a:lstStyle/>
                <a:p>
                  <a:endParaRPr lang="en-US"/>
                </a:p>
              </p:txBody>
            </p:sp>
          </p:grpSp>
          <p:sp>
            <p:nvSpPr>
              <p:cNvPr id="4125" name="Line 28"/>
              <p:cNvSpPr>
                <a:spLocks noChangeShapeType="1"/>
              </p:cNvSpPr>
              <p:nvPr/>
            </p:nvSpPr>
            <p:spPr bwMode="auto">
              <a:xfrm>
                <a:off x="2920" y="3240"/>
                <a:ext cx="0" cy="1020"/>
              </a:xfrm>
              <a:prstGeom prst="line">
                <a:avLst/>
              </a:prstGeom>
              <a:noFill/>
              <a:ln w="9525">
                <a:solidFill>
                  <a:srgbClr val="000000"/>
                </a:solidFill>
                <a:round/>
                <a:headEnd/>
                <a:tailEnd/>
              </a:ln>
            </p:spPr>
            <p:txBody>
              <a:bodyPr/>
              <a:lstStyle/>
              <a:p>
                <a:endParaRPr lang="en-US"/>
              </a:p>
            </p:txBody>
          </p:sp>
        </p:grpSp>
        <p:grpSp>
          <p:nvGrpSpPr>
            <p:cNvPr id="4107" name="Group 29"/>
            <p:cNvGrpSpPr>
              <a:grpSpLocks/>
            </p:cNvGrpSpPr>
            <p:nvPr/>
          </p:nvGrpSpPr>
          <p:grpSpPr bwMode="auto">
            <a:xfrm>
              <a:off x="8880" y="11919"/>
              <a:ext cx="337" cy="1494"/>
              <a:chOff x="2920" y="2999"/>
              <a:chExt cx="337" cy="1494"/>
            </a:xfrm>
          </p:grpSpPr>
          <p:grpSp>
            <p:nvGrpSpPr>
              <p:cNvPr id="4113" name="Group 30"/>
              <p:cNvGrpSpPr>
                <a:grpSpLocks/>
              </p:cNvGrpSpPr>
              <p:nvPr/>
            </p:nvGrpSpPr>
            <p:grpSpPr bwMode="auto">
              <a:xfrm>
                <a:off x="3027" y="2999"/>
                <a:ext cx="230" cy="1494"/>
                <a:chOff x="4467" y="2774"/>
                <a:chExt cx="230" cy="1494"/>
              </a:xfrm>
            </p:grpSpPr>
            <p:grpSp>
              <p:nvGrpSpPr>
                <p:cNvPr id="4115" name="Group 31"/>
                <p:cNvGrpSpPr>
                  <a:grpSpLocks/>
                </p:cNvGrpSpPr>
                <p:nvPr/>
              </p:nvGrpSpPr>
              <p:grpSpPr bwMode="auto">
                <a:xfrm rot="5400000">
                  <a:off x="4020" y="3425"/>
                  <a:ext cx="1104" cy="210"/>
                  <a:chOff x="3132" y="1665"/>
                  <a:chExt cx="1104" cy="210"/>
                </a:xfrm>
              </p:grpSpPr>
              <p:sp>
                <p:nvSpPr>
                  <p:cNvPr id="4119" name="Oval 32"/>
                  <p:cNvSpPr>
                    <a:spLocks noChangeArrowheads="1"/>
                  </p:cNvSpPr>
                  <p:nvPr/>
                </p:nvSpPr>
                <p:spPr bwMode="auto">
                  <a:xfrm>
                    <a:off x="3132"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4120" name="Oval 33"/>
                  <p:cNvSpPr>
                    <a:spLocks noChangeArrowheads="1"/>
                  </p:cNvSpPr>
                  <p:nvPr/>
                </p:nvSpPr>
                <p:spPr bwMode="auto">
                  <a:xfrm>
                    <a:off x="3353"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4121" name="Oval 34"/>
                  <p:cNvSpPr>
                    <a:spLocks noChangeArrowheads="1"/>
                  </p:cNvSpPr>
                  <p:nvPr/>
                </p:nvSpPr>
                <p:spPr bwMode="auto">
                  <a:xfrm>
                    <a:off x="3577"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4122" name="Oval 35"/>
                  <p:cNvSpPr>
                    <a:spLocks noChangeArrowheads="1"/>
                  </p:cNvSpPr>
                  <p:nvPr/>
                </p:nvSpPr>
                <p:spPr bwMode="auto">
                  <a:xfrm>
                    <a:off x="3801"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sp>
                <p:nvSpPr>
                  <p:cNvPr id="4123" name="Oval 36"/>
                  <p:cNvSpPr>
                    <a:spLocks noChangeArrowheads="1"/>
                  </p:cNvSpPr>
                  <p:nvPr/>
                </p:nvSpPr>
                <p:spPr bwMode="auto">
                  <a:xfrm>
                    <a:off x="4026" y="1665"/>
                    <a:ext cx="210" cy="210"/>
                  </a:xfrm>
                  <a:prstGeom prst="ellipse">
                    <a:avLst/>
                  </a:prstGeom>
                  <a:solidFill>
                    <a:srgbClr val="FFFFFF"/>
                  </a:solidFill>
                  <a:ln w="9525">
                    <a:solidFill>
                      <a:srgbClr val="000000"/>
                    </a:solidFill>
                    <a:round/>
                    <a:headEnd/>
                    <a:tailEnd/>
                  </a:ln>
                </p:spPr>
                <p:txBody>
                  <a:bodyPr/>
                  <a:lstStyle/>
                  <a:p>
                    <a:pPr algn="ctr" eaLnBrk="0" hangingPunct="0"/>
                    <a:endParaRPr lang="en-US"/>
                  </a:p>
                </p:txBody>
              </p:sp>
            </p:grpSp>
            <p:sp>
              <p:nvSpPr>
                <p:cNvPr id="4116" name="Rectangle 37"/>
                <p:cNvSpPr>
                  <a:spLocks noChangeArrowheads="1"/>
                </p:cNvSpPr>
                <p:nvPr/>
              </p:nvSpPr>
              <p:spPr bwMode="auto">
                <a:xfrm rot="5400000">
                  <a:off x="4052" y="3468"/>
                  <a:ext cx="1160" cy="131"/>
                </a:xfrm>
                <a:prstGeom prst="rect">
                  <a:avLst/>
                </a:prstGeom>
                <a:solidFill>
                  <a:srgbClr val="FFFFFF"/>
                </a:solidFill>
                <a:ln w="9525">
                  <a:noFill/>
                  <a:miter lim="800000"/>
                  <a:headEnd/>
                  <a:tailEnd/>
                </a:ln>
              </p:spPr>
              <p:txBody>
                <a:bodyPr/>
                <a:lstStyle/>
                <a:p>
                  <a:pPr algn="ctr" eaLnBrk="0" hangingPunct="0"/>
                  <a:endParaRPr lang="en-US"/>
                </a:p>
              </p:txBody>
            </p:sp>
            <p:sp>
              <p:nvSpPr>
                <p:cNvPr id="4117" name="Line 38"/>
                <p:cNvSpPr>
                  <a:spLocks noChangeShapeType="1"/>
                </p:cNvSpPr>
                <p:nvPr/>
              </p:nvSpPr>
              <p:spPr bwMode="auto">
                <a:xfrm rot="5400000" flipH="1">
                  <a:off x="4462" y="2869"/>
                  <a:ext cx="189" cy="0"/>
                </a:xfrm>
                <a:prstGeom prst="line">
                  <a:avLst/>
                </a:prstGeom>
                <a:noFill/>
                <a:ln w="9525">
                  <a:solidFill>
                    <a:srgbClr val="000000"/>
                  </a:solidFill>
                  <a:round/>
                  <a:headEnd/>
                  <a:tailEnd/>
                </a:ln>
              </p:spPr>
              <p:txBody>
                <a:bodyPr/>
                <a:lstStyle/>
                <a:p>
                  <a:endParaRPr lang="en-US"/>
                </a:p>
              </p:txBody>
            </p:sp>
            <p:sp>
              <p:nvSpPr>
                <p:cNvPr id="4118" name="Line 39"/>
                <p:cNvSpPr>
                  <a:spLocks noChangeShapeType="1"/>
                </p:cNvSpPr>
                <p:nvPr/>
              </p:nvSpPr>
              <p:spPr bwMode="auto">
                <a:xfrm rot="5400000" flipH="1">
                  <a:off x="4462" y="4174"/>
                  <a:ext cx="189" cy="0"/>
                </a:xfrm>
                <a:prstGeom prst="line">
                  <a:avLst/>
                </a:prstGeom>
                <a:noFill/>
                <a:ln w="9525">
                  <a:solidFill>
                    <a:srgbClr val="000000"/>
                  </a:solidFill>
                  <a:round/>
                  <a:headEnd/>
                  <a:tailEnd/>
                </a:ln>
              </p:spPr>
              <p:txBody>
                <a:bodyPr/>
                <a:lstStyle/>
                <a:p>
                  <a:endParaRPr lang="en-US"/>
                </a:p>
              </p:txBody>
            </p:sp>
          </p:grpSp>
          <p:sp>
            <p:nvSpPr>
              <p:cNvPr id="4114" name="Line 40"/>
              <p:cNvSpPr>
                <a:spLocks noChangeShapeType="1"/>
              </p:cNvSpPr>
              <p:nvPr/>
            </p:nvSpPr>
            <p:spPr bwMode="auto">
              <a:xfrm>
                <a:off x="2920" y="3240"/>
                <a:ext cx="0" cy="1020"/>
              </a:xfrm>
              <a:prstGeom prst="line">
                <a:avLst/>
              </a:prstGeom>
              <a:noFill/>
              <a:ln w="9525">
                <a:solidFill>
                  <a:srgbClr val="000000"/>
                </a:solidFill>
                <a:round/>
                <a:headEnd/>
                <a:tailEnd/>
              </a:ln>
            </p:spPr>
            <p:txBody>
              <a:bodyPr/>
              <a:lstStyle/>
              <a:p>
                <a:endParaRPr lang="en-US"/>
              </a:p>
            </p:txBody>
          </p:sp>
        </p:grpSp>
        <p:sp>
          <p:nvSpPr>
            <p:cNvPr id="4108" name="Line 41"/>
            <p:cNvSpPr>
              <a:spLocks noChangeShapeType="1"/>
            </p:cNvSpPr>
            <p:nvPr/>
          </p:nvSpPr>
          <p:spPr bwMode="auto">
            <a:xfrm flipH="1">
              <a:off x="4360" y="11940"/>
              <a:ext cx="4720" cy="0"/>
            </a:xfrm>
            <a:prstGeom prst="line">
              <a:avLst/>
            </a:prstGeom>
            <a:noFill/>
            <a:ln w="9525">
              <a:solidFill>
                <a:srgbClr val="000000"/>
              </a:solidFill>
              <a:round/>
              <a:headEnd/>
              <a:tailEnd/>
            </a:ln>
          </p:spPr>
          <p:txBody>
            <a:bodyPr/>
            <a:lstStyle/>
            <a:p>
              <a:endParaRPr lang="en-US"/>
            </a:p>
          </p:txBody>
        </p:sp>
        <p:sp>
          <p:nvSpPr>
            <p:cNvPr id="4109" name="Line 42"/>
            <p:cNvSpPr>
              <a:spLocks noChangeShapeType="1"/>
            </p:cNvSpPr>
            <p:nvPr/>
          </p:nvSpPr>
          <p:spPr bwMode="auto">
            <a:xfrm flipH="1">
              <a:off x="4360" y="13440"/>
              <a:ext cx="4720" cy="0"/>
            </a:xfrm>
            <a:prstGeom prst="line">
              <a:avLst/>
            </a:prstGeom>
            <a:noFill/>
            <a:ln w="9525">
              <a:solidFill>
                <a:srgbClr val="000000"/>
              </a:solidFill>
              <a:round/>
              <a:headEnd/>
              <a:tailEnd/>
            </a:ln>
          </p:spPr>
          <p:txBody>
            <a:bodyPr/>
            <a:lstStyle/>
            <a:p>
              <a:endParaRPr lang="en-US"/>
            </a:p>
          </p:txBody>
        </p:sp>
        <p:sp>
          <p:nvSpPr>
            <p:cNvPr id="4110" name="Text Box 43"/>
            <p:cNvSpPr txBox="1">
              <a:spLocks noChangeArrowheads="1"/>
            </p:cNvSpPr>
            <p:nvPr/>
          </p:nvSpPr>
          <p:spPr bwMode="auto">
            <a:xfrm>
              <a:off x="5475" y="12510"/>
              <a:ext cx="570" cy="375"/>
            </a:xfrm>
            <a:prstGeom prst="rect">
              <a:avLst/>
            </a:prstGeom>
            <a:noFill/>
            <a:ln w="9525">
              <a:noFill/>
              <a:miter lim="800000"/>
              <a:headEnd/>
              <a:tailEnd/>
            </a:ln>
          </p:spPr>
          <p:txBody>
            <a:bodyPr/>
            <a:lstStyle/>
            <a:p>
              <a:pPr eaLnBrk="0" hangingPunct="0"/>
              <a:r>
                <a:rPr lang="en-US" sz="1800">
                  <a:solidFill>
                    <a:schemeClr val="tx1"/>
                  </a:solidFill>
                </a:rPr>
                <a:t>L</a:t>
              </a:r>
              <a:r>
                <a:rPr lang="en-US" sz="1800" baseline="-25000">
                  <a:solidFill>
                    <a:schemeClr val="tx1"/>
                  </a:solidFill>
                </a:rPr>
                <a:t>1</a:t>
              </a:r>
              <a:endParaRPr lang="en-US" sz="3200">
                <a:solidFill>
                  <a:schemeClr val="tx1"/>
                </a:solidFill>
              </a:endParaRPr>
            </a:p>
          </p:txBody>
        </p:sp>
        <p:sp>
          <p:nvSpPr>
            <p:cNvPr id="4111" name="Text Box 44"/>
            <p:cNvSpPr txBox="1">
              <a:spLocks noChangeArrowheads="1"/>
            </p:cNvSpPr>
            <p:nvPr/>
          </p:nvSpPr>
          <p:spPr bwMode="auto">
            <a:xfrm>
              <a:off x="7020" y="12510"/>
              <a:ext cx="570" cy="375"/>
            </a:xfrm>
            <a:prstGeom prst="rect">
              <a:avLst/>
            </a:prstGeom>
            <a:noFill/>
            <a:ln w="9525">
              <a:noFill/>
              <a:miter lim="800000"/>
              <a:headEnd/>
              <a:tailEnd/>
            </a:ln>
          </p:spPr>
          <p:txBody>
            <a:bodyPr/>
            <a:lstStyle/>
            <a:p>
              <a:pPr eaLnBrk="0" hangingPunct="0"/>
              <a:r>
                <a:rPr lang="en-US" sz="1800">
                  <a:solidFill>
                    <a:schemeClr val="tx1"/>
                  </a:solidFill>
                </a:rPr>
                <a:t>L</a:t>
              </a:r>
              <a:r>
                <a:rPr lang="en-US" sz="1800" baseline="-25000">
                  <a:solidFill>
                    <a:schemeClr val="tx1"/>
                  </a:solidFill>
                </a:rPr>
                <a:t>2</a:t>
              </a:r>
              <a:endParaRPr lang="en-US" sz="3200">
                <a:solidFill>
                  <a:schemeClr val="tx1"/>
                </a:solidFill>
              </a:endParaRPr>
            </a:p>
          </p:txBody>
        </p:sp>
        <p:sp>
          <p:nvSpPr>
            <p:cNvPr id="4112" name="Text Box 45"/>
            <p:cNvSpPr txBox="1">
              <a:spLocks noChangeArrowheads="1"/>
            </p:cNvSpPr>
            <p:nvPr/>
          </p:nvSpPr>
          <p:spPr bwMode="auto">
            <a:xfrm>
              <a:off x="8505" y="12510"/>
              <a:ext cx="570" cy="375"/>
            </a:xfrm>
            <a:prstGeom prst="rect">
              <a:avLst/>
            </a:prstGeom>
            <a:noFill/>
            <a:ln w="9525">
              <a:noFill/>
              <a:miter lim="800000"/>
              <a:headEnd/>
              <a:tailEnd/>
            </a:ln>
          </p:spPr>
          <p:txBody>
            <a:bodyPr/>
            <a:lstStyle/>
            <a:p>
              <a:pPr eaLnBrk="0" hangingPunct="0"/>
              <a:r>
                <a:rPr lang="en-US" sz="2000">
                  <a:solidFill>
                    <a:schemeClr val="tx1"/>
                  </a:solidFill>
                </a:rPr>
                <a:t>L</a:t>
              </a:r>
              <a:r>
                <a:rPr lang="en-US" sz="2000" baseline="-25000">
                  <a:solidFill>
                    <a:schemeClr val="tx1"/>
                  </a:solidFill>
                </a:rPr>
                <a:t>3</a:t>
              </a:r>
              <a:endParaRPr lang="en-US" sz="3600">
                <a:solidFill>
                  <a:schemeClr val="tx1"/>
                </a:solidFill>
              </a:endParaRPr>
            </a:p>
          </p:txBody>
        </p:sp>
      </p:grpSp>
      <p:sp>
        <p:nvSpPr>
          <p:cNvPr id="48" name="Flowchart: Connector 47"/>
          <p:cNvSpPr/>
          <p:nvPr/>
        </p:nvSpPr>
        <p:spPr>
          <a:xfrm>
            <a:off x="4572000" y="4071938"/>
            <a:ext cx="142875" cy="142875"/>
          </a:xfrm>
          <a:prstGeom prst="flowChartConnector">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49" name="Flowchart: Connector 48"/>
          <p:cNvSpPr/>
          <p:nvPr/>
        </p:nvSpPr>
        <p:spPr>
          <a:xfrm>
            <a:off x="4572000" y="5500688"/>
            <a:ext cx="142875" cy="142875"/>
          </a:xfrm>
          <a:prstGeom prst="flowChartConnector">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a:xfrm>
            <a:off x="457200" y="267494"/>
            <a:ext cx="8229600" cy="875490"/>
          </a:xfrm>
        </p:spPr>
        <p:txBody>
          <a:bodyPr/>
          <a:lstStyle/>
          <a:p>
            <a:pPr marL="484632" indent="0" eaLnBrk="1" fontAlgn="auto" hangingPunct="1">
              <a:spcAft>
                <a:spcPts val="0"/>
              </a:spcAft>
              <a:defRPr/>
            </a:pPr>
            <a:r>
              <a:rPr lang="en-US" sz="3600" b="1" dirty="0" smtClean="0">
                <a:solidFill>
                  <a:schemeClr val="accent1"/>
                </a:solidFill>
                <a:latin typeface="Arial" pitchFamily="34" charset="0"/>
                <a:cs typeface="Arial" pitchFamily="34" charset="0"/>
              </a:rPr>
              <a:t>Example 5</a:t>
            </a:r>
          </a:p>
        </p:txBody>
      </p:sp>
      <p:sp>
        <p:nvSpPr>
          <p:cNvPr id="136195" name="Rectangle 3"/>
          <p:cNvSpPr>
            <a:spLocks noGrp="1" noChangeArrowheads="1"/>
          </p:cNvSpPr>
          <p:nvPr>
            <p:ph idx="1"/>
          </p:nvPr>
        </p:nvSpPr>
        <p:spPr>
          <a:xfrm>
            <a:off x="304800" y="1071563"/>
            <a:ext cx="8686800" cy="5429250"/>
          </a:xfrm>
        </p:spPr>
        <p:txBody>
          <a:bodyPr>
            <a:normAutofit fontScale="92500" lnSpcReduction="20000"/>
          </a:bodyPr>
          <a:lstStyle/>
          <a:p>
            <a:pPr marL="64008" indent="0" eaLnBrk="1" fontAlgn="auto" hangingPunct="1">
              <a:lnSpc>
                <a:spcPct val="120000"/>
              </a:lnSpc>
              <a:spcAft>
                <a:spcPts val="0"/>
              </a:spcAft>
              <a:buNone/>
              <a:defRPr/>
            </a:pPr>
            <a:r>
              <a:rPr lang="en-US" sz="2800" dirty="0" smtClean="0">
                <a:latin typeface="Arial" pitchFamily="34" charset="0"/>
                <a:cs typeface="Arial" pitchFamily="34" charset="0"/>
              </a:rPr>
              <a:t>Calculate the total inductance and the resulting inductive reactance of three inductors 0.25 H, 0.5 H and 0.75 H connected in parallel across a 240-volt 50 Hz supply. </a:t>
            </a:r>
          </a:p>
          <a:p>
            <a:pPr marL="448056" indent="-384048" eaLnBrk="1" fontAlgn="auto" hangingPunct="1">
              <a:lnSpc>
                <a:spcPct val="80000"/>
              </a:lnSpc>
              <a:spcAft>
                <a:spcPts val="0"/>
              </a:spcAft>
              <a:buFont typeface="Wingdings" pitchFamily="2" charset="2"/>
              <a:buNone/>
              <a:defRPr/>
            </a:pPr>
            <a:r>
              <a:rPr lang="en-US" sz="2800" dirty="0" smtClean="0">
                <a:latin typeface="Arial" pitchFamily="34" charset="0"/>
                <a:cs typeface="Arial" pitchFamily="34" charset="0"/>
              </a:rPr>
              <a:t>		            </a:t>
            </a:r>
          </a:p>
          <a:p>
            <a:pPr marL="448056" indent="-384048" eaLnBrk="1" fontAlgn="auto" hangingPunct="1">
              <a:lnSpc>
                <a:spcPct val="80000"/>
              </a:lnSpc>
              <a:spcAft>
                <a:spcPts val="0"/>
              </a:spcAft>
              <a:buFont typeface="Wingdings" pitchFamily="2" charset="2"/>
              <a:buNone/>
              <a:defRPr/>
            </a:pPr>
            <a:r>
              <a:rPr lang="en-US" sz="2800" dirty="0" smtClean="0">
                <a:latin typeface="Arial" pitchFamily="34" charset="0"/>
                <a:cs typeface="Arial" pitchFamily="34" charset="0"/>
              </a:rPr>
              <a:t>                                                               </a:t>
            </a:r>
            <a:endParaRPr lang="en-US" sz="2800" dirty="0" smtClean="0">
              <a:solidFill>
                <a:srgbClr val="32F452"/>
              </a:solidFill>
              <a:latin typeface="Arial" pitchFamily="34" charset="0"/>
              <a:cs typeface="Arial" pitchFamily="34" charset="0"/>
            </a:endParaRPr>
          </a:p>
          <a:p>
            <a:pPr marL="448056" indent="-384048" eaLnBrk="1" fontAlgn="auto" hangingPunct="1">
              <a:lnSpc>
                <a:spcPct val="80000"/>
              </a:lnSpc>
              <a:spcAft>
                <a:spcPts val="0"/>
              </a:spcAft>
              <a:buFont typeface="Wingdings 2"/>
              <a:buChar char=""/>
              <a:defRPr/>
            </a:pPr>
            <a:endParaRPr lang="en-US" sz="2800" dirty="0" smtClean="0">
              <a:solidFill>
                <a:srgbClr val="32F452"/>
              </a:solidFill>
              <a:latin typeface="Arial" pitchFamily="34" charset="0"/>
              <a:cs typeface="Arial" pitchFamily="34" charset="0"/>
            </a:endParaRPr>
          </a:p>
          <a:p>
            <a:pPr marL="448056" indent="-384048" eaLnBrk="1" fontAlgn="auto" hangingPunct="1">
              <a:lnSpc>
                <a:spcPct val="80000"/>
              </a:lnSpc>
              <a:spcAft>
                <a:spcPts val="0"/>
              </a:spcAft>
              <a:buFont typeface="Wingdings" pitchFamily="2" charset="2"/>
              <a:buNone/>
              <a:defRPr/>
            </a:pPr>
            <a:r>
              <a:rPr lang="en-US" sz="2800" dirty="0" smtClean="0">
                <a:solidFill>
                  <a:srgbClr val="32F452"/>
                </a:solidFill>
                <a:latin typeface="Arial" pitchFamily="34" charset="0"/>
                <a:cs typeface="Arial" pitchFamily="34" charset="0"/>
              </a:rPr>
              <a:t>                                                           </a:t>
            </a:r>
          </a:p>
          <a:p>
            <a:pPr marL="448056" indent="-384048" eaLnBrk="1" fontAlgn="auto" hangingPunct="1">
              <a:lnSpc>
                <a:spcPct val="80000"/>
              </a:lnSpc>
              <a:spcAft>
                <a:spcPts val="0"/>
              </a:spcAft>
              <a:buFont typeface="Wingdings" pitchFamily="2" charset="2"/>
              <a:buNone/>
              <a:defRPr/>
            </a:pPr>
            <a:endParaRPr lang="en-US" sz="2800" dirty="0" smtClean="0">
              <a:solidFill>
                <a:srgbClr val="32F452"/>
              </a:solidFill>
              <a:latin typeface="Arial" pitchFamily="34" charset="0"/>
              <a:cs typeface="Arial" pitchFamily="34" charset="0"/>
            </a:endParaRPr>
          </a:p>
          <a:p>
            <a:pPr marL="448056" indent="-384048" eaLnBrk="1" fontAlgn="auto" hangingPunct="1">
              <a:lnSpc>
                <a:spcPct val="80000"/>
              </a:lnSpc>
              <a:spcAft>
                <a:spcPts val="0"/>
              </a:spcAft>
              <a:buFont typeface="Wingdings" pitchFamily="2" charset="2"/>
              <a:buNone/>
              <a:defRPr/>
            </a:pPr>
            <a:r>
              <a:rPr lang="en-US" dirty="0" smtClean="0">
                <a:solidFill>
                  <a:srgbClr val="32F452"/>
                </a:solidFill>
                <a:latin typeface="Arial" pitchFamily="34" charset="0"/>
                <a:cs typeface="Arial" pitchFamily="34" charset="0"/>
              </a:rPr>
              <a:t>								</a:t>
            </a:r>
            <a:r>
              <a:rPr lang="en-US" b="1" dirty="0" smtClean="0">
                <a:solidFill>
                  <a:srgbClr val="32F452"/>
                </a:solidFill>
                <a:latin typeface="Arial" pitchFamily="34" charset="0"/>
                <a:cs typeface="Arial" pitchFamily="34" charset="0"/>
              </a:rPr>
              <a:t>=  0.136 H</a:t>
            </a:r>
            <a:endParaRPr lang="en-US" b="1" dirty="0" smtClean="0">
              <a:latin typeface="Arial" pitchFamily="34" charset="0"/>
              <a:cs typeface="Arial" pitchFamily="34" charset="0"/>
            </a:endParaRPr>
          </a:p>
          <a:p>
            <a:pPr marL="448056" indent="-384048" eaLnBrk="1" fontAlgn="auto" hangingPunct="1">
              <a:lnSpc>
                <a:spcPct val="80000"/>
              </a:lnSpc>
              <a:spcAft>
                <a:spcPts val="0"/>
              </a:spcAft>
              <a:buFont typeface="Wingdings 2"/>
              <a:buChar char=""/>
              <a:defRPr/>
            </a:pPr>
            <a:endParaRPr lang="en-US" sz="2800" dirty="0" smtClean="0">
              <a:latin typeface="Arial" pitchFamily="34" charset="0"/>
              <a:cs typeface="Arial" pitchFamily="34" charset="0"/>
            </a:endParaRPr>
          </a:p>
          <a:p>
            <a:pPr marL="448056" indent="-384048" eaLnBrk="1" fontAlgn="auto" hangingPunct="1">
              <a:lnSpc>
                <a:spcPct val="80000"/>
              </a:lnSpc>
              <a:spcAft>
                <a:spcPts val="0"/>
              </a:spcAft>
              <a:buFont typeface="Wingdings 2"/>
              <a:buChar char=""/>
              <a:defRPr/>
            </a:pPr>
            <a:endParaRPr lang="en-US" sz="2800" dirty="0" smtClean="0">
              <a:latin typeface="Arial" pitchFamily="34" charset="0"/>
              <a:cs typeface="Arial" pitchFamily="34" charset="0"/>
            </a:endParaRPr>
          </a:p>
          <a:p>
            <a:pPr marL="448056" indent="-384048" eaLnBrk="1" fontAlgn="auto" hangingPunct="1">
              <a:lnSpc>
                <a:spcPct val="80000"/>
              </a:lnSpc>
              <a:spcAft>
                <a:spcPts val="0"/>
              </a:spcAft>
              <a:buFont typeface="Wingdings 2"/>
              <a:buChar char=""/>
              <a:defRPr/>
            </a:pPr>
            <a:endParaRPr lang="en-US" sz="2800" dirty="0" smtClean="0">
              <a:latin typeface="Arial" pitchFamily="34" charset="0"/>
              <a:cs typeface="Arial" pitchFamily="34" charset="0"/>
            </a:endParaRPr>
          </a:p>
          <a:p>
            <a:pPr marL="64008" indent="0" eaLnBrk="1" fontAlgn="auto" hangingPunct="1">
              <a:lnSpc>
                <a:spcPct val="80000"/>
              </a:lnSpc>
              <a:spcAft>
                <a:spcPts val="0"/>
              </a:spcAft>
              <a:buNone/>
              <a:defRPr/>
            </a:pPr>
            <a:r>
              <a:rPr lang="en-US" sz="2800" b="1" dirty="0" err="1" smtClean="0">
                <a:solidFill>
                  <a:srgbClr val="32F452"/>
                </a:solidFill>
                <a:latin typeface="Arial" pitchFamily="34" charset="0"/>
                <a:cs typeface="Arial" pitchFamily="34" charset="0"/>
              </a:rPr>
              <a:t>XLTot</a:t>
            </a:r>
            <a:r>
              <a:rPr lang="en-US" sz="2800" b="1" dirty="0" smtClean="0">
                <a:solidFill>
                  <a:srgbClr val="32F452"/>
                </a:solidFill>
                <a:latin typeface="Arial" pitchFamily="34" charset="0"/>
                <a:cs typeface="Arial" pitchFamily="34" charset="0"/>
              </a:rPr>
              <a:t> 	= 2</a:t>
            </a:r>
            <a:r>
              <a:rPr lang="en-US" sz="2800" b="1" dirty="0" smtClean="0">
                <a:solidFill>
                  <a:srgbClr val="32F452"/>
                </a:solidFill>
                <a:latin typeface="Arial" pitchFamily="34" charset="0"/>
                <a:cs typeface="Arial" pitchFamily="34" charset="0"/>
                <a:sym typeface="Symbol" pitchFamily="18" charset="2"/>
              </a:rPr>
              <a:t></a:t>
            </a:r>
            <a:r>
              <a:rPr lang="en-US" sz="2800" b="1" dirty="0" smtClean="0">
                <a:solidFill>
                  <a:srgbClr val="32F452"/>
                </a:solidFill>
                <a:latin typeface="Arial" pitchFamily="34" charset="0"/>
                <a:cs typeface="Arial" pitchFamily="34" charset="0"/>
              </a:rPr>
              <a:t> </a:t>
            </a:r>
            <a:r>
              <a:rPr lang="en-US" sz="2800" b="1" dirty="0" err="1" smtClean="0">
                <a:solidFill>
                  <a:srgbClr val="32F452"/>
                </a:solidFill>
                <a:latin typeface="Arial" pitchFamily="34" charset="0"/>
                <a:cs typeface="Arial" pitchFamily="34" charset="0"/>
              </a:rPr>
              <a:t>fL</a:t>
            </a:r>
            <a:endParaRPr lang="en-US" sz="2800" b="1" dirty="0" smtClean="0">
              <a:solidFill>
                <a:srgbClr val="32F452"/>
              </a:solidFill>
              <a:latin typeface="Arial" pitchFamily="34" charset="0"/>
              <a:cs typeface="Arial" pitchFamily="34" charset="0"/>
            </a:endParaRPr>
          </a:p>
          <a:p>
            <a:pPr marL="448056" indent="-384048" eaLnBrk="1" fontAlgn="auto" hangingPunct="1">
              <a:lnSpc>
                <a:spcPct val="80000"/>
              </a:lnSpc>
              <a:spcAft>
                <a:spcPts val="0"/>
              </a:spcAft>
              <a:buFont typeface="Wingdings" pitchFamily="2" charset="2"/>
              <a:buNone/>
              <a:defRPr/>
            </a:pPr>
            <a:r>
              <a:rPr lang="en-US" sz="2800" b="1" dirty="0" smtClean="0">
                <a:solidFill>
                  <a:srgbClr val="32F452"/>
                </a:solidFill>
                <a:latin typeface="Arial" pitchFamily="34" charset="0"/>
                <a:cs typeface="Arial" pitchFamily="34" charset="0"/>
              </a:rPr>
              <a:t>			= 2 x </a:t>
            </a:r>
            <a:r>
              <a:rPr lang="en-US" sz="2800" b="1" dirty="0" smtClean="0">
                <a:solidFill>
                  <a:srgbClr val="32F452"/>
                </a:solidFill>
                <a:latin typeface="Arial" pitchFamily="34" charset="0"/>
                <a:cs typeface="Arial" pitchFamily="34" charset="0"/>
                <a:sym typeface="Symbol" pitchFamily="18" charset="2"/>
              </a:rPr>
              <a:t></a:t>
            </a:r>
            <a:r>
              <a:rPr lang="en-US" sz="2800" b="1" dirty="0" smtClean="0">
                <a:solidFill>
                  <a:srgbClr val="32F452"/>
                </a:solidFill>
                <a:latin typeface="Arial" pitchFamily="34" charset="0"/>
                <a:cs typeface="Arial" pitchFamily="34" charset="0"/>
              </a:rPr>
              <a:t>  x 50 Hz x 0.136 H (Tot H)</a:t>
            </a:r>
          </a:p>
          <a:p>
            <a:pPr lvl="4" indent="-210312" eaLnBrk="1" fontAlgn="auto" hangingPunct="1">
              <a:lnSpc>
                <a:spcPct val="80000"/>
              </a:lnSpc>
              <a:spcAft>
                <a:spcPts val="0"/>
              </a:spcAft>
              <a:buClr>
                <a:schemeClr val="accent1">
                  <a:tint val="75000"/>
                </a:schemeClr>
              </a:buClr>
              <a:buFont typeface="Wingdings" pitchFamily="2" charset="2"/>
              <a:buNone/>
              <a:defRPr/>
            </a:pPr>
            <a:r>
              <a:rPr lang="en-US" sz="2800" b="1" dirty="0" smtClean="0">
                <a:solidFill>
                  <a:srgbClr val="32F452"/>
                </a:solidFill>
                <a:latin typeface="Arial" pitchFamily="34" charset="0"/>
                <a:cs typeface="Arial" pitchFamily="34" charset="0"/>
              </a:rPr>
              <a:t>		= 42.70 </a:t>
            </a:r>
            <a:r>
              <a:rPr lang="el-GR" sz="2800" b="1" dirty="0" smtClean="0">
                <a:solidFill>
                  <a:srgbClr val="32F452"/>
                </a:solidFill>
                <a:latin typeface="Arial" pitchFamily="34" charset="0"/>
                <a:cs typeface="Arial" pitchFamily="34" charset="0"/>
              </a:rPr>
              <a:t>Ω</a:t>
            </a:r>
            <a:endParaRPr lang="en-US" sz="2800" b="1" dirty="0" smtClean="0">
              <a:solidFill>
                <a:srgbClr val="32F452"/>
              </a:solidFill>
              <a:latin typeface="Arial" pitchFamily="34" charset="0"/>
              <a:cs typeface="Arial" pitchFamily="34" charset="0"/>
            </a:endParaRPr>
          </a:p>
        </p:txBody>
      </p:sp>
      <p:sp>
        <p:nvSpPr>
          <p:cNvPr id="5126"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2D89E23-A726-4E1B-BC32-A8309D116224}" type="slidenum">
              <a:rPr lang="en-US" smtClean="0"/>
              <a:pPr/>
              <a:t>35</a:t>
            </a:fld>
            <a:endParaRPr lang="en-US" smtClean="0"/>
          </a:p>
        </p:txBody>
      </p:sp>
      <p:graphicFrame>
        <p:nvGraphicFramePr>
          <p:cNvPr id="5122" name="Object 6"/>
          <p:cNvGraphicFramePr>
            <a:graphicFrameLocks noChangeAspect="1"/>
          </p:cNvGraphicFramePr>
          <p:nvPr/>
        </p:nvGraphicFramePr>
        <p:xfrm>
          <a:off x="1285875" y="3714750"/>
          <a:ext cx="4621213" cy="1055688"/>
        </p:xfrm>
        <a:graphic>
          <a:graphicData uri="http://schemas.openxmlformats.org/presentationml/2006/ole">
            <mc:AlternateContent xmlns:mc="http://schemas.openxmlformats.org/markup-compatibility/2006">
              <mc:Choice xmlns:v="urn:schemas-microsoft-com:vml" Requires="v">
                <p:oleObj spid="_x0000_s5132" name="Equation" r:id="rId4" imgW="1993680" imgH="431640" progId="Equation.3">
                  <p:embed/>
                </p:oleObj>
              </mc:Choice>
              <mc:Fallback>
                <p:oleObj name="Equation" r:id="rId4" imgW="1993680" imgH="43164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85875" y="3714750"/>
                        <a:ext cx="4621213" cy="1055688"/>
                      </a:xfrm>
                      <a:prstGeom prst="rect">
                        <a:avLst/>
                      </a:prstGeom>
                      <a:solidFill>
                        <a:srgbClr val="32F452"/>
                      </a:solidFill>
                    </p:spPr>
                  </p:pic>
                </p:oleObj>
              </mc:Fallback>
            </mc:AlternateContent>
          </a:graphicData>
        </a:graphic>
      </p:graphicFrame>
      <p:graphicFrame>
        <p:nvGraphicFramePr>
          <p:cNvPr id="5123" name="Object 5"/>
          <p:cNvGraphicFramePr>
            <a:graphicFrameLocks noChangeAspect="1"/>
          </p:cNvGraphicFramePr>
          <p:nvPr/>
        </p:nvGraphicFramePr>
        <p:xfrm>
          <a:off x="1285875" y="2500313"/>
          <a:ext cx="2994025" cy="1055687"/>
        </p:xfrm>
        <a:graphic>
          <a:graphicData uri="http://schemas.openxmlformats.org/presentationml/2006/ole">
            <mc:AlternateContent xmlns:mc="http://schemas.openxmlformats.org/markup-compatibility/2006">
              <mc:Choice xmlns:v="urn:schemas-microsoft-com:vml" Requires="v">
                <p:oleObj spid="_x0000_s5133" name="Equation" r:id="rId6" imgW="1282680" imgH="431640" progId="Equation.3">
                  <p:embed/>
                </p:oleObj>
              </mc:Choice>
              <mc:Fallback>
                <p:oleObj name="Equation" r:id="rId6" imgW="1282680" imgH="43164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85875" y="2500313"/>
                        <a:ext cx="2994025" cy="1055687"/>
                      </a:xfrm>
                      <a:prstGeom prst="rect">
                        <a:avLst/>
                      </a:prstGeom>
                      <a:solidFill>
                        <a:srgbClr val="32F452"/>
                      </a:solidFill>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iterate type="lt">
                                    <p:tmPct val="10000"/>
                                  </p:iterate>
                                  <p:childTnLst>
                                    <p:set>
                                      <p:cBhvr>
                                        <p:cTn id="6" dur="1" fill="hold">
                                          <p:stCondLst>
                                            <p:cond delay="0"/>
                                          </p:stCondLst>
                                        </p:cTn>
                                        <p:tgtEl>
                                          <p:spTgt spid="136194"/>
                                        </p:tgtEl>
                                        <p:attrNameLst>
                                          <p:attrName>style.visibility</p:attrName>
                                        </p:attrNameLst>
                                      </p:cBhvr>
                                      <p:to>
                                        <p:strVal val="visible"/>
                                      </p:to>
                                    </p:set>
                                    <p:animEffect transition="in" filter="fade">
                                      <p:cBhvr>
                                        <p:cTn id="7" dur="2000"/>
                                        <p:tgtEl>
                                          <p:spTgt spid="136194"/>
                                        </p:tgtEl>
                                      </p:cBhvr>
                                    </p:animEffect>
                                    <p:anim calcmode="lin" valueType="num">
                                      <p:cBhvr>
                                        <p:cTn id="8" dur="2000" fill="hold"/>
                                        <p:tgtEl>
                                          <p:spTgt spid="136194"/>
                                        </p:tgtEl>
                                        <p:attrNameLst>
                                          <p:attrName>style.rotation</p:attrName>
                                        </p:attrNameLst>
                                      </p:cBhvr>
                                      <p:tavLst>
                                        <p:tav tm="0">
                                          <p:val>
                                            <p:fltVal val="720"/>
                                          </p:val>
                                        </p:tav>
                                        <p:tav tm="100000">
                                          <p:val>
                                            <p:fltVal val="0"/>
                                          </p:val>
                                        </p:tav>
                                      </p:tavLst>
                                    </p:anim>
                                    <p:anim calcmode="lin" valueType="num">
                                      <p:cBhvr>
                                        <p:cTn id="9" dur="2000" fill="hold"/>
                                        <p:tgtEl>
                                          <p:spTgt spid="136194"/>
                                        </p:tgtEl>
                                        <p:attrNameLst>
                                          <p:attrName>ppt_h</p:attrName>
                                        </p:attrNameLst>
                                      </p:cBhvr>
                                      <p:tavLst>
                                        <p:tav tm="0">
                                          <p:val>
                                            <p:fltVal val="0"/>
                                          </p:val>
                                        </p:tav>
                                        <p:tav tm="100000">
                                          <p:val>
                                            <p:strVal val="#ppt_h"/>
                                          </p:val>
                                        </p:tav>
                                      </p:tavLst>
                                    </p:anim>
                                    <p:anim calcmode="lin" valueType="num">
                                      <p:cBhvr>
                                        <p:cTn id="10" dur="2000" fill="hold"/>
                                        <p:tgtEl>
                                          <p:spTgt spid="136194"/>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136195">
                                            <p:txEl>
                                              <p:pRg st="0" end="0"/>
                                            </p:txEl>
                                          </p:spTgt>
                                        </p:tgtEl>
                                        <p:attrNameLst>
                                          <p:attrName>style.visibility</p:attrName>
                                        </p:attrNameLst>
                                      </p:cBhvr>
                                      <p:to>
                                        <p:strVal val="visible"/>
                                      </p:to>
                                    </p:set>
                                    <p:animEffect transition="in" filter="dissolve">
                                      <p:cBhvr>
                                        <p:cTn id="15" dur="500"/>
                                        <p:tgtEl>
                                          <p:spTgt spid="13619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5123"/>
                                        </p:tgtEl>
                                        <p:attrNameLst>
                                          <p:attrName>style.visibility</p:attrName>
                                        </p:attrNameLst>
                                      </p:cBhvr>
                                      <p:to>
                                        <p:strVal val="visible"/>
                                      </p:to>
                                    </p:set>
                                    <p:animEffect transition="in" filter="dissolve">
                                      <p:cBhvr>
                                        <p:cTn id="20" dur="500"/>
                                        <p:tgtEl>
                                          <p:spTgt spid="5123"/>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5122"/>
                                        </p:tgtEl>
                                        <p:attrNameLst>
                                          <p:attrName>style.visibility</p:attrName>
                                        </p:attrNameLst>
                                      </p:cBhvr>
                                      <p:to>
                                        <p:strVal val="visible"/>
                                      </p:to>
                                    </p:set>
                                    <p:animEffect transition="in" filter="dissolve">
                                      <p:cBhvr>
                                        <p:cTn id="25" dur="500"/>
                                        <p:tgtEl>
                                          <p:spTgt spid="5122"/>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136195">
                                            <p:txEl>
                                              <p:pRg st="6" end="6"/>
                                            </p:txEl>
                                          </p:spTgt>
                                        </p:tgtEl>
                                        <p:attrNameLst>
                                          <p:attrName>style.visibility</p:attrName>
                                        </p:attrNameLst>
                                      </p:cBhvr>
                                      <p:to>
                                        <p:strVal val="visible"/>
                                      </p:to>
                                    </p:set>
                                    <p:animEffect transition="in" filter="dissolve">
                                      <p:cBhvr>
                                        <p:cTn id="30" dur="500"/>
                                        <p:tgtEl>
                                          <p:spTgt spid="136195">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136195">
                                            <p:txEl>
                                              <p:pRg st="10" end="10"/>
                                            </p:txEl>
                                          </p:spTgt>
                                        </p:tgtEl>
                                        <p:attrNameLst>
                                          <p:attrName>style.visibility</p:attrName>
                                        </p:attrNameLst>
                                      </p:cBhvr>
                                      <p:to>
                                        <p:strVal val="visible"/>
                                      </p:to>
                                    </p:set>
                                    <p:animEffect transition="in" filter="dissolve">
                                      <p:cBhvr>
                                        <p:cTn id="35" dur="500"/>
                                        <p:tgtEl>
                                          <p:spTgt spid="136195">
                                            <p:txEl>
                                              <p:pRg st="10" end="10"/>
                                            </p:txEl>
                                          </p:spTgt>
                                        </p:tgtEl>
                                      </p:cBhvr>
                                    </p:animEffect>
                                  </p:childTnLst>
                                </p:cTn>
                              </p:par>
                              <p:par>
                                <p:cTn id="36" presetID="9" presetClass="entr" presetSubtype="0" fill="hold" nodeType="withEffect">
                                  <p:stCondLst>
                                    <p:cond delay="0"/>
                                  </p:stCondLst>
                                  <p:childTnLst>
                                    <p:set>
                                      <p:cBhvr>
                                        <p:cTn id="37" dur="1" fill="hold">
                                          <p:stCondLst>
                                            <p:cond delay="0"/>
                                          </p:stCondLst>
                                        </p:cTn>
                                        <p:tgtEl>
                                          <p:spTgt spid="136195">
                                            <p:txEl>
                                              <p:pRg st="11" end="11"/>
                                            </p:txEl>
                                          </p:spTgt>
                                        </p:tgtEl>
                                        <p:attrNameLst>
                                          <p:attrName>style.visibility</p:attrName>
                                        </p:attrNameLst>
                                      </p:cBhvr>
                                      <p:to>
                                        <p:strVal val="visible"/>
                                      </p:to>
                                    </p:set>
                                    <p:animEffect transition="in" filter="dissolve">
                                      <p:cBhvr>
                                        <p:cTn id="38" dur="500"/>
                                        <p:tgtEl>
                                          <p:spTgt spid="136195">
                                            <p:txEl>
                                              <p:pRg st="11" end="11"/>
                                            </p:txEl>
                                          </p:spTgt>
                                        </p:tgtEl>
                                      </p:cBhvr>
                                    </p:animEffect>
                                  </p:childTnLst>
                                </p:cTn>
                              </p:par>
                              <p:par>
                                <p:cTn id="39" presetID="9" presetClass="entr" presetSubtype="0" fill="hold" nodeType="withEffect">
                                  <p:stCondLst>
                                    <p:cond delay="0"/>
                                  </p:stCondLst>
                                  <p:childTnLst>
                                    <p:set>
                                      <p:cBhvr>
                                        <p:cTn id="40" dur="1" fill="hold">
                                          <p:stCondLst>
                                            <p:cond delay="0"/>
                                          </p:stCondLst>
                                        </p:cTn>
                                        <p:tgtEl>
                                          <p:spTgt spid="136195">
                                            <p:txEl>
                                              <p:pRg st="12" end="12"/>
                                            </p:txEl>
                                          </p:spTgt>
                                        </p:tgtEl>
                                        <p:attrNameLst>
                                          <p:attrName>style.visibility</p:attrName>
                                        </p:attrNameLst>
                                      </p:cBhvr>
                                      <p:to>
                                        <p:strVal val="visible"/>
                                      </p:to>
                                    </p:set>
                                    <p:animEffect transition="in" filter="dissolve">
                                      <p:cBhvr>
                                        <p:cTn id="41" dur="500"/>
                                        <p:tgtEl>
                                          <p:spTgt spid="13619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normAutofit fontScale="90000"/>
          </a:bodyPr>
          <a:lstStyle/>
          <a:p>
            <a:pPr marL="484632" indent="0" eaLnBrk="1" fontAlgn="auto" hangingPunct="1">
              <a:spcAft>
                <a:spcPts val="0"/>
              </a:spcAft>
              <a:defRPr/>
            </a:pPr>
            <a:r>
              <a:rPr lang="en-US" sz="6000" b="1" dirty="0" smtClean="0">
                <a:solidFill>
                  <a:schemeClr val="accent1"/>
                </a:solidFill>
                <a:latin typeface="Arial" pitchFamily="34" charset="0"/>
                <a:cs typeface="Arial" pitchFamily="34" charset="0"/>
              </a:rPr>
              <a:t>Calculating Inductance</a:t>
            </a:r>
          </a:p>
        </p:txBody>
      </p:sp>
      <p:sp>
        <p:nvSpPr>
          <p:cNvPr id="6148" name="Rectangle 3"/>
          <p:cNvSpPr>
            <a:spLocks noGrp="1" noChangeArrowheads="1"/>
          </p:cNvSpPr>
          <p:nvPr>
            <p:ph type="body" sz="half" idx="1"/>
          </p:nvPr>
        </p:nvSpPr>
        <p:spPr>
          <a:xfrm>
            <a:off x="457200" y="1600200"/>
            <a:ext cx="8043863" cy="4530725"/>
          </a:xfrm>
        </p:spPr>
        <p:txBody>
          <a:bodyPr/>
          <a:lstStyle/>
          <a:p>
            <a:pPr marL="65087" indent="0" eaLnBrk="1" hangingPunct="1">
              <a:buNone/>
            </a:pPr>
            <a:r>
              <a:rPr lang="en-US" sz="2800" i="1" dirty="0" smtClean="0">
                <a:latin typeface="Arial" charset="0"/>
                <a:cs typeface="Arial" charset="0"/>
              </a:rPr>
              <a:t>Inductance</a:t>
            </a:r>
            <a:r>
              <a:rPr lang="en-US" sz="2800" dirty="0" smtClean="0">
                <a:latin typeface="Arial" charset="0"/>
                <a:cs typeface="Arial" charset="0"/>
              </a:rPr>
              <a:t> can be determined if the inductive reactance of the inductor and frequency of the power source it is connected to is known. This is done by transposing the formula.</a:t>
            </a:r>
          </a:p>
        </p:txBody>
      </p:sp>
      <p:graphicFrame>
        <p:nvGraphicFramePr>
          <p:cNvPr id="6146" name="Object 4"/>
          <p:cNvGraphicFramePr>
            <a:graphicFrameLocks noGrp="1" noChangeAspect="1"/>
          </p:cNvGraphicFramePr>
          <p:nvPr>
            <p:ph sz="half" idx="2"/>
          </p:nvPr>
        </p:nvGraphicFramePr>
        <p:xfrm>
          <a:off x="2286000" y="4108450"/>
          <a:ext cx="4608513" cy="1477963"/>
        </p:xfrm>
        <a:graphic>
          <a:graphicData uri="http://schemas.openxmlformats.org/presentationml/2006/ole">
            <mc:AlternateContent xmlns:mc="http://schemas.openxmlformats.org/markup-compatibility/2006">
              <mc:Choice xmlns:v="urn:schemas-microsoft-com:vml" Requires="v">
                <p:oleObj spid="_x0000_s6151" name="Equation" r:id="rId4" imgW="672840" imgH="215640" progId="Equation.3">
                  <p:embed/>
                </p:oleObj>
              </mc:Choice>
              <mc:Fallback>
                <p:oleObj name="Equation" r:id="rId4" imgW="672840" imgH="2156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0" y="4108450"/>
                        <a:ext cx="4608513" cy="1477963"/>
                      </a:xfrm>
                      <a:prstGeom prst="rect">
                        <a:avLst/>
                      </a:prstGeom>
                      <a:solidFill>
                        <a:srgbClr val="32F452"/>
                      </a:solidFill>
                    </p:spPr>
                  </p:pic>
                </p:oleObj>
              </mc:Fallback>
            </mc:AlternateContent>
          </a:graphicData>
        </a:graphic>
      </p:graphicFrame>
      <p:sp>
        <p:nvSpPr>
          <p:cNvPr id="6149" name="Slide Number Placeholder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47AC191-2133-48CF-9712-9F313FDD338C}" type="slidenum">
              <a:rPr lang="en-US" smtClean="0"/>
              <a:pPr/>
              <a:t>36</a:t>
            </a:fld>
            <a:endParaRPr lang="en-US"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a:xfrm>
            <a:off x="457200" y="267494"/>
            <a:ext cx="8229600" cy="1018366"/>
          </a:xfrm>
        </p:spPr>
        <p:txBody>
          <a:bodyPr/>
          <a:lstStyle/>
          <a:p>
            <a:pPr marL="484632" indent="0" eaLnBrk="1" fontAlgn="auto" hangingPunct="1">
              <a:spcAft>
                <a:spcPts val="0"/>
              </a:spcAft>
              <a:defRPr/>
            </a:pPr>
            <a:r>
              <a:rPr lang="en-US" sz="3600" b="1" dirty="0" smtClean="0">
                <a:solidFill>
                  <a:schemeClr val="accent1"/>
                </a:solidFill>
                <a:latin typeface="Arial" pitchFamily="34" charset="0"/>
                <a:cs typeface="Arial" pitchFamily="34" charset="0"/>
              </a:rPr>
              <a:t>Example 6</a:t>
            </a:r>
          </a:p>
        </p:txBody>
      </p:sp>
      <p:sp>
        <p:nvSpPr>
          <p:cNvPr id="7175" name="Rectangle 3"/>
          <p:cNvSpPr>
            <a:spLocks noGrp="1" noChangeArrowheads="1"/>
          </p:cNvSpPr>
          <p:nvPr>
            <p:ph idx="1"/>
          </p:nvPr>
        </p:nvSpPr>
        <p:spPr>
          <a:xfrm>
            <a:off x="457200" y="1143000"/>
            <a:ext cx="8229600" cy="5311775"/>
          </a:xfrm>
        </p:spPr>
        <p:txBody>
          <a:bodyPr/>
          <a:lstStyle/>
          <a:p>
            <a:pPr marL="65087" indent="0" eaLnBrk="1" hangingPunct="1">
              <a:buNone/>
            </a:pPr>
            <a:r>
              <a:rPr lang="en-US" dirty="0" smtClean="0">
                <a:latin typeface="Arial" charset="0"/>
                <a:cs typeface="Arial" charset="0"/>
              </a:rPr>
              <a:t>What is the inductance of a coil that has a reactance of 1.2k</a:t>
            </a:r>
            <a:r>
              <a:rPr lang="en-US" dirty="0" smtClean="0">
                <a:latin typeface="Arial" charset="0"/>
                <a:cs typeface="Arial" charset="0"/>
                <a:sym typeface="Symbol" pitchFamily="18" charset="2"/>
              </a:rPr>
              <a:t></a:t>
            </a:r>
            <a:r>
              <a:rPr lang="en-US" dirty="0" smtClean="0">
                <a:latin typeface="Arial" charset="0"/>
                <a:cs typeface="Arial" charset="0"/>
              </a:rPr>
              <a:t> at a frequency of 400 Hz?</a:t>
            </a:r>
          </a:p>
        </p:txBody>
      </p:sp>
      <p:sp>
        <p:nvSpPr>
          <p:cNvPr id="7176" name="Slide Number Placeholder 9"/>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68BA6F3-C512-4A2C-A0AC-D35E2FA52CC6}" type="slidenum">
              <a:rPr lang="en-US" smtClean="0"/>
              <a:pPr/>
              <a:t>37</a:t>
            </a:fld>
            <a:endParaRPr lang="en-US" smtClean="0"/>
          </a:p>
        </p:txBody>
      </p:sp>
      <p:grpSp>
        <p:nvGrpSpPr>
          <p:cNvPr id="7177" name="Group 4"/>
          <p:cNvGrpSpPr>
            <a:grpSpLocks/>
          </p:cNvGrpSpPr>
          <p:nvPr/>
        </p:nvGrpSpPr>
        <p:grpSpPr bwMode="auto">
          <a:xfrm>
            <a:off x="2051050" y="2357438"/>
            <a:ext cx="5041900" cy="4143375"/>
            <a:chOff x="3520" y="8643"/>
            <a:chExt cx="2020" cy="2231"/>
          </a:xfrm>
        </p:grpSpPr>
        <p:grpSp>
          <p:nvGrpSpPr>
            <p:cNvPr id="7178" name="Group 5"/>
            <p:cNvGrpSpPr>
              <a:grpSpLocks/>
            </p:cNvGrpSpPr>
            <p:nvPr/>
          </p:nvGrpSpPr>
          <p:grpSpPr bwMode="auto">
            <a:xfrm>
              <a:off x="3520" y="8643"/>
              <a:ext cx="2020" cy="1702"/>
              <a:chOff x="3580" y="8643"/>
              <a:chExt cx="2020" cy="1702"/>
            </a:xfrm>
          </p:grpSpPr>
          <p:graphicFrame>
            <p:nvGraphicFramePr>
              <p:cNvPr id="7171" name="Object 6"/>
              <p:cNvGraphicFramePr>
                <a:graphicFrameLocks noChangeAspect="1"/>
              </p:cNvGraphicFramePr>
              <p:nvPr/>
            </p:nvGraphicFramePr>
            <p:xfrm>
              <a:off x="3580" y="8643"/>
              <a:ext cx="1080" cy="340"/>
            </p:xfrm>
            <a:graphic>
              <a:graphicData uri="http://schemas.openxmlformats.org/presentationml/2006/ole">
                <mc:AlternateContent xmlns:mc="http://schemas.openxmlformats.org/markup-compatibility/2006">
                  <mc:Choice xmlns:v="urn:schemas-microsoft-com:vml" Requires="v">
                    <p:oleObj spid="_x0000_s7190" name="Equation" r:id="rId4" imgW="672840" imgH="215640" progId="Equation.3">
                      <p:embed/>
                    </p:oleObj>
                  </mc:Choice>
                  <mc:Fallback>
                    <p:oleObj name="Equation" r:id="rId4" imgW="672840" imgH="21564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0" y="8643"/>
                            <a:ext cx="1080" cy="340"/>
                          </a:xfrm>
                          <a:prstGeom prst="rect">
                            <a:avLst/>
                          </a:prstGeom>
                          <a:solidFill>
                            <a:srgbClr val="32F452"/>
                          </a:solidFill>
                        </p:spPr>
                      </p:pic>
                    </p:oleObj>
                  </mc:Fallback>
                </mc:AlternateContent>
              </a:graphicData>
            </a:graphic>
          </p:graphicFrame>
          <p:graphicFrame>
            <p:nvGraphicFramePr>
              <p:cNvPr id="7172" name="Object 7"/>
              <p:cNvGraphicFramePr>
                <a:graphicFrameLocks noChangeAspect="1"/>
              </p:cNvGraphicFramePr>
              <p:nvPr/>
            </p:nvGraphicFramePr>
            <p:xfrm>
              <a:off x="3760" y="9045"/>
              <a:ext cx="880" cy="680"/>
            </p:xfrm>
            <a:graphic>
              <a:graphicData uri="http://schemas.openxmlformats.org/presentationml/2006/ole">
                <mc:AlternateContent xmlns:mc="http://schemas.openxmlformats.org/markup-compatibility/2006">
                  <mc:Choice xmlns:v="urn:schemas-microsoft-com:vml" Requires="v">
                    <p:oleObj spid="_x0000_s7191" name="Equation" r:id="rId6" imgW="545760" imgH="419040" progId="Equation.3">
                      <p:embed/>
                    </p:oleObj>
                  </mc:Choice>
                  <mc:Fallback>
                    <p:oleObj name="Equation" r:id="rId6" imgW="545760" imgH="419040" progId="Equation.3">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60" y="9045"/>
                            <a:ext cx="880" cy="680"/>
                          </a:xfrm>
                          <a:prstGeom prst="rect">
                            <a:avLst/>
                          </a:prstGeom>
                          <a:solidFill>
                            <a:srgbClr val="32F452"/>
                          </a:solidFill>
                        </p:spPr>
                      </p:pic>
                    </p:oleObj>
                  </mc:Fallback>
                </mc:AlternateContent>
              </a:graphicData>
            </a:graphic>
          </p:graphicFrame>
          <p:graphicFrame>
            <p:nvGraphicFramePr>
              <p:cNvPr id="7173" name="Object 8"/>
              <p:cNvGraphicFramePr>
                <a:graphicFrameLocks noChangeAspect="1"/>
              </p:cNvGraphicFramePr>
              <p:nvPr/>
            </p:nvGraphicFramePr>
            <p:xfrm>
              <a:off x="3760" y="9725"/>
              <a:ext cx="1840" cy="620"/>
            </p:xfrm>
            <a:graphic>
              <a:graphicData uri="http://schemas.openxmlformats.org/presentationml/2006/ole">
                <mc:AlternateContent xmlns:mc="http://schemas.openxmlformats.org/markup-compatibility/2006">
                  <mc:Choice xmlns:v="urn:schemas-microsoft-com:vml" Requires="v">
                    <p:oleObj spid="_x0000_s7192" name="Equation" r:id="rId8" imgW="1143000" imgH="393480" progId="Equation.3">
                      <p:embed/>
                    </p:oleObj>
                  </mc:Choice>
                  <mc:Fallback>
                    <p:oleObj name="Equation" r:id="rId8" imgW="1143000" imgH="393480" progId="Equation.3">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760" y="9725"/>
                            <a:ext cx="1840" cy="620"/>
                          </a:xfrm>
                          <a:prstGeom prst="rect">
                            <a:avLst/>
                          </a:prstGeom>
                          <a:solidFill>
                            <a:srgbClr val="32F452"/>
                          </a:solidFill>
                        </p:spPr>
                      </p:pic>
                    </p:oleObj>
                  </mc:Fallback>
                </mc:AlternateContent>
              </a:graphicData>
            </a:graphic>
          </p:graphicFrame>
        </p:grpSp>
        <p:graphicFrame>
          <p:nvGraphicFramePr>
            <p:cNvPr id="7170" name="Object 9"/>
            <p:cNvGraphicFramePr>
              <a:graphicFrameLocks noChangeAspect="1"/>
            </p:cNvGraphicFramePr>
            <p:nvPr/>
          </p:nvGraphicFramePr>
          <p:xfrm>
            <a:off x="3900" y="10595"/>
            <a:ext cx="1040" cy="279"/>
          </p:xfrm>
          <a:graphic>
            <a:graphicData uri="http://schemas.openxmlformats.org/presentationml/2006/ole">
              <mc:AlternateContent xmlns:mc="http://schemas.openxmlformats.org/markup-compatibility/2006">
                <mc:Choice xmlns:v="urn:schemas-microsoft-com:vml" Requires="v">
                  <p:oleObj spid="_x0000_s7193" name="Equation" r:id="rId10" imgW="647640" imgH="177480" progId="Equation.3">
                    <p:embed/>
                  </p:oleObj>
                </mc:Choice>
                <mc:Fallback>
                  <p:oleObj name="Equation" r:id="rId10" imgW="647640" imgH="177480" progId="Equation.3">
                    <p:embed/>
                    <p:pic>
                      <p:nvPicPr>
                        <p:cNvPr id="0" name="Object 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900" y="10595"/>
                          <a:ext cx="1040" cy="279"/>
                        </a:xfrm>
                        <a:prstGeom prst="rect">
                          <a:avLst/>
                        </a:prstGeom>
                        <a:solidFill>
                          <a:srgbClr val="32F452"/>
                        </a:solidFill>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138242"/>
                                        </p:tgtEl>
                                        <p:attrNameLst>
                                          <p:attrName>style.visibility</p:attrName>
                                        </p:attrNameLst>
                                      </p:cBhvr>
                                      <p:to>
                                        <p:strVal val="visible"/>
                                      </p:to>
                                    </p:set>
                                    <p:animEffect transition="in" filter="fade">
                                      <p:cBhvr>
                                        <p:cTn id="7" dur="600">
                                          <p:stCondLst>
                                            <p:cond delay="0"/>
                                          </p:stCondLst>
                                        </p:cTn>
                                        <p:tgtEl>
                                          <p:spTgt spid="138242"/>
                                        </p:tgtEl>
                                      </p:cBhvr>
                                    </p:animEffect>
                                    <p:anim calcmode="lin" valueType="num">
                                      <p:cBhvr>
                                        <p:cTn id="8" dur="600" fill="hold">
                                          <p:stCondLst>
                                            <p:cond delay="0"/>
                                          </p:stCondLst>
                                        </p:cTn>
                                        <p:tgtEl>
                                          <p:spTgt spid="138242"/>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138242"/>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13824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7175">
                                            <p:txEl>
                                              <p:pRg st="0" end="0"/>
                                            </p:txEl>
                                          </p:spTgt>
                                        </p:tgtEl>
                                        <p:attrNameLst>
                                          <p:attrName>style.visibility</p:attrName>
                                        </p:attrNameLst>
                                      </p:cBhvr>
                                      <p:to>
                                        <p:strVal val="visible"/>
                                      </p:to>
                                    </p:set>
                                    <p:animEffect transition="in" filter="slide(fromBottom)">
                                      <p:cBhvr>
                                        <p:cTn id="15" dur="500">
                                          <p:stCondLst>
                                            <p:cond delay="0"/>
                                          </p:stCondLst>
                                        </p:cTn>
                                        <p:tgtEl>
                                          <p:spTgt spid="717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71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2" grpId="0"/>
      <p:bldP spid="7175" grpId="0" build="p"/>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500034" y="285728"/>
            <a:ext cx="8229600" cy="989013"/>
          </a:xfrm>
        </p:spPr>
        <p:txBody>
          <a:bodyPr/>
          <a:lstStyle/>
          <a:p>
            <a:pPr marL="484632" indent="0" eaLnBrk="1" fontAlgn="auto" hangingPunct="1">
              <a:spcAft>
                <a:spcPts val="0"/>
              </a:spcAft>
              <a:defRPr/>
            </a:pPr>
            <a:r>
              <a:rPr lang="en-US" sz="5400" b="1" dirty="0" smtClean="0">
                <a:solidFill>
                  <a:schemeClr val="accent1"/>
                </a:solidFill>
                <a:latin typeface="Arial" pitchFamily="34" charset="0"/>
                <a:cs typeface="Arial" pitchFamily="34" charset="0"/>
              </a:rPr>
              <a:t>Calculating Frequency</a:t>
            </a:r>
          </a:p>
        </p:txBody>
      </p:sp>
      <p:sp>
        <p:nvSpPr>
          <p:cNvPr id="8197" name="Rectangle 3"/>
          <p:cNvSpPr>
            <a:spLocks noGrp="1" noChangeArrowheads="1"/>
          </p:cNvSpPr>
          <p:nvPr>
            <p:ph idx="1"/>
          </p:nvPr>
        </p:nvSpPr>
        <p:spPr>
          <a:xfrm>
            <a:off x="457200" y="1285875"/>
            <a:ext cx="8229600" cy="5168900"/>
          </a:xfrm>
        </p:spPr>
        <p:txBody>
          <a:bodyPr/>
          <a:lstStyle/>
          <a:p>
            <a:pPr marL="65087" indent="0" eaLnBrk="1" hangingPunct="1">
              <a:buNone/>
            </a:pPr>
            <a:r>
              <a:rPr lang="en-US" dirty="0" smtClean="0">
                <a:latin typeface="Arial" charset="0"/>
                <a:cs typeface="Arial" charset="0"/>
              </a:rPr>
              <a:t>The frequency of the power source to which an inductor is connected can	be determined if its inductive reactance and inductance is known.</a:t>
            </a:r>
          </a:p>
        </p:txBody>
      </p:sp>
      <p:sp>
        <p:nvSpPr>
          <p:cNvPr id="8198"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CC50608-FB55-4E01-A1A7-4A87CEC690AD}" type="slidenum">
              <a:rPr lang="en-US" smtClean="0"/>
              <a:pPr/>
              <a:t>38</a:t>
            </a:fld>
            <a:endParaRPr lang="en-US" smtClean="0"/>
          </a:p>
        </p:txBody>
      </p:sp>
      <p:grpSp>
        <p:nvGrpSpPr>
          <p:cNvPr id="2" name="Group 4"/>
          <p:cNvGrpSpPr>
            <a:grpSpLocks/>
          </p:cNvGrpSpPr>
          <p:nvPr/>
        </p:nvGrpSpPr>
        <p:grpSpPr bwMode="auto">
          <a:xfrm>
            <a:off x="2571750" y="3143250"/>
            <a:ext cx="3671888" cy="3521075"/>
            <a:chOff x="3540" y="12681"/>
            <a:chExt cx="1080" cy="1056"/>
          </a:xfrm>
        </p:grpSpPr>
        <p:graphicFrame>
          <p:nvGraphicFramePr>
            <p:cNvPr id="8194" name="Object 5"/>
            <p:cNvGraphicFramePr>
              <a:graphicFrameLocks noChangeAspect="1"/>
            </p:cNvGraphicFramePr>
            <p:nvPr/>
          </p:nvGraphicFramePr>
          <p:xfrm>
            <a:off x="3540" y="12681"/>
            <a:ext cx="1080" cy="340"/>
          </p:xfrm>
          <a:graphic>
            <a:graphicData uri="http://schemas.openxmlformats.org/presentationml/2006/ole">
              <mc:AlternateContent xmlns:mc="http://schemas.openxmlformats.org/markup-compatibility/2006">
                <mc:Choice xmlns:v="urn:schemas-microsoft-com:vml" Requires="v">
                  <p:oleObj spid="_x0000_s8204" name="Equation" r:id="rId4" imgW="672840" imgH="215640" progId="Equation.3">
                    <p:embed/>
                  </p:oleObj>
                </mc:Choice>
                <mc:Fallback>
                  <p:oleObj name="Equation" r:id="rId4" imgW="672840" imgH="21564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40" y="12681"/>
                          <a:ext cx="1080" cy="340"/>
                        </a:xfrm>
                        <a:prstGeom prst="rect">
                          <a:avLst/>
                        </a:prstGeom>
                        <a:solidFill>
                          <a:srgbClr val="32F452"/>
                        </a:solidFill>
                      </p:spPr>
                    </p:pic>
                  </p:oleObj>
                </mc:Fallback>
              </mc:AlternateContent>
            </a:graphicData>
          </a:graphic>
        </p:graphicFrame>
        <p:graphicFrame>
          <p:nvGraphicFramePr>
            <p:cNvPr id="8195" name="Object 6"/>
            <p:cNvGraphicFramePr>
              <a:graphicFrameLocks noChangeAspect="1"/>
            </p:cNvGraphicFramePr>
            <p:nvPr/>
          </p:nvGraphicFramePr>
          <p:xfrm>
            <a:off x="3660" y="13117"/>
            <a:ext cx="920" cy="620"/>
          </p:xfrm>
          <a:graphic>
            <a:graphicData uri="http://schemas.openxmlformats.org/presentationml/2006/ole">
              <mc:AlternateContent xmlns:mc="http://schemas.openxmlformats.org/markup-compatibility/2006">
                <mc:Choice xmlns:v="urn:schemas-microsoft-com:vml" Requires="v">
                  <p:oleObj spid="_x0000_s8205" name="Equation" r:id="rId6" imgW="571320" imgH="393480" progId="Equation.3">
                    <p:embed/>
                  </p:oleObj>
                </mc:Choice>
                <mc:Fallback>
                  <p:oleObj name="Equation" r:id="rId6" imgW="571320" imgH="393480"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60" y="13117"/>
                          <a:ext cx="920" cy="620"/>
                        </a:xfrm>
                        <a:prstGeom prst="rect">
                          <a:avLst/>
                        </a:prstGeom>
                        <a:solidFill>
                          <a:srgbClr val="32F452"/>
                        </a:solidFill>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withEffect">
                                  <p:stCondLst>
                                    <p:cond delay="0"/>
                                  </p:stCondLst>
                                  <p:iterate type="lt">
                                    <p:tmPct val="10000"/>
                                  </p:iterate>
                                  <p:childTnLst>
                                    <p:set>
                                      <p:cBhvr>
                                        <p:cTn id="6" dur="1" fill="hold">
                                          <p:stCondLst>
                                            <p:cond delay="0"/>
                                          </p:stCondLst>
                                        </p:cTn>
                                        <p:tgtEl>
                                          <p:spTgt spid="139266"/>
                                        </p:tgtEl>
                                        <p:attrNameLst>
                                          <p:attrName>style.visibility</p:attrName>
                                        </p:attrNameLst>
                                      </p:cBhvr>
                                      <p:to>
                                        <p:strVal val="visible"/>
                                      </p:to>
                                    </p:set>
                                    <p:animEffect transition="in" filter="fade">
                                      <p:cBhvr>
                                        <p:cTn id="7" dur="600">
                                          <p:stCondLst>
                                            <p:cond delay="0"/>
                                          </p:stCondLst>
                                        </p:cTn>
                                        <p:tgtEl>
                                          <p:spTgt spid="139266"/>
                                        </p:tgtEl>
                                      </p:cBhvr>
                                    </p:animEffect>
                                    <p:anim calcmode="lin" valueType="num">
                                      <p:cBhvr>
                                        <p:cTn id="8" dur="600" fill="hold">
                                          <p:stCondLst>
                                            <p:cond delay="0"/>
                                          </p:stCondLst>
                                        </p:cTn>
                                        <p:tgtEl>
                                          <p:spTgt spid="139266"/>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139266"/>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139266"/>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8197">
                                            <p:txEl>
                                              <p:pRg st="0" end="0"/>
                                            </p:txEl>
                                          </p:spTgt>
                                        </p:tgtEl>
                                        <p:attrNameLst>
                                          <p:attrName>style.visibility</p:attrName>
                                        </p:attrNameLst>
                                      </p:cBhvr>
                                      <p:to>
                                        <p:strVal val="visible"/>
                                      </p:to>
                                    </p:set>
                                    <p:animEffect transition="in" filter="slide(fromBottom)">
                                      <p:cBhvr>
                                        <p:cTn id="15" dur="500">
                                          <p:stCondLst>
                                            <p:cond delay="0"/>
                                          </p:stCondLst>
                                        </p:cTn>
                                        <p:tgtEl>
                                          <p:spTgt spid="8197">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dissolve">
                                      <p:cBhvr>
                                        <p:cTn id="2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build="p"/>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a:xfrm>
            <a:off x="457200" y="267494"/>
            <a:ext cx="8229600" cy="946928"/>
          </a:xfrm>
        </p:spPr>
        <p:txBody>
          <a:bodyPr/>
          <a:lstStyle/>
          <a:p>
            <a:pPr marL="484632" indent="0" eaLnBrk="1" fontAlgn="auto" hangingPunct="1">
              <a:spcAft>
                <a:spcPts val="0"/>
              </a:spcAft>
              <a:defRPr/>
            </a:pPr>
            <a:r>
              <a:rPr lang="en-US" sz="3600" b="1" dirty="0" smtClean="0">
                <a:solidFill>
                  <a:schemeClr val="accent1"/>
                </a:solidFill>
                <a:latin typeface="Arial" pitchFamily="34" charset="0"/>
                <a:cs typeface="Arial" pitchFamily="34" charset="0"/>
              </a:rPr>
              <a:t>Example 7</a:t>
            </a:r>
          </a:p>
        </p:txBody>
      </p:sp>
      <p:sp>
        <p:nvSpPr>
          <p:cNvPr id="9221" name="Rectangle 3"/>
          <p:cNvSpPr>
            <a:spLocks noGrp="1" noChangeArrowheads="1"/>
          </p:cNvSpPr>
          <p:nvPr>
            <p:ph idx="1"/>
          </p:nvPr>
        </p:nvSpPr>
        <p:spPr>
          <a:xfrm>
            <a:off x="457200" y="1071563"/>
            <a:ext cx="8229600" cy="5383212"/>
          </a:xfrm>
        </p:spPr>
        <p:txBody>
          <a:bodyPr/>
          <a:lstStyle/>
          <a:p>
            <a:pPr marL="65087" indent="0" eaLnBrk="1" hangingPunct="1">
              <a:buNone/>
            </a:pPr>
            <a:r>
              <a:rPr lang="en-US" dirty="0" smtClean="0">
                <a:latin typeface="Arial" charset="0"/>
                <a:cs typeface="Arial" charset="0"/>
              </a:rPr>
              <a:t>If an inductance of  750 </a:t>
            </a:r>
            <a:r>
              <a:rPr lang="en-US" dirty="0" err="1" smtClean="0">
                <a:latin typeface="Arial" charset="0"/>
                <a:cs typeface="Arial" charset="0"/>
              </a:rPr>
              <a:t>mH</a:t>
            </a:r>
            <a:r>
              <a:rPr lang="en-US" dirty="0" smtClean="0">
                <a:latin typeface="Arial" charset="0"/>
                <a:cs typeface="Arial" charset="0"/>
              </a:rPr>
              <a:t> has an inductive reactance of 235.619 </a:t>
            </a:r>
            <a:r>
              <a:rPr lang="en-US" dirty="0" smtClean="0">
                <a:latin typeface="Arial" charset="0"/>
                <a:cs typeface="Arial" charset="0"/>
                <a:sym typeface="Symbol" pitchFamily="18" charset="2"/>
              </a:rPr>
              <a:t></a:t>
            </a:r>
            <a:r>
              <a:rPr lang="en-US" dirty="0" smtClean="0">
                <a:latin typeface="Arial" charset="0"/>
                <a:cs typeface="Arial" charset="0"/>
              </a:rPr>
              <a:t>, calculate the frequency of the power source to which it is connected.</a:t>
            </a:r>
          </a:p>
          <a:p>
            <a:pPr eaLnBrk="1" hangingPunct="1">
              <a:buFont typeface="Wingdings" pitchFamily="2" charset="2"/>
              <a:buNone/>
            </a:pPr>
            <a:r>
              <a:rPr lang="en-US" dirty="0" smtClean="0">
                <a:latin typeface="Arial" charset="0"/>
                <a:cs typeface="Arial" charset="0"/>
              </a:rPr>
              <a:t>		 </a:t>
            </a:r>
          </a:p>
        </p:txBody>
      </p:sp>
      <p:sp>
        <p:nvSpPr>
          <p:cNvPr id="9222"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570EE8F-72BD-4320-A4AF-7C1274B65094}" type="slidenum">
              <a:rPr lang="en-US" smtClean="0"/>
              <a:pPr/>
              <a:t>39</a:t>
            </a:fld>
            <a:endParaRPr lang="en-US" smtClean="0"/>
          </a:p>
        </p:txBody>
      </p:sp>
      <p:grpSp>
        <p:nvGrpSpPr>
          <p:cNvPr id="9223" name="Group 4"/>
          <p:cNvGrpSpPr>
            <a:grpSpLocks/>
          </p:cNvGrpSpPr>
          <p:nvPr/>
        </p:nvGrpSpPr>
        <p:grpSpPr bwMode="auto">
          <a:xfrm>
            <a:off x="1414861" y="2716213"/>
            <a:ext cx="6787352" cy="3449637"/>
            <a:chOff x="2983" y="2631"/>
            <a:chExt cx="2716" cy="1332"/>
          </a:xfrm>
        </p:grpSpPr>
        <p:graphicFrame>
          <p:nvGraphicFramePr>
            <p:cNvPr id="9218" name="Object 5"/>
            <p:cNvGraphicFramePr>
              <a:graphicFrameLocks noChangeAspect="1"/>
            </p:cNvGraphicFramePr>
            <p:nvPr/>
          </p:nvGraphicFramePr>
          <p:xfrm>
            <a:off x="3935" y="2631"/>
            <a:ext cx="920" cy="620"/>
          </p:xfrm>
          <a:graphic>
            <a:graphicData uri="http://schemas.openxmlformats.org/presentationml/2006/ole">
              <mc:AlternateContent xmlns:mc="http://schemas.openxmlformats.org/markup-compatibility/2006">
                <mc:Choice xmlns:v="urn:schemas-microsoft-com:vml" Requires="v">
                  <p:oleObj spid="_x0000_s9228" name="Equation" r:id="rId4" imgW="571320" imgH="393480" progId="Equation.3">
                    <p:embed/>
                  </p:oleObj>
                </mc:Choice>
                <mc:Fallback>
                  <p:oleObj name="Equation" r:id="rId4" imgW="571320" imgH="39348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35" y="2631"/>
                          <a:ext cx="920" cy="620"/>
                        </a:xfrm>
                        <a:prstGeom prst="rect">
                          <a:avLst/>
                        </a:prstGeom>
                        <a:solidFill>
                          <a:srgbClr val="32F452"/>
                        </a:solidFill>
                      </p:spPr>
                    </p:pic>
                  </p:oleObj>
                </mc:Fallback>
              </mc:AlternateContent>
            </a:graphicData>
          </a:graphic>
        </p:graphicFrame>
        <p:graphicFrame>
          <p:nvGraphicFramePr>
            <p:cNvPr id="9219" name="Object 6"/>
            <p:cNvGraphicFramePr>
              <a:graphicFrameLocks noChangeAspect="1"/>
            </p:cNvGraphicFramePr>
            <p:nvPr/>
          </p:nvGraphicFramePr>
          <p:xfrm>
            <a:off x="2983" y="3343"/>
            <a:ext cx="2716" cy="620"/>
          </p:xfrm>
          <a:graphic>
            <a:graphicData uri="http://schemas.openxmlformats.org/presentationml/2006/ole">
              <mc:AlternateContent xmlns:mc="http://schemas.openxmlformats.org/markup-compatibility/2006">
                <mc:Choice xmlns:v="urn:schemas-microsoft-com:vml" Requires="v">
                  <p:oleObj spid="_x0000_s9229" name="Equation" r:id="rId6" imgW="1701720" imgH="393480" progId="Equation.3">
                    <p:embed/>
                  </p:oleObj>
                </mc:Choice>
                <mc:Fallback>
                  <p:oleObj name="Equation" r:id="rId6" imgW="1701720" imgH="393480"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83" y="3343"/>
                          <a:ext cx="2716" cy="620"/>
                        </a:xfrm>
                        <a:prstGeom prst="rect">
                          <a:avLst/>
                        </a:prstGeom>
                        <a:solidFill>
                          <a:srgbClr val="32F452"/>
                        </a:solidFill>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withEffect">
                                  <p:stCondLst>
                                    <p:cond delay="0"/>
                                  </p:stCondLst>
                                  <p:iterate type="lt">
                                    <p:tmPct val="10000"/>
                                  </p:iterate>
                                  <p:childTnLst>
                                    <p:set>
                                      <p:cBhvr>
                                        <p:cTn id="6" dur="1" fill="hold">
                                          <p:stCondLst>
                                            <p:cond delay="0"/>
                                          </p:stCondLst>
                                        </p:cTn>
                                        <p:tgtEl>
                                          <p:spTgt spid="140290"/>
                                        </p:tgtEl>
                                        <p:attrNameLst>
                                          <p:attrName>style.visibility</p:attrName>
                                        </p:attrNameLst>
                                      </p:cBhvr>
                                      <p:to>
                                        <p:strVal val="visible"/>
                                      </p:to>
                                    </p:set>
                                    <p:animEffect transition="in" filter="fade">
                                      <p:cBhvr>
                                        <p:cTn id="7" dur="600">
                                          <p:stCondLst>
                                            <p:cond delay="0"/>
                                          </p:stCondLst>
                                        </p:cTn>
                                        <p:tgtEl>
                                          <p:spTgt spid="140290"/>
                                        </p:tgtEl>
                                      </p:cBhvr>
                                    </p:animEffect>
                                    <p:anim calcmode="lin" valueType="num">
                                      <p:cBhvr>
                                        <p:cTn id="8" dur="600" fill="hold">
                                          <p:stCondLst>
                                            <p:cond delay="0"/>
                                          </p:stCondLst>
                                        </p:cTn>
                                        <p:tgtEl>
                                          <p:spTgt spid="140290"/>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140290"/>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140290"/>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9221">
                                            <p:txEl>
                                              <p:pRg st="0" end="0"/>
                                            </p:txEl>
                                          </p:spTgt>
                                        </p:tgtEl>
                                        <p:attrNameLst>
                                          <p:attrName>style.visibility</p:attrName>
                                        </p:attrNameLst>
                                      </p:cBhvr>
                                      <p:to>
                                        <p:strVal val="visible"/>
                                      </p:to>
                                    </p:set>
                                    <p:animEffect transition="in" filter="slide(fromBottom)">
                                      <p:cBhvr>
                                        <p:cTn id="15" dur="500">
                                          <p:stCondLst>
                                            <p:cond delay="0"/>
                                          </p:stCondLst>
                                        </p:cTn>
                                        <p:tgtEl>
                                          <p:spTgt spid="9221">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92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marL="484632" indent="0" eaLnBrk="1" fontAlgn="auto" hangingPunct="1">
              <a:spcAft>
                <a:spcPts val="0"/>
              </a:spcAft>
              <a:defRPr/>
            </a:pPr>
            <a:r>
              <a:rPr lang="en-US" sz="3600" b="1" dirty="0" smtClean="0">
                <a:solidFill>
                  <a:schemeClr val="accent1"/>
                </a:solidFill>
                <a:latin typeface="Arial" pitchFamily="34" charset="0"/>
                <a:cs typeface="Arial" pitchFamily="34" charset="0"/>
              </a:rPr>
              <a:t>At the conclusion to this section, you will be able to:</a:t>
            </a:r>
          </a:p>
        </p:txBody>
      </p:sp>
      <p:sp>
        <p:nvSpPr>
          <p:cNvPr id="22531" name="Rectangle 3"/>
          <p:cNvSpPr>
            <a:spLocks noGrp="1" noChangeArrowheads="1"/>
          </p:cNvSpPr>
          <p:nvPr>
            <p:ph idx="1"/>
          </p:nvPr>
        </p:nvSpPr>
        <p:spPr>
          <a:xfrm>
            <a:off x="457200" y="1571625"/>
            <a:ext cx="8229600" cy="4883150"/>
          </a:xfrm>
        </p:spPr>
        <p:txBody>
          <a:bodyPr/>
          <a:lstStyle/>
          <a:p>
            <a:pPr eaLnBrk="1" hangingPunct="1">
              <a:lnSpc>
                <a:spcPct val="80000"/>
              </a:lnSpc>
            </a:pPr>
            <a:r>
              <a:rPr lang="en-US" sz="2800" smtClean="0">
                <a:latin typeface="Arial" charset="0"/>
                <a:cs typeface="Arial" charset="0"/>
              </a:rPr>
              <a:t>Apply Ohm’s law to determine voltage, current or inductive reactance in a purely inductive AC circuit given any two of these quantities.</a:t>
            </a:r>
          </a:p>
          <a:p>
            <a:pPr eaLnBrk="1" hangingPunct="1">
              <a:lnSpc>
                <a:spcPct val="80000"/>
              </a:lnSpc>
            </a:pPr>
            <a:r>
              <a:rPr lang="en-US" sz="2800" smtClean="0">
                <a:latin typeface="Arial" charset="0"/>
                <a:cs typeface="Arial" charset="0"/>
              </a:rPr>
              <a:t>Give examples of inductive components in power circuits and systems and describe their effect on the phase relationship between voltage and current.</a:t>
            </a:r>
          </a:p>
          <a:p>
            <a:pPr eaLnBrk="1" hangingPunct="1">
              <a:lnSpc>
                <a:spcPct val="80000"/>
              </a:lnSpc>
            </a:pPr>
            <a:r>
              <a:rPr lang="en-US" sz="2800" smtClean="0">
                <a:latin typeface="Arial" charset="0"/>
                <a:cs typeface="Arial" charset="0"/>
              </a:rPr>
              <a:t>Compare the current limiting characteristics of inductors and resistors.</a:t>
            </a:r>
          </a:p>
          <a:p>
            <a:pPr eaLnBrk="1" hangingPunct="1">
              <a:lnSpc>
                <a:spcPct val="80000"/>
              </a:lnSpc>
            </a:pPr>
            <a:r>
              <a:rPr lang="en-US" sz="2800" smtClean="0">
                <a:latin typeface="Arial" charset="0"/>
                <a:cs typeface="Arial" charset="0"/>
              </a:rPr>
              <a:t>Give examples of inductive components in power circuits and systems and describe their effect on the phase relationship between voltage and current.</a:t>
            </a:r>
          </a:p>
          <a:p>
            <a:pPr eaLnBrk="1" hangingPunct="1">
              <a:lnSpc>
                <a:spcPct val="80000"/>
              </a:lnSpc>
            </a:pPr>
            <a:endParaRPr lang="en-US" smtClean="0">
              <a:latin typeface="Arial" charset="0"/>
              <a:cs typeface="Arial" charset="0"/>
            </a:endParaRPr>
          </a:p>
          <a:p>
            <a:pPr eaLnBrk="1" hangingPunct="1">
              <a:lnSpc>
                <a:spcPct val="80000"/>
              </a:lnSpc>
            </a:pPr>
            <a:endParaRPr lang="en-US" sz="2800" smtClean="0">
              <a:latin typeface="Arial" charset="0"/>
              <a:cs typeface="Arial" charset="0"/>
            </a:endParaRPr>
          </a:p>
        </p:txBody>
      </p:sp>
      <p:sp>
        <p:nvSpPr>
          <p:cNvPr id="22532"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2A8E880-E6C4-4F87-8F4B-6F2FEFBB986A}" type="slidenum">
              <a:rPr lang="en-US" smtClean="0"/>
              <a:pPr/>
              <a:t>4</a:t>
            </a:fld>
            <a:endParaRPr lang="en-US" smtClean="0"/>
          </a:p>
        </p:txBody>
      </p:sp>
    </p:spTree>
  </p:cSld>
  <p:clrMapOvr>
    <a:masterClrMapping/>
  </p:clrMapOvr>
  <p:transition/>
  <p:timing>
    <p:tnLst>
      <p:par>
        <p:cTn id="1" dur="indefinite" restart="never" nodeType="tmRoot"/>
      </p:par>
    </p:tnLst>
    <p:bldLst>
      <p:bldP spid="9218" grpId="0"/>
      <p:bldP spid="22531"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457200" y="267494"/>
            <a:ext cx="8229600" cy="1232680"/>
          </a:xfrm>
        </p:spPr>
        <p:txBody>
          <a:bodyPr>
            <a:normAutofit fontScale="90000"/>
          </a:bodyPr>
          <a:lstStyle/>
          <a:p>
            <a:pPr marL="484632" indent="0" eaLnBrk="1" fontAlgn="auto" hangingPunct="1">
              <a:spcAft>
                <a:spcPts val="0"/>
              </a:spcAft>
              <a:defRPr/>
            </a:pPr>
            <a:r>
              <a:rPr lang="en-US" sz="6600" b="1" dirty="0" smtClean="0">
                <a:solidFill>
                  <a:schemeClr val="accent1"/>
                </a:solidFill>
                <a:latin typeface="Arial" pitchFamily="34" charset="0"/>
                <a:cs typeface="Arial" pitchFamily="34" charset="0"/>
              </a:rPr>
              <a:t>Phase Relationship</a:t>
            </a:r>
          </a:p>
        </p:txBody>
      </p:sp>
      <p:sp>
        <p:nvSpPr>
          <p:cNvPr id="47107" name="Rectangle 3"/>
          <p:cNvSpPr>
            <a:spLocks noGrp="1" noChangeArrowheads="1"/>
          </p:cNvSpPr>
          <p:nvPr>
            <p:ph idx="1"/>
          </p:nvPr>
        </p:nvSpPr>
        <p:spPr>
          <a:xfrm>
            <a:off x="285750" y="1428750"/>
            <a:ext cx="8686800" cy="5168900"/>
          </a:xfrm>
        </p:spPr>
        <p:txBody>
          <a:bodyPr/>
          <a:lstStyle/>
          <a:p>
            <a:pPr marL="65087" indent="0" eaLnBrk="1" hangingPunct="1">
              <a:lnSpc>
                <a:spcPct val="80000"/>
              </a:lnSpc>
              <a:buNone/>
            </a:pPr>
            <a:r>
              <a:rPr lang="en-US" sz="2800" dirty="0" smtClean="0">
                <a:latin typeface="Arial" charset="0"/>
                <a:cs typeface="Arial" charset="0"/>
              </a:rPr>
              <a:t>An inductor will oppose any change of current flow through it </a:t>
            </a:r>
            <a:r>
              <a:rPr lang="en-US" sz="2800" dirty="0" err="1" smtClean="0">
                <a:latin typeface="Arial" charset="0"/>
                <a:cs typeface="Arial" charset="0"/>
              </a:rPr>
              <a:t>i.a.w</a:t>
            </a:r>
            <a:r>
              <a:rPr lang="en-US" sz="2800" dirty="0" smtClean="0">
                <a:latin typeface="Arial" charset="0"/>
                <a:cs typeface="Arial" charset="0"/>
              </a:rPr>
              <a:t> </a:t>
            </a:r>
            <a:r>
              <a:rPr lang="en-US" sz="2800" i="1" dirty="0" smtClean="0">
                <a:solidFill>
                  <a:srgbClr val="32F452"/>
                </a:solidFill>
                <a:latin typeface="Arial" charset="0"/>
                <a:cs typeface="Arial" charset="0"/>
              </a:rPr>
              <a:t>Lenz’s Law</a:t>
            </a:r>
            <a:r>
              <a:rPr lang="en-US" sz="2800" dirty="0" smtClean="0">
                <a:latin typeface="Arial" charset="0"/>
                <a:cs typeface="Arial" charset="0"/>
              </a:rPr>
              <a:t>. </a:t>
            </a:r>
          </a:p>
          <a:p>
            <a:pPr eaLnBrk="1" hangingPunct="1">
              <a:lnSpc>
                <a:spcPct val="80000"/>
              </a:lnSpc>
            </a:pPr>
            <a:endParaRPr lang="en-US" sz="2800" dirty="0" smtClean="0">
              <a:latin typeface="Arial" charset="0"/>
              <a:cs typeface="Arial" charset="0"/>
            </a:endParaRPr>
          </a:p>
          <a:p>
            <a:pPr marL="65087" indent="0" eaLnBrk="1" hangingPunct="1">
              <a:lnSpc>
                <a:spcPct val="80000"/>
              </a:lnSpc>
              <a:buNone/>
            </a:pPr>
            <a:r>
              <a:rPr lang="en-US" sz="2800" dirty="0" smtClean="0">
                <a:latin typeface="Arial" charset="0"/>
                <a:cs typeface="Arial" charset="0"/>
              </a:rPr>
              <a:t>When connected to an AC source, the back </a:t>
            </a:r>
            <a:r>
              <a:rPr lang="en-US" sz="2800" dirty="0" err="1" smtClean="0">
                <a:latin typeface="Arial" charset="0"/>
                <a:cs typeface="Arial" charset="0"/>
              </a:rPr>
              <a:t>e.m.f</a:t>
            </a:r>
            <a:r>
              <a:rPr lang="en-US" sz="2800" dirty="0" smtClean="0">
                <a:latin typeface="Arial" charset="0"/>
                <a:cs typeface="Arial" charset="0"/>
              </a:rPr>
              <a:t> induced by the changing magnetic field, delays the rise of current through an inductor when the source is turned on, and keeps the current flowing for a short time after the source is turned off.</a:t>
            </a:r>
          </a:p>
          <a:p>
            <a:pPr eaLnBrk="1" hangingPunct="1">
              <a:lnSpc>
                <a:spcPct val="80000"/>
              </a:lnSpc>
              <a:buFont typeface="Wingdings 2" pitchFamily="18" charset="2"/>
              <a:buNone/>
            </a:pPr>
            <a:r>
              <a:rPr lang="en-US" sz="2800" dirty="0" smtClean="0">
                <a:latin typeface="Arial" charset="0"/>
                <a:cs typeface="Arial" charset="0"/>
              </a:rPr>
              <a:t> </a:t>
            </a:r>
          </a:p>
          <a:p>
            <a:pPr marL="65087" indent="0" eaLnBrk="1" hangingPunct="1">
              <a:lnSpc>
                <a:spcPct val="80000"/>
              </a:lnSpc>
              <a:buNone/>
            </a:pPr>
            <a:r>
              <a:rPr lang="en-US" sz="2800" dirty="0" smtClean="0">
                <a:latin typeface="Arial" charset="0"/>
                <a:cs typeface="Arial" charset="0"/>
              </a:rPr>
              <a:t>Current through the inductor only reaches its final maximum value some time after the supply has reached its maximum value. That is, current is said to </a:t>
            </a:r>
            <a:r>
              <a:rPr lang="en-US" b="1" i="1" dirty="0" smtClean="0">
                <a:solidFill>
                  <a:srgbClr val="32F452"/>
                </a:solidFill>
                <a:latin typeface="Arial" charset="0"/>
                <a:cs typeface="Arial" charset="0"/>
              </a:rPr>
              <a:t>lag</a:t>
            </a:r>
            <a:r>
              <a:rPr lang="en-US" dirty="0" smtClean="0">
                <a:solidFill>
                  <a:srgbClr val="32F452"/>
                </a:solidFill>
                <a:latin typeface="Arial" charset="0"/>
                <a:cs typeface="Arial" charset="0"/>
              </a:rPr>
              <a:t> </a:t>
            </a:r>
            <a:r>
              <a:rPr lang="en-US" sz="2800" dirty="0" smtClean="0">
                <a:latin typeface="Arial" charset="0"/>
                <a:cs typeface="Arial" charset="0"/>
              </a:rPr>
              <a:t>the voltage. Jen </a:t>
            </a:r>
            <a:r>
              <a:rPr lang="en-US" sz="2800" dirty="0" err="1" smtClean="0">
                <a:latin typeface="Arial" charset="0"/>
                <a:cs typeface="Arial" charset="0"/>
              </a:rPr>
              <a:t>Pg</a:t>
            </a:r>
            <a:r>
              <a:rPr lang="en-US" sz="2800" dirty="0" smtClean="0">
                <a:latin typeface="Arial" charset="0"/>
                <a:cs typeface="Arial" charset="0"/>
              </a:rPr>
              <a:t> 170.</a:t>
            </a:r>
          </a:p>
        </p:txBody>
      </p:sp>
      <p:sp>
        <p:nvSpPr>
          <p:cNvPr id="47108"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D490347-FEB3-41B5-95DB-0AB65F85CFCF}" type="slidenum">
              <a:rPr lang="en-US" smtClean="0"/>
              <a:pPr/>
              <a:t>40</a:t>
            </a:fld>
            <a:endParaRPr lang="en-US"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normAutofit fontScale="90000"/>
          </a:bodyPr>
          <a:lstStyle/>
          <a:p>
            <a:pPr marL="484632" indent="0" eaLnBrk="1" fontAlgn="auto" hangingPunct="1">
              <a:spcAft>
                <a:spcPts val="0"/>
              </a:spcAft>
              <a:defRPr/>
            </a:pPr>
            <a:r>
              <a:rPr lang="en-US" sz="6600" b="1" dirty="0" smtClean="0">
                <a:solidFill>
                  <a:schemeClr val="accent1"/>
                </a:solidFill>
                <a:latin typeface="Arial" pitchFamily="34" charset="0"/>
                <a:cs typeface="Arial" pitchFamily="34" charset="0"/>
              </a:rPr>
              <a:t>Phase Relationship</a:t>
            </a:r>
          </a:p>
        </p:txBody>
      </p:sp>
      <p:sp>
        <p:nvSpPr>
          <p:cNvPr id="48131" name="Rectangle 3"/>
          <p:cNvSpPr>
            <a:spLocks noGrp="1" noChangeArrowheads="1"/>
          </p:cNvSpPr>
          <p:nvPr>
            <p:ph idx="1"/>
          </p:nvPr>
        </p:nvSpPr>
        <p:spPr>
          <a:xfrm>
            <a:off x="457200" y="1500188"/>
            <a:ext cx="8229600" cy="4954587"/>
          </a:xfrm>
        </p:spPr>
        <p:txBody>
          <a:bodyPr/>
          <a:lstStyle/>
          <a:p>
            <a:pPr marL="65087" indent="0" eaLnBrk="1" hangingPunct="1">
              <a:buNone/>
            </a:pPr>
            <a:r>
              <a:rPr lang="en-US" sz="2400" dirty="0" smtClean="0">
                <a:latin typeface="Arial" charset="0"/>
                <a:cs typeface="Arial" charset="0"/>
              </a:rPr>
              <a:t>The effect of the back </a:t>
            </a:r>
            <a:r>
              <a:rPr lang="en-US" sz="2400" dirty="0" err="1" smtClean="0">
                <a:latin typeface="Arial" charset="0"/>
                <a:cs typeface="Arial" charset="0"/>
              </a:rPr>
              <a:t>e.m.f</a:t>
            </a:r>
            <a:r>
              <a:rPr lang="en-US" sz="2400" dirty="0" smtClean="0">
                <a:latin typeface="Arial" charset="0"/>
                <a:cs typeface="Arial" charset="0"/>
              </a:rPr>
              <a:t> is not only to reduce the amount of current flow, but to delay or shift the current in time with respect to the voltage. In a purely inductive circuit, current lags the applied voltage by 90</a:t>
            </a:r>
            <a:r>
              <a:rPr lang="en-US" sz="2400" dirty="0" smtClean="0">
                <a:latin typeface="Arial" charset="0"/>
                <a:cs typeface="Arial" charset="0"/>
                <a:sym typeface="Symbol" pitchFamily="18" charset="2"/>
              </a:rPr>
              <a:t></a:t>
            </a:r>
            <a:r>
              <a:rPr lang="en-US" sz="2400" dirty="0" smtClean="0">
                <a:latin typeface="Arial" charset="0"/>
                <a:cs typeface="Arial" charset="0"/>
              </a:rPr>
              <a:t>.</a:t>
            </a:r>
            <a:r>
              <a:rPr lang="en-US" dirty="0" smtClean="0">
                <a:latin typeface="Arial" charset="0"/>
                <a:cs typeface="Arial" charset="0"/>
              </a:rPr>
              <a:t> </a:t>
            </a:r>
          </a:p>
        </p:txBody>
      </p:sp>
      <p:sp>
        <p:nvSpPr>
          <p:cNvPr id="48132" name="Slide Number Placeholder 38"/>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ED58613-E4D9-43DC-8E82-17926A8CA349}" type="slidenum">
              <a:rPr lang="en-US" smtClean="0"/>
              <a:pPr/>
              <a:t>41</a:t>
            </a:fld>
            <a:endParaRPr lang="en-US" smtClean="0"/>
          </a:p>
        </p:txBody>
      </p:sp>
      <p:grpSp>
        <p:nvGrpSpPr>
          <p:cNvPr id="48133" name="Group 4"/>
          <p:cNvGrpSpPr>
            <a:grpSpLocks/>
          </p:cNvGrpSpPr>
          <p:nvPr/>
        </p:nvGrpSpPr>
        <p:grpSpPr bwMode="auto">
          <a:xfrm>
            <a:off x="900113" y="3500438"/>
            <a:ext cx="7127875" cy="2667000"/>
            <a:chOff x="3990" y="8050"/>
            <a:chExt cx="5052" cy="2837"/>
          </a:xfrm>
        </p:grpSpPr>
        <p:sp>
          <p:nvSpPr>
            <p:cNvPr id="48134" name="Text Box 5"/>
            <p:cNvSpPr txBox="1">
              <a:spLocks noChangeArrowheads="1"/>
            </p:cNvSpPr>
            <p:nvPr/>
          </p:nvSpPr>
          <p:spPr bwMode="auto">
            <a:xfrm>
              <a:off x="7614" y="8390"/>
              <a:ext cx="1428" cy="347"/>
            </a:xfrm>
            <a:prstGeom prst="rect">
              <a:avLst/>
            </a:prstGeom>
            <a:solidFill>
              <a:srgbClr val="FFFFFF"/>
            </a:solidFill>
            <a:ln w="9525">
              <a:noFill/>
              <a:miter lim="800000"/>
              <a:headEnd/>
              <a:tailEnd/>
            </a:ln>
          </p:spPr>
          <p:txBody>
            <a:bodyPr/>
            <a:lstStyle/>
            <a:p>
              <a:pPr eaLnBrk="0" hangingPunct="0"/>
              <a:r>
                <a:rPr lang="en-US" sz="1400">
                  <a:solidFill>
                    <a:srgbClr val="FF00FF"/>
                  </a:solidFill>
                </a:rPr>
                <a:t>Back  e.m.f</a:t>
              </a:r>
              <a:endParaRPr lang="en-US" sz="2400">
                <a:solidFill>
                  <a:schemeClr val="tx1"/>
                </a:solidFill>
              </a:endParaRPr>
            </a:p>
          </p:txBody>
        </p:sp>
        <p:sp>
          <p:nvSpPr>
            <p:cNvPr id="48135" name="Text Box 6"/>
            <p:cNvSpPr txBox="1">
              <a:spLocks noChangeArrowheads="1"/>
            </p:cNvSpPr>
            <p:nvPr/>
          </p:nvSpPr>
          <p:spPr bwMode="auto">
            <a:xfrm>
              <a:off x="5992" y="8200"/>
              <a:ext cx="1017" cy="390"/>
            </a:xfrm>
            <a:prstGeom prst="rect">
              <a:avLst/>
            </a:prstGeom>
            <a:solidFill>
              <a:srgbClr val="FFFFFF"/>
            </a:solidFill>
            <a:ln w="9525">
              <a:noFill/>
              <a:miter lim="800000"/>
              <a:headEnd/>
              <a:tailEnd/>
            </a:ln>
          </p:spPr>
          <p:txBody>
            <a:bodyPr/>
            <a:lstStyle/>
            <a:p>
              <a:pPr eaLnBrk="0" hangingPunct="0"/>
              <a:r>
                <a:rPr lang="en-US" sz="1400">
                  <a:solidFill>
                    <a:srgbClr val="FF9966"/>
                  </a:solidFill>
                </a:rPr>
                <a:t>Current</a:t>
              </a:r>
              <a:endParaRPr lang="en-US" sz="2400">
                <a:solidFill>
                  <a:srgbClr val="FF9966"/>
                </a:solidFill>
              </a:endParaRPr>
            </a:p>
          </p:txBody>
        </p:sp>
        <p:sp>
          <p:nvSpPr>
            <p:cNvPr id="48136" name="Text Box 7"/>
            <p:cNvSpPr txBox="1">
              <a:spLocks noChangeArrowheads="1"/>
            </p:cNvSpPr>
            <p:nvPr/>
          </p:nvSpPr>
          <p:spPr bwMode="auto">
            <a:xfrm>
              <a:off x="4454" y="8050"/>
              <a:ext cx="1146" cy="390"/>
            </a:xfrm>
            <a:prstGeom prst="rect">
              <a:avLst/>
            </a:prstGeom>
            <a:solidFill>
              <a:srgbClr val="FFFFFF"/>
            </a:solidFill>
            <a:ln w="9525">
              <a:noFill/>
              <a:miter lim="800000"/>
              <a:headEnd/>
              <a:tailEnd/>
            </a:ln>
          </p:spPr>
          <p:txBody>
            <a:bodyPr/>
            <a:lstStyle/>
            <a:p>
              <a:pPr eaLnBrk="0" hangingPunct="0"/>
              <a:r>
                <a:rPr lang="en-US" sz="1600">
                  <a:solidFill>
                    <a:srgbClr val="FF0000"/>
                  </a:solidFill>
                </a:rPr>
                <a:t>Voltage</a:t>
              </a:r>
              <a:endParaRPr lang="en-US" sz="2800">
                <a:solidFill>
                  <a:schemeClr val="tx1"/>
                </a:solidFill>
              </a:endParaRPr>
            </a:p>
          </p:txBody>
        </p:sp>
        <p:sp>
          <p:nvSpPr>
            <p:cNvPr id="48137" name="Line 8"/>
            <p:cNvSpPr>
              <a:spLocks noChangeShapeType="1"/>
            </p:cNvSpPr>
            <p:nvPr/>
          </p:nvSpPr>
          <p:spPr bwMode="auto">
            <a:xfrm>
              <a:off x="4492" y="8264"/>
              <a:ext cx="0" cy="2623"/>
            </a:xfrm>
            <a:prstGeom prst="line">
              <a:avLst/>
            </a:prstGeom>
            <a:noFill/>
            <a:ln w="9525">
              <a:solidFill>
                <a:srgbClr val="000000"/>
              </a:solidFill>
              <a:round/>
              <a:headEnd/>
              <a:tailEnd/>
            </a:ln>
          </p:spPr>
          <p:txBody>
            <a:bodyPr/>
            <a:lstStyle/>
            <a:p>
              <a:endParaRPr lang="en-US"/>
            </a:p>
          </p:txBody>
        </p:sp>
        <p:sp>
          <p:nvSpPr>
            <p:cNvPr id="48138" name="Line 9"/>
            <p:cNvSpPr>
              <a:spLocks noChangeShapeType="1"/>
            </p:cNvSpPr>
            <p:nvPr/>
          </p:nvSpPr>
          <p:spPr bwMode="auto">
            <a:xfrm>
              <a:off x="4508" y="9559"/>
              <a:ext cx="4170" cy="0"/>
            </a:xfrm>
            <a:prstGeom prst="line">
              <a:avLst/>
            </a:prstGeom>
            <a:noFill/>
            <a:ln w="9525">
              <a:solidFill>
                <a:srgbClr val="000000"/>
              </a:solidFill>
              <a:round/>
              <a:headEnd/>
              <a:tailEnd/>
            </a:ln>
          </p:spPr>
          <p:txBody>
            <a:bodyPr/>
            <a:lstStyle/>
            <a:p>
              <a:endParaRPr lang="en-US"/>
            </a:p>
          </p:txBody>
        </p:sp>
        <p:sp>
          <p:nvSpPr>
            <p:cNvPr id="48139" name="Line 10"/>
            <p:cNvSpPr>
              <a:spLocks noChangeShapeType="1"/>
            </p:cNvSpPr>
            <p:nvPr/>
          </p:nvSpPr>
          <p:spPr bwMode="auto">
            <a:xfrm rot="5400000" flipH="1" flipV="1">
              <a:off x="4923" y="8912"/>
              <a:ext cx="0" cy="0"/>
            </a:xfrm>
            <a:prstGeom prst="line">
              <a:avLst/>
            </a:prstGeom>
            <a:noFill/>
            <a:ln w="9525">
              <a:solidFill>
                <a:srgbClr val="FF0000"/>
              </a:solidFill>
              <a:round/>
              <a:headEnd/>
              <a:tailEnd/>
            </a:ln>
          </p:spPr>
          <p:txBody>
            <a:bodyPr/>
            <a:lstStyle/>
            <a:p>
              <a:endParaRPr lang="en-US"/>
            </a:p>
          </p:txBody>
        </p:sp>
        <p:sp>
          <p:nvSpPr>
            <p:cNvPr id="48140" name="Line 11"/>
            <p:cNvSpPr>
              <a:spLocks noChangeShapeType="1"/>
            </p:cNvSpPr>
            <p:nvPr/>
          </p:nvSpPr>
          <p:spPr bwMode="auto">
            <a:xfrm>
              <a:off x="5487" y="8239"/>
              <a:ext cx="0" cy="2623"/>
            </a:xfrm>
            <a:prstGeom prst="line">
              <a:avLst/>
            </a:prstGeom>
            <a:noFill/>
            <a:ln w="9525">
              <a:solidFill>
                <a:srgbClr val="C0C0C0"/>
              </a:solidFill>
              <a:prstDash val="dash"/>
              <a:round/>
              <a:headEnd/>
              <a:tailEnd/>
            </a:ln>
          </p:spPr>
          <p:txBody>
            <a:bodyPr/>
            <a:lstStyle/>
            <a:p>
              <a:endParaRPr lang="en-US"/>
            </a:p>
          </p:txBody>
        </p:sp>
        <p:sp>
          <p:nvSpPr>
            <p:cNvPr id="48141" name="Line 12"/>
            <p:cNvSpPr>
              <a:spLocks noChangeShapeType="1"/>
            </p:cNvSpPr>
            <p:nvPr/>
          </p:nvSpPr>
          <p:spPr bwMode="auto">
            <a:xfrm>
              <a:off x="7426" y="8239"/>
              <a:ext cx="0" cy="2623"/>
            </a:xfrm>
            <a:prstGeom prst="line">
              <a:avLst/>
            </a:prstGeom>
            <a:noFill/>
            <a:ln w="9525">
              <a:solidFill>
                <a:srgbClr val="C0C0C0"/>
              </a:solidFill>
              <a:prstDash val="dash"/>
              <a:round/>
              <a:headEnd/>
              <a:tailEnd/>
            </a:ln>
          </p:spPr>
          <p:txBody>
            <a:bodyPr/>
            <a:lstStyle/>
            <a:p>
              <a:endParaRPr lang="en-US"/>
            </a:p>
          </p:txBody>
        </p:sp>
        <p:sp>
          <p:nvSpPr>
            <p:cNvPr id="48142" name="Line 13"/>
            <p:cNvSpPr>
              <a:spLocks noChangeShapeType="1"/>
            </p:cNvSpPr>
            <p:nvPr/>
          </p:nvSpPr>
          <p:spPr bwMode="auto">
            <a:xfrm>
              <a:off x="6458" y="8239"/>
              <a:ext cx="0" cy="2623"/>
            </a:xfrm>
            <a:prstGeom prst="line">
              <a:avLst/>
            </a:prstGeom>
            <a:noFill/>
            <a:ln w="9525">
              <a:solidFill>
                <a:srgbClr val="C0C0C0"/>
              </a:solidFill>
              <a:prstDash val="dash"/>
              <a:round/>
              <a:headEnd/>
              <a:tailEnd/>
            </a:ln>
          </p:spPr>
          <p:txBody>
            <a:bodyPr/>
            <a:lstStyle/>
            <a:p>
              <a:endParaRPr lang="en-US"/>
            </a:p>
          </p:txBody>
        </p:sp>
        <p:sp>
          <p:nvSpPr>
            <p:cNvPr id="48143" name="Line 14"/>
            <p:cNvSpPr>
              <a:spLocks noChangeShapeType="1"/>
            </p:cNvSpPr>
            <p:nvPr/>
          </p:nvSpPr>
          <p:spPr bwMode="auto">
            <a:xfrm>
              <a:off x="8418" y="8239"/>
              <a:ext cx="0" cy="2576"/>
            </a:xfrm>
            <a:prstGeom prst="line">
              <a:avLst/>
            </a:prstGeom>
            <a:noFill/>
            <a:ln w="9525">
              <a:solidFill>
                <a:srgbClr val="C0C0C0"/>
              </a:solidFill>
              <a:prstDash val="dash"/>
              <a:round/>
              <a:headEnd/>
              <a:tailEnd/>
            </a:ln>
          </p:spPr>
          <p:txBody>
            <a:bodyPr/>
            <a:lstStyle/>
            <a:p>
              <a:endParaRPr lang="en-US"/>
            </a:p>
          </p:txBody>
        </p:sp>
        <p:sp>
          <p:nvSpPr>
            <p:cNvPr id="48144" name="Text Box 15"/>
            <p:cNvSpPr txBox="1">
              <a:spLocks noChangeArrowheads="1"/>
            </p:cNvSpPr>
            <p:nvPr/>
          </p:nvSpPr>
          <p:spPr bwMode="auto">
            <a:xfrm>
              <a:off x="4151" y="9489"/>
              <a:ext cx="851" cy="576"/>
            </a:xfrm>
            <a:prstGeom prst="rect">
              <a:avLst/>
            </a:prstGeom>
            <a:noFill/>
            <a:ln w="9525">
              <a:noFill/>
              <a:miter lim="800000"/>
              <a:headEnd/>
              <a:tailEnd/>
            </a:ln>
          </p:spPr>
          <p:txBody>
            <a:bodyPr/>
            <a:lstStyle/>
            <a:p>
              <a:pPr algn="ctr" eaLnBrk="0" hangingPunct="0"/>
              <a:r>
                <a:rPr lang="en-US" sz="1000">
                  <a:solidFill>
                    <a:schemeClr val="tx1"/>
                  </a:solidFill>
                </a:rPr>
                <a:t>0</a:t>
              </a:r>
              <a:r>
                <a:rPr lang="en-US" sz="1000" baseline="30000">
                  <a:solidFill>
                    <a:schemeClr val="tx1"/>
                  </a:solidFill>
                </a:rPr>
                <a:t>0</a:t>
              </a:r>
              <a:endParaRPr lang="en-US" sz="1800">
                <a:solidFill>
                  <a:schemeClr val="tx1"/>
                </a:solidFill>
              </a:endParaRPr>
            </a:p>
          </p:txBody>
        </p:sp>
        <p:sp>
          <p:nvSpPr>
            <p:cNvPr id="48145" name="Text Box 16"/>
            <p:cNvSpPr txBox="1">
              <a:spLocks noChangeArrowheads="1"/>
            </p:cNvSpPr>
            <p:nvPr/>
          </p:nvSpPr>
          <p:spPr bwMode="auto">
            <a:xfrm>
              <a:off x="5152" y="9514"/>
              <a:ext cx="751" cy="576"/>
            </a:xfrm>
            <a:prstGeom prst="rect">
              <a:avLst/>
            </a:prstGeom>
            <a:noFill/>
            <a:ln w="9525">
              <a:noFill/>
              <a:miter lim="800000"/>
              <a:headEnd/>
              <a:tailEnd/>
            </a:ln>
          </p:spPr>
          <p:txBody>
            <a:bodyPr/>
            <a:lstStyle/>
            <a:p>
              <a:pPr algn="ctr" eaLnBrk="0" hangingPunct="0"/>
              <a:r>
                <a:rPr lang="en-US" sz="1000">
                  <a:solidFill>
                    <a:schemeClr val="tx1"/>
                  </a:solidFill>
                </a:rPr>
                <a:t>90</a:t>
              </a:r>
              <a:r>
                <a:rPr lang="en-US" sz="1000" baseline="30000">
                  <a:solidFill>
                    <a:schemeClr val="tx1"/>
                  </a:solidFill>
                </a:rPr>
                <a:t>0</a:t>
              </a:r>
              <a:endParaRPr lang="en-US" sz="1800">
                <a:solidFill>
                  <a:schemeClr val="tx1"/>
                </a:solidFill>
              </a:endParaRPr>
            </a:p>
          </p:txBody>
        </p:sp>
        <p:sp>
          <p:nvSpPr>
            <p:cNvPr id="48146" name="Text Box 17"/>
            <p:cNvSpPr txBox="1">
              <a:spLocks noChangeArrowheads="1"/>
            </p:cNvSpPr>
            <p:nvPr/>
          </p:nvSpPr>
          <p:spPr bwMode="auto">
            <a:xfrm>
              <a:off x="6068" y="9514"/>
              <a:ext cx="852" cy="576"/>
            </a:xfrm>
            <a:prstGeom prst="rect">
              <a:avLst/>
            </a:prstGeom>
            <a:noFill/>
            <a:ln w="9525">
              <a:noFill/>
              <a:miter lim="800000"/>
              <a:headEnd/>
              <a:tailEnd/>
            </a:ln>
          </p:spPr>
          <p:txBody>
            <a:bodyPr/>
            <a:lstStyle/>
            <a:p>
              <a:pPr algn="ctr" eaLnBrk="0" hangingPunct="0"/>
              <a:r>
                <a:rPr lang="en-US" sz="1000">
                  <a:solidFill>
                    <a:schemeClr val="tx1"/>
                  </a:solidFill>
                </a:rPr>
                <a:t>180</a:t>
              </a:r>
              <a:r>
                <a:rPr lang="en-US" sz="1000" baseline="30000">
                  <a:solidFill>
                    <a:schemeClr val="tx1"/>
                  </a:solidFill>
                </a:rPr>
                <a:t>0</a:t>
              </a:r>
              <a:endParaRPr lang="en-US" sz="1800">
                <a:solidFill>
                  <a:schemeClr val="tx1"/>
                </a:solidFill>
              </a:endParaRPr>
            </a:p>
          </p:txBody>
        </p:sp>
        <p:sp>
          <p:nvSpPr>
            <p:cNvPr id="48147" name="Text Box 18"/>
            <p:cNvSpPr txBox="1">
              <a:spLocks noChangeArrowheads="1"/>
            </p:cNvSpPr>
            <p:nvPr/>
          </p:nvSpPr>
          <p:spPr bwMode="auto">
            <a:xfrm>
              <a:off x="8010" y="9514"/>
              <a:ext cx="851" cy="576"/>
            </a:xfrm>
            <a:prstGeom prst="rect">
              <a:avLst/>
            </a:prstGeom>
            <a:noFill/>
            <a:ln w="9525">
              <a:noFill/>
              <a:miter lim="800000"/>
              <a:headEnd/>
              <a:tailEnd/>
            </a:ln>
          </p:spPr>
          <p:txBody>
            <a:bodyPr/>
            <a:lstStyle/>
            <a:p>
              <a:pPr algn="ctr" eaLnBrk="0" hangingPunct="0"/>
              <a:r>
                <a:rPr lang="en-US" sz="1000">
                  <a:solidFill>
                    <a:schemeClr val="tx1"/>
                  </a:solidFill>
                </a:rPr>
                <a:t>360</a:t>
              </a:r>
              <a:r>
                <a:rPr lang="en-US" sz="1000" baseline="30000">
                  <a:solidFill>
                    <a:schemeClr val="tx1"/>
                  </a:solidFill>
                </a:rPr>
                <a:t>0</a:t>
              </a:r>
              <a:endParaRPr lang="en-US" sz="1800">
                <a:solidFill>
                  <a:schemeClr val="tx1"/>
                </a:solidFill>
              </a:endParaRPr>
            </a:p>
          </p:txBody>
        </p:sp>
        <p:sp>
          <p:nvSpPr>
            <p:cNvPr id="48148" name="Text Box 19"/>
            <p:cNvSpPr txBox="1">
              <a:spLocks noChangeArrowheads="1"/>
            </p:cNvSpPr>
            <p:nvPr/>
          </p:nvSpPr>
          <p:spPr bwMode="auto">
            <a:xfrm>
              <a:off x="7025" y="9514"/>
              <a:ext cx="850" cy="576"/>
            </a:xfrm>
            <a:prstGeom prst="rect">
              <a:avLst/>
            </a:prstGeom>
            <a:noFill/>
            <a:ln w="9525">
              <a:noFill/>
              <a:miter lim="800000"/>
              <a:headEnd/>
              <a:tailEnd/>
            </a:ln>
          </p:spPr>
          <p:txBody>
            <a:bodyPr/>
            <a:lstStyle/>
            <a:p>
              <a:pPr algn="ctr" eaLnBrk="0" hangingPunct="0"/>
              <a:r>
                <a:rPr lang="en-US" sz="1000">
                  <a:solidFill>
                    <a:schemeClr val="tx1"/>
                  </a:solidFill>
                </a:rPr>
                <a:t>270</a:t>
              </a:r>
              <a:r>
                <a:rPr lang="en-US" sz="1000" baseline="30000">
                  <a:solidFill>
                    <a:schemeClr val="tx1"/>
                  </a:solidFill>
                </a:rPr>
                <a:t>0</a:t>
              </a:r>
              <a:endParaRPr lang="en-US" sz="1800">
                <a:solidFill>
                  <a:schemeClr val="tx1"/>
                </a:solidFill>
              </a:endParaRPr>
            </a:p>
          </p:txBody>
        </p:sp>
        <p:sp>
          <p:nvSpPr>
            <p:cNvPr id="48149" name="Freeform 20"/>
            <p:cNvSpPr>
              <a:spLocks/>
            </p:cNvSpPr>
            <p:nvPr/>
          </p:nvSpPr>
          <p:spPr bwMode="auto">
            <a:xfrm>
              <a:off x="4492" y="8654"/>
              <a:ext cx="985" cy="906"/>
            </a:xfrm>
            <a:custGeom>
              <a:avLst/>
              <a:gdLst>
                <a:gd name="T0" fmla="*/ 0 w 1260"/>
                <a:gd name="T1" fmla="*/ 337 h 1160"/>
                <a:gd name="T2" fmla="*/ 122 w 1260"/>
                <a:gd name="T3" fmla="*/ 169 h 1160"/>
                <a:gd name="T4" fmla="*/ 245 w 1260"/>
                <a:gd name="T5" fmla="*/ 52 h 1160"/>
                <a:gd name="T6" fmla="*/ 368 w 1260"/>
                <a:gd name="T7" fmla="*/ 0 h 1160"/>
                <a:gd name="T8" fmla="*/ 0 60000 65536"/>
                <a:gd name="T9" fmla="*/ 0 60000 65536"/>
                <a:gd name="T10" fmla="*/ 0 60000 65536"/>
                <a:gd name="T11" fmla="*/ 0 60000 65536"/>
                <a:gd name="T12" fmla="*/ 0 w 1260"/>
                <a:gd name="T13" fmla="*/ 0 h 1160"/>
                <a:gd name="T14" fmla="*/ 1260 w 1260"/>
                <a:gd name="T15" fmla="*/ 1160 h 1160"/>
              </a:gdLst>
              <a:ahLst/>
              <a:cxnLst>
                <a:cxn ang="T8">
                  <a:pos x="T0" y="T1"/>
                </a:cxn>
                <a:cxn ang="T9">
                  <a:pos x="T2" y="T3"/>
                </a:cxn>
                <a:cxn ang="T10">
                  <a:pos x="T4" y="T5"/>
                </a:cxn>
                <a:cxn ang="T11">
                  <a:pos x="T6" y="T7"/>
                </a:cxn>
              </a:cxnLst>
              <a:rect l="T12" t="T13" r="T14" b="T15"/>
              <a:pathLst>
                <a:path w="1260" h="1160">
                  <a:moveTo>
                    <a:pt x="0" y="1160"/>
                  </a:moveTo>
                  <a:cubicBezTo>
                    <a:pt x="140" y="951"/>
                    <a:pt x="280" y="743"/>
                    <a:pt x="420" y="580"/>
                  </a:cubicBezTo>
                  <a:cubicBezTo>
                    <a:pt x="560" y="417"/>
                    <a:pt x="700" y="277"/>
                    <a:pt x="840" y="180"/>
                  </a:cubicBezTo>
                  <a:cubicBezTo>
                    <a:pt x="980" y="83"/>
                    <a:pt x="1163" y="30"/>
                    <a:pt x="1260" y="0"/>
                  </a:cubicBezTo>
                </a:path>
              </a:pathLst>
            </a:custGeom>
            <a:noFill/>
            <a:ln w="9525">
              <a:solidFill>
                <a:srgbClr val="FF0000"/>
              </a:solidFill>
              <a:round/>
              <a:headEnd/>
              <a:tailEnd/>
            </a:ln>
          </p:spPr>
          <p:txBody>
            <a:bodyPr/>
            <a:lstStyle/>
            <a:p>
              <a:endParaRPr lang="en-US"/>
            </a:p>
          </p:txBody>
        </p:sp>
        <p:sp>
          <p:nvSpPr>
            <p:cNvPr id="48150" name="Freeform 21"/>
            <p:cNvSpPr>
              <a:spLocks/>
            </p:cNvSpPr>
            <p:nvPr/>
          </p:nvSpPr>
          <p:spPr bwMode="auto">
            <a:xfrm flipH="1">
              <a:off x="5477" y="8654"/>
              <a:ext cx="984" cy="906"/>
            </a:xfrm>
            <a:custGeom>
              <a:avLst/>
              <a:gdLst>
                <a:gd name="T0" fmla="*/ 0 w 1260"/>
                <a:gd name="T1" fmla="*/ 337 h 1160"/>
                <a:gd name="T2" fmla="*/ 122 w 1260"/>
                <a:gd name="T3" fmla="*/ 169 h 1160"/>
                <a:gd name="T4" fmla="*/ 244 w 1260"/>
                <a:gd name="T5" fmla="*/ 52 h 1160"/>
                <a:gd name="T6" fmla="*/ 366 w 1260"/>
                <a:gd name="T7" fmla="*/ 0 h 1160"/>
                <a:gd name="T8" fmla="*/ 0 60000 65536"/>
                <a:gd name="T9" fmla="*/ 0 60000 65536"/>
                <a:gd name="T10" fmla="*/ 0 60000 65536"/>
                <a:gd name="T11" fmla="*/ 0 60000 65536"/>
                <a:gd name="T12" fmla="*/ 0 w 1260"/>
                <a:gd name="T13" fmla="*/ 0 h 1160"/>
                <a:gd name="T14" fmla="*/ 1260 w 1260"/>
                <a:gd name="T15" fmla="*/ 1160 h 1160"/>
              </a:gdLst>
              <a:ahLst/>
              <a:cxnLst>
                <a:cxn ang="T8">
                  <a:pos x="T0" y="T1"/>
                </a:cxn>
                <a:cxn ang="T9">
                  <a:pos x="T2" y="T3"/>
                </a:cxn>
                <a:cxn ang="T10">
                  <a:pos x="T4" y="T5"/>
                </a:cxn>
                <a:cxn ang="T11">
                  <a:pos x="T6" y="T7"/>
                </a:cxn>
              </a:cxnLst>
              <a:rect l="T12" t="T13" r="T14" b="T15"/>
              <a:pathLst>
                <a:path w="1260" h="1160">
                  <a:moveTo>
                    <a:pt x="0" y="1160"/>
                  </a:moveTo>
                  <a:cubicBezTo>
                    <a:pt x="140" y="951"/>
                    <a:pt x="280" y="743"/>
                    <a:pt x="420" y="580"/>
                  </a:cubicBezTo>
                  <a:cubicBezTo>
                    <a:pt x="560" y="417"/>
                    <a:pt x="700" y="277"/>
                    <a:pt x="840" y="180"/>
                  </a:cubicBezTo>
                  <a:cubicBezTo>
                    <a:pt x="980" y="83"/>
                    <a:pt x="1163" y="30"/>
                    <a:pt x="1260" y="0"/>
                  </a:cubicBezTo>
                </a:path>
              </a:pathLst>
            </a:custGeom>
            <a:noFill/>
            <a:ln w="9525">
              <a:solidFill>
                <a:srgbClr val="FF0000"/>
              </a:solidFill>
              <a:round/>
              <a:headEnd/>
              <a:tailEnd/>
            </a:ln>
          </p:spPr>
          <p:txBody>
            <a:bodyPr/>
            <a:lstStyle/>
            <a:p>
              <a:endParaRPr lang="en-US"/>
            </a:p>
          </p:txBody>
        </p:sp>
        <p:sp>
          <p:nvSpPr>
            <p:cNvPr id="48151" name="Freeform 22"/>
            <p:cNvSpPr>
              <a:spLocks/>
            </p:cNvSpPr>
            <p:nvPr/>
          </p:nvSpPr>
          <p:spPr bwMode="auto">
            <a:xfrm flipV="1">
              <a:off x="6448" y="9560"/>
              <a:ext cx="984" cy="904"/>
            </a:xfrm>
            <a:custGeom>
              <a:avLst/>
              <a:gdLst>
                <a:gd name="T0" fmla="*/ 0 w 1260"/>
                <a:gd name="T1" fmla="*/ 334 h 1160"/>
                <a:gd name="T2" fmla="*/ 122 w 1260"/>
                <a:gd name="T3" fmla="*/ 167 h 1160"/>
                <a:gd name="T4" fmla="*/ 244 w 1260"/>
                <a:gd name="T5" fmla="*/ 51 h 1160"/>
                <a:gd name="T6" fmla="*/ 366 w 1260"/>
                <a:gd name="T7" fmla="*/ 0 h 1160"/>
                <a:gd name="T8" fmla="*/ 0 60000 65536"/>
                <a:gd name="T9" fmla="*/ 0 60000 65536"/>
                <a:gd name="T10" fmla="*/ 0 60000 65536"/>
                <a:gd name="T11" fmla="*/ 0 60000 65536"/>
                <a:gd name="T12" fmla="*/ 0 w 1260"/>
                <a:gd name="T13" fmla="*/ 0 h 1160"/>
                <a:gd name="T14" fmla="*/ 1260 w 1260"/>
                <a:gd name="T15" fmla="*/ 1160 h 1160"/>
              </a:gdLst>
              <a:ahLst/>
              <a:cxnLst>
                <a:cxn ang="T8">
                  <a:pos x="T0" y="T1"/>
                </a:cxn>
                <a:cxn ang="T9">
                  <a:pos x="T2" y="T3"/>
                </a:cxn>
                <a:cxn ang="T10">
                  <a:pos x="T4" y="T5"/>
                </a:cxn>
                <a:cxn ang="T11">
                  <a:pos x="T6" y="T7"/>
                </a:cxn>
              </a:cxnLst>
              <a:rect l="T12" t="T13" r="T14" b="T15"/>
              <a:pathLst>
                <a:path w="1260" h="1160">
                  <a:moveTo>
                    <a:pt x="0" y="1160"/>
                  </a:moveTo>
                  <a:cubicBezTo>
                    <a:pt x="140" y="951"/>
                    <a:pt x="280" y="743"/>
                    <a:pt x="420" y="580"/>
                  </a:cubicBezTo>
                  <a:cubicBezTo>
                    <a:pt x="560" y="417"/>
                    <a:pt x="700" y="277"/>
                    <a:pt x="840" y="180"/>
                  </a:cubicBezTo>
                  <a:cubicBezTo>
                    <a:pt x="980" y="83"/>
                    <a:pt x="1163" y="30"/>
                    <a:pt x="1260" y="0"/>
                  </a:cubicBezTo>
                </a:path>
              </a:pathLst>
            </a:custGeom>
            <a:noFill/>
            <a:ln w="9525">
              <a:solidFill>
                <a:srgbClr val="FF0000"/>
              </a:solidFill>
              <a:round/>
              <a:headEnd/>
              <a:tailEnd/>
            </a:ln>
          </p:spPr>
          <p:txBody>
            <a:bodyPr/>
            <a:lstStyle/>
            <a:p>
              <a:endParaRPr lang="en-US"/>
            </a:p>
          </p:txBody>
        </p:sp>
        <p:sp>
          <p:nvSpPr>
            <p:cNvPr id="48152" name="Freeform 23"/>
            <p:cNvSpPr>
              <a:spLocks/>
            </p:cNvSpPr>
            <p:nvPr/>
          </p:nvSpPr>
          <p:spPr bwMode="auto">
            <a:xfrm flipH="1" flipV="1">
              <a:off x="7432" y="9560"/>
              <a:ext cx="983" cy="904"/>
            </a:xfrm>
            <a:custGeom>
              <a:avLst/>
              <a:gdLst>
                <a:gd name="T0" fmla="*/ 0 w 1260"/>
                <a:gd name="T1" fmla="*/ 334 h 1160"/>
                <a:gd name="T2" fmla="*/ 122 w 1260"/>
                <a:gd name="T3" fmla="*/ 167 h 1160"/>
                <a:gd name="T4" fmla="*/ 243 w 1260"/>
                <a:gd name="T5" fmla="*/ 51 h 1160"/>
                <a:gd name="T6" fmla="*/ 364 w 1260"/>
                <a:gd name="T7" fmla="*/ 0 h 1160"/>
                <a:gd name="T8" fmla="*/ 0 60000 65536"/>
                <a:gd name="T9" fmla="*/ 0 60000 65536"/>
                <a:gd name="T10" fmla="*/ 0 60000 65536"/>
                <a:gd name="T11" fmla="*/ 0 60000 65536"/>
                <a:gd name="T12" fmla="*/ 0 w 1260"/>
                <a:gd name="T13" fmla="*/ 0 h 1160"/>
                <a:gd name="T14" fmla="*/ 1260 w 1260"/>
                <a:gd name="T15" fmla="*/ 1160 h 1160"/>
              </a:gdLst>
              <a:ahLst/>
              <a:cxnLst>
                <a:cxn ang="T8">
                  <a:pos x="T0" y="T1"/>
                </a:cxn>
                <a:cxn ang="T9">
                  <a:pos x="T2" y="T3"/>
                </a:cxn>
                <a:cxn ang="T10">
                  <a:pos x="T4" y="T5"/>
                </a:cxn>
                <a:cxn ang="T11">
                  <a:pos x="T6" y="T7"/>
                </a:cxn>
              </a:cxnLst>
              <a:rect l="T12" t="T13" r="T14" b="T15"/>
              <a:pathLst>
                <a:path w="1260" h="1160">
                  <a:moveTo>
                    <a:pt x="0" y="1160"/>
                  </a:moveTo>
                  <a:cubicBezTo>
                    <a:pt x="140" y="951"/>
                    <a:pt x="280" y="743"/>
                    <a:pt x="420" y="580"/>
                  </a:cubicBezTo>
                  <a:cubicBezTo>
                    <a:pt x="560" y="417"/>
                    <a:pt x="700" y="277"/>
                    <a:pt x="840" y="180"/>
                  </a:cubicBezTo>
                  <a:cubicBezTo>
                    <a:pt x="980" y="83"/>
                    <a:pt x="1163" y="30"/>
                    <a:pt x="1260" y="0"/>
                  </a:cubicBezTo>
                </a:path>
              </a:pathLst>
            </a:custGeom>
            <a:noFill/>
            <a:ln w="9525">
              <a:solidFill>
                <a:srgbClr val="FF0000"/>
              </a:solidFill>
              <a:round/>
              <a:headEnd/>
              <a:tailEnd/>
            </a:ln>
          </p:spPr>
          <p:txBody>
            <a:bodyPr/>
            <a:lstStyle/>
            <a:p>
              <a:endParaRPr lang="en-US"/>
            </a:p>
          </p:txBody>
        </p:sp>
        <p:sp>
          <p:nvSpPr>
            <p:cNvPr id="48153" name="Freeform 24"/>
            <p:cNvSpPr>
              <a:spLocks/>
            </p:cNvSpPr>
            <p:nvPr/>
          </p:nvSpPr>
          <p:spPr bwMode="auto">
            <a:xfrm>
              <a:off x="5468" y="8879"/>
              <a:ext cx="984" cy="693"/>
            </a:xfrm>
            <a:custGeom>
              <a:avLst/>
              <a:gdLst>
                <a:gd name="T0" fmla="*/ 0 w 1260"/>
                <a:gd name="T1" fmla="*/ 88 h 1160"/>
                <a:gd name="T2" fmla="*/ 122 w 1260"/>
                <a:gd name="T3" fmla="*/ 44 h 1160"/>
                <a:gd name="T4" fmla="*/ 244 w 1260"/>
                <a:gd name="T5" fmla="*/ 14 h 1160"/>
                <a:gd name="T6" fmla="*/ 366 w 1260"/>
                <a:gd name="T7" fmla="*/ 0 h 1160"/>
                <a:gd name="T8" fmla="*/ 0 60000 65536"/>
                <a:gd name="T9" fmla="*/ 0 60000 65536"/>
                <a:gd name="T10" fmla="*/ 0 60000 65536"/>
                <a:gd name="T11" fmla="*/ 0 60000 65536"/>
                <a:gd name="T12" fmla="*/ 0 w 1260"/>
                <a:gd name="T13" fmla="*/ 0 h 1160"/>
                <a:gd name="T14" fmla="*/ 1260 w 1260"/>
                <a:gd name="T15" fmla="*/ 1160 h 1160"/>
              </a:gdLst>
              <a:ahLst/>
              <a:cxnLst>
                <a:cxn ang="T8">
                  <a:pos x="T0" y="T1"/>
                </a:cxn>
                <a:cxn ang="T9">
                  <a:pos x="T2" y="T3"/>
                </a:cxn>
                <a:cxn ang="T10">
                  <a:pos x="T4" y="T5"/>
                </a:cxn>
                <a:cxn ang="T11">
                  <a:pos x="T6" y="T7"/>
                </a:cxn>
              </a:cxnLst>
              <a:rect l="T12" t="T13" r="T14" b="T15"/>
              <a:pathLst>
                <a:path w="1260" h="1160">
                  <a:moveTo>
                    <a:pt x="0" y="1160"/>
                  </a:moveTo>
                  <a:cubicBezTo>
                    <a:pt x="140" y="951"/>
                    <a:pt x="280" y="743"/>
                    <a:pt x="420" y="580"/>
                  </a:cubicBezTo>
                  <a:cubicBezTo>
                    <a:pt x="560" y="417"/>
                    <a:pt x="700" y="277"/>
                    <a:pt x="840" y="180"/>
                  </a:cubicBezTo>
                  <a:cubicBezTo>
                    <a:pt x="980" y="83"/>
                    <a:pt x="1163" y="30"/>
                    <a:pt x="1260" y="0"/>
                  </a:cubicBezTo>
                </a:path>
              </a:pathLst>
            </a:custGeom>
            <a:noFill/>
            <a:ln w="31750">
              <a:solidFill>
                <a:srgbClr val="FFFF00"/>
              </a:solidFill>
              <a:round/>
              <a:headEnd/>
              <a:tailEnd/>
            </a:ln>
          </p:spPr>
          <p:txBody>
            <a:bodyPr/>
            <a:lstStyle/>
            <a:p>
              <a:endParaRPr lang="en-US"/>
            </a:p>
          </p:txBody>
        </p:sp>
        <p:sp>
          <p:nvSpPr>
            <p:cNvPr id="48154" name="Freeform 25"/>
            <p:cNvSpPr>
              <a:spLocks/>
            </p:cNvSpPr>
            <p:nvPr/>
          </p:nvSpPr>
          <p:spPr bwMode="auto">
            <a:xfrm flipH="1">
              <a:off x="6453" y="8879"/>
              <a:ext cx="985" cy="693"/>
            </a:xfrm>
            <a:custGeom>
              <a:avLst/>
              <a:gdLst>
                <a:gd name="T0" fmla="*/ 0 w 1260"/>
                <a:gd name="T1" fmla="*/ 88 h 1160"/>
                <a:gd name="T2" fmla="*/ 122 w 1260"/>
                <a:gd name="T3" fmla="*/ 44 h 1160"/>
                <a:gd name="T4" fmla="*/ 245 w 1260"/>
                <a:gd name="T5" fmla="*/ 14 h 1160"/>
                <a:gd name="T6" fmla="*/ 368 w 1260"/>
                <a:gd name="T7" fmla="*/ 0 h 1160"/>
                <a:gd name="T8" fmla="*/ 0 60000 65536"/>
                <a:gd name="T9" fmla="*/ 0 60000 65536"/>
                <a:gd name="T10" fmla="*/ 0 60000 65536"/>
                <a:gd name="T11" fmla="*/ 0 60000 65536"/>
                <a:gd name="T12" fmla="*/ 0 w 1260"/>
                <a:gd name="T13" fmla="*/ 0 h 1160"/>
                <a:gd name="T14" fmla="*/ 1260 w 1260"/>
                <a:gd name="T15" fmla="*/ 1160 h 1160"/>
              </a:gdLst>
              <a:ahLst/>
              <a:cxnLst>
                <a:cxn ang="T8">
                  <a:pos x="T0" y="T1"/>
                </a:cxn>
                <a:cxn ang="T9">
                  <a:pos x="T2" y="T3"/>
                </a:cxn>
                <a:cxn ang="T10">
                  <a:pos x="T4" y="T5"/>
                </a:cxn>
                <a:cxn ang="T11">
                  <a:pos x="T6" y="T7"/>
                </a:cxn>
              </a:cxnLst>
              <a:rect l="T12" t="T13" r="T14" b="T15"/>
              <a:pathLst>
                <a:path w="1260" h="1160">
                  <a:moveTo>
                    <a:pt x="0" y="1160"/>
                  </a:moveTo>
                  <a:cubicBezTo>
                    <a:pt x="140" y="951"/>
                    <a:pt x="280" y="743"/>
                    <a:pt x="420" y="580"/>
                  </a:cubicBezTo>
                  <a:cubicBezTo>
                    <a:pt x="560" y="417"/>
                    <a:pt x="700" y="277"/>
                    <a:pt x="840" y="180"/>
                  </a:cubicBezTo>
                  <a:cubicBezTo>
                    <a:pt x="980" y="83"/>
                    <a:pt x="1163" y="30"/>
                    <a:pt x="1260" y="0"/>
                  </a:cubicBezTo>
                </a:path>
              </a:pathLst>
            </a:custGeom>
            <a:noFill/>
            <a:ln w="31750">
              <a:solidFill>
                <a:srgbClr val="FFFF00"/>
              </a:solidFill>
              <a:round/>
              <a:headEnd/>
              <a:tailEnd/>
            </a:ln>
          </p:spPr>
          <p:txBody>
            <a:bodyPr/>
            <a:lstStyle/>
            <a:p>
              <a:endParaRPr lang="en-US"/>
            </a:p>
          </p:txBody>
        </p:sp>
        <p:sp>
          <p:nvSpPr>
            <p:cNvPr id="48155" name="Freeform 26"/>
            <p:cNvSpPr>
              <a:spLocks/>
            </p:cNvSpPr>
            <p:nvPr/>
          </p:nvSpPr>
          <p:spPr bwMode="auto">
            <a:xfrm flipV="1">
              <a:off x="7446" y="9572"/>
              <a:ext cx="984" cy="692"/>
            </a:xfrm>
            <a:custGeom>
              <a:avLst/>
              <a:gdLst>
                <a:gd name="T0" fmla="*/ 0 w 1260"/>
                <a:gd name="T1" fmla="*/ 88 h 1160"/>
                <a:gd name="T2" fmla="*/ 122 w 1260"/>
                <a:gd name="T3" fmla="*/ 44 h 1160"/>
                <a:gd name="T4" fmla="*/ 244 w 1260"/>
                <a:gd name="T5" fmla="*/ 14 h 1160"/>
                <a:gd name="T6" fmla="*/ 366 w 1260"/>
                <a:gd name="T7" fmla="*/ 0 h 1160"/>
                <a:gd name="T8" fmla="*/ 0 60000 65536"/>
                <a:gd name="T9" fmla="*/ 0 60000 65536"/>
                <a:gd name="T10" fmla="*/ 0 60000 65536"/>
                <a:gd name="T11" fmla="*/ 0 60000 65536"/>
                <a:gd name="T12" fmla="*/ 0 w 1260"/>
                <a:gd name="T13" fmla="*/ 0 h 1160"/>
                <a:gd name="T14" fmla="*/ 1260 w 1260"/>
                <a:gd name="T15" fmla="*/ 1160 h 1160"/>
              </a:gdLst>
              <a:ahLst/>
              <a:cxnLst>
                <a:cxn ang="T8">
                  <a:pos x="T0" y="T1"/>
                </a:cxn>
                <a:cxn ang="T9">
                  <a:pos x="T2" y="T3"/>
                </a:cxn>
                <a:cxn ang="T10">
                  <a:pos x="T4" y="T5"/>
                </a:cxn>
                <a:cxn ang="T11">
                  <a:pos x="T6" y="T7"/>
                </a:cxn>
              </a:cxnLst>
              <a:rect l="T12" t="T13" r="T14" b="T15"/>
              <a:pathLst>
                <a:path w="1260" h="1160">
                  <a:moveTo>
                    <a:pt x="0" y="1160"/>
                  </a:moveTo>
                  <a:cubicBezTo>
                    <a:pt x="140" y="951"/>
                    <a:pt x="280" y="743"/>
                    <a:pt x="420" y="580"/>
                  </a:cubicBezTo>
                  <a:cubicBezTo>
                    <a:pt x="560" y="417"/>
                    <a:pt x="700" y="277"/>
                    <a:pt x="840" y="180"/>
                  </a:cubicBezTo>
                  <a:cubicBezTo>
                    <a:pt x="980" y="83"/>
                    <a:pt x="1163" y="30"/>
                    <a:pt x="1260" y="0"/>
                  </a:cubicBezTo>
                </a:path>
              </a:pathLst>
            </a:custGeom>
            <a:noFill/>
            <a:ln w="34925">
              <a:solidFill>
                <a:srgbClr val="FFFF00"/>
              </a:solidFill>
              <a:round/>
              <a:headEnd/>
              <a:tailEnd/>
            </a:ln>
          </p:spPr>
          <p:txBody>
            <a:bodyPr/>
            <a:lstStyle/>
            <a:p>
              <a:endParaRPr lang="en-US"/>
            </a:p>
          </p:txBody>
        </p:sp>
        <p:sp>
          <p:nvSpPr>
            <p:cNvPr id="48156" name="Freeform 27"/>
            <p:cNvSpPr>
              <a:spLocks/>
            </p:cNvSpPr>
            <p:nvPr/>
          </p:nvSpPr>
          <p:spPr bwMode="auto">
            <a:xfrm flipH="1" flipV="1">
              <a:off x="4487" y="9575"/>
              <a:ext cx="983" cy="692"/>
            </a:xfrm>
            <a:custGeom>
              <a:avLst/>
              <a:gdLst>
                <a:gd name="T0" fmla="*/ 0 w 1260"/>
                <a:gd name="T1" fmla="*/ 88 h 1160"/>
                <a:gd name="T2" fmla="*/ 122 w 1260"/>
                <a:gd name="T3" fmla="*/ 44 h 1160"/>
                <a:gd name="T4" fmla="*/ 243 w 1260"/>
                <a:gd name="T5" fmla="*/ 14 h 1160"/>
                <a:gd name="T6" fmla="*/ 364 w 1260"/>
                <a:gd name="T7" fmla="*/ 0 h 1160"/>
                <a:gd name="T8" fmla="*/ 0 60000 65536"/>
                <a:gd name="T9" fmla="*/ 0 60000 65536"/>
                <a:gd name="T10" fmla="*/ 0 60000 65536"/>
                <a:gd name="T11" fmla="*/ 0 60000 65536"/>
                <a:gd name="T12" fmla="*/ 0 w 1260"/>
                <a:gd name="T13" fmla="*/ 0 h 1160"/>
                <a:gd name="T14" fmla="*/ 1260 w 1260"/>
                <a:gd name="T15" fmla="*/ 1160 h 1160"/>
              </a:gdLst>
              <a:ahLst/>
              <a:cxnLst>
                <a:cxn ang="T8">
                  <a:pos x="T0" y="T1"/>
                </a:cxn>
                <a:cxn ang="T9">
                  <a:pos x="T2" y="T3"/>
                </a:cxn>
                <a:cxn ang="T10">
                  <a:pos x="T4" y="T5"/>
                </a:cxn>
                <a:cxn ang="T11">
                  <a:pos x="T6" y="T7"/>
                </a:cxn>
              </a:cxnLst>
              <a:rect l="T12" t="T13" r="T14" b="T15"/>
              <a:pathLst>
                <a:path w="1260" h="1160">
                  <a:moveTo>
                    <a:pt x="0" y="1160"/>
                  </a:moveTo>
                  <a:cubicBezTo>
                    <a:pt x="140" y="951"/>
                    <a:pt x="280" y="743"/>
                    <a:pt x="420" y="580"/>
                  </a:cubicBezTo>
                  <a:cubicBezTo>
                    <a:pt x="560" y="417"/>
                    <a:pt x="700" y="277"/>
                    <a:pt x="840" y="180"/>
                  </a:cubicBezTo>
                  <a:cubicBezTo>
                    <a:pt x="980" y="83"/>
                    <a:pt x="1163" y="30"/>
                    <a:pt x="1260" y="0"/>
                  </a:cubicBezTo>
                </a:path>
              </a:pathLst>
            </a:custGeom>
            <a:noFill/>
            <a:ln w="28575">
              <a:solidFill>
                <a:srgbClr val="FFFF00"/>
              </a:solidFill>
              <a:round/>
              <a:headEnd/>
              <a:tailEnd/>
            </a:ln>
          </p:spPr>
          <p:txBody>
            <a:bodyPr/>
            <a:lstStyle/>
            <a:p>
              <a:endParaRPr lang="en-US"/>
            </a:p>
          </p:txBody>
        </p:sp>
        <p:sp>
          <p:nvSpPr>
            <p:cNvPr id="48157" name="Rectangle 28"/>
            <p:cNvSpPr>
              <a:spLocks noChangeArrowheads="1"/>
            </p:cNvSpPr>
            <p:nvPr/>
          </p:nvSpPr>
          <p:spPr bwMode="auto">
            <a:xfrm>
              <a:off x="3990" y="10140"/>
              <a:ext cx="500" cy="178"/>
            </a:xfrm>
            <a:prstGeom prst="rect">
              <a:avLst/>
            </a:prstGeom>
            <a:solidFill>
              <a:srgbClr val="FFFFFF"/>
            </a:solidFill>
            <a:ln w="9525">
              <a:noFill/>
              <a:miter lim="800000"/>
              <a:headEnd/>
              <a:tailEnd/>
            </a:ln>
          </p:spPr>
          <p:txBody>
            <a:bodyPr/>
            <a:lstStyle/>
            <a:p>
              <a:pPr algn="ctr" eaLnBrk="0" hangingPunct="0"/>
              <a:endParaRPr lang="en-US"/>
            </a:p>
          </p:txBody>
        </p:sp>
        <p:grpSp>
          <p:nvGrpSpPr>
            <p:cNvPr id="48158" name="Group 29"/>
            <p:cNvGrpSpPr>
              <a:grpSpLocks/>
            </p:cNvGrpSpPr>
            <p:nvPr/>
          </p:nvGrpSpPr>
          <p:grpSpPr bwMode="auto">
            <a:xfrm>
              <a:off x="4487" y="8741"/>
              <a:ext cx="3928" cy="1635"/>
              <a:chOff x="5859" y="13904"/>
              <a:chExt cx="3631" cy="1672"/>
            </a:xfrm>
          </p:grpSpPr>
          <p:grpSp>
            <p:nvGrpSpPr>
              <p:cNvPr id="48162" name="Group 30"/>
              <p:cNvGrpSpPr>
                <a:grpSpLocks/>
              </p:cNvGrpSpPr>
              <p:nvPr/>
            </p:nvGrpSpPr>
            <p:grpSpPr bwMode="auto">
              <a:xfrm>
                <a:off x="5859" y="13904"/>
                <a:ext cx="3631" cy="1672"/>
                <a:chOff x="5859" y="13904"/>
                <a:chExt cx="3631" cy="1672"/>
              </a:xfrm>
            </p:grpSpPr>
            <p:grpSp>
              <p:nvGrpSpPr>
                <p:cNvPr id="48164" name="Group 31"/>
                <p:cNvGrpSpPr>
                  <a:grpSpLocks/>
                </p:cNvGrpSpPr>
                <p:nvPr/>
              </p:nvGrpSpPr>
              <p:grpSpPr bwMode="auto">
                <a:xfrm>
                  <a:off x="5859" y="14739"/>
                  <a:ext cx="1820" cy="837"/>
                  <a:chOff x="9499" y="14739"/>
                  <a:chExt cx="1820" cy="837"/>
                </a:xfrm>
              </p:grpSpPr>
              <p:sp>
                <p:nvSpPr>
                  <p:cNvPr id="48166" name="Freeform 32"/>
                  <p:cNvSpPr>
                    <a:spLocks/>
                  </p:cNvSpPr>
                  <p:nvPr/>
                </p:nvSpPr>
                <p:spPr bwMode="auto">
                  <a:xfrm rot="10800000">
                    <a:off x="10409" y="14739"/>
                    <a:ext cx="910" cy="837"/>
                  </a:xfrm>
                  <a:custGeom>
                    <a:avLst/>
                    <a:gdLst>
                      <a:gd name="T0" fmla="*/ 0 w 1260"/>
                      <a:gd name="T1" fmla="*/ 227 h 1160"/>
                      <a:gd name="T2" fmla="*/ 82 w 1260"/>
                      <a:gd name="T3" fmla="*/ 113 h 1160"/>
                      <a:gd name="T4" fmla="*/ 165 w 1260"/>
                      <a:gd name="T5" fmla="*/ 35 h 1160"/>
                      <a:gd name="T6" fmla="*/ 247 w 1260"/>
                      <a:gd name="T7" fmla="*/ 0 h 1160"/>
                      <a:gd name="T8" fmla="*/ 0 60000 65536"/>
                      <a:gd name="T9" fmla="*/ 0 60000 65536"/>
                      <a:gd name="T10" fmla="*/ 0 60000 65536"/>
                      <a:gd name="T11" fmla="*/ 0 60000 65536"/>
                      <a:gd name="T12" fmla="*/ 0 w 1260"/>
                      <a:gd name="T13" fmla="*/ 0 h 1160"/>
                      <a:gd name="T14" fmla="*/ 1260 w 1260"/>
                      <a:gd name="T15" fmla="*/ 1160 h 1160"/>
                    </a:gdLst>
                    <a:ahLst/>
                    <a:cxnLst>
                      <a:cxn ang="T8">
                        <a:pos x="T0" y="T1"/>
                      </a:cxn>
                      <a:cxn ang="T9">
                        <a:pos x="T2" y="T3"/>
                      </a:cxn>
                      <a:cxn ang="T10">
                        <a:pos x="T4" y="T5"/>
                      </a:cxn>
                      <a:cxn ang="T11">
                        <a:pos x="T6" y="T7"/>
                      </a:cxn>
                    </a:cxnLst>
                    <a:rect l="T12" t="T13" r="T14" b="T15"/>
                    <a:pathLst>
                      <a:path w="1260" h="1160">
                        <a:moveTo>
                          <a:pt x="0" y="1160"/>
                        </a:moveTo>
                        <a:cubicBezTo>
                          <a:pt x="140" y="951"/>
                          <a:pt x="280" y="743"/>
                          <a:pt x="420" y="580"/>
                        </a:cubicBezTo>
                        <a:cubicBezTo>
                          <a:pt x="560" y="417"/>
                          <a:pt x="700" y="277"/>
                          <a:pt x="840" y="180"/>
                        </a:cubicBezTo>
                        <a:cubicBezTo>
                          <a:pt x="980" y="83"/>
                          <a:pt x="1163" y="30"/>
                          <a:pt x="1260" y="0"/>
                        </a:cubicBezTo>
                      </a:path>
                    </a:pathLst>
                  </a:custGeom>
                  <a:noFill/>
                  <a:ln w="34925">
                    <a:solidFill>
                      <a:srgbClr val="FF00FF"/>
                    </a:solidFill>
                    <a:prstDash val="sysDot"/>
                    <a:round/>
                    <a:headEnd/>
                    <a:tailEnd/>
                  </a:ln>
                </p:spPr>
                <p:txBody>
                  <a:bodyPr/>
                  <a:lstStyle/>
                  <a:p>
                    <a:endParaRPr lang="en-US"/>
                  </a:p>
                </p:txBody>
              </p:sp>
              <p:sp>
                <p:nvSpPr>
                  <p:cNvPr id="48167" name="Freeform 33"/>
                  <p:cNvSpPr>
                    <a:spLocks/>
                  </p:cNvSpPr>
                  <p:nvPr/>
                </p:nvSpPr>
                <p:spPr bwMode="auto">
                  <a:xfrm rot="10800000" flipH="1">
                    <a:off x="9499" y="14739"/>
                    <a:ext cx="910" cy="837"/>
                  </a:xfrm>
                  <a:custGeom>
                    <a:avLst/>
                    <a:gdLst>
                      <a:gd name="T0" fmla="*/ 0 w 1260"/>
                      <a:gd name="T1" fmla="*/ 227 h 1160"/>
                      <a:gd name="T2" fmla="*/ 82 w 1260"/>
                      <a:gd name="T3" fmla="*/ 113 h 1160"/>
                      <a:gd name="T4" fmla="*/ 165 w 1260"/>
                      <a:gd name="T5" fmla="*/ 35 h 1160"/>
                      <a:gd name="T6" fmla="*/ 247 w 1260"/>
                      <a:gd name="T7" fmla="*/ 0 h 1160"/>
                      <a:gd name="T8" fmla="*/ 0 60000 65536"/>
                      <a:gd name="T9" fmla="*/ 0 60000 65536"/>
                      <a:gd name="T10" fmla="*/ 0 60000 65536"/>
                      <a:gd name="T11" fmla="*/ 0 60000 65536"/>
                      <a:gd name="T12" fmla="*/ 0 w 1260"/>
                      <a:gd name="T13" fmla="*/ 0 h 1160"/>
                      <a:gd name="T14" fmla="*/ 1260 w 1260"/>
                      <a:gd name="T15" fmla="*/ 1160 h 1160"/>
                    </a:gdLst>
                    <a:ahLst/>
                    <a:cxnLst>
                      <a:cxn ang="T8">
                        <a:pos x="T0" y="T1"/>
                      </a:cxn>
                      <a:cxn ang="T9">
                        <a:pos x="T2" y="T3"/>
                      </a:cxn>
                      <a:cxn ang="T10">
                        <a:pos x="T4" y="T5"/>
                      </a:cxn>
                      <a:cxn ang="T11">
                        <a:pos x="T6" y="T7"/>
                      </a:cxn>
                    </a:cxnLst>
                    <a:rect l="T12" t="T13" r="T14" b="T15"/>
                    <a:pathLst>
                      <a:path w="1260" h="1160">
                        <a:moveTo>
                          <a:pt x="0" y="1160"/>
                        </a:moveTo>
                        <a:cubicBezTo>
                          <a:pt x="140" y="951"/>
                          <a:pt x="280" y="743"/>
                          <a:pt x="420" y="580"/>
                        </a:cubicBezTo>
                        <a:cubicBezTo>
                          <a:pt x="560" y="417"/>
                          <a:pt x="700" y="277"/>
                          <a:pt x="840" y="180"/>
                        </a:cubicBezTo>
                        <a:cubicBezTo>
                          <a:pt x="980" y="83"/>
                          <a:pt x="1163" y="30"/>
                          <a:pt x="1260" y="0"/>
                        </a:cubicBezTo>
                      </a:path>
                    </a:pathLst>
                  </a:custGeom>
                  <a:noFill/>
                  <a:ln w="34925">
                    <a:solidFill>
                      <a:srgbClr val="FF00FF"/>
                    </a:solidFill>
                    <a:prstDash val="sysDot"/>
                    <a:round/>
                    <a:headEnd/>
                    <a:tailEnd/>
                  </a:ln>
                </p:spPr>
                <p:txBody>
                  <a:bodyPr/>
                  <a:lstStyle/>
                  <a:p>
                    <a:endParaRPr lang="en-US"/>
                  </a:p>
                </p:txBody>
              </p:sp>
            </p:grpSp>
            <p:sp>
              <p:nvSpPr>
                <p:cNvPr id="48165" name="Freeform 34"/>
                <p:cNvSpPr>
                  <a:spLocks/>
                </p:cNvSpPr>
                <p:nvPr/>
              </p:nvSpPr>
              <p:spPr bwMode="auto">
                <a:xfrm rot="10800000" flipV="1">
                  <a:off x="8581" y="13904"/>
                  <a:ext cx="909" cy="836"/>
                </a:xfrm>
                <a:custGeom>
                  <a:avLst/>
                  <a:gdLst>
                    <a:gd name="T0" fmla="*/ 0 w 1260"/>
                    <a:gd name="T1" fmla="*/ 226 h 1160"/>
                    <a:gd name="T2" fmla="*/ 82 w 1260"/>
                    <a:gd name="T3" fmla="*/ 112 h 1160"/>
                    <a:gd name="T4" fmla="*/ 164 w 1260"/>
                    <a:gd name="T5" fmla="*/ 35 h 1160"/>
                    <a:gd name="T6" fmla="*/ 246 w 1260"/>
                    <a:gd name="T7" fmla="*/ 0 h 1160"/>
                    <a:gd name="T8" fmla="*/ 0 60000 65536"/>
                    <a:gd name="T9" fmla="*/ 0 60000 65536"/>
                    <a:gd name="T10" fmla="*/ 0 60000 65536"/>
                    <a:gd name="T11" fmla="*/ 0 60000 65536"/>
                    <a:gd name="T12" fmla="*/ 0 w 1260"/>
                    <a:gd name="T13" fmla="*/ 0 h 1160"/>
                    <a:gd name="T14" fmla="*/ 1260 w 1260"/>
                    <a:gd name="T15" fmla="*/ 1160 h 1160"/>
                  </a:gdLst>
                  <a:ahLst/>
                  <a:cxnLst>
                    <a:cxn ang="T8">
                      <a:pos x="T0" y="T1"/>
                    </a:cxn>
                    <a:cxn ang="T9">
                      <a:pos x="T2" y="T3"/>
                    </a:cxn>
                    <a:cxn ang="T10">
                      <a:pos x="T4" y="T5"/>
                    </a:cxn>
                    <a:cxn ang="T11">
                      <a:pos x="T6" y="T7"/>
                    </a:cxn>
                  </a:cxnLst>
                  <a:rect l="T12" t="T13" r="T14" b="T15"/>
                  <a:pathLst>
                    <a:path w="1260" h="1160">
                      <a:moveTo>
                        <a:pt x="0" y="1160"/>
                      </a:moveTo>
                      <a:cubicBezTo>
                        <a:pt x="140" y="951"/>
                        <a:pt x="280" y="743"/>
                        <a:pt x="420" y="580"/>
                      </a:cubicBezTo>
                      <a:cubicBezTo>
                        <a:pt x="560" y="417"/>
                        <a:pt x="700" y="277"/>
                        <a:pt x="840" y="180"/>
                      </a:cubicBezTo>
                      <a:cubicBezTo>
                        <a:pt x="980" y="83"/>
                        <a:pt x="1163" y="30"/>
                        <a:pt x="1260" y="0"/>
                      </a:cubicBezTo>
                    </a:path>
                  </a:pathLst>
                </a:custGeom>
                <a:noFill/>
                <a:ln w="31750">
                  <a:solidFill>
                    <a:srgbClr val="FF00FF"/>
                  </a:solidFill>
                  <a:prstDash val="sysDot"/>
                  <a:round/>
                  <a:headEnd/>
                  <a:tailEnd/>
                </a:ln>
              </p:spPr>
              <p:txBody>
                <a:bodyPr/>
                <a:lstStyle/>
                <a:p>
                  <a:endParaRPr lang="en-US"/>
                </a:p>
              </p:txBody>
            </p:sp>
          </p:grpSp>
          <p:sp>
            <p:nvSpPr>
              <p:cNvPr id="48163" name="Freeform 35"/>
              <p:cNvSpPr>
                <a:spLocks/>
              </p:cNvSpPr>
              <p:nvPr/>
            </p:nvSpPr>
            <p:spPr bwMode="auto">
              <a:xfrm rot="10800000" flipH="1" flipV="1">
                <a:off x="7672" y="13904"/>
                <a:ext cx="909" cy="836"/>
              </a:xfrm>
              <a:custGeom>
                <a:avLst/>
                <a:gdLst>
                  <a:gd name="T0" fmla="*/ 0 w 1260"/>
                  <a:gd name="T1" fmla="*/ 226 h 1160"/>
                  <a:gd name="T2" fmla="*/ 82 w 1260"/>
                  <a:gd name="T3" fmla="*/ 112 h 1160"/>
                  <a:gd name="T4" fmla="*/ 164 w 1260"/>
                  <a:gd name="T5" fmla="*/ 35 h 1160"/>
                  <a:gd name="T6" fmla="*/ 246 w 1260"/>
                  <a:gd name="T7" fmla="*/ 0 h 1160"/>
                  <a:gd name="T8" fmla="*/ 0 60000 65536"/>
                  <a:gd name="T9" fmla="*/ 0 60000 65536"/>
                  <a:gd name="T10" fmla="*/ 0 60000 65536"/>
                  <a:gd name="T11" fmla="*/ 0 60000 65536"/>
                  <a:gd name="T12" fmla="*/ 0 w 1260"/>
                  <a:gd name="T13" fmla="*/ 0 h 1160"/>
                  <a:gd name="T14" fmla="*/ 1260 w 1260"/>
                  <a:gd name="T15" fmla="*/ 1160 h 1160"/>
                </a:gdLst>
                <a:ahLst/>
                <a:cxnLst>
                  <a:cxn ang="T8">
                    <a:pos x="T0" y="T1"/>
                  </a:cxn>
                  <a:cxn ang="T9">
                    <a:pos x="T2" y="T3"/>
                  </a:cxn>
                  <a:cxn ang="T10">
                    <a:pos x="T4" y="T5"/>
                  </a:cxn>
                  <a:cxn ang="T11">
                    <a:pos x="T6" y="T7"/>
                  </a:cxn>
                </a:cxnLst>
                <a:rect l="T12" t="T13" r="T14" b="T15"/>
                <a:pathLst>
                  <a:path w="1260" h="1160">
                    <a:moveTo>
                      <a:pt x="0" y="1160"/>
                    </a:moveTo>
                    <a:cubicBezTo>
                      <a:pt x="140" y="951"/>
                      <a:pt x="280" y="743"/>
                      <a:pt x="420" y="580"/>
                    </a:cubicBezTo>
                    <a:cubicBezTo>
                      <a:pt x="560" y="417"/>
                      <a:pt x="700" y="277"/>
                      <a:pt x="840" y="180"/>
                    </a:cubicBezTo>
                    <a:cubicBezTo>
                      <a:pt x="980" y="83"/>
                      <a:pt x="1163" y="30"/>
                      <a:pt x="1260" y="0"/>
                    </a:cubicBezTo>
                  </a:path>
                </a:pathLst>
              </a:custGeom>
              <a:noFill/>
              <a:ln w="34925">
                <a:solidFill>
                  <a:srgbClr val="FF00FF"/>
                </a:solidFill>
                <a:prstDash val="sysDot"/>
                <a:round/>
                <a:headEnd/>
                <a:tailEnd/>
              </a:ln>
            </p:spPr>
            <p:txBody>
              <a:bodyPr/>
              <a:lstStyle/>
              <a:p>
                <a:endParaRPr lang="en-US"/>
              </a:p>
            </p:txBody>
          </p:sp>
        </p:grpSp>
        <p:sp>
          <p:nvSpPr>
            <p:cNvPr id="48159" name="Line 36"/>
            <p:cNvSpPr>
              <a:spLocks noChangeShapeType="1"/>
            </p:cNvSpPr>
            <p:nvPr/>
          </p:nvSpPr>
          <p:spPr bwMode="auto">
            <a:xfrm flipH="1">
              <a:off x="7940" y="8713"/>
              <a:ext cx="220" cy="260"/>
            </a:xfrm>
            <a:prstGeom prst="line">
              <a:avLst/>
            </a:prstGeom>
            <a:noFill/>
            <a:ln w="9525">
              <a:solidFill>
                <a:srgbClr val="FF0000"/>
              </a:solidFill>
              <a:round/>
              <a:headEnd/>
              <a:tailEnd type="triangle" w="med" len="med"/>
            </a:ln>
          </p:spPr>
          <p:txBody>
            <a:bodyPr/>
            <a:lstStyle/>
            <a:p>
              <a:endParaRPr lang="en-US"/>
            </a:p>
          </p:txBody>
        </p:sp>
        <p:sp>
          <p:nvSpPr>
            <p:cNvPr id="48160" name="Line 37"/>
            <p:cNvSpPr>
              <a:spLocks noChangeShapeType="1"/>
            </p:cNvSpPr>
            <p:nvPr/>
          </p:nvSpPr>
          <p:spPr bwMode="auto">
            <a:xfrm>
              <a:off x="6220" y="8533"/>
              <a:ext cx="260" cy="320"/>
            </a:xfrm>
            <a:prstGeom prst="line">
              <a:avLst/>
            </a:prstGeom>
            <a:noFill/>
            <a:ln w="9525">
              <a:solidFill>
                <a:srgbClr val="FF0000"/>
              </a:solidFill>
              <a:round/>
              <a:headEnd/>
              <a:tailEnd type="triangle" w="med" len="med"/>
            </a:ln>
          </p:spPr>
          <p:txBody>
            <a:bodyPr/>
            <a:lstStyle/>
            <a:p>
              <a:endParaRPr lang="en-US"/>
            </a:p>
          </p:txBody>
        </p:sp>
        <p:sp>
          <p:nvSpPr>
            <p:cNvPr id="48161" name="Line 38"/>
            <p:cNvSpPr>
              <a:spLocks noChangeShapeType="1"/>
            </p:cNvSpPr>
            <p:nvPr/>
          </p:nvSpPr>
          <p:spPr bwMode="auto">
            <a:xfrm>
              <a:off x="4720" y="8433"/>
              <a:ext cx="300" cy="400"/>
            </a:xfrm>
            <a:prstGeom prst="line">
              <a:avLst/>
            </a:prstGeom>
            <a:noFill/>
            <a:ln w="9525">
              <a:solidFill>
                <a:srgbClr val="FF0000"/>
              </a:solidFill>
              <a:round/>
              <a:headEnd/>
              <a:tailEnd type="triangle" w="med" len="med"/>
            </a:ln>
          </p:spPr>
          <p:txBody>
            <a:bodyPr/>
            <a:lstStyle/>
            <a:p>
              <a:endParaRPr lang="en-US"/>
            </a:p>
          </p:txBody>
        </p:sp>
      </p:gr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457200" y="158750"/>
            <a:ext cx="8229600" cy="2693988"/>
          </a:xfrm>
        </p:spPr>
        <p:txBody>
          <a:bodyPr>
            <a:normAutofit fontScale="90000"/>
          </a:bodyPr>
          <a:lstStyle/>
          <a:p>
            <a:pPr marL="484632" indent="0" algn="ctr" eaLnBrk="1" fontAlgn="auto" hangingPunct="1">
              <a:spcAft>
                <a:spcPts val="0"/>
              </a:spcAft>
              <a:defRPr/>
            </a:pPr>
            <a:r>
              <a:rPr lang="en-AU" sz="18900" dirty="0" smtClean="0">
                <a:solidFill>
                  <a:schemeClr val="accent1"/>
                </a:solidFill>
                <a:latin typeface="Arial" pitchFamily="34" charset="0"/>
                <a:cs typeface="Arial" pitchFamily="34" charset="0"/>
              </a:rPr>
              <a:t>CIVIL</a:t>
            </a:r>
            <a:endParaRPr lang="en-US" sz="18900" dirty="0" smtClean="0">
              <a:solidFill>
                <a:schemeClr val="accent1"/>
              </a:solidFill>
              <a:latin typeface="Arial" pitchFamily="34" charset="0"/>
              <a:cs typeface="Arial" pitchFamily="34" charset="0"/>
            </a:endParaRPr>
          </a:p>
        </p:txBody>
      </p:sp>
      <p:sp>
        <p:nvSpPr>
          <p:cNvPr id="145411" name="Rectangle 3"/>
          <p:cNvSpPr>
            <a:spLocks noGrp="1" noChangeArrowheads="1"/>
          </p:cNvSpPr>
          <p:nvPr>
            <p:ph idx="1"/>
          </p:nvPr>
        </p:nvSpPr>
        <p:spPr>
          <a:xfrm>
            <a:off x="457200" y="2708275"/>
            <a:ext cx="8229600" cy="3422650"/>
          </a:xfrm>
        </p:spPr>
        <p:txBody>
          <a:bodyPr/>
          <a:lstStyle/>
          <a:p>
            <a:pPr eaLnBrk="1" hangingPunct="1"/>
            <a:r>
              <a:rPr lang="en-AU" sz="4400" smtClean="0">
                <a:latin typeface="Arial" charset="0"/>
                <a:cs typeface="Arial" charset="0"/>
              </a:rPr>
              <a:t>In Capacitive circuits</a:t>
            </a:r>
          </a:p>
          <a:p>
            <a:pPr eaLnBrk="1" hangingPunct="1"/>
            <a:r>
              <a:rPr lang="en-AU" sz="4400" i="1" smtClean="0">
                <a:latin typeface="Arial" charset="0"/>
                <a:cs typeface="Arial" charset="0"/>
              </a:rPr>
              <a:t> </a:t>
            </a:r>
            <a:r>
              <a:rPr lang="en-AU" sz="4800" i="1" smtClean="0">
                <a:latin typeface="Arial" charset="0"/>
                <a:cs typeface="Arial" charset="0"/>
              </a:rPr>
              <a:t>C</a:t>
            </a:r>
            <a:r>
              <a:rPr lang="en-AU" sz="4400" i="1" smtClean="0">
                <a:latin typeface="Arial" charset="0"/>
                <a:cs typeface="Arial" charset="0"/>
              </a:rPr>
              <a:t>  -  </a:t>
            </a:r>
            <a:r>
              <a:rPr lang="en-AU" sz="4800" i="1" smtClean="0">
                <a:latin typeface="Arial" charset="0"/>
                <a:cs typeface="Arial" charset="0"/>
              </a:rPr>
              <a:t>I </a:t>
            </a:r>
            <a:r>
              <a:rPr lang="en-AU" smtClean="0">
                <a:latin typeface="Arial" charset="0"/>
                <a:cs typeface="Arial" charset="0"/>
              </a:rPr>
              <a:t>Leads</a:t>
            </a:r>
            <a:r>
              <a:rPr lang="en-AU" sz="4400" smtClean="0">
                <a:latin typeface="Arial" charset="0"/>
                <a:cs typeface="Arial" charset="0"/>
              </a:rPr>
              <a:t> </a:t>
            </a:r>
            <a:r>
              <a:rPr lang="en-AU" sz="4800" i="1" smtClean="0">
                <a:latin typeface="Arial" charset="0"/>
                <a:cs typeface="Arial" charset="0"/>
              </a:rPr>
              <a:t>V</a:t>
            </a:r>
          </a:p>
          <a:p>
            <a:pPr eaLnBrk="1" hangingPunct="1"/>
            <a:r>
              <a:rPr lang="en-AU" sz="4400" smtClean="0">
                <a:latin typeface="Arial" charset="0"/>
                <a:cs typeface="Arial" charset="0"/>
              </a:rPr>
              <a:t>In Inductive circuits</a:t>
            </a:r>
          </a:p>
          <a:p>
            <a:pPr eaLnBrk="1" hangingPunct="1"/>
            <a:r>
              <a:rPr lang="en-AU" sz="4800" i="1" smtClean="0">
                <a:latin typeface="Arial" charset="0"/>
                <a:cs typeface="Arial" charset="0"/>
              </a:rPr>
              <a:t>L  -  V</a:t>
            </a:r>
            <a:r>
              <a:rPr lang="en-AU" sz="4400" smtClean="0">
                <a:latin typeface="Arial" charset="0"/>
                <a:cs typeface="Arial" charset="0"/>
              </a:rPr>
              <a:t> </a:t>
            </a:r>
            <a:r>
              <a:rPr lang="en-AU" smtClean="0">
                <a:latin typeface="Arial" charset="0"/>
                <a:cs typeface="Arial" charset="0"/>
              </a:rPr>
              <a:t>Leads</a:t>
            </a:r>
            <a:r>
              <a:rPr lang="en-AU" sz="4400" smtClean="0">
                <a:latin typeface="Arial" charset="0"/>
                <a:cs typeface="Arial" charset="0"/>
              </a:rPr>
              <a:t> </a:t>
            </a:r>
            <a:r>
              <a:rPr lang="en-AU" sz="4800" i="1" smtClean="0">
                <a:latin typeface="Arial" charset="0"/>
                <a:cs typeface="Arial" charset="0"/>
              </a:rPr>
              <a:t>I</a:t>
            </a:r>
            <a:endParaRPr lang="en-US" sz="4800" i="1" smtClean="0">
              <a:latin typeface="Arial" charset="0"/>
              <a:cs typeface="Arial" charset="0"/>
            </a:endParaRPr>
          </a:p>
        </p:txBody>
      </p:sp>
      <p:sp>
        <p:nvSpPr>
          <p:cNvPr id="49156"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077FC5D-FEBF-493F-868F-FDB054958D63}" type="slidenum">
              <a:rPr lang="en-US" smtClean="0"/>
              <a:pPr/>
              <a:t>42</a:t>
            </a:fld>
            <a:endParaRPr lang="en-US" smtClean="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nodeType="withEffect">
                                  <p:stCondLst>
                                    <p:cond delay="0"/>
                                  </p:stCondLst>
                                  <p:childTnLst>
                                    <p:set>
                                      <p:cBhvr>
                                        <p:cTn id="6" dur="1" fill="hold">
                                          <p:stCondLst>
                                            <p:cond delay="0"/>
                                          </p:stCondLst>
                                        </p:cTn>
                                        <p:tgtEl>
                                          <p:spTgt spid="145410"/>
                                        </p:tgtEl>
                                        <p:attrNameLst>
                                          <p:attrName>style.visibility</p:attrName>
                                        </p:attrNameLst>
                                      </p:cBhvr>
                                      <p:to>
                                        <p:strVal val="visible"/>
                                      </p:to>
                                    </p:set>
                                    <p:animEffect transition="in" filter="fade">
                                      <p:cBhvr>
                                        <p:cTn id="7" dur="768" decel="100000"/>
                                        <p:tgtEl>
                                          <p:spTgt spid="145410"/>
                                        </p:tgtEl>
                                      </p:cBhvr>
                                    </p:animEffect>
                                    <p:animScale>
                                      <p:cBhvr>
                                        <p:cTn id="8" dur="768" decel="100000"/>
                                        <p:tgtEl>
                                          <p:spTgt spid="145410"/>
                                        </p:tgtEl>
                                      </p:cBhvr>
                                      <p:from x="10000" y="10000"/>
                                      <p:to x="200000" y="450000"/>
                                    </p:animScale>
                                    <p:animScale>
                                      <p:cBhvr>
                                        <p:cTn id="9" dur="1230" accel="100000" fill="hold">
                                          <p:stCondLst>
                                            <p:cond delay="768"/>
                                          </p:stCondLst>
                                        </p:cTn>
                                        <p:tgtEl>
                                          <p:spTgt spid="145410"/>
                                        </p:tgtEl>
                                      </p:cBhvr>
                                      <p:from x="200000" y="450000"/>
                                      <p:to x="100000" y="100000"/>
                                    </p:animScale>
                                    <p:set>
                                      <p:cBhvr>
                                        <p:cTn id="10" dur="768" fill="hold"/>
                                        <p:tgtEl>
                                          <p:spTgt spid="145410"/>
                                        </p:tgtEl>
                                        <p:attrNameLst>
                                          <p:attrName>ppt_x</p:attrName>
                                        </p:attrNameLst>
                                      </p:cBhvr>
                                      <p:to>
                                        <p:strVal val="(0.5)"/>
                                      </p:to>
                                    </p:set>
                                    <p:anim from="(0.5)" to="(#ppt_x)" calcmode="lin" valueType="num">
                                      <p:cBhvr>
                                        <p:cTn id="11" dur="1230" accel="100000" fill="hold">
                                          <p:stCondLst>
                                            <p:cond delay="768"/>
                                          </p:stCondLst>
                                        </p:cTn>
                                        <p:tgtEl>
                                          <p:spTgt spid="145410"/>
                                        </p:tgtEl>
                                        <p:attrNameLst>
                                          <p:attrName>ppt_x</p:attrName>
                                        </p:attrNameLst>
                                      </p:cBhvr>
                                    </p:anim>
                                    <p:set>
                                      <p:cBhvr>
                                        <p:cTn id="12" dur="768" fill="hold"/>
                                        <p:tgtEl>
                                          <p:spTgt spid="145410"/>
                                        </p:tgtEl>
                                        <p:attrNameLst>
                                          <p:attrName>ppt_y</p:attrName>
                                        </p:attrNameLst>
                                      </p:cBhvr>
                                      <p:to>
                                        <p:strVal val="(#ppt_y+0.4)"/>
                                      </p:to>
                                    </p:set>
                                    <p:anim from="(#ppt_y+0.4)" to="(#ppt_y)" calcmode="lin" valueType="num">
                                      <p:cBhvr>
                                        <p:cTn id="13" dur="1230" accel="100000" fill="hold">
                                          <p:stCondLst>
                                            <p:cond delay="768"/>
                                          </p:stCondLst>
                                        </p:cTn>
                                        <p:tgtEl>
                                          <p:spTgt spid="145410"/>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145411">
                                            <p:txEl>
                                              <p:pRg st="0" end="0"/>
                                            </p:txEl>
                                          </p:spTgt>
                                        </p:tgtEl>
                                        <p:attrNameLst>
                                          <p:attrName>style.visibility</p:attrName>
                                        </p:attrNameLst>
                                      </p:cBhvr>
                                      <p:to>
                                        <p:strVal val="visible"/>
                                      </p:to>
                                    </p:set>
                                    <p:anim calcmode="lin" valueType="num">
                                      <p:cBhvr>
                                        <p:cTn id="18" dur="500" fill="hold"/>
                                        <p:tgtEl>
                                          <p:spTgt spid="145411">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145411">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145411">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145411">
                                            <p:txEl>
                                              <p:pRg st="1" end="1"/>
                                            </p:txEl>
                                          </p:spTgt>
                                        </p:tgtEl>
                                        <p:attrNameLst>
                                          <p:attrName>style.visibility</p:attrName>
                                        </p:attrNameLst>
                                      </p:cBhvr>
                                      <p:to>
                                        <p:strVal val="visible"/>
                                      </p:to>
                                    </p:set>
                                    <p:anim calcmode="lin" valueType="num">
                                      <p:cBhvr>
                                        <p:cTn id="25" dur="500" fill="hold"/>
                                        <p:tgtEl>
                                          <p:spTgt spid="145411">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145411">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145411">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145411">
                                            <p:txEl>
                                              <p:pRg st="2" end="2"/>
                                            </p:txEl>
                                          </p:spTgt>
                                        </p:tgtEl>
                                        <p:attrNameLst>
                                          <p:attrName>style.visibility</p:attrName>
                                        </p:attrNameLst>
                                      </p:cBhvr>
                                      <p:to>
                                        <p:strVal val="visible"/>
                                      </p:to>
                                    </p:set>
                                    <p:anim calcmode="lin" valueType="num">
                                      <p:cBhvr>
                                        <p:cTn id="32" dur="500" fill="hold"/>
                                        <p:tgtEl>
                                          <p:spTgt spid="145411">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145411">
                                            <p:txEl>
                                              <p:pRg st="2" end="2"/>
                                            </p:txEl>
                                          </p:spTgt>
                                        </p:tgtEl>
                                        <p:attrNameLst>
                                          <p:attrName>ppt_h</p:attrName>
                                        </p:attrNameLst>
                                      </p:cBhvr>
                                      <p:tavLst>
                                        <p:tav tm="0">
                                          <p:val>
                                            <p:fltVal val="0"/>
                                          </p:val>
                                        </p:tav>
                                        <p:tav tm="100000">
                                          <p:val>
                                            <p:strVal val="#ppt_h"/>
                                          </p:val>
                                        </p:tav>
                                      </p:tavLst>
                                    </p:anim>
                                    <p:animEffect transition="in" filter="fade">
                                      <p:cBhvr>
                                        <p:cTn id="34" dur="500"/>
                                        <p:tgtEl>
                                          <p:spTgt spid="145411">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0" fill="hold" grpId="0" nodeType="clickEffect">
                                  <p:stCondLst>
                                    <p:cond delay="0"/>
                                  </p:stCondLst>
                                  <p:childTnLst>
                                    <p:set>
                                      <p:cBhvr>
                                        <p:cTn id="38" dur="1" fill="hold">
                                          <p:stCondLst>
                                            <p:cond delay="0"/>
                                          </p:stCondLst>
                                        </p:cTn>
                                        <p:tgtEl>
                                          <p:spTgt spid="145411">
                                            <p:txEl>
                                              <p:pRg st="3" end="3"/>
                                            </p:txEl>
                                          </p:spTgt>
                                        </p:tgtEl>
                                        <p:attrNameLst>
                                          <p:attrName>style.visibility</p:attrName>
                                        </p:attrNameLst>
                                      </p:cBhvr>
                                      <p:to>
                                        <p:strVal val="visible"/>
                                      </p:to>
                                    </p:set>
                                    <p:anim calcmode="lin" valueType="num">
                                      <p:cBhvr>
                                        <p:cTn id="39" dur="500" fill="hold"/>
                                        <p:tgtEl>
                                          <p:spTgt spid="145411">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145411">
                                            <p:txEl>
                                              <p:pRg st="3" end="3"/>
                                            </p:txEl>
                                          </p:spTgt>
                                        </p:tgtEl>
                                        <p:attrNameLst>
                                          <p:attrName>ppt_h</p:attrName>
                                        </p:attrNameLst>
                                      </p:cBhvr>
                                      <p:tavLst>
                                        <p:tav tm="0">
                                          <p:val>
                                            <p:fltVal val="0"/>
                                          </p:val>
                                        </p:tav>
                                        <p:tav tm="100000">
                                          <p:val>
                                            <p:strVal val="#ppt_h"/>
                                          </p:val>
                                        </p:tav>
                                      </p:tavLst>
                                    </p:anim>
                                    <p:animEffect transition="in" filter="fade">
                                      <p:cBhvr>
                                        <p:cTn id="41" dur="500"/>
                                        <p:tgtEl>
                                          <p:spTgt spid="1454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1"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a:xfrm>
            <a:off x="457200" y="704088"/>
            <a:ext cx="8229600" cy="724648"/>
          </a:xfrm>
        </p:spPr>
        <p:txBody>
          <a:bodyPr>
            <a:noAutofit/>
          </a:bodyPr>
          <a:lstStyle/>
          <a:p>
            <a:pPr marL="484632" indent="0" algn="ctr" eaLnBrk="1" fontAlgn="auto" hangingPunct="1">
              <a:spcAft>
                <a:spcPts val="0"/>
              </a:spcAft>
              <a:defRPr/>
            </a:pPr>
            <a:r>
              <a:rPr lang="en-US" sz="7200" b="1" dirty="0" err="1" smtClean="0">
                <a:solidFill>
                  <a:schemeClr val="accent1"/>
                </a:solidFill>
                <a:latin typeface="Arial" pitchFamily="34" charset="0"/>
                <a:cs typeface="Arial" pitchFamily="34" charset="0"/>
              </a:rPr>
              <a:t>Phasor</a:t>
            </a:r>
            <a:r>
              <a:rPr lang="en-US" sz="7200" dirty="0" smtClean="0">
                <a:solidFill>
                  <a:schemeClr val="accent1"/>
                </a:solidFill>
                <a:latin typeface="Arial" pitchFamily="34" charset="0"/>
                <a:cs typeface="Arial" pitchFamily="34" charset="0"/>
              </a:rPr>
              <a:t> </a:t>
            </a:r>
            <a:r>
              <a:rPr lang="en-US" sz="7200" b="1" dirty="0" smtClean="0">
                <a:solidFill>
                  <a:schemeClr val="accent1"/>
                </a:solidFill>
                <a:latin typeface="Arial" pitchFamily="34" charset="0"/>
                <a:cs typeface="Arial" pitchFamily="34" charset="0"/>
              </a:rPr>
              <a:t>Diagrams</a:t>
            </a:r>
          </a:p>
        </p:txBody>
      </p:sp>
      <p:sp>
        <p:nvSpPr>
          <p:cNvPr id="146435" name="Rectangle 3"/>
          <p:cNvSpPr>
            <a:spLocks noGrp="1" noChangeArrowheads="1"/>
          </p:cNvSpPr>
          <p:nvPr>
            <p:ph idx="1"/>
          </p:nvPr>
        </p:nvSpPr>
        <p:spPr>
          <a:xfrm>
            <a:off x="323850" y="1571625"/>
            <a:ext cx="8229600" cy="4549775"/>
          </a:xfrm>
        </p:spPr>
        <p:txBody>
          <a:bodyPr>
            <a:normAutofit lnSpcReduction="10000"/>
          </a:bodyPr>
          <a:lstStyle/>
          <a:p>
            <a:pPr marL="64008" indent="0" eaLnBrk="1" fontAlgn="auto" hangingPunct="1">
              <a:spcAft>
                <a:spcPts val="0"/>
              </a:spcAft>
              <a:buNone/>
              <a:defRPr/>
            </a:pPr>
            <a:r>
              <a:rPr lang="en-US" sz="2800" dirty="0" smtClean="0">
                <a:latin typeface="Arial" pitchFamily="34" charset="0"/>
                <a:cs typeface="Arial" pitchFamily="34" charset="0"/>
              </a:rPr>
              <a:t>Using  </a:t>
            </a:r>
            <a:r>
              <a:rPr lang="en-US" sz="2800" dirty="0" err="1" smtClean="0">
                <a:latin typeface="Arial" pitchFamily="34" charset="0"/>
                <a:cs typeface="Arial" pitchFamily="34" charset="0"/>
              </a:rPr>
              <a:t>sinewaves</a:t>
            </a:r>
            <a:r>
              <a:rPr lang="en-US" sz="2800" dirty="0" smtClean="0">
                <a:latin typeface="Arial" pitchFamily="34" charset="0"/>
                <a:cs typeface="Arial" pitchFamily="34" charset="0"/>
              </a:rPr>
              <a:t> to show the phase relationships between two or more waveforms is cumbersome. A better method is to have currents and voltages represented by straight lines called</a:t>
            </a:r>
            <a:r>
              <a:rPr lang="en-US" dirty="0" smtClean="0">
                <a:solidFill>
                  <a:srgbClr val="FF9966"/>
                </a:solidFill>
                <a:latin typeface="Arial" pitchFamily="34" charset="0"/>
                <a:cs typeface="Arial" pitchFamily="34" charset="0"/>
              </a:rPr>
              <a:t> </a:t>
            </a:r>
            <a:r>
              <a:rPr lang="en-US" dirty="0" err="1" smtClean="0">
                <a:solidFill>
                  <a:srgbClr val="32F452"/>
                </a:solidFill>
                <a:latin typeface="Arial" pitchFamily="34" charset="0"/>
                <a:cs typeface="Arial" pitchFamily="34" charset="0"/>
              </a:rPr>
              <a:t>phasors</a:t>
            </a:r>
            <a:r>
              <a:rPr lang="en-US" sz="2800" dirty="0" smtClean="0">
                <a:latin typeface="Arial" pitchFamily="34" charset="0"/>
                <a:cs typeface="Arial" pitchFamily="34" charset="0"/>
              </a:rPr>
              <a:t> that have direction and magnitude. </a:t>
            </a:r>
          </a:p>
          <a:p>
            <a:pPr marL="448056" indent="-384048" eaLnBrk="1" fontAlgn="auto" hangingPunct="1">
              <a:spcAft>
                <a:spcPts val="0"/>
              </a:spcAft>
              <a:buFont typeface="Wingdings 2"/>
              <a:buChar char=""/>
              <a:defRPr/>
            </a:pPr>
            <a:r>
              <a:rPr lang="en-US" dirty="0" err="1" smtClean="0">
                <a:solidFill>
                  <a:srgbClr val="32F452"/>
                </a:solidFill>
                <a:latin typeface="Arial" pitchFamily="34" charset="0"/>
                <a:cs typeface="Arial" pitchFamily="34" charset="0"/>
              </a:rPr>
              <a:t>Phasors</a:t>
            </a:r>
            <a:r>
              <a:rPr lang="en-US" sz="2800" dirty="0" smtClean="0">
                <a:latin typeface="Arial" pitchFamily="34" charset="0"/>
                <a:cs typeface="Arial" pitchFamily="34" charset="0"/>
              </a:rPr>
              <a:t> can be rotated from their reference in both directions. </a:t>
            </a:r>
          </a:p>
          <a:p>
            <a:pPr marL="448056" indent="-384048" eaLnBrk="1" fontAlgn="auto" hangingPunct="1">
              <a:spcAft>
                <a:spcPts val="0"/>
              </a:spcAft>
              <a:buFont typeface="Wingdings 2"/>
              <a:buChar char=""/>
              <a:defRPr/>
            </a:pPr>
            <a:r>
              <a:rPr lang="en-US" sz="2800" dirty="0" smtClean="0">
                <a:latin typeface="Arial" pitchFamily="34" charset="0"/>
                <a:cs typeface="Arial" pitchFamily="34" charset="0"/>
              </a:rPr>
              <a:t>A </a:t>
            </a:r>
            <a:r>
              <a:rPr lang="en-US" sz="2800" dirty="0" smtClean="0">
                <a:solidFill>
                  <a:srgbClr val="32F452"/>
                </a:solidFill>
                <a:latin typeface="Arial" pitchFamily="34" charset="0"/>
                <a:cs typeface="Arial" pitchFamily="34" charset="0"/>
              </a:rPr>
              <a:t>current </a:t>
            </a:r>
            <a:r>
              <a:rPr lang="en-US" sz="2800" dirty="0" err="1" smtClean="0">
                <a:solidFill>
                  <a:srgbClr val="32F452"/>
                </a:solidFill>
                <a:latin typeface="Arial" pitchFamily="34" charset="0"/>
                <a:cs typeface="Arial" pitchFamily="34" charset="0"/>
              </a:rPr>
              <a:t>phasor</a:t>
            </a:r>
            <a:r>
              <a:rPr lang="en-US" sz="2800" dirty="0" smtClean="0">
                <a:solidFill>
                  <a:srgbClr val="32F452"/>
                </a:solidFill>
                <a:latin typeface="Arial" pitchFamily="34" charset="0"/>
                <a:cs typeface="Arial" pitchFamily="34" charset="0"/>
              </a:rPr>
              <a:t> </a:t>
            </a:r>
            <a:r>
              <a:rPr lang="en-US" sz="2800" dirty="0" smtClean="0">
                <a:latin typeface="Arial" pitchFamily="34" charset="0"/>
                <a:cs typeface="Arial" pitchFamily="34" charset="0"/>
              </a:rPr>
              <a:t>is represented by a </a:t>
            </a:r>
            <a:r>
              <a:rPr lang="en-US" sz="2800" dirty="0" smtClean="0">
                <a:solidFill>
                  <a:srgbClr val="32F452"/>
                </a:solidFill>
                <a:latin typeface="Arial" pitchFamily="34" charset="0"/>
                <a:cs typeface="Arial" pitchFamily="34" charset="0"/>
              </a:rPr>
              <a:t>closed </a:t>
            </a:r>
            <a:r>
              <a:rPr lang="en-US" sz="2800" dirty="0" smtClean="0">
                <a:latin typeface="Arial" pitchFamily="34" charset="0"/>
                <a:cs typeface="Arial" pitchFamily="34" charset="0"/>
              </a:rPr>
              <a:t>arrowhead </a:t>
            </a:r>
          </a:p>
          <a:p>
            <a:pPr marL="448056" indent="-384048" eaLnBrk="1" fontAlgn="auto" hangingPunct="1">
              <a:spcAft>
                <a:spcPts val="0"/>
              </a:spcAft>
              <a:buFont typeface="Wingdings 2"/>
              <a:buChar char=""/>
              <a:defRPr/>
            </a:pPr>
            <a:r>
              <a:rPr lang="en-US" sz="2800" dirty="0" smtClean="0">
                <a:latin typeface="Arial" pitchFamily="34" charset="0"/>
                <a:cs typeface="Arial" pitchFamily="34" charset="0"/>
              </a:rPr>
              <a:t>A </a:t>
            </a:r>
            <a:r>
              <a:rPr lang="en-US" sz="2800" dirty="0" smtClean="0">
                <a:solidFill>
                  <a:srgbClr val="32F452"/>
                </a:solidFill>
                <a:latin typeface="Arial" pitchFamily="34" charset="0"/>
                <a:cs typeface="Arial" pitchFamily="34" charset="0"/>
              </a:rPr>
              <a:t>voltage </a:t>
            </a:r>
            <a:r>
              <a:rPr lang="en-US" sz="2800" dirty="0" err="1" smtClean="0">
                <a:solidFill>
                  <a:srgbClr val="32F452"/>
                </a:solidFill>
                <a:latin typeface="Arial" pitchFamily="34" charset="0"/>
                <a:cs typeface="Arial" pitchFamily="34" charset="0"/>
              </a:rPr>
              <a:t>phasor</a:t>
            </a:r>
            <a:r>
              <a:rPr lang="en-US" sz="2800" dirty="0" smtClean="0">
                <a:solidFill>
                  <a:srgbClr val="32F452"/>
                </a:solidFill>
                <a:latin typeface="Arial" pitchFamily="34" charset="0"/>
                <a:cs typeface="Arial" pitchFamily="34" charset="0"/>
              </a:rPr>
              <a:t> </a:t>
            </a:r>
            <a:r>
              <a:rPr lang="en-US" sz="2800" dirty="0" smtClean="0">
                <a:latin typeface="Arial" pitchFamily="34" charset="0"/>
                <a:cs typeface="Arial" pitchFamily="34" charset="0"/>
              </a:rPr>
              <a:t>by an </a:t>
            </a:r>
            <a:r>
              <a:rPr lang="en-US" sz="2800" dirty="0" smtClean="0">
                <a:solidFill>
                  <a:srgbClr val="32F452"/>
                </a:solidFill>
                <a:latin typeface="Arial" pitchFamily="34" charset="0"/>
                <a:cs typeface="Arial" pitchFamily="34" charset="0"/>
              </a:rPr>
              <a:t>open</a:t>
            </a:r>
            <a:r>
              <a:rPr lang="en-US" sz="2800" dirty="0" smtClean="0">
                <a:latin typeface="Arial" pitchFamily="34" charset="0"/>
                <a:cs typeface="Arial" pitchFamily="34" charset="0"/>
              </a:rPr>
              <a:t> arrowhead.</a:t>
            </a:r>
          </a:p>
        </p:txBody>
      </p:sp>
      <p:sp>
        <p:nvSpPr>
          <p:cNvPr id="50180"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C3691C7-D434-4CAF-9611-D254493499AC}" type="slidenum">
              <a:rPr lang="en-US" smtClean="0"/>
              <a:pPr/>
              <a:t>43</a:t>
            </a:fld>
            <a:endParaRPr lang="en-US"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pPr marL="484632" indent="0" eaLnBrk="1" fontAlgn="auto" hangingPunct="1">
              <a:spcAft>
                <a:spcPts val="0"/>
              </a:spcAft>
              <a:defRPr/>
            </a:pPr>
            <a:r>
              <a:rPr lang="en-US" sz="7200" b="1" dirty="0" err="1" smtClean="0">
                <a:solidFill>
                  <a:schemeClr val="accent1"/>
                </a:solidFill>
                <a:latin typeface="Arial" pitchFamily="34" charset="0"/>
                <a:cs typeface="Arial" pitchFamily="34" charset="0"/>
              </a:rPr>
              <a:t>Phasor</a:t>
            </a:r>
            <a:r>
              <a:rPr lang="en-US" sz="7200" dirty="0" smtClean="0">
                <a:solidFill>
                  <a:schemeClr val="accent1"/>
                </a:solidFill>
                <a:latin typeface="Arial" pitchFamily="34" charset="0"/>
                <a:cs typeface="Arial" pitchFamily="34" charset="0"/>
              </a:rPr>
              <a:t> </a:t>
            </a:r>
            <a:r>
              <a:rPr lang="en-US" sz="7200" b="1" dirty="0" smtClean="0">
                <a:solidFill>
                  <a:schemeClr val="accent1"/>
                </a:solidFill>
                <a:latin typeface="Arial" pitchFamily="34" charset="0"/>
                <a:cs typeface="Arial" pitchFamily="34" charset="0"/>
              </a:rPr>
              <a:t>Diagrams</a:t>
            </a:r>
          </a:p>
        </p:txBody>
      </p:sp>
      <p:sp>
        <p:nvSpPr>
          <p:cNvPr id="51203" name="Rectangle 3"/>
          <p:cNvSpPr>
            <a:spLocks noGrp="1" noChangeArrowheads="1"/>
          </p:cNvSpPr>
          <p:nvPr>
            <p:ph idx="1"/>
          </p:nvPr>
        </p:nvSpPr>
        <p:spPr>
          <a:xfrm>
            <a:off x="457200" y="1882775"/>
            <a:ext cx="8229600" cy="4572000"/>
          </a:xfrm>
        </p:spPr>
        <p:txBody>
          <a:bodyPr/>
          <a:lstStyle/>
          <a:p>
            <a:pPr marL="65087" indent="0" eaLnBrk="1" hangingPunct="1">
              <a:buNone/>
            </a:pPr>
            <a:r>
              <a:rPr lang="en-US" dirty="0" smtClean="0">
                <a:latin typeface="Arial" charset="0"/>
                <a:cs typeface="Arial" charset="0"/>
              </a:rPr>
              <a:t>The </a:t>
            </a:r>
            <a:r>
              <a:rPr lang="en-US" dirty="0" err="1" smtClean="0">
                <a:solidFill>
                  <a:srgbClr val="32F452"/>
                </a:solidFill>
                <a:latin typeface="Arial" charset="0"/>
                <a:cs typeface="Arial" charset="0"/>
              </a:rPr>
              <a:t>phasor</a:t>
            </a:r>
            <a:r>
              <a:rPr lang="en-US" dirty="0" smtClean="0">
                <a:solidFill>
                  <a:srgbClr val="32F452"/>
                </a:solidFill>
                <a:latin typeface="Arial" charset="0"/>
                <a:cs typeface="Arial" charset="0"/>
              </a:rPr>
              <a:t> </a:t>
            </a:r>
            <a:r>
              <a:rPr lang="en-US" dirty="0" smtClean="0">
                <a:latin typeface="Arial" charset="0"/>
                <a:cs typeface="Arial" charset="0"/>
              </a:rPr>
              <a:t>diagram of a purely inductive circuit can be used to show the phase relationship between the applied voltage, current and back </a:t>
            </a:r>
            <a:r>
              <a:rPr lang="en-US" dirty="0" err="1" smtClean="0">
                <a:latin typeface="Arial" charset="0"/>
                <a:cs typeface="Arial" charset="0"/>
              </a:rPr>
              <a:t>e.m.f</a:t>
            </a:r>
            <a:r>
              <a:rPr lang="en-US" dirty="0" smtClean="0">
                <a:latin typeface="Arial" charset="0"/>
                <a:cs typeface="Arial" charset="0"/>
              </a:rPr>
              <a:t>. </a:t>
            </a:r>
          </a:p>
        </p:txBody>
      </p:sp>
      <p:sp>
        <p:nvSpPr>
          <p:cNvPr id="51204" name="Slide Number Placeholder 1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419A1A6-A94A-4178-B1EC-FCB3BD1C4B77}" type="slidenum">
              <a:rPr lang="en-US" smtClean="0"/>
              <a:pPr/>
              <a:t>44</a:t>
            </a:fld>
            <a:endParaRPr lang="en-US" smtClean="0"/>
          </a:p>
        </p:txBody>
      </p:sp>
      <p:grpSp>
        <p:nvGrpSpPr>
          <p:cNvPr id="51205" name="Group 4"/>
          <p:cNvGrpSpPr>
            <a:grpSpLocks/>
          </p:cNvGrpSpPr>
          <p:nvPr/>
        </p:nvGrpSpPr>
        <p:grpSpPr bwMode="auto">
          <a:xfrm>
            <a:off x="928688" y="4071938"/>
            <a:ext cx="6983412" cy="2490787"/>
            <a:chOff x="2138" y="2635"/>
            <a:chExt cx="8845" cy="2494"/>
          </a:xfrm>
        </p:grpSpPr>
        <p:sp>
          <p:nvSpPr>
            <p:cNvPr id="51206" name="Line 5"/>
            <p:cNvSpPr>
              <a:spLocks noChangeShapeType="1"/>
            </p:cNvSpPr>
            <p:nvPr/>
          </p:nvSpPr>
          <p:spPr bwMode="auto">
            <a:xfrm>
              <a:off x="6840" y="2936"/>
              <a:ext cx="2500" cy="0"/>
            </a:xfrm>
            <a:prstGeom prst="line">
              <a:avLst/>
            </a:prstGeom>
            <a:noFill/>
            <a:ln w="9525">
              <a:solidFill>
                <a:srgbClr val="FF3300"/>
              </a:solidFill>
              <a:round/>
              <a:headEnd/>
              <a:tailEnd type="arrow" w="med" len="med"/>
            </a:ln>
          </p:spPr>
          <p:txBody>
            <a:bodyPr/>
            <a:lstStyle/>
            <a:p>
              <a:endParaRPr lang="en-US"/>
            </a:p>
          </p:txBody>
        </p:sp>
        <p:sp>
          <p:nvSpPr>
            <p:cNvPr id="51207" name="Line 6"/>
            <p:cNvSpPr>
              <a:spLocks noChangeShapeType="1"/>
            </p:cNvSpPr>
            <p:nvPr/>
          </p:nvSpPr>
          <p:spPr bwMode="auto">
            <a:xfrm>
              <a:off x="6840" y="2960"/>
              <a:ext cx="0" cy="1320"/>
            </a:xfrm>
            <a:prstGeom prst="line">
              <a:avLst/>
            </a:prstGeom>
            <a:noFill/>
            <a:ln w="31750">
              <a:solidFill>
                <a:srgbClr val="FF6600"/>
              </a:solidFill>
              <a:round/>
              <a:headEnd/>
              <a:tailEnd type="triangle" w="med" len="med"/>
            </a:ln>
          </p:spPr>
          <p:txBody>
            <a:bodyPr/>
            <a:lstStyle/>
            <a:p>
              <a:endParaRPr lang="en-US"/>
            </a:p>
          </p:txBody>
        </p:sp>
        <p:sp>
          <p:nvSpPr>
            <p:cNvPr id="51208" name="Text Box 7"/>
            <p:cNvSpPr txBox="1">
              <a:spLocks noChangeArrowheads="1"/>
            </p:cNvSpPr>
            <p:nvPr/>
          </p:nvSpPr>
          <p:spPr bwMode="auto">
            <a:xfrm>
              <a:off x="9400" y="2660"/>
              <a:ext cx="960" cy="600"/>
            </a:xfrm>
            <a:prstGeom prst="rect">
              <a:avLst/>
            </a:prstGeom>
            <a:noFill/>
            <a:ln w="9525">
              <a:noFill/>
              <a:miter lim="800000"/>
              <a:headEnd/>
              <a:tailEnd/>
            </a:ln>
          </p:spPr>
          <p:txBody>
            <a:bodyPr/>
            <a:lstStyle/>
            <a:p>
              <a:pPr eaLnBrk="0" hangingPunct="0"/>
              <a:r>
                <a:rPr lang="en-AU" sz="1800">
                  <a:solidFill>
                    <a:schemeClr val="tx1"/>
                  </a:solidFill>
                </a:rPr>
                <a:t>V</a:t>
              </a:r>
              <a:endParaRPr lang="en-US" sz="1800">
                <a:solidFill>
                  <a:schemeClr val="tx1"/>
                </a:solidFill>
              </a:endParaRPr>
            </a:p>
          </p:txBody>
        </p:sp>
        <p:sp>
          <p:nvSpPr>
            <p:cNvPr id="51209" name="Text Box 8"/>
            <p:cNvSpPr txBox="1">
              <a:spLocks noChangeArrowheads="1"/>
            </p:cNvSpPr>
            <p:nvPr/>
          </p:nvSpPr>
          <p:spPr bwMode="auto">
            <a:xfrm>
              <a:off x="6420" y="4300"/>
              <a:ext cx="960" cy="400"/>
            </a:xfrm>
            <a:prstGeom prst="rect">
              <a:avLst/>
            </a:prstGeom>
            <a:noFill/>
            <a:ln w="9525">
              <a:noFill/>
              <a:miter lim="800000"/>
              <a:headEnd/>
              <a:tailEnd/>
            </a:ln>
          </p:spPr>
          <p:txBody>
            <a:bodyPr lIns="162000"/>
            <a:lstStyle/>
            <a:p>
              <a:pPr eaLnBrk="0" hangingPunct="0"/>
              <a:r>
                <a:rPr lang="en-AU" sz="2400">
                  <a:solidFill>
                    <a:schemeClr val="tx1"/>
                  </a:solidFill>
                </a:rPr>
                <a:t>I</a:t>
              </a:r>
              <a:endParaRPr lang="en-US" sz="4000">
                <a:solidFill>
                  <a:schemeClr val="tx1"/>
                </a:solidFill>
              </a:endParaRPr>
            </a:p>
          </p:txBody>
        </p:sp>
        <p:sp>
          <p:nvSpPr>
            <p:cNvPr id="51210" name="Line 9"/>
            <p:cNvSpPr>
              <a:spLocks noChangeShapeType="1"/>
            </p:cNvSpPr>
            <p:nvPr/>
          </p:nvSpPr>
          <p:spPr bwMode="auto">
            <a:xfrm flipH="1">
              <a:off x="4360" y="2940"/>
              <a:ext cx="2500" cy="0"/>
            </a:xfrm>
            <a:prstGeom prst="line">
              <a:avLst/>
            </a:prstGeom>
            <a:noFill/>
            <a:ln w="9525">
              <a:solidFill>
                <a:srgbClr val="FF00FF"/>
              </a:solidFill>
              <a:round/>
              <a:headEnd/>
              <a:tailEnd type="arrow" w="med" len="med"/>
            </a:ln>
          </p:spPr>
          <p:txBody>
            <a:bodyPr/>
            <a:lstStyle/>
            <a:p>
              <a:endParaRPr lang="en-US"/>
            </a:p>
          </p:txBody>
        </p:sp>
        <p:sp>
          <p:nvSpPr>
            <p:cNvPr id="51211" name="Text Box 10"/>
            <p:cNvSpPr txBox="1">
              <a:spLocks noChangeArrowheads="1"/>
            </p:cNvSpPr>
            <p:nvPr/>
          </p:nvSpPr>
          <p:spPr bwMode="auto">
            <a:xfrm>
              <a:off x="3620" y="2660"/>
              <a:ext cx="960" cy="600"/>
            </a:xfrm>
            <a:prstGeom prst="rect">
              <a:avLst/>
            </a:prstGeom>
            <a:noFill/>
            <a:ln w="9525">
              <a:noFill/>
              <a:miter lim="800000"/>
              <a:headEnd/>
              <a:tailEnd/>
            </a:ln>
          </p:spPr>
          <p:txBody>
            <a:bodyPr/>
            <a:lstStyle/>
            <a:p>
              <a:pPr eaLnBrk="0" hangingPunct="0"/>
              <a:r>
                <a:rPr lang="en-US" sz="1000">
                  <a:solidFill>
                    <a:schemeClr val="tx1"/>
                  </a:solidFill>
                </a:rPr>
                <a:t>Back e.m.f</a:t>
              </a:r>
              <a:endParaRPr lang="en-US" sz="1800">
                <a:solidFill>
                  <a:schemeClr val="tx1"/>
                </a:solidFill>
              </a:endParaRPr>
            </a:p>
          </p:txBody>
        </p:sp>
        <p:sp>
          <p:nvSpPr>
            <p:cNvPr id="51212" name="Arc 11"/>
            <p:cNvSpPr>
              <a:spLocks/>
            </p:cNvSpPr>
            <p:nvPr/>
          </p:nvSpPr>
          <p:spPr bwMode="auto">
            <a:xfrm rot="5395226">
              <a:off x="6366" y="2610"/>
              <a:ext cx="1351" cy="1401"/>
            </a:xfrm>
            <a:custGeom>
              <a:avLst/>
              <a:gdLst>
                <a:gd name="T0" fmla="*/ 0 w 20264"/>
                <a:gd name="T1" fmla="*/ 0 h 21021"/>
                <a:gd name="T2" fmla="*/ 0 w 20264"/>
                <a:gd name="T3" fmla="*/ 0 h 21021"/>
                <a:gd name="T4" fmla="*/ 0 w 20264"/>
                <a:gd name="T5" fmla="*/ 0 h 21021"/>
                <a:gd name="T6" fmla="*/ 0 60000 65536"/>
                <a:gd name="T7" fmla="*/ 0 60000 65536"/>
                <a:gd name="T8" fmla="*/ 0 60000 65536"/>
                <a:gd name="T9" fmla="*/ 0 w 20264"/>
                <a:gd name="T10" fmla="*/ 0 h 21021"/>
                <a:gd name="T11" fmla="*/ 20264 w 20264"/>
                <a:gd name="T12" fmla="*/ 21021 h 21021"/>
              </a:gdLst>
              <a:ahLst/>
              <a:cxnLst>
                <a:cxn ang="T6">
                  <a:pos x="T0" y="T1"/>
                </a:cxn>
                <a:cxn ang="T7">
                  <a:pos x="T2" y="T3"/>
                </a:cxn>
                <a:cxn ang="T8">
                  <a:pos x="T4" y="T5"/>
                </a:cxn>
              </a:cxnLst>
              <a:rect l="T9" t="T10" r="T11" b="T12"/>
              <a:pathLst>
                <a:path w="20264" h="21021" fill="none" extrusionOk="0">
                  <a:moveTo>
                    <a:pt x="4967" y="-1"/>
                  </a:moveTo>
                  <a:cubicBezTo>
                    <a:pt x="12013" y="1664"/>
                    <a:pt x="17757" y="6749"/>
                    <a:pt x="20264" y="13542"/>
                  </a:cubicBezTo>
                </a:path>
                <a:path w="20264" h="21021" stroke="0" extrusionOk="0">
                  <a:moveTo>
                    <a:pt x="4967" y="-1"/>
                  </a:moveTo>
                  <a:cubicBezTo>
                    <a:pt x="12013" y="1664"/>
                    <a:pt x="17757" y="6749"/>
                    <a:pt x="20264" y="13542"/>
                  </a:cubicBezTo>
                  <a:lnTo>
                    <a:pt x="0" y="21021"/>
                  </a:lnTo>
                  <a:close/>
                </a:path>
              </a:pathLst>
            </a:custGeom>
            <a:noFill/>
            <a:ln w="9525">
              <a:solidFill>
                <a:srgbClr val="FF00FF"/>
              </a:solidFill>
              <a:prstDash val="dash"/>
              <a:round/>
              <a:headEnd/>
              <a:tailEnd/>
            </a:ln>
          </p:spPr>
          <p:txBody>
            <a:bodyPr/>
            <a:lstStyle/>
            <a:p>
              <a:endParaRPr lang="en-US"/>
            </a:p>
          </p:txBody>
        </p:sp>
        <p:sp>
          <p:nvSpPr>
            <p:cNvPr id="51213" name="Line 12"/>
            <p:cNvSpPr>
              <a:spLocks noChangeShapeType="1"/>
            </p:cNvSpPr>
            <p:nvPr/>
          </p:nvSpPr>
          <p:spPr bwMode="auto">
            <a:xfrm flipH="1">
              <a:off x="6900" y="3892"/>
              <a:ext cx="120" cy="60"/>
            </a:xfrm>
            <a:prstGeom prst="line">
              <a:avLst/>
            </a:prstGeom>
            <a:noFill/>
            <a:ln w="9525">
              <a:solidFill>
                <a:srgbClr val="FF00FF"/>
              </a:solidFill>
              <a:round/>
              <a:headEnd/>
              <a:tailEnd type="triangle" w="med" len="med"/>
            </a:ln>
          </p:spPr>
          <p:txBody>
            <a:bodyPr/>
            <a:lstStyle/>
            <a:p>
              <a:endParaRPr lang="en-US"/>
            </a:p>
          </p:txBody>
        </p:sp>
        <p:sp>
          <p:nvSpPr>
            <p:cNvPr id="51214" name="Text Box 13"/>
            <p:cNvSpPr txBox="1">
              <a:spLocks noChangeArrowheads="1"/>
            </p:cNvSpPr>
            <p:nvPr/>
          </p:nvSpPr>
          <p:spPr bwMode="auto">
            <a:xfrm>
              <a:off x="7748" y="3636"/>
              <a:ext cx="3235" cy="1493"/>
            </a:xfrm>
            <a:prstGeom prst="rect">
              <a:avLst/>
            </a:prstGeom>
            <a:solidFill>
              <a:srgbClr val="FFFFFF">
                <a:alpha val="0"/>
              </a:srgbClr>
            </a:solidFill>
            <a:ln w="9525">
              <a:noFill/>
              <a:miter lim="800000"/>
              <a:headEnd/>
              <a:tailEnd/>
            </a:ln>
          </p:spPr>
          <p:txBody>
            <a:bodyPr/>
            <a:lstStyle/>
            <a:p>
              <a:pPr algn="ctr" eaLnBrk="0" hangingPunct="0"/>
              <a:r>
                <a:rPr lang="en-US" sz="1400" b="1">
                  <a:solidFill>
                    <a:schemeClr val="hlink"/>
                  </a:solidFill>
                </a:rPr>
                <a:t>Current lags the applied voltage by 90</a:t>
              </a:r>
              <a:r>
                <a:rPr lang="en-US" sz="1400" b="1" baseline="30000">
                  <a:solidFill>
                    <a:schemeClr val="hlink"/>
                  </a:solidFill>
                </a:rPr>
                <a:t>0</a:t>
              </a:r>
              <a:endParaRPr lang="en-US" sz="1400" b="1">
                <a:solidFill>
                  <a:schemeClr val="hlink"/>
                </a:solidFill>
              </a:endParaRPr>
            </a:p>
          </p:txBody>
        </p:sp>
        <p:sp>
          <p:nvSpPr>
            <p:cNvPr id="51215" name="Text Box 14"/>
            <p:cNvSpPr txBox="1">
              <a:spLocks noChangeArrowheads="1"/>
            </p:cNvSpPr>
            <p:nvPr/>
          </p:nvSpPr>
          <p:spPr bwMode="auto">
            <a:xfrm>
              <a:off x="2138" y="3568"/>
              <a:ext cx="3512" cy="1422"/>
            </a:xfrm>
            <a:prstGeom prst="rect">
              <a:avLst/>
            </a:prstGeom>
            <a:solidFill>
              <a:srgbClr val="FFFFFF">
                <a:alpha val="0"/>
              </a:srgbClr>
            </a:solidFill>
            <a:ln w="28575">
              <a:noFill/>
              <a:miter lim="800000"/>
              <a:headEnd/>
              <a:tailEnd/>
            </a:ln>
          </p:spPr>
          <p:txBody>
            <a:bodyPr/>
            <a:lstStyle/>
            <a:p>
              <a:pPr algn="ctr" eaLnBrk="0" hangingPunct="0"/>
              <a:r>
                <a:rPr lang="en-US" sz="1400" b="1">
                  <a:solidFill>
                    <a:schemeClr val="hlink"/>
                  </a:solidFill>
                </a:rPr>
                <a:t>The applied voltage and back e.m.f are shifted in phase by  180</a:t>
              </a:r>
              <a:r>
                <a:rPr lang="en-US" sz="1400" b="1" baseline="30000">
                  <a:solidFill>
                    <a:schemeClr val="hlink"/>
                  </a:solidFill>
                </a:rPr>
                <a:t>0</a:t>
              </a:r>
              <a:endParaRPr lang="en-US" sz="1400" b="1">
                <a:solidFill>
                  <a:schemeClr val="hlink"/>
                </a:solidFill>
              </a:endParaRPr>
            </a:p>
          </p:txBody>
        </p:sp>
        <p:sp>
          <p:nvSpPr>
            <p:cNvPr id="51216" name="Rectangle 15"/>
            <p:cNvSpPr>
              <a:spLocks noChangeArrowheads="1"/>
            </p:cNvSpPr>
            <p:nvPr/>
          </p:nvSpPr>
          <p:spPr bwMode="auto">
            <a:xfrm>
              <a:off x="6840" y="2932"/>
              <a:ext cx="180" cy="200"/>
            </a:xfrm>
            <a:prstGeom prst="rect">
              <a:avLst/>
            </a:prstGeom>
            <a:solidFill>
              <a:srgbClr val="FFFFFF"/>
            </a:solidFill>
            <a:ln w="9525">
              <a:solidFill>
                <a:srgbClr val="000000"/>
              </a:solidFill>
              <a:miter lim="800000"/>
              <a:headEnd/>
              <a:tailEnd/>
            </a:ln>
          </p:spPr>
          <p:txBody>
            <a:bodyPr/>
            <a:lstStyle/>
            <a:p>
              <a:pPr algn="ctr" eaLnBrk="0" hangingPunct="0"/>
              <a:endParaRPr lang="en-US"/>
            </a:p>
          </p:txBody>
        </p:sp>
      </p:gr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pPr marL="484632" indent="0" algn="ctr" eaLnBrk="1" fontAlgn="auto" hangingPunct="1">
              <a:spcAft>
                <a:spcPts val="0"/>
              </a:spcAft>
              <a:defRPr/>
            </a:pPr>
            <a:r>
              <a:rPr lang="en-US" sz="4000" b="1" dirty="0" smtClean="0">
                <a:solidFill>
                  <a:schemeClr val="accent1"/>
                </a:solidFill>
                <a:latin typeface="Arial" pitchFamily="34" charset="0"/>
                <a:cs typeface="Arial" pitchFamily="34" charset="0"/>
              </a:rPr>
              <a:t>Power in a Purely Inductive AC Circuit</a:t>
            </a:r>
          </a:p>
        </p:txBody>
      </p:sp>
      <p:sp>
        <p:nvSpPr>
          <p:cNvPr id="52227" name="Rectangle 3"/>
          <p:cNvSpPr>
            <a:spLocks noGrp="1" noChangeArrowheads="1"/>
          </p:cNvSpPr>
          <p:nvPr>
            <p:ph idx="1"/>
          </p:nvPr>
        </p:nvSpPr>
        <p:spPr>
          <a:xfrm>
            <a:off x="457200" y="1882775"/>
            <a:ext cx="8229600" cy="4572000"/>
          </a:xfrm>
        </p:spPr>
        <p:txBody>
          <a:bodyPr/>
          <a:lstStyle/>
          <a:p>
            <a:pPr marL="65087" indent="0" eaLnBrk="1" hangingPunct="1">
              <a:lnSpc>
                <a:spcPct val="90000"/>
              </a:lnSpc>
              <a:buNone/>
            </a:pPr>
            <a:r>
              <a:rPr lang="en-US" sz="2800" dirty="0" smtClean="0">
                <a:latin typeface="Arial" charset="0"/>
                <a:cs typeface="Arial" charset="0"/>
              </a:rPr>
              <a:t>In an AC circuit containing inductance only, power is found by multiplying the voltage across the inductive load by the current flowing through it. In this case the correct term to use for the result of this raw calculation is </a:t>
            </a:r>
            <a:r>
              <a:rPr lang="en-US" b="1" i="1" dirty="0" smtClean="0">
                <a:solidFill>
                  <a:srgbClr val="32F452"/>
                </a:solidFill>
                <a:latin typeface="Arial" charset="0"/>
                <a:cs typeface="Arial" charset="0"/>
              </a:rPr>
              <a:t>Volt-Amps.</a:t>
            </a:r>
          </a:p>
          <a:p>
            <a:pPr eaLnBrk="1" hangingPunct="1">
              <a:lnSpc>
                <a:spcPct val="90000"/>
              </a:lnSpc>
              <a:buFont typeface="Wingdings 2" pitchFamily="18" charset="2"/>
              <a:buNone/>
            </a:pPr>
            <a:r>
              <a:rPr lang="en-US" sz="2800" dirty="0" smtClean="0">
                <a:latin typeface="Arial" charset="0"/>
                <a:cs typeface="Arial" charset="0"/>
              </a:rPr>
              <a:t/>
            </a:r>
            <a:br>
              <a:rPr lang="en-US" sz="2800" dirty="0" smtClean="0">
                <a:latin typeface="Arial" charset="0"/>
                <a:cs typeface="Arial" charset="0"/>
              </a:rPr>
            </a:br>
            <a:r>
              <a:rPr lang="en-US" sz="2800" dirty="0" smtClean="0">
                <a:latin typeface="Arial" charset="0"/>
                <a:cs typeface="Arial" charset="0"/>
              </a:rPr>
              <a:t>Where</a:t>
            </a:r>
            <a:r>
              <a:rPr lang="en-US" sz="2800" b="1" dirty="0" smtClean="0">
                <a:latin typeface="Arial" charset="0"/>
                <a:cs typeface="Arial" charset="0"/>
              </a:rPr>
              <a:t>	</a:t>
            </a:r>
            <a:r>
              <a:rPr lang="en-US" sz="2800" dirty="0" smtClean="0">
                <a:latin typeface="Arial" charset="0"/>
                <a:cs typeface="Arial" charset="0"/>
              </a:rPr>
              <a:t>P =	V x I 	</a:t>
            </a:r>
          </a:p>
          <a:p>
            <a:pPr eaLnBrk="1" hangingPunct="1">
              <a:lnSpc>
                <a:spcPct val="90000"/>
              </a:lnSpc>
              <a:buFont typeface="Wingdings 2" pitchFamily="18" charset="2"/>
              <a:buNone/>
            </a:pPr>
            <a:r>
              <a:rPr lang="en-US" sz="2800" dirty="0" smtClean="0">
                <a:latin typeface="Arial" charset="0"/>
                <a:cs typeface="Arial" charset="0"/>
              </a:rPr>
              <a:t>	 		V =	Load voltage</a:t>
            </a:r>
          </a:p>
          <a:p>
            <a:pPr eaLnBrk="1" hangingPunct="1">
              <a:lnSpc>
                <a:spcPct val="90000"/>
              </a:lnSpc>
              <a:buFont typeface="Wingdings 2" pitchFamily="18" charset="2"/>
              <a:buNone/>
            </a:pPr>
            <a:r>
              <a:rPr lang="en-US" sz="2800" dirty="0" smtClean="0">
                <a:latin typeface="Arial" charset="0"/>
                <a:cs typeface="Arial" charset="0"/>
              </a:rPr>
              <a:t>	          	I  = 	Load current</a:t>
            </a:r>
          </a:p>
          <a:p>
            <a:pPr eaLnBrk="1" hangingPunct="1">
              <a:lnSpc>
                <a:spcPct val="90000"/>
              </a:lnSpc>
              <a:buFont typeface="Wingdings 2" pitchFamily="18" charset="2"/>
              <a:buNone/>
            </a:pPr>
            <a:r>
              <a:rPr lang="en-US" sz="2800" dirty="0" smtClean="0">
                <a:latin typeface="Arial" charset="0"/>
                <a:cs typeface="Arial" charset="0"/>
              </a:rPr>
              <a:t>			P =	Power in </a:t>
            </a:r>
            <a:r>
              <a:rPr lang="en-US" sz="2800" b="1" i="1" dirty="0" smtClean="0">
                <a:solidFill>
                  <a:srgbClr val="32F452"/>
                </a:solidFill>
                <a:latin typeface="Arial" charset="0"/>
                <a:cs typeface="Arial" charset="0"/>
              </a:rPr>
              <a:t>(V.A)</a:t>
            </a:r>
          </a:p>
        </p:txBody>
      </p:sp>
      <p:sp>
        <p:nvSpPr>
          <p:cNvPr id="52228"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0AA31EE-E133-4F1D-B8B2-4A62CF79A67F}" type="slidenum">
              <a:rPr lang="en-US" smtClean="0"/>
              <a:pPr/>
              <a:t>45</a:t>
            </a:fld>
            <a:endParaRPr lang="en-US"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pPr marL="484632" indent="0" eaLnBrk="1" fontAlgn="auto" hangingPunct="1">
              <a:spcAft>
                <a:spcPts val="0"/>
              </a:spcAft>
              <a:defRPr/>
            </a:pPr>
            <a:r>
              <a:rPr lang="en-US" sz="4000" b="1" dirty="0" smtClean="0">
                <a:solidFill>
                  <a:schemeClr val="accent1"/>
                </a:solidFill>
                <a:latin typeface="Arial" pitchFamily="34" charset="0"/>
                <a:cs typeface="Arial" pitchFamily="34" charset="0"/>
              </a:rPr>
              <a:t>Voltage and Current in a purely Inductive Circuit</a:t>
            </a:r>
          </a:p>
        </p:txBody>
      </p:sp>
      <p:sp>
        <p:nvSpPr>
          <p:cNvPr id="53251" name="Rectangle 3"/>
          <p:cNvSpPr>
            <a:spLocks noGrp="1" noChangeArrowheads="1"/>
          </p:cNvSpPr>
          <p:nvPr>
            <p:ph idx="1"/>
          </p:nvPr>
        </p:nvSpPr>
        <p:spPr>
          <a:xfrm>
            <a:off x="457200" y="1882775"/>
            <a:ext cx="8229600" cy="4403725"/>
          </a:xfrm>
        </p:spPr>
        <p:txBody>
          <a:bodyPr/>
          <a:lstStyle/>
          <a:p>
            <a:pPr eaLnBrk="1" hangingPunct="1"/>
            <a:r>
              <a:rPr lang="en-US" sz="1600" b="1" smtClean="0">
                <a:latin typeface="Arial" charset="0"/>
                <a:cs typeface="Arial" charset="0"/>
              </a:rPr>
              <a:t>Voltage and Current in a purely Inductive Circuit</a:t>
            </a:r>
          </a:p>
        </p:txBody>
      </p:sp>
      <p:sp>
        <p:nvSpPr>
          <p:cNvPr id="53252" name="Slide Number Placeholder 310"/>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EBFA823-0AEC-4E75-80F9-90A48447B6FA}" type="slidenum">
              <a:rPr lang="en-US" smtClean="0"/>
              <a:pPr/>
              <a:t>46</a:t>
            </a:fld>
            <a:endParaRPr lang="en-US" smtClean="0"/>
          </a:p>
        </p:txBody>
      </p:sp>
      <p:grpSp>
        <p:nvGrpSpPr>
          <p:cNvPr id="53253" name="Group 4"/>
          <p:cNvGrpSpPr>
            <a:grpSpLocks/>
          </p:cNvGrpSpPr>
          <p:nvPr/>
        </p:nvGrpSpPr>
        <p:grpSpPr bwMode="auto">
          <a:xfrm>
            <a:off x="942975" y="2500313"/>
            <a:ext cx="7629525" cy="3233737"/>
            <a:chOff x="4834" y="9517"/>
            <a:chExt cx="5326" cy="4305"/>
          </a:xfrm>
        </p:grpSpPr>
        <p:sp>
          <p:nvSpPr>
            <p:cNvPr id="53257" name="Text Box 5"/>
            <p:cNvSpPr txBox="1">
              <a:spLocks noChangeArrowheads="1"/>
            </p:cNvSpPr>
            <p:nvPr/>
          </p:nvSpPr>
          <p:spPr bwMode="auto">
            <a:xfrm>
              <a:off x="8700" y="10952"/>
              <a:ext cx="1060" cy="663"/>
            </a:xfrm>
            <a:prstGeom prst="rect">
              <a:avLst/>
            </a:prstGeom>
            <a:solidFill>
              <a:srgbClr val="FFFFFF">
                <a:alpha val="0"/>
              </a:srgbClr>
            </a:solidFill>
            <a:ln w="9525">
              <a:noFill/>
              <a:miter lim="800000"/>
              <a:headEnd/>
              <a:tailEnd/>
            </a:ln>
          </p:spPr>
          <p:txBody>
            <a:bodyPr/>
            <a:lstStyle/>
            <a:p>
              <a:pPr algn="ctr" eaLnBrk="0" hangingPunct="0"/>
              <a:r>
                <a:rPr lang="en-US" sz="1400"/>
                <a:t>45</a:t>
              </a:r>
              <a:r>
                <a:rPr lang="en-US" sz="1400">
                  <a:sym typeface="Symbol" pitchFamily="18" charset="2"/>
                </a:rPr>
                <a:t></a:t>
              </a:r>
              <a:endParaRPr lang="en-US" sz="1400"/>
            </a:p>
            <a:p>
              <a:pPr algn="ctr" eaLnBrk="0" hangingPunct="0"/>
              <a:r>
                <a:rPr lang="en-US" sz="1400"/>
                <a:t>Intervals</a:t>
              </a:r>
              <a:endParaRPr lang="en-US" sz="2400"/>
            </a:p>
          </p:txBody>
        </p:sp>
        <p:sp>
          <p:nvSpPr>
            <p:cNvPr id="53258" name="Text Box 6"/>
            <p:cNvSpPr txBox="1">
              <a:spLocks noChangeArrowheads="1"/>
            </p:cNvSpPr>
            <p:nvPr/>
          </p:nvSpPr>
          <p:spPr bwMode="auto">
            <a:xfrm>
              <a:off x="9120" y="10152"/>
              <a:ext cx="960" cy="360"/>
            </a:xfrm>
            <a:prstGeom prst="rect">
              <a:avLst/>
            </a:prstGeom>
            <a:solidFill>
              <a:srgbClr val="FFFFFF">
                <a:alpha val="0"/>
              </a:srgbClr>
            </a:solidFill>
            <a:ln w="9525">
              <a:noFill/>
              <a:miter lim="800000"/>
              <a:headEnd/>
              <a:tailEnd/>
            </a:ln>
          </p:spPr>
          <p:txBody>
            <a:bodyPr/>
            <a:lstStyle/>
            <a:p>
              <a:pPr eaLnBrk="0" hangingPunct="0"/>
              <a:r>
                <a:rPr lang="en-US" sz="1400" b="1">
                  <a:solidFill>
                    <a:srgbClr val="FF0000"/>
                  </a:solidFill>
                </a:rPr>
                <a:t>Voltage</a:t>
              </a:r>
              <a:endParaRPr lang="en-US" sz="2400" b="1">
                <a:solidFill>
                  <a:schemeClr val="tx1"/>
                </a:solidFill>
              </a:endParaRPr>
            </a:p>
          </p:txBody>
        </p:sp>
        <p:sp>
          <p:nvSpPr>
            <p:cNvPr id="53259" name="Rectangle 7"/>
            <p:cNvSpPr>
              <a:spLocks noChangeArrowheads="1"/>
            </p:cNvSpPr>
            <p:nvPr/>
          </p:nvSpPr>
          <p:spPr bwMode="auto">
            <a:xfrm>
              <a:off x="8800" y="10272"/>
              <a:ext cx="160" cy="143"/>
            </a:xfrm>
            <a:prstGeom prst="rect">
              <a:avLst/>
            </a:prstGeom>
            <a:solidFill>
              <a:srgbClr val="FF0000">
                <a:alpha val="0"/>
              </a:srgbClr>
            </a:solidFill>
            <a:ln w="9525">
              <a:noFill/>
              <a:miter lim="800000"/>
              <a:headEnd/>
              <a:tailEnd/>
            </a:ln>
          </p:spPr>
          <p:txBody>
            <a:bodyPr/>
            <a:lstStyle/>
            <a:p>
              <a:pPr algn="ctr" eaLnBrk="0" hangingPunct="0"/>
              <a:endParaRPr lang="en-US"/>
            </a:p>
          </p:txBody>
        </p:sp>
        <p:sp>
          <p:nvSpPr>
            <p:cNvPr id="53260" name="Rectangle 8"/>
            <p:cNvSpPr>
              <a:spLocks noChangeArrowheads="1"/>
            </p:cNvSpPr>
            <p:nvPr/>
          </p:nvSpPr>
          <p:spPr bwMode="auto">
            <a:xfrm>
              <a:off x="8800" y="10632"/>
              <a:ext cx="160" cy="143"/>
            </a:xfrm>
            <a:prstGeom prst="rect">
              <a:avLst/>
            </a:prstGeom>
            <a:solidFill>
              <a:srgbClr val="3366FF">
                <a:alpha val="0"/>
              </a:srgbClr>
            </a:solidFill>
            <a:ln w="9525">
              <a:noFill/>
              <a:miter lim="800000"/>
              <a:headEnd/>
              <a:tailEnd/>
            </a:ln>
          </p:spPr>
          <p:txBody>
            <a:bodyPr/>
            <a:lstStyle/>
            <a:p>
              <a:pPr algn="ctr" eaLnBrk="0" hangingPunct="0"/>
              <a:endParaRPr lang="en-US"/>
            </a:p>
          </p:txBody>
        </p:sp>
        <p:sp>
          <p:nvSpPr>
            <p:cNvPr id="53261" name="Text Box 9"/>
            <p:cNvSpPr txBox="1">
              <a:spLocks noChangeArrowheads="1"/>
            </p:cNvSpPr>
            <p:nvPr/>
          </p:nvSpPr>
          <p:spPr bwMode="auto">
            <a:xfrm>
              <a:off x="9120" y="10532"/>
              <a:ext cx="1040" cy="360"/>
            </a:xfrm>
            <a:prstGeom prst="rect">
              <a:avLst/>
            </a:prstGeom>
            <a:solidFill>
              <a:srgbClr val="ECAE14">
                <a:alpha val="0"/>
              </a:srgbClr>
            </a:solidFill>
            <a:ln w="9525">
              <a:noFill/>
              <a:miter lim="800000"/>
              <a:headEnd/>
              <a:tailEnd/>
            </a:ln>
          </p:spPr>
          <p:txBody>
            <a:bodyPr/>
            <a:lstStyle/>
            <a:p>
              <a:pPr eaLnBrk="0" hangingPunct="0"/>
              <a:r>
                <a:rPr lang="en-US" sz="1400" b="1">
                  <a:solidFill>
                    <a:srgbClr val="ECAE14"/>
                  </a:solidFill>
                </a:rPr>
                <a:t>Current</a:t>
              </a:r>
              <a:endParaRPr lang="en-US" sz="2400" b="1">
                <a:solidFill>
                  <a:srgbClr val="ECAE14"/>
                </a:solidFill>
              </a:endParaRPr>
            </a:p>
          </p:txBody>
        </p:sp>
        <p:sp>
          <p:nvSpPr>
            <p:cNvPr id="53262" name="Text Box 10"/>
            <p:cNvSpPr txBox="1">
              <a:spLocks noChangeArrowheads="1"/>
            </p:cNvSpPr>
            <p:nvPr/>
          </p:nvSpPr>
          <p:spPr bwMode="auto">
            <a:xfrm>
              <a:off x="6880" y="11941"/>
              <a:ext cx="580" cy="480"/>
            </a:xfrm>
            <a:prstGeom prst="rect">
              <a:avLst/>
            </a:prstGeom>
            <a:solidFill>
              <a:srgbClr val="FFFFFF">
                <a:alpha val="0"/>
              </a:srgbClr>
            </a:solidFill>
            <a:ln w="9525">
              <a:noFill/>
              <a:miter lim="800000"/>
              <a:headEnd/>
              <a:tailEnd/>
            </a:ln>
          </p:spPr>
          <p:txBody>
            <a:bodyPr/>
            <a:lstStyle/>
            <a:p>
              <a:pPr eaLnBrk="0" hangingPunct="0"/>
              <a:endParaRPr lang="en-US" sz="1800">
                <a:solidFill>
                  <a:schemeClr val="tx1"/>
                </a:solidFill>
              </a:endParaRPr>
            </a:p>
          </p:txBody>
        </p:sp>
        <p:sp>
          <p:nvSpPr>
            <p:cNvPr id="53263" name="Text Box 15"/>
            <p:cNvSpPr txBox="1">
              <a:spLocks noChangeArrowheads="1"/>
            </p:cNvSpPr>
            <p:nvPr/>
          </p:nvSpPr>
          <p:spPr bwMode="auto">
            <a:xfrm>
              <a:off x="4834" y="9572"/>
              <a:ext cx="460" cy="400"/>
            </a:xfrm>
            <a:prstGeom prst="rect">
              <a:avLst/>
            </a:prstGeom>
            <a:solidFill>
              <a:srgbClr val="FFFFFF">
                <a:alpha val="0"/>
              </a:srgbClr>
            </a:solidFill>
            <a:ln w="9525">
              <a:noFill/>
              <a:miter lim="800000"/>
              <a:headEnd/>
              <a:tailEnd/>
            </a:ln>
          </p:spPr>
          <p:txBody>
            <a:bodyPr/>
            <a:lstStyle/>
            <a:p>
              <a:pPr eaLnBrk="0" hangingPunct="0"/>
              <a:endParaRPr lang="en-US" sz="1800">
                <a:solidFill>
                  <a:schemeClr val="tx1"/>
                </a:solidFill>
              </a:endParaRPr>
            </a:p>
          </p:txBody>
        </p:sp>
        <p:grpSp>
          <p:nvGrpSpPr>
            <p:cNvPr id="53264" name="Group 20"/>
            <p:cNvGrpSpPr>
              <a:grpSpLocks/>
            </p:cNvGrpSpPr>
            <p:nvPr/>
          </p:nvGrpSpPr>
          <p:grpSpPr bwMode="auto">
            <a:xfrm>
              <a:off x="5334" y="9772"/>
              <a:ext cx="2400" cy="240"/>
              <a:chOff x="3300" y="14560"/>
              <a:chExt cx="2400" cy="240"/>
            </a:xfrm>
          </p:grpSpPr>
          <p:grpSp>
            <p:nvGrpSpPr>
              <p:cNvPr id="53543" name="Group 21"/>
              <p:cNvGrpSpPr>
                <a:grpSpLocks/>
              </p:cNvGrpSpPr>
              <p:nvPr/>
            </p:nvGrpSpPr>
            <p:grpSpPr bwMode="auto">
              <a:xfrm>
                <a:off x="4500" y="14560"/>
                <a:ext cx="1200" cy="240"/>
                <a:chOff x="9240" y="12060"/>
                <a:chExt cx="1200" cy="240"/>
              </a:xfrm>
            </p:grpSpPr>
            <p:sp>
              <p:nvSpPr>
                <p:cNvPr id="53550" name="Rectangle 22"/>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51" name="Rectangle 23"/>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52" name="Rectangle 24"/>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53" name="Rectangle 25"/>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54" name="Rectangle 26"/>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nvGrpSpPr>
              <p:cNvPr id="53544" name="Group 27"/>
              <p:cNvGrpSpPr>
                <a:grpSpLocks/>
              </p:cNvGrpSpPr>
              <p:nvPr/>
            </p:nvGrpSpPr>
            <p:grpSpPr bwMode="auto">
              <a:xfrm>
                <a:off x="3300" y="14560"/>
                <a:ext cx="1200" cy="240"/>
                <a:chOff x="9240" y="12060"/>
                <a:chExt cx="1200" cy="240"/>
              </a:xfrm>
            </p:grpSpPr>
            <p:sp>
              <p:nvSpPr>
                <p:cNvPr id="53545" name="Rectangle 28"/>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46" name="Rectangle 29"/>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47" name="Rectangle 30"/>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48" name="Rectangle 31"/>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49" name="Rectangle 32"/>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sp>
          <p:nvSpPr>
            <p:cNvPr id="53265" name="Rectangle 33"/>
            <p:cNvSpPr>
              <a:spLocks noChangeArrowheads="1"/>
            </p:cNvSpPr>
            <p:nvPr/>
          </p:nvSpPr>
          <p:spPr bwMode="auto">
            <a:xfrm>
              <a:off x="7734" y="977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266" name="Rectangle 34"/>
            <p:cNvSpPr>
              <a:spLocks noChangeArrowheads="1"/>
            </p:cNvSpPr>
            <p:nvPr/>
          </p:nvSpPr>
          <p:spPr bwMode="auto">
            <a:xfrm>
              <a:off x="7974" y="977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nvGrpSpPr>
            <p:cNvPr id="53267" name="Group 35"/>
            <p:cNvGrpSpPr>
              <a:grpSpLocks/>
            </p:cNvGrpSpPr>
            <p:nvPr/>
          </p:nvGrpSpPr>
          <p:grpSpPr bwMode="auto">
            <a:xfrm>
              <a:off x="5334" y="10012"/>
              <a:ext cx="2400" cy="240"/>
              <a:chOff x="3300" y="14560"/>
              <a:chExt cx="2400" cy="240"/>
            </a:xfrm>
          </p:grpSpPr>
          <p:grpSp>
            <p:nvGrpSpPr>
              <p:cNvPr id="53531" name="Group 36"/>
              <p:cNvGrpSpPr>
                <a:grpSpLocks/>
              </p:cNvGrpSpPr>
              <p:nvPr/>
            </p:nvGrpSpPr>
            <p:grpSpPr bwMode="auto">
              <a:xfrm>
                <a:off x="4500" y="14560"/>
                <a:ext cx="1200" cy="240"/>
                <a:chOff x="9240" y="12060"/>
                <a:chExt cx="1200" cy="240"/>
              </a:xfrm>
            </p:grpSpPr>
            <p:sp>
              <p:nvSpPr>
                <p:cNvPr id="53538" name="Rectangle 37"/>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39" name="Rectangle 38"/>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40" name="Rectangle 39"/>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41" name="Rectangle 40"/>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42" name="Rectangle 41"/>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nvGrpSpPr>
              <p:cNvPr id="53532" name="Group 42"/>
              <p:cNvGrpSpPr>
                <a:grpSpLocks/>
              </p:cNvGrpSpPr>
              <p:nvPr/>
            </p:nvGrpSpPr>
            <p:grpSpPr bwMode="auto">
              <a:xfrm>
                <a:off x="3300" y="14560"/>
                <a:ext cx="1200" cy="240"/>
                <a:chOff x="9240" y="12060"/>
                <a:chExt cx="1200" cy="240"/>
              </a:xfrm>
            </p:grpSpPr>
            <p:sp>
              <p:nvSpPr>
                <p:cNvPr id="53533" name="Rectangle 43"/>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34" name="Rectangle 44"/>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35" name="Rectangle 45"/>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36" name="Rectangle 46"/>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37" name="Rectangle 47"/>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sp>
          <p:nvSpPr>
            <p:cNvPr id="53268" name="Rectangle 48"/>
            <p:cNvSpPr>
              <a:spLocks noChangeArrowheads="1"/>
            </p:cNvSpPr>
            <p:nvPr/>
          </p:nvSpPr>
          <p:spPr bwMode="auto">
            <a:xfrm>
              <a:off x="7734" y="1001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269" name="Rectangle 49"/>
            <p:cNvSpPr>
              <a:spLocks noChangeArrowheads="1"/>
            </p:cNvSpPr>
            <p:nvPr/>
          </p:nvSpPr>
          <p:spPr bwMode="auto">
            <a:xfrm>
              <a:off x="7974" y="1001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nvGrpSpPr>
            <p:cNvPr id="53270" name="Group 50"/>
            <p:cNvGrpSpPr>
              <a:grpSpLocks/>
            </p:cNvGrpSpPr>
            <p:nvPr/>
          </p:nvGrpSpPr>
          <p:grpSpPr bwMode="auto">
            <a:xfrm>
              <a:off x="5334" y="10252"/>
              <a:ext cx="2400" cy="240"/>
              <a:chOff x="3300" y="14560"/>
              <a:chExt cx="2400" cy="240"/>
            </a:xfrm>
          </p:grpSpPr>
          <p:grpSp>
            <p:nvGrpSpPr>
              <p:cNvPr id="53519" name="Group 51"/>
              <p:cNvGrpSpPr>
                <a:grpSpLocks/>
              </p:cNvGrpSpPr>
              <p:nvPr/>
            </p:nvGrpSpPr>
            <p:grpSpPr bwMode="auto">
              <a:xfrm>
                <a:off x="4500" y="14560"/>
                <a:ext cx="1200" cy="240"/>
                <a:chOff x="9240" y="12060"/>
                <a:chExt cx="1200" cy="240"/>
              </a:xfrm>
            </p:grpSpPr>
            <p:sp>
              <p:nvSpPr>
                <p:cNvPr id="53526" name="Rectangle 52"/>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27" name="Rectangle 53"/>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28" name="Rectangle 54"/>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29" name="Rectangle 55"/>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30" name="Rectangle 56"/>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nvGrpSpPr>
              <p:cNvPr id="53520" name="Group 57"/>
              <p:cNvGrpSpPr>
                <a:grpSpLocks/>
              </p:cNvGrpSpPr>
              <p:nvPr/>
            </p:nvGrpSpPr>
            <p:grpSpPr bwMode="auto">
              <a:xfrm>
                <a:off x="3300" y="14560"/>
                <a:ext cx="1200" cy="240"/>
                <a:chOff x="9240" y="12060"/>
                <a:chExt cx="1200" cy="240"/>
              </a:xfrm>
            </p:grpSpPr>
            <p:sp>
              <p:nvSpPr>
                <p:cNvPr id="53521" name="Rectangle 58"/>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22" name="Rectangle 59"/>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23" name="Rectangle 60"/>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24" name="Rectangle 61"/>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25" name="Rectangle 62"/>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sp>
          <p:nvSpPr>
            <p:cNvPr id="53271" name="Rectangle 63"/>
            <p:cNvSpPr>
              <a:spLocks noChangeArrowheads="1"/>
            </p:cNvSpPr>
            <p:nvPr/>
          </p:nvSpPr>
          <p:spPr bwMode="auto">
            <a:xfrm>
              <a:off x="7734" y="1025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272" name="Rectangle 64"/>
            <p:cNvSpPr>
              <a:spLocks noChangeArrowheads="1"/>
            </p:cNvSpPr>
            <p:nvPr/>
          </p:nvSpPr>
          <p:spPr bwMode="auto">
            <a:xfrm>
              <a:off x="7974" y="1025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nvGrpSpPr>
            <p:cNvPr id="53273" name="Group 65"/>
            <p:cNvGrpSpPr>
              <a:grpSpLocks/>
            </p:cNvGrpSpPr>
            <p:nvPr/>
          </p:nvGrpSpPr>
          <p:grpSpPr bwMode="auto">
            <a:xfrm>
              <a:off x="5334" y="10492"/>
              <a:ext cx="2400" cy="240"/>
              <a:chOff x="3300" y="14560"/>
              <a:chExt cx="2400" cy="240"/>
            </a:xfrm>
          </p:grpSpPr>
          <p:grpSp>
            <p:nvGrpSpPr>
              <p:cNvPr id="53507" name="Group 66"/>
              <p:cNvGrpSpPr>
                <a:grpSpLocks/>
              </p:cNvGrpSpPr>
              <p:nvPr/>
            </p:nvGrpSpPr>
            <p:grpSpPr bwMode="auto">
              <a:xfrm>
                <a:off x="4500" y="14560"/>
                <a:ext cx="1200" cy="240"/>
                <a:chOff x="9240" y="12060"/>
                <a:chExt cx="1200" cy="240"/>
              </a:xfrm>
            </p:grpSpPr>
            <p:sp>
              <p:nvSpPr>
                <p:cNvPr id="53514" name="Rectangle 67"/>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15" name="Rectangle 68"/>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16" name="Rectangle 69"/>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17" name="Rectangle 70"/>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18" name="Rectangle 71"/>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nvGrpSpPr>
              <p:cNvPr id="53508" name="Group 72"/>
              <p:cNvGrpSpPr>
                <a:grpSpLocks/>
              </p:cNvGrpSpPr>
              <p:nvPr/>
            </p:nvGrpSpPr>
            <p:grpSpPr bwMode="auto">
              <a:xfrm>
                <a:off x="3300" y="14560"/>
                <a:ext cx="1200" cy="240"/>
                <a:chOff x="9240" y="12060"/>
                <a:chExt cx="1200" cy="240"/>
              </a:xfrm>
            </p:grpSpPr>
            <p:sp>
              <p:nvSpPr>
                <p:cNvPr id="53509" name="Rectangle 73"/>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10" name="Rectangle 74"/>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11" name="Rectangle 75"/>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12" name="Rectangle 76"/>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13" name="Rectangle 77"/>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sp>
          <p:nvSpPr>
            <p:cNvPr id="53274" name="Rectangle 78"/>
            <p:cNvSpPr>
              <a:spLocks noChangeArrowheads="1"/>
            </p:cNvSpPr>
            <p:nvPr/>
          </p:nvSpPr>
          <p:spPr bwMode="auto">
            <a:xfrm>
              <a:off x="7734" y="1049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275" name="Rectangle 79"/>
            <p:cNvSpPr>
              <a:spLocks noChangeArrowheads="1"/>
            </p:cNvSpPr>
            <p:nvPr/>
          </p:nvSpPr>
          <p:spPr bwMode="auto">
            <a:xfrm>
              <a:off x="7974" y="1049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nvGrpSpPr>
            <p:cNvPr id="53276" name="Group 80"/>
            <p:cNvGrpSpPr>
              <a:grpSpLocks/>
            </p:cNvGrpSpPr>
            <p:nvPr/>
          </p:nvGrpSpPr>
          <p:grpSpPr bwMode="auto">
            <a:xfrm>
              <a:off x="5334" y="10732"/>
              <a:ext cx="2400" cy="240"/>
              <a:chOff x="3300" y="14560"/>
              <a:chExt cx="2400" cy="240"/>
            </a:xfrm>
          </p:grpSpPr>
          <p:grpSp>
            <p:nvGrpSpPr>
              <p:cNvPr id="53495" name="Group 81"/>
              <p:cNvGrpSpPr>
                <a:grpSpLocks/>
              </p:cNvGrpSpPr>
              <p:nvPr/>
            </p:nvGrpSpPr>
            <p:grpSpPr bwMode="auto">
              <a:xfrm>
                <a:off x="4500" y="14560"/>
                <a:ext cx="1200" cy="240"/>
                <a:chOff x="9240" y="12060"/>
                <a:chExt cx="1200" cy="240"/>
              </a:xfrm>
            </p:grpSpPr>
            <p:sp>
              <p:nvSpPr>
                <p:cNvPr id="53502" name="Rectangle 82"/>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03" name="Rectangle 83"/>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04" name="Rectangle 84"/>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05" name="Rectangle 85"/>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06" name="Rectangle 86"/>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nvGrpSpPr>
              <p:cNvPr id="53496" name="Group 87"/>
              <p:cNvGrpSpPr>
                <a:grpSpLocks/>
              </p:cNvGrpSpPr>
              <p:nvPr/>
            </p:nvGrpSpPr>
            <p:grpSpPr bwMode="auto">
              <a:xfrm>
                <a:off x="3300" y="14560"/>
                <a:ext cx="1200" cy="240"/>
                <a:chOff x="9240" y="12060"/>
                <a:chExt cx="1200" cy="240"/>
              </a:xfrm>
            </p:grpSpPr>
            <p:sp>
              <p:nvSpPr>
                <p:cNvPr id="53497" name="Rectangle 88"/>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98" name="Rectangle 89"/>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99" name="Rectangle 90"/>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00" name="Rectangle 91"/>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501" name="Rectangle 92"/>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sp>
          <p:nvSpPr>
            <p:cNvPr id="53277" name="Rectangle 93"/>
            <p:cNvSpPr>
              <a:spLocks noChangeArrowheads="1"/>
            </p:cNvSpPr>
            <p:nvPr/>
          </p:nvSpPr>
          <p:spPr bwMode="auto">
            <a:xfrm>
              <a:off x="7734" y="1073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278" name="Rectangle 94"/>
            <p:cNvSpPr>
              <a:spLocks noChangeArrowheads="1"/>
            </p:cNvSpPr>
            <p:nvPr/>
          </p:nvSpPr>
          <p:spPr bwMode="auto">
            <a:xfrm>
              <a:off x="7974" y="1073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nvGrpSpPr>
            <p:cNvPr id="53279" name="Group 95"/>
            <p:cNvGrpSpPr>
              <a:grpSpLocks/>
            </p:cNvGrpSpPr>
            <p:nvPr/>
          </p:nvGrpSpPr>
          <p:grpSpPr bwMode="auto">
            <a:xfrm>
              <a:off x="5334" y="9532"/>
              <a:ext cx="2400" cy="240"/>
              <a:chOff x="3300" y="14560"/>
              <a:chExt cx="2400" cy="240"/>
            </a:xfrm>
          </p:grpSpPr>
          <p:grpSp>
            <p:nvGrpSpPr>
              <p:cNvPr id="53483" name="Group 96"/>
              <p:cNvGrpSpPr>
                <a:grpSpLocks/>
              </p:cNvGrpSpPr>
              <p:nvPr/>
            </p:nvGrpSpPr>
            <p:grpSpPr bwMode="auto">
              <a:xfrm>
                <a:off x="4500" y="14560"/>
                <a:ext cx="1200" cy="240"/>
                <a:chOff x="9240" y="12060"/>
                <a:chExt cx="1200" cy="240"/>
              </a:xfrm>
            </p:grpSpPr>
            <p:sp>
              <p:nvSpPr>
                <p:cNvPr id="53490" name="Rectangle 97"/>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91" name="Rectangle 98"/>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92" name="Rectangle 99"/>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93" name="Rectangle 100"/>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94" name="Rectangle 101"/>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nvGrpSpPr>
              <p:cNvPr id="53484" name="Group 102"/>
              <p:cNvGrpSpPr>
                <a:grpSpLocks/>
              </p:cNvGrpSpPr>
              <p:nvPr/>
            </p:nvGrpSpPr>
            <p:grpSpPr bwMode="auto">
              <a:xfrm>
                <a:off x="3300" y="14560"/>
                <a:ext cx="1200" cy="240"/>
                <a:chOff x="9240" y="12060"/>
                <a:chExt cx="1200" cy="240"/>
              </a:xfrm>
            </p:grpSpPr>
            <p:sp>
              <p:nvSpPr>
                <p:cNvPr id="53485" name="Rectangle 103"/>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86" name="Rectangle 104"/>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87" name="Rectangle 105"/>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88" name="Rectangle 106"/>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89" name="Rectangle 107"/>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sp>
          <p:nvSpPr>
            <p:cNvPr id="53280" name="Rectangle 108"/>
            <p:cNvSpPr>
              <a:spLocks noChangeArrowheads="1"/>
            </p:cNvSpPr>
            <p:nvPr/>
          </p:nvSpPr>
          <p:spPr bwMode="auto">
            <a:xfrm>
              <a:off x="7734" y="953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281" name="Rectangle 109"/>
            <p:cNvSpPr>
              <a:spLocks noChangeArrowheads="1"/>
            </p:cNvSpPr>
            <p:nvPr/>
          </p:nvSpPr>
          <p:spPr bwMode="auto">
            <a:xfrm>
              <a:off x="7974" y="953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nvGrpSpPr>
            <p:cNvPr id="53282" name="Group 110"/>
            <p:cNvGrpSpPr>
              <a:grpSpLocks/>
            </p:cNvGrpSpPr>
            <p:nvPr/>
          </p:nvGrpSpPr>
          <p:grpSpPr bwMode="auto">
            <a:xfrm>
              <a:off x="5334" y="11212"/>
              <a:ext cx="2400" cy="240"/>
              <a:chOff x="3300" y="14560"/>
              <a:chExt cx="2400" cy="240"/>
            </a:xfrm>
          </p:grpSpPr>
          <p:grpSp>
            <p:nvGrpSpPr>
              <p:cNvPr id="53471" name="Group 111"/>
              <p:cNvGrpSpPr>
                <a:grpSpLocks/>
              </p:cNvGrpSpPr>
              <p:nvPr/>
            </p:nvGrpSpPr>
            <p:grpSpPr bwMode="auto">
              <a:xfrm>
                <a:off x="4500" y="14560"/>
                <a:ext cx="1200" cy="240"/>
                <a:chOff x="9240" y="12060"/>
                <a:chExt cx="1200" cy="240"/>
              </a:xfrm>
            </p:grpSpPr>
            <p:sp>
              <p:nvSpPr>
                <p:cNvPr id="53478" name="Rectangle 112"/>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79" name="Rectangle 113"/>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80" name="Rectangle 114"/>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81" name="Rectangle 115"/>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82" name="Rectangle 116"/>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nvGrpSpPr>
              <p:cNvPr id="53472" name="Group 117"/>
              <p:cNvGrpSpPr>
                <a:grpSpLocks/>
              </p:cNvGrpSpPr>
              <p:nvPr/>
            </p:nvGrpSpPr>
            <p:grpSpPr bwMode="auto">
              <a:xfrm>
                <a:off x="3300" y="14560"/>
                <a:ext cx="1200" cy="240"/>
                <a:chOff x="9240" y="12060"/>
                <a:chExt cx="1200" cy="240"/>
              </a:xfrm>
            </p:grpSpPr>
            <p:sp>
              <p:nvSpPr>
                <p:cNvPr id="53473" name="Rectangle 118"/>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74" name="Rectangle 119"/>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75" name="Rectangle 120"/>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76" name="Rectangle 121"/>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77" name="Rectangle 122"/>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sp>
          <p:nvSpPr>
            <p:cNvPr id="53283" name="Rectangle 123"/>
            <p:cNvSpPr>
              <a:spLocks noChangeArrowheads="1"/>
            </p:cNvSpPr>
            <p:nvPr/>
          </p:nvSpPr>
          <p:spPr bwMode="auto">
            <a:xfrm>
              <a:off x="7734" y="1121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284" name="Rectangle 124"/>
            <p:cNvSpPr>
              <a:spLocks noChangeArrowheads="1"/>
            </p:cNvSpPr>
            <p:nvPr/>
          </p:nvSpPr>
          <p:spPr bwMode="auto">
            <a:xfrm>
              <a:off x="7974" y="1121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nvGrpSpPr>
            <p:cNvPr id="53285" name="Group 125"/>
            <p:cNvGrpSpPr>
              <a:grpSpLocks/>
            </p:cNvGrpSpPr>
            <p:nvPr/>
          </p:nvGrpSpPr>
          <p:grpSpPr bwMode="auto">
            <a:xfrm>
              <a:off x="5334" y="11452"/>
              <a:ext cx="2400" cy="240"/>
              <a:chOff x="3300" y="14560"/>
              <a:chExt cx="2400" cy="240"/>
            </a:xfrm>
          </p:grpSpPr>
          <p:grpSp>
            <p:nvGrpSpPr>
              <p:cNvPr id="53459" name="Group 126"/>
              <p:cNvGrpSpPr>
                <a:grpSpLocks/>
              </p:cNvGrpSpPr>
              <p:nvPr/>
            </p:nvGrpSpPr>
            <p:grpSpPr bwMode="auto">
              <a:xfrm>
                <a:off x="4500" y="14560"/>
                <a:ext cx="1200" cy="240"/>
                <a:chOff x="9240" y="12060"/>
                <a:chExt cx="1200" cy="240"/>
              </a:xfrm>
            </p:grpSpPr>
            <p:sp>
              <p:nvSpPr>
                <p:cNvPr id="53466" name="Rectangle 127"/>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67" name="Rectangle 128"/>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68" name="Rectangle 129"/>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69" name="Rectangle 130"/>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70" name="Rectangle 131"/>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nvGrpSpPr>
              <p:cNvPr id="53460" name="Group 132"/>
              <p:cNvGrpSpPr>
                <a:grpSpLocks/>
              </p:cNvGrpSpPr>
              <p:nvPr/>
            </p:nvGrpSpPr>
            <p:grpSpPr bwMode="auto">
              <a:xfrm>
                <a:off x="3300" y="14560"/>
                <a:ext cx="1200" cy="240"/>
                <a:chOff x="9240" y="12060"/>
                <a:chExt cx="1200" cy="240"/>
              </a:xfrm>
            </p:grpSpPr>
            <p:sp>
              <p:nvSpPr>
                <p:cNvPr id="53461" name="Rectangle 133"/>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62" name="Rectangle 134"/>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63" name="Rectangle 135"/>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64" name="Rectangle 136"/>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65" name="Rectangle 137"/>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sp>
          <p:nvSpPr>
            <p:cNvPr id="53286" name="Rectangle 138"/>
            <p:cNvSpPr>
              <a:spLocks noChangeArrowheads="1"/>
            </p:cNvSpPr>
            <p:nvPr/>
          </p:nvSpPr>
          <p:spPr bwMode="auto">
            <a:xfrm>
              <a:off x="7734" y="1145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287" name="Rectangle 139"/>
            <p:cNvSpPr>
              <a:spLocks noChangeArrowheads="1"/>
            </p:cNvSpPr>
            <p:nvPr/>
          </p:nvSpPr>
          <p:spPr bwMode="auto">
            <a:xfrm>
              <a:off x="7974" y="1145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nvGrpSpPr>
            <p:cNvPr id="53288" name="Group 140"/>
            <p:cNvGrpSpPr>
              <a:grpSpLocks/>
            </p:cNvGrpSpPr>
            <p:nvPr/>
          </p:nvGrpSpPr>
          <p:grpSpPr bwMode="auto">
            <a:xfrm>
              <a:off x="5334" y="11692"/>
              <a:ext cx="2400" cy="240"/>
              <a:chOff x="3300" y="14560"/>
              <a:chExt cx="2400" cy="240"/>
            </a:xfrm>
          </p:grpSpPr>
          <p:grpSp>
            <p:nvGrpSpPr>
              <p:cNvPr id="53447" name="Group 141"/>
              <p:cNvGrpSpPr>
                <a:grpSpLocks/>
              </p:cNvGrpSpPr>
              <p:nvPr/>
            </p:nvGrpSpPr>
            <p:grpSpPr bwMode="auto">
              <a:xfrm>
                <a:off x="4500" y="14560"/>
                <a:ext cx="1200" cy="240"/>
                <a:chOff x="9240" y="12060"/>
                <a:chExt cx="1200" cy="240"/>
              </a:xfrm>
            </p:grpSpPr>
            <p:sp>
              <p:nvSpPr>
                <p:cNvPr id="53454" name="Rectangle 142"/>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55" name="Rectangle 143"/>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56" name="Rectangle 144"/>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57" name="Rectangle 145"/>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58" name="Rectangle 146"/>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nvGrpSpPr>
              <p:cNvPr id="53448" name="Group 147"/>
              <p:cNvGrpSpPr>
                <a:grpSpLocks/>
              </p:cNvGrpSpPr>
              <p:nvPr/>
            </p:nvGrpSpPr>
            <p:grpSpPr bwMode="auto">
              <a:xfrm>
                <a:off x="3300" y="14560"/>
                <a:ext cx="1200" cy="240"/>
                <a:chOff x="9240" y="12060"/>
                <a:chExt cx="1200" cy="240"/>
              </a:xfrm>
            </p:grpSpPr>
            <p:sp>
              <p:nvSpPr>
                <p:cNvPr id="53449" name="Rectangle 148"/>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50" name="Rectangle 149"/>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51" name="Rectangle 150"/>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52" name="Rectangle 151"/>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53" name="Rectangle 152"/>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sp>
          <p:nvSpPr>
            <p:cNvPr id="53289" name="Rectangle 153"/>
            <p:cNvSpPr>
              <a:spLocks noChangeArrowheads="1"/>
            </p:cNvSpPr>
            <p:nvPr/>
          </p:nvSpPr>
          <p:spPr bwMode="auto">
            <a:xfrm>
              <a:off x="7734" y="1169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290" name="Rectangle 154"/>
            <p:cNvSpPr>
              <a:spLocks noChangeArrowheads="1"/>
            </p:cNvSpPr>
            <p:nvPr/>
          </p:nvSpPr>
          <p:spPr bwMode="auto">
            <a:xfrm>
              <a:off x="7974" y="1169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nvGrpSpPr>
            <p:cNvPr id="53291" name="Group 155"/>
            <p:cNvGrpSpPr>
              <a:grpSpLocks/>
            </p:cNvGrpSpPr>
            <p:nvPr/>
          </p:nvGrpSpPr>
          <p:grpSpPr bwMode="auto">
            <a:xfrm>
              <a:off x="5334" y="11932"/>
              <a:ext cx="2400" cy="240"/>
              <a:chOff x="3300" y="14560"/>
              <a:chExt cx="2400" cy="240"/>
            </a:xfrm>
          </p:grpSpPr>
          <p:grpSp>
            <p:nvGrpSpPr>
              <p:cNvPr id="53435" name="Group 156"/>
              <p:cNvGrpSpPr>
                <a:grpSpLocks/>
              </p:cNvGrpSpPr>
              <p:nvPr/>
            </p:nvGrpSpPr>
            <p:grpSpPr bwMode="auto">
              <a:xfrm>
                <a:off x="4500" y="14560"/>
                <a:ext cx="1200" cy="240"/>
                <a:chOff x="9240" y="12060"/>
                <a:chExt cx="1200" cy="240"/>
              </a:xfrm>
            </p:grpSpPr>
            <p:sp>
              <p:nvSpPr>
                <p:cNvPr id="53442" name="Rectangle 157"/>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43" name="Rectangle 158"/>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44" name="Rectangle 159"/>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45" name="Rectangle 160"/>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46" name="Rectangle 161"/>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nvGrpSpPr>
              <p:cNvPr id="53436" name="Group 162"/>
              <p:cNvGrpSpPr>
                <a:grpSpLocks/>
              </p:cNvGrpSpPr>
              <p:nvPr/>
            </p:nvGrpSpPr>
            <p:grpSpPr bwMode="auto">
              <a:xfrm>
                <a:off x="3300" y="14560"/>
                <a:ext cx="1200" cy="240"/>
                <a:chOff x="9240" y="12060"/>
                <a:chExt cx="1200" cy="240"/>
              </a:xfrm>
            </p:grpSpPr>
            <p:sp>
              <p:nvSpPr>
                <p:cNvPr id="53437" name="Rectangle 163"/>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38" name="Rectangle 164"/>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39" name="Rectangle 165"/>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40" name="Rectangle 166"/>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41" name="Rectangle 167"/>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sp>
          <p:nvSpPr>
            <p:cNvPr id="53292" name="Rectangle 168"/>
            <p:cNvSpPr>
              <a:spLocks noChangeArrowheads="1"/>
            </p:cNvSpPr>
            <p:nvPr/>
          </p:nvSpPr>
          <p:spPr bwMode="auto">
            <a:xfrm>
              <a:off x="7734" y="1193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293" name="Rectangle 169"/>
            <p:cNvSpPr>
              <a:spLocks noChangeArrowheads="1"/>
            </p:cNvSpPr>
            <p:nvPr/>
          </p:nvSpPr>
          <p:spPr bwMode="auto">
            <a:xfrm>
              <a:off x="7974" y="1193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nvGrpSpPr>
            <p:cNvPr id="53294" name="Group 170"/>
            <p:cNvGrpSpPr>
              <a:grpSpLocks/>
            </p:cNvGrpSpPr>
            <p:nvPr/>
          </p:nvGrpSpPr>
          <p:grpSpPr bwMode="auto">
            <a:xfrm>
              <a:off x="5334" y="12172"/>
              <a:ext cx="2400" cy="240"/>
              <a:chOff x="3300" y="14560"/>
              <a:chExt cx="2400" cy="240"/>
            </a:xfrm>
          </p:grpSpPr>
          <p:grpSp>
            <p:nvGrpSpPr>
              <p:cNvPr id="53423" name="Group 171"/>
              <p:cNvGrpSpPr>
                <a:grpSpLocks/>
              </p:cNvGrpSpPr>
              <p:nvPr/>
            </p:nvGrpSpPr>
            <p:grpSpPr bwMode="auto">
              <a:xfrm>
                <a:off x="4500" y="14560"/>
                <a:ext cx="1200" cy="240"/>
                <a:chOff x="9240" y="12060"/>
                <a:chExt cx="1200" cy="240"/>
              </a:xfrm>
            </p:grpSpPr>
            <p:sp>
              <p:nvSpPr>
                <p:cNvPr id="53430" name="Rectangle 172"/>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31" name="Rectangle 173"/>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32" name="Rectangle 174"/>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33" name="Rectangle 175"/>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34" name="Rectangle 176"/>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nvGrpSpPr>
              <p:cNvPr id="53424" name="Group 177"/>
              <p:cNvGrpSpPr>
                <a:grpSpLocks/>
              </p:cNvGrpSpPr>
              <p:nvPr/>
            </p:nvGrpSpPr>
            <p:grpSpPr bwMode="auto">
              <a:xfrm>
                <a:off x="3300" y="14560"/>
                <a:ext cx="1200" cy="240"/>
                <a:chOff x="9240" y="12060"/>
                <a:chExt cx="1200" cy="240"/>
              </a:xfrm>
            </p:grpSpPr>
            <p:sp>
              <p:nvSpPr>
                <p:cNvPr id="53425" name="Rectangle 178"/>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26" name="Rectangle 179"/>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27" name="Rectangle 180"/>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28" name="Rectangle 181"/>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29" name="Rectangle 182"/>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sp>
          <p:nvSpPr>
            <p:cNvPr id="53295" name="Rectangle 183"/>
            <p:cNvSpPr>
              <a:spLocks noChangeArrowheads="1"/>
            </p:cNvSpPr>
            <p:nvPr/>
          </p:nvSpPr>
          <p:spPr bwMode="auto">
            <a:xfrm>
              <a:off x="7734" y="1217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296" name="Rectangle 184"/>
            <p:cNvSpPr>
              <a:spLocks noChangeArrowheads="1"/>
            </p:cNvSpPr>
            <p:nvPr/>
          </p:nvSpPr>
          <p:spPr bwMode="auto">
            <a:xfrm>
              <a:off x="7974" y="1217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nvGrpSpPr>
            <p:cNvPr id="53297" name="Group 185"/>
            <p:cNvGrpSpPr>
              <a:grpSpLocks/>
            </p:cNvGrpSpPr>
            <p:nvPr/>
          </p:nvGrpSpPr>
          <p:grpSpPr bwMode="auto">
            <a:xfrm>
              <a:off x="5334" y="10972"/>
              <a:ext cx="2400" cy="240"/>
              <a:chOff x="3300" y="14560"/>
              <a:chExt cx="2400" cy="240"/>
            </a:xfrm>
          </p:grpSpPr>
          <p:grpSp>
            <p:nvGrpSpPr>
              <p:cNvPr id="53411" name="Group 186"/>
              <p:cNvGrpSpPr>
                <a:grpSpLocks/>
              </p:cNvGrpSpPr>
              <p:nvPr/>
            </p:nvGrpSpPr>
            <p:grpSpPr bwMode="auto">
              <a:xfrm>
                <a:off x="4500" y="14560"/>
                <a:ext cx="1200" cy="240"/>
                <a:chOff x="9240" y="12060"/>
                <a:chExt cx="1200" cy="240"/>
              </a:xfrm>
            </p:grpSpPr>
            <p:sp>
              <p:nvSpPr>
                <p:cNvPr id="53418" name="Rectangle 187"/>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19" name="Rectangle 188"/>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20" name="Rectangle 189"/>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21" name="Rectangle 190"/>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22" name="Rectangle 191"/>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nvGrpSpPr>
              <p:cNvPr id="53412" name="Group 192"/>
              <p:cNvGrpSpPr>
                <a:grpSpLocks/>
              </p:cNvGrpSpPr>
              <p:nvPr/>
            </p:nvGrpSpPr>
            <p:grpSpPr bwMode="auto">
              <a:xfrm>
                <a:off x="3300" y="14560"/>
                <a:ext cx="1200" cy="240"/>
                <a:chOff x="9240" y="12060"/>
                <a:chExt cx="1200" cy="240"/>
              </a:xfrm>
            </p:grpSpPr>
            <p:sp>
              <p:nvSpPr>
                <p:cNvPr id="53413" name="Rectangle 193"/>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14" name="Rectangle 194"/>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15" name="Rectangle 195"/>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16" name="Rectangle 196"/>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17" name="Rectangle 197"/>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sp>
          <p:nvSpPr>
            <p:cNvPr id="53298" name="Rectangle 198"/>
            <p:cNvSpPr>
              <a:spLocks noChangeArrowheads="1"/>
            </p:cNvSpPr>
            <p:nvPr/>
          </p:nvSpPr>
          <p:spPr bwMode="auto">
            <a:xfrm>
              <a:off x="7734" y="1097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299" name="Rectangle 199"/>
            <p:cNvSpPr>
              <a:spLocks noChangeArrowheads="1"/>
            </p:cNvSpPr>
            <p:nvPr/>
          </p:nvSpPr>
          <p:spPr bwMode="auto">
            <a:xfrm>
              <a:off x="7974" y="1097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nvGrpSpPr>
            <p:cNvPr id="53300" name="Group 200"/>
            <p:cNvGrpSpPr>
              <a:grpSpLocks/>
            </p:cNvGrpSpPr>
            <p:nvPr/>
          </p:nvGrpSpPr>
          <p:grpSpPr bwMode="auto">
            <a:xfrm>
              <a:off x="5334" y="12612"/>
              <a:ext cx="2400" cy="240"/>
              <a:chOff x="3300" y="14560"/>
              <a:chExt cx="2400" cy="240"/>
            </a:xfrm>
          </p:grpSpPr>
          <p:grpSp>
            <p:nvGrpSpPr>
              <p:cNvPr id="53399" name="Group 201"/>
              <p:cNvGrpSpPr>
                <a:grpSpLocks/>
              </p:cNvGrpSpPr>
              <p:nvPr/>
            </p:nvGrpSpPr>
            <p:grpSpPr bwMode="auto">
              <a:xfrm>
                <a:off x="4500" y="14560"/>
                <a:ext cx="1200" cy="240"/>
                <a:chOff x="9240" y="12060"/>
                <a:chExt cx="1200" cy="240"/>
              </a:xfrm>
            </p:grpSpPr>
            <p:sp>
              <p:nvSpPr>
                <p:cNvPr id="53406" name="Rectangle 202"/>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07" name="Rectangle 203"/>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08" name="Rectangle 204"/>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09" name="Rectangle 205"/>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10" name="Rectangle 206"/>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nvGrpSpPr>
              <p:cNvPr id="53400" name="Group 207"/>
              <p:cNvGrpSpPr>
                <a:grpSpLocks/>
              </p:cNvGrpSpPr>
              <p:nvPr/>
            </p:nvGrpSpPr>
            <p:grpSpPr bwMode="auto">
              <a:xfrm>
                <a:off x="3300" y="14560"/>
                <a:ext cx="1200" cy="240"/>
                <a:chOff x="9240" y="12060"/>
                <a:chExt cx="1200" cy="240"/>
              </a:xfrm>
            </p:grpSpPr>
            <p:sp>
              <p:nvSpPr>
                <p:cNvPr id="53401" name="Rectangle 208"/>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02" name="Rectangle 209"/>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03" name="Rectangle 210"/>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04" name="Rectangle 211"/>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405" name="Rectangle 212"/>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sp>
          <p:nvSpPr>
            <p:cNvPr id="53301" name="Rectangle 213"/>
            <p:cNvSpPr>
              <a:spLocks noChangeArrowheads="1"/>
            </p:cNvSpPr>
            <p:nvPr/>
          </p:nvSpPr>
          <p:spPr bwMode="auto">
            <a:xfrm>
              <a:off x="7734" y="1261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02" name="Rectangle 214"/>
            <p:cNvSpPr>
              <a:spLocks noChangeArrowheads="1"/>
            </p:cNvSpPr>
            <p:nvPr/>
          </p:nvSpPr>
          <p:spPr bwMode="auto">
            <a:xfrm>
              <a:off x="7974" y="1261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nvGrpSpPr>
            <p:cNvPr id="53303" name="Group 215"/>
            <p:cNvGrpSpPr>
              <a:grpSpLocks/>
            </p:cNvGrpSpPr>
            <p:nvPr/>
          </p:nvGrpSpPr>
          <p:grpSpPr bwMode="auto">
            <a:xfrm>
              <a:off x="5334" y="12852"/>
              <a:ext cx="2400" cy="240"/>
              <a:chOff x="3300" y="14560"/>
              <a:chExt cx="2400" cy="240"/>
            </a:xfrm>
          </p:grpSpPr>
          <p:grpSp>
            <p:nvGrpSpPr>
              <p:cNvPr id="53387" name="Group 216"/>
              <p:cNvGrpSpPr>
                <a:grpSpLocks/>
              </p:cNvGrpSpPr>
              <p:nvPr/>
            </p:nvGrpSpPr>
            <p:grpSpPr bwMode="auto">
              <a:xfrm>
                <a:off x="4500" y="14560"/>
                <a:ext cx="1200" cy="240"/>
                <a:chOff x="9240" y="12060"/>
                <a:chExt cx="1200" cy="240"/>
              </a:xfrm>
            </p:grpSpPr>
            <p:sp>
              <p:nvSpPr>
                <p:cNvPr id="53394" name="Rectangle 217"/>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95" name="Rectangle 218"/>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96" name="Rectangle 219"/>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97" name="Rectangle 220"/>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98" name="Rectangle 221"/>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nvGrpSpPr>
              <p:cNvPr id="53388" name="Group 222"/>
              <p:cNvGrpSpPr>
                <a:grpSpLocks/>
              </p:cNvGrpSpPr>
              <p:nvPr/>
            </p:nvGrpSpPr>
            <p:grpSpPr bwMode="auto">
              <a:xfrm>
                <a:off x="3300" y="14560"/>
                <a:ext cx="1200" cy="240"/>
                <a:chOff x="9240" y="12060"/>
                <a:chExt cx="1200" cy="240"/>
              </a:xfrm>
            </p:grpSpPr>
            <p:sp>
              <p:nvSpPr>
                <p:cNvPr id="53389" name="Rectangle 223"/>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90" name="Rectangle 224"/>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91" name="Rectangle 225"/>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92" name="Rectangle 226"/>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93" name="Rectangle 227"/>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sp>
          <p:nvSpPr>
            <p:cNvPr id="53304" name="Rectangle 228"/>
            <p:cNvSpPr>
              <a:spLocks noChangeArrowheads="1"/>
            </p:cNvSpPr>
            <p:nvPr/>
          </p:nvSpPr>
          <p:spPr bwMode="auto">
            <a:xfrm>
              <a:off x="7734" y="1285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05" name="Rectangle 229"/>
            <p:cNvSpPr>
              <a:spLocks noChangeArrowheads="1"/>
            </p:cNvSpPr>
            <p:nvPr/>
          </p:nvSpPr>
          <p:spPr bwMode="auto">
            <a:xfrm>
              <a:off x="7974" y="1285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nvGrpSpPr>
            <p:cNvPr id="53306" name="Group 230"/>
            <p:cNvGrpSpPr>
              <a:grpSpLocks/>
            </p:cNvGrpSpPr>
            <p:nvPr/>
          </p:nvGrpSpPr>
          <p:grpSpPr bwMode="auto">
            <a:xfrm>
              <a:off x="5334" y="13092"/>
              <a:ext cx="2400" cy="240"/>
              <a:chOff x="3300" y="14560"/>
              <a:chExt cx="2400" cy="240"/>
            </a:xfrm>
          </p:grpSpPr>
          <p:grpSp>
            <p:nvGrpSpPr>
              <p:cNvPr id="53375" name="Group 231"/>
              <p:cNvGrpSpPr>
                <a:grpSpLocks/>
              </p:cNvGrpSpPr>
              <p:nvPr/>
            </p:nvGrpSpPr>
            <p:grpSpPr bwMode="auto">
              <a:xfrm>
                <a:off x="4500" y="14560"/>
                <a:ext cx="1200" cy="240"/>
                <a:chOff x="9240" y="12060"/>
                <a:chExt cx="1200" cy="240"/>
              </a:xfrm>
            </p:grpSpPr>
            <p:sp>
              <p:nvSpPr>
                <p:cNvPr id="53382" name="Rectangle 232"/>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83" name="Rectangle 233"/>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84" name="Rectangle 234"/>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85" name="Rectangle 235"/>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86" name="Rectangle 236"/>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nvGrpSpPr>
              <p:cNvPr id="53376" name="Group 237"/>
              <p:cNvGrpSpPr>
                <a:grpSpLocks/>
              </p:cNvGrpSpPr>
              <p:nvPr/>
            </p:nvGrpSpPr>
            <p:grpSpPr bwMode="auto">
              <a:xfrm>
                <a:off x="3300" y="14560"/>
                <a:ext cx="1200" cy="240"/>
                <a:chOff x="9240" y="12060"/>
                <a:chExt cx="1200" cy="240"/>
              </a:xfrm>
            </p:grpSpPr>
            <p:sp>
              <p:nvSpPr>
                <p:cNvPr id="53377" name="Rectangle 238"/>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78" name="Rectangle 239"/>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79" name="Rectangle 240"/>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80" name="Rectangle 241"/>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81" name="Rectangle 242"/>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sp>
          <p:nvSpPr>
            <p:cNvPr id="53307" name="Rectangle 243"/>
            <p:cNvSpPr>
              <a:spLocks noChangeArrowheads="1"/>
            </p:cNvSpPr>
            <p:nvPr/>
          </p:nvSpPr>
          <p:spPr bwMode="auto">
            <a:xfrm>
              <a:off x="7734" y="1309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08" name="Rectangle 244"/>
            <p:cNvSpPr>
              <a:spLocks noChangeArrowheads="1"/>
            </p:cNvSpPr>
            <p:nvPr/>
          </p:nvSpPr>
          <p:spPr bwMode="auto">
            <a:xfrm>
              <a:off x="7974" y="1309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nvGrpSpPr>
            <p:cNvPr id="53309" name="Group 245"/>
            <p:cNvGrpSpPr>
              <a:grpSpLocks/>
            </p:cNvGrpSpPr>
            <p:nvPr/>
          </p:nvGrpSpPr>
          <p:grpSpPr bwMode="auto">
            <a:xfrm>
              <a:off x="5334" y="13332"/>
              <a:ext cx="2400" cy="240"/>
              <a:chOff x="3300" y="14560"/>
              <a:chExt cx="2400" cy="240"/>
            </a:xfrm>
          </p:grpSpPr>
          <p:grpSp>
            <p:nvGrpSpPr>
              <p:cNvPr id="53363" name="Group 246"/>
              <p:cNvGrpSpPr>
                <a:grpSpLocks/>
              </p:cNvGrpSpPr>
              <p:nvPr/>
            </p:nvGrpSpPr>
            <p:grpSpPr bwMode="auto">
              <a:xfrm>
                <a:off x="4500" y="14560"/>
                <a:ext cx="1200" cy="240"/>
                <a:chOff x="9240" y="12060"/>
                <a:chExt cx="1200" cy="240"/>
              </a:xfrm>
            </p:grpSpPr>
            <p:sp>
              <p:nvSpPr>
                <p:cNvPr id="53370" name="Rectangle 247"/>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71" name="Rectangle 248"/>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72" name="Rectangle 249"/>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73" name="Rectangle 250"/>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74" name="Rectangle 251"/>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nvGrpSpPr>
              <p:cNvPr id="53364" name="Group 252"/>
              <p:cNvGrpSpPr>
                <a:grpSpLocks/>
              </p:cNvGrpSpPr>
              <p:nvPr/>
            </p:nvGrpSpPr>
            <p:grpSpPr bwMode="auto">
              <a:xfrm>
                <a:off x="3300" y="14560"/>
                <a:ext cx="1200" cy="240"/>
                <a:chOff x="9240" y="12060"/>
                <a:chExt cx="1200" cy="240"/>
              </a:xfrm>
            </p:grpSpPr>
            <p:sp>
              <p:nvSpPr>
                <p:cNvPr id="53365" name="Rectangle 253"/>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66" name="Rectangle 254"/>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67" name="Rectangle 255"/>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68" name="Rectangle 256"/>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69" name="Rectangle 257"/>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sp>
          <p:nvSpPr>
            <p:cNvPr id="53310" name="Rectangle 258"/>
            <p:cNvSpPr>
              <a:spLocks noChangeArrowheads="1"/>
            </p:cNvSpPr>
            <p:nvPr/>
          </p:nvSpPr>
          <p:spPr bwMode="auto">
            <a:xfrm>
              <a:off x="7734" y="1333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11" name="Rectangle 259"/>
            <p:cNvSpPr>
              <a:spLocks noChangeArrowheads="1"/>
            </p:cNvSpPr>
            <p:nvPr/>
          </p:nvSpPr>
          <p:spPr bwMode="auto">
            <a:xfrm>
              <a:off x="7974" y="1333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nvGrpSpPr>
            <p:cNvPr id="53312" name="Group 260"/>
            <p:cNvGrpSpPr>
              <a:grpSpLocks/>
            </p:cNvGrpSpPr>
            <p:nvPr/>
          </p:nvGrpSpPr>
          <p:grpSpPr bwMode="auto">
            <a:xfrm>
              <a:off x="5334" y="13572"/>
              <a:ext cx="2400" cy="240"/>
              <a:chOff x="3300" y="14560"/>
              <a:chExt cx="2400" cy="240"/>
            </a:xfrm>
          </p:grpSpPr>
          <p:grpSp>
            <p:nvGrpSpPr>
              <p:cNvPr id="53351" name="Group 261"/>
              <p:cNvGrpSpPr>
                <a:grpSpLocks/>
              </p:cNvGrpSpPr>
              <p:nvPr/>
            </p:nvGrpSpPr>
            <p:grpSpPr bwMode="auto">
              <a:xfrm>
                <a:off x="4500" y="14560"/>
                <a:ext cx="1200" cy="240"/>
                <a:chOff x="9240" y="12060"/>
                <a:chExt cx="1200" cy="240"/>
              </a:xfrm>
            </p:grpSpPr>
            <p:sp>
              <p:nvSpPr>
                <p:cNvPr id="53358" name="Rectangle 262"/>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59" name="Rectangle 263"/>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60" name="Rectangle 264"/>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61" name="Rectangle 265"/>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62" name="Rectangle 266"/>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nvGrpSpPr>
              <p:cNvPr id="53352" name="Group 267"/>
              <p:cNvGrpSpPr>
                <a:grpSpLocks/>
              </p:cNvGrpSpPr>
              <p:nvPr/>
            </p:nvGrpSpPr>
            <p:grpSpPr bwMode="auto">
              <a:xfrm>
                <a:off x="3300" y="14560"/>
                <a:ext cx="1200" cy="240"/>
                <a:chOff x="9240" y="12060"/>
                <a:chExt cx="1200" cy="240"/>
              </a:xfrm>
            </p:grpSpPr>
            <p:sp>
              <p:nvSpPr>
                <p:cNvPr id="53353" name="Rectangle 268"/>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54" name="Rectangle 269"/>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55" name="Rectangle 270"/>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56" name="Rectangle 271"/>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57" name="Rectangle 272"/>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sp>
          <p:nvSpPr>
            <p:cNvPr id="53313" name="Rectangle 273"/>
            <p:cNvSpPr>
              <a:spLocks noChangeArrowheads="1"/>
            </p:cNvSpPr>
            <p:nvPr/>
          </p:nvSpPr>
          <p:spPr bwMode="auto">
            <a:xfrm>
              <a:off x="7734" y="1357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14" name="Rectangle 274"/>
            <p:cNvSpPr>
              <a:spLocks noChangeArrowheads="1"/>
            </p:cNvSpPr>
            <p:nvPr/>
          </p:nvSpPr>
          <p:spPr bwMode="auto">
            <a:xfrm>
              <a:off x="7974" y="1357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nvGrpSpPr>
            <p:cNvPr id="53315" name="Group 275"/>
            <p:cNvGrpSpPr>
              <a:grpSpLocks/>
            </p:cNvGrpSpPr>
            <p:nvPr/>
          </p:nvGrpSpPr>
          <p:grpSpPr bwMode="auto">
            <a:xfrm>
              <a:off x="5334" y="12372"/>
              <a:ext cx="2400" cy="240"/>
              <a:chOff x="3300" y="14560"/>
              <a:chExt cx="2400" cy="240"/>
            </a:xfrm>
          </p:grpSpPr>
          <p:grpSp>
            <p:nvGrpSpPr>
              <p:cNvPr id="53339" name="Group 276"/>
              <p:cNvGrpSpPr>
                <a:grpSpLocks/>
              </p:cNvGrpSpPr>
              <p:nvPr/>
            </p:nvGrpSpPr>
            <p:grpSpPr bwMode="auto">
              <a:xfrm>
                <a:off x="4500" y="14560"/>
                <a:ext cx="1200" cy="240"/>
                <a:chOff x="9240" y="12060"/>
                <a:chExt cx="1200" cy="240"/>
              </a:xfrm>
            </p:grpSpPr>
            <p:sp>
              <p:nvSpPr>
                <p:cNvPr id="53346" name="Rectangle 277"/>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47" name="Rectangle 278"/>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48" name="Rectangle 279"/>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49" name="Rectangle 280"/>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50" name="Rectangle 281"/>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nvGrpSpPr>
              <p:cNvPr id="53340" name="Group 282"/>
              <p:cNvGrpSpPr>
                <a:grpSpLocks/>
              </p:cNvGrpSpPr>
              <p:nvPr/>
            </p:nvGrpSpPr>
            <p:grpSpPr bwMode="auto">
              <a:xfrm>
                <a:off x="3300" y="14560"/>
                <a:ext cx="1200" cy="240"/>
                <a:chOff x="9240" y="12060"/>
                <a:chExt cx="1200" cy="240"/>
              </a:xfrm>
            </p:grpSpPr>
            <p:sp>
              <p:nvSpPr>
                <p:cNvPr id="53341" name="Rectangle 283"/>
                <p:cNvSpPr>
                  <a:spLocks noChangeArrowheads="1"/>
                </p:cNvSpPr>
                <p:nvPr/>
              </p:nvSpPr>
              <p:spPr bwMode="auto">
                <a:xfrm>
                  <a:off x="924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42" name="Rectangle 284"/>
                <p:cNvSpPr>
                  <a:spLocks noChangeArrowheads="1"/>
                </p:cNvSpPr>
                <p:nvPr/>
              </p:nvSpPr>
              <p:spPr bwMode="auto">
                <a:xfrm>
                  <a:off x="948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43" name="Rectangle 285"/>
                <p:cNvSpPr>
                  <a:spLocks noChangeArrowheads="1"/>
                </p:cNvSpPr>
                <p:nvPr/>
              </p:nvSpPr>
              <p:spPr bwMode="auto">
                <a:xfrm>
                  <a:off x="972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44" name="Rectangle 286"/>
                <p:cNvSpPr>
                  <a:spLocks noChangeArrowheads="1"/>
                </p:cNvSpPr>
                <p:nvPr/>
              </p:nvSpPr>
              <p:spPr bwMode="auto">
                <a:xfrm>
                  <a:off x="996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45" name="Rectangle 287"/>
                <p:cNvSpPr>
                  <a:spLocks noChangeArrowheads="1"/>
                </p:cNvSpPr>
                <p:nvPr/>
              </p:nvSpPr>
              <p:spPr bwMode="auto">
                <a:xfrm>
                  <a:off x="10200" y="12060"/>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grpSp>
        </p:grpSp>
        <p:sp>
          <p:nvSpPr>
            <p:cNvPr id="53316" name="Rectangle 288"/>
            <p:cNvSpPr>
              <a:spLocks noChangeArrowheads="1"/>
            </p:cNvSpPr>
            <p:nvPr/>
          </p:nvSpPr>
          <p:spPr bwMode="auto">
            <a:xfrm>
              <a:off x="7734" y="1237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17" name="Rectangle 289"/>
            <p:cNvSpPr>
              <a:spLocks noChangeArrowheads="1"/>
            </p:cNvSpPr>
            <p:nvPr/>
          </p:nvSpPr>
          <p:spPr bwMode="auto">
            <a:xfrm>
              <a:off x="7974" y="12372"/>
              <a:ext cx="240" cy="240"/>
            </a:xfrm>
            <a:prstGeom prst="rect">
              <a:avLst/>
            </a:prstGeom>
            <a:solidFill>
              <a:srgbClr val="FFFFFF">
                <a:alpha val="0"/>
              </a:srgbClr>
            </a:solidFill>
            <a:ln w="3175">
              <a:solidFill>
                <a:srgbClr val="C0C0C0"/>
              </a:solidFill>
              <a:miter lim="800000"/>
              <a:headEnd/>
              <a:tailEnd/>
            </a:ln>
          </p:spPr>
          <p:txBody>
            <a:bodyPr/>
            <a:lstStyle/>
            <a:p>
              <a:pPr algn="ctr" eaLnBrk="0" hangingPunct="0"/>
              <a:endParaRPr lang="en-US"/>
            </a:p>
          </p:txBody>
        </p:sp>
        <p:sp>
          <p:nvSpPr>
            <p:cNvPr id="53318" name="Line 290"/>
            <p:cNvSpPr>
              <a:spLocks noChangeShapeType="1"/>
            </p:cNvSpPr>
            <p:nvPr/>
          </p:nvSpPr>
          <p:spPr bwMode="auto">
            <a:xfrm>
              <a:off x="5319" y="9517"/>
              <a:ext cx="0" cy="4305"/>
            </a:xfrm>
            <a:prstGeom prst="line">
              <a:avLst/>
            </a:prstGeom>
            <a:noFill/>
            <a:ln w="28575">
              <a:solidFill>
                <a:srgbClr val="000000"/>
              </a:solidFill>
              <a:round/>
              <a:headEnd/>
              <a:tailEnd/>
            </a:ln>
          </p:spPr>
          <p:txBody>
            <a:bodyPr/>
            <a:lstStyle/>
            <a:p>
              <a:endParaRPr lang="en-US"/>
            </a:p>
          </p:txBody>
        </p:sp>
        <p:sp>
          <p:nvSpPr>
            <p:cNvPr id="53319" name="Line 291"/>
            <p:cNvSpPr>
              <a:spLocks noChangeShapeType="1"/>
            </p:cNvSpPr>
            <p:nvPr/>
          </p:nvSpPr>
          <p:spPr bwMode="auto">
            <a:xfrm>
              <a:off x="5319" y="13797"/>
              <a:ext cx="2900" cy="0"/>
            </a:xfrm>
            <a:prstGeom prst="line">
              <a:avLst/>
            </a:prstGeom>
            <a:noFill/>
            <a:ln w="28575">
              <a:solidFill>
                <a:srgbClr val="000000"/>
              </a:solidFill>
              <a:round/>
              <a:headEnd/>
              <a:tailEnd/>
            </a:ln>
          </p:spPr>
          <p:txBody>
            <a:bodyPr/>
            <a:lstStyle/>
            <a:p>
              <a:endParaRPr lang="en-US"/>
            </a:p>
          </p:txBody>
        </p:sp>
        <p:sp>
          <p:nvSpPr>
            <p:cNvPr id="53320" name="Freeform 292"/>
            <p:cNvSpPr>
              <a:spLocks/>
            </p:cNvSpPr>
            <p:nvPr/>
          </p:nvSpPr>
          <p:spPr bwMode="auto">
            <a:xfrm flipV="1">
              <a:off x="6044" y="10746"/>
              <a:ext cx="726" cy="920"/>
            </a:xfrm>
            <a:custGeom>
              <a:avLst/>
              <a:gdLst>
                <a:gd name="T0" fmla="*/ 493 w 800"/>
                <a:gd name="T1" fmla="*/ 0 h 460"/>
                <a:gd name="T2" fmla="*/ 357 w 800"/>
                <a:gd name="T3" fmla="*/ 6400 h 460"/>
                <a:gd name="T4" fmla="*/ 234 w 800"/>
                <a:gd name="T5" fmla="*/ 10880 h 460"/>
                <a:gd name="T6" fmla="*/ 111 w 800"/>
                <a:gd name="T7" fmla="*/ 14080 h 460"/>
                <a:gd name="T8" fmla="*/ 0 w 800"/>
                <a:gd name="T9" fmla="*/ 1472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0000"/>
              </a:solidFill>
              <a:round/>
              <a:headEnd/>
              <a:tailEnd/>
            </a:ln>
          </p:spPr>
          <p:txBody>
            <a:bodyPr/>
            <a:lstStyle/>
            <a:p>
              <a:endParaRPr lang="en-US"/>
            </a:p>
          </p:txBody>
        </p:sp>
        <p:sp>
          <p:nvSpPr>
            <p:cNvPr id="53321" name="Freeform 293"/>
            <p:cNvSpPr>
              <a:spLocks/>
            </p:cNvSpPr>
            <p:nvPr/>
          </p:nvSpPr>
          <p:spPr bwMode="auto">
            <a:xfrm flipH="1" flipV="1">
              <a:off x="5352" y="10746"/>
              <a:ext cx="726" cy="920"/>
            </a:xfrm>
            <a:custGeom>
              <a:avLst/>
              <a:gdLst>
                <a:gd name="T0" fmla="*/ 493 w 800"/>
                <a:gd name="T1" fmla="*/ 0 h 460"/>
                <a:gd name="T2" fmla="*/ 357 w 800"/>
                <a:gd name="T3" fmla="*/ 6400 h 460"/>
                <a:gd name="T4" fmla="*/ 234 w 800"/>
                <a:gd name="T5" fmla="*/ 10880 h 460"/>
                <a:gd name="T6" fmla="*/ 111 w 800"/>
                <a:gd name="T7" fmla="*/ 14080 h 460"/>
                <a:gd name="T8" fmla="*/ 0 w 800"/>
                <a:gd name="T9" fmla="*/ 1472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0000"/>
              </a:solidFill>
              <a:round/>
              <a:headEnd/>
              <a:tailEnd/>
            </a:ln>
          </p:spPr>
          <p:txBody>
            <a:bodyPr/>
            <a:lstStyle/>
            <a:p>
              <a:endParaRPr lang="en-US"/>
            </a:p>
          </p:txBody>
        </p:sp>
        <p:sp>
          <p:nvSpPr>
            <p:cNvPr id="53322" name="Freeform 294"/>
            <p:cNvSpPr>
              <a:spLocks/>
            </p:cNvSpPr>
            <p:nvPr/>
          </p:nvSpPr>
          <p:spPr bwMode="auto">
            <a:xfrm>
              <a:off x="7466" y="11706"/>
              <a:ext cx="727" cy="920"/>
            </a:xfrm>
            <a:custGeom>
              <a:avLst/>
              <a:gdLst>
                <a:gd name="T0" fmla="*/ 496 w 800"/>
                <a:gd name="T1" fmla="*/ 0 h 460"/>
                <a:gd name="T2" fmla="*/ 359 w 800"/>
                <a:gd name="T3" fmla="*/ 6400 h 460"/>
                <a:gd name="T4" fmla="*/ 235 w 800"/>
                <a:gd name="T5" fmla="*/ 10880 h 460"/>
                <a:gd name="T6" fmla="*/ 112 w 800"/>
                <a:gd name="T7" fmla="*/ 14080 h 460"/>
                <a:gd name="T8" fmla="*/ 0 w 800"/>
                <a:gd name="T9" fmla="*/ 1472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0000"/>
              </a:solidFill>
              <a:round/>
              <a:headEnd/>
              <a:tailEnd/>
            </a:ln>
          </p:spPr>
          <p:txBody>
            <a:bodyPr/>
            <a:lstStyle/>
            <a:p>
              <a:endParaRPr lang="en-US"/>
            </a:p>
          </p:txBody>
        </p:sp>
        <p:sp>
          <p:nvSpPr>
            <p:cNvPr id="53323" name="Freeform 295"/>
            <p:cNvSpPr>
              <a:spLocks/>
            </p:cNvSpPr>
            <p:nvPr/>
          </p:nvSpPr>
          <p:spPr bwMode="auto">
            <a:xfrm flipH="1">
              <a:off x="6794" y="11706"/>
              <a:ext cx="727" cy="920"/>
            </a:xfrm>
            <a:custGeom>
              <a:avLst/>
              <a:gdLst>
                <a:gd name="T0" fmla="*/ 496 w 800"/>
                <a:gd name="T1" fmla="*/ 0 h 460"/>
                <a:gd name="T2" fmla="*/ 359 w 800"/>
                <a:gd name="T3" fmla="*/ 6400 h 460"/>
                <a:gd name="T4" fmla="*/ 235 w 800"/>
                <a:gd name="T5" fmla="*/ 10880 h 460"/>
                <a:gd name="T6" fmla="*/ 112 w 800"/>
                <a:gd name="T7" fmla="*/ 14080 h 460"/>
                <a:gd name="T8" fmla="*/ 0 w 800"/>
                <a:gd name="T9" fmla="*/ 1472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0000"/>
              </a:solidFill>
              <a:round/>
              <a:headEnd/>
              <a:tailEnd/>
            </a:ln>
          </p:spPr>
          <p:txBody>
            <a:bodyPr/>
            <a:lstStyle/>
            <a:p>
              <a:endParaRPr lang="en-US"/>
            </a:p>
          </p:txBody>
        </p:sp>
        <p:sp>
          <p:nvSpPr>
            <p:cNvPr id="53324" name="Line 296"/>
            <p:cNvSpPr>
              <a:spLocks noChangeShapeType="1"/>
            </p:cNvSpPr>
            <p:nvPr/>
          </p:nvSpPr>
          <p:spPr bwMode="auto">
            <a:xfrm>
              <a:off x="5314" y="11692"/>
              <a:ext cx="2925" cy="0"/>
            </a:xfrm>
            <a:prstGeom prst="line">
              <a:avLst/>
            </a:prstGeom>
            <a:noFill/>
            <a:ln w="28575">
              <a:solidFill>
                <a:srgbClr val="000000"/>
              </a:solidFill>
              <a:round/>
              <a:headEnd/>
              <a:tailEnd/>
            </a:ln>
          </p:spPr>
          <p:txBody>
            <a:bodyPr/>
            <a:lstStyle/>
            <a:p>
              <a:endParaRPr lang="en-US"/>
            </a:p>
          </p:txBody>
        </p:sp>
        <p:sp>
          <p:nvSpPr>
            <p:cNvPr id="53325" name="Line 297"/>
            <p:cNvSpPr>
              <a:spLocks noChangeShapeType="1"/>
            </p:cNvSpPr>
            <p:nvPr/>
          </p:nvSpPr>
          <p:spPr bwMode="auto">
            <a:xfrm>
              <a:off x="5700" y="11592"/>
              <a:ext cx="0" cy="180"/>
            </a:xfrm>
            <a:prstGeom prst="line">
              <a:avLst/>
            </a:prstGeom>
            <a:noFill/>
            <a:ln w="9525">
              <a:solidFill>
                <a:srgbClr val="000000"/>
              </a:solidFill>
              <a:round/>
              <a:headEnd/>
              <a:tailEnd/>
            </a:ln>
          </p:spPr>
          <p:txBody>
            <a:bodyPr/>
            <a:lstStyle/>
            <a:p>
              <a:endParaRPr lang="en-US"/>
            </a:p>
          </p:txBody>
        </p:sp>
        <p:sp>
          <p:nvSpPr>
            <p:cNvPr id="53326" name="Line 298"/>
            <p:cNvSpPr>
              <a:spLocks noChangeShapeType="1"/>
            </p:cNvSpPr>
            <p:nvPr/>
          </p:nvSpPr>
          <p:spPr bwMode="auto">
            <a:xfrm>
              <a:off x="6060" y="11592"/>
              <a:ext cx="0" cy="180"/>
            </a:xfrm>
            <a:prstGeom prst="line">
              <a:avLst/>
            </a:prstGeom>
            <a:noFill/>
            <a:ln w="9525">
              <a:solidFill>
                <a:srgbClr val="000000"/>
              </a:solidFill>
              <a:round/>
              <a:headEnd/>
              <a:tailEnd/>
            </a:ln>
          </p:spPr>
          <p:txBody>
            <a:bodyPr/>
            <a:lstStyle/>
            <a:p>
              <a:endParaRPr lang="en-US"/>
            </a:p>
          </p:txBody>
        </p:sp>
        <p:sp>
          <p:nvSpPr>
            <p:cNvPr id="53327" name="Line 299"/>
            <p:cNvSpPr>
              <a:spLocks noChangeShapeType="1"/>
            </p:cNvSpPr>
            <p:nvPr/>
          </p:nvSpPr>
          <p:spPr bwMode="auto">
            <a:xfrm>
              <a:off x="6420" y="11592"/>
              <a:ext cx="0" cy="180"/>
            </a:xfrm>
            <a:prstGeom prst="line">
              <a:avLst/>
            </a:prstGeom>
            <a:noFill/>
            <a:ln w="9525">
              <a:solidFill>
                <a:srgbClr val="000000"/>
              </a:solidFill>
              <a:round/>
              <a:headEnd/>
              <a:tailEnd/>
            </a:ln>
          </p:spPr>
          <p:txBody>
            <a:bodyPr/>
            <a:lstStyle/>
            <a:p>
              <a:endParaRPr lang="en-US"/>
            </a:p>
          </p:txBody>
        </p:sp>
        <p:sp>
          <p:nvSpPr>
            <p:cNvPr id="53328" name="Line 300"/>
            <p:cNvSpPr>
              <a:spLocks noChangeShapeType="1"/>
            </p:cNvSpPr>
            <p:nvPr/>
          </p:nvSpPr>
          <p:spPr bwMode="auto">
            <a:xfrm>
              <a:off x="6780" y="11592"/>
              <a:ext cx="0" cy="180"/>
            </a:xfrm>
            <a:prstGeom prst="line">
              <a:avLst/>
            </a:prstGeom>
            <a:noFill/>
            <a:ln w="9525">
              <a:solidFill>
                <a:srgbClr val="000000"/>
              </a:solidFill>
              <a:round/>
              <a:headEnd/>
              <a:tailEnd/>
            </a:ln>
          </p:spPr>
          <p:txBody>
            <a:bodyPr/>
            <a:lstStyle/>
            <a:p>
              <a:endParaRPr lang="en-US"/>
            </a:p>
          </p:txBody>
        </p:sp>
        <p:sp>
          <p:nvSpPr>
            <p:cNvPr id="53329" name="Line 301"/>
            <p:cNvSpPr>
              <a:spLocks noChangeShapeType="1"/>
            </p:cNvSpPr>
            <p:nvPr/>
          </p:nvSpPr>
          <p:spPr bwMode="auto">
            <a:xfrm>
              <a:off x="7140" y="11592"/>
              <a:ext cx="0" cy="180"/>
            </a:xfrm>
            <a:prstGeom prst="line">
              <a:avLst/>
            </a:prstGeom>
            <a:noFill/>
            <a:ln w="9525">
              <a:solidFill>
                <a:srgbClr val="000000"/>
              </a:solidFill>
              <a:round/>
              <a:headEnd/>
              <a:tailEnd/>
            </a:ln>
          </p:spPr>
          <p:txBody>
            <a:bodyPr/>
            <a:lstStyle/>
            <a:p>
              <a:endParaRPr lang="en-US"/>
            </a:p>
          </p:txBody>
        </p:sp>
        <p:sp>
          <p:nvSpPr>
            <p:cNvPr id="53330" name="Line 302"/>
            <p:cNvSpPr>
              <a:spLocks noChangeShapeType="1"/>
            </p:cNvSpPr>
            <p:nvPr/>
          </p:nvSpPr>
          <p:spPr bwMode="auto">
            <a:xfrm>
              <a:off x="7500" y="11592"/>
              <a:ext cx="0" cy="180"/>
            </a:xfrm>
            <a:prstGeom prst="line">
              <a:avLst/>
            </a:prstGeom>
            <a:noFill/>
            <a:ln w="9525">
              <a:solidFill>
                <a:srgbClr val="000000"/>
              </a:solidFill>
              <a:round/>
              <a:headEnd/>
              <a:tailEnd/>
            </a:ln>
          </p:spPr>
          <p:txBody>
            <a:bodyPr/>
            <a:lstStyle/>
            <a:p>
              <a:endParaRPr lang="en-US"/>
            </a:p>
          </p:txBody>
        </p:sp>
        <p:sp>
          <p:nvSpPr>
            <p:cNvPr id="53331" name="Line 303"/>
            <p:cNvSpPr>
              <a:spLocks noChangeShapeType="1"/>
            </p:cNvSpPr>
            <p:nvPr/>
          </p:nvSpPr>
          <p:spPr bwMode="auto">
            <a:xfrm>
              <a:off x="7860" y="11592"/>
              <a:ext cx="0" cy="180"/>
            </a:xfrm>
            <a:prstGeom prst="line">
              <a:avLst/>
            </a:prstGeom>
            <a:noFill/>
            <a:ln w="9525">
              <a:solidFill>
                <a:srgbClr val="000000"/>
              </a:solidFill>
              <a:round/>
              <a:headEnd/>
              <a:tailEnd/>
            </a:ln>
          </p:spPr>
          <p:txBody>
            <a:bodyPr/>
            <a:lstStyle/>
            <a:p>
              <a:endParaRPr lang="en-US"/>
            </a:p>
          </p:txBody>
        </p:sp>
        <p:sp>
          <p:nvSpPr>
            <p:cNvPr id="53332" name="Line 304"/>
            <p:cNvSpPr>
              <a:spLocks noChangeShapeType="1"/>
            </p:cNvSpPr>
            <p:nvPr/>
          </p:nvSpPr>
          <p:spPr bwMode="auto">
            <a:xfrm>
              <a:off x="5334" y="9532"/>
              <a:ext cx="2880" cy="0"/>
            </a:xfrm>
            <a:prstGeom prst="line">
              <a:avLst/>
            </a:prstGeom>
            <a:noFill/>
            <a:ln w="28575">
              <a:solidFill>
                <a:srgbClr val="000000"/>
              </a:solidFill>
              <a:round/>
              <a:headEnd/>
              <a:tailEnd/>
            </a:ln>
          </p:spPr>
          <p:txBody>
            <a:bodyPr/>
            <a:lstStyle/>
            <a:p>
              <a:endParaRPr lang="en-US"/>
            </a:p>
          </p:txBody>
        </p:sp>
        <p:grpSp>
          <p:nvGrpSpPr>
            <p:cNvPr id="53333" name="Group 305"/>
            <p:cNvGrpSpPr>
              <a:grpSpLocks/>
            </p:cNvGrpSpPr>
            <p:nvPr/>
          </p:nvGrpSpPr>
          <p:grpSpPr bwMode="auto">
            <a:xfrm flipV="1">
              <a:off x="6092" y="11226"/>
              <a:ext cx="1403" cy="460"/>
              <a:chOff x="7800" y="6880"/>
              <a:chExt cx="1540" cy="460"/>
            </a:xfrm>
          </p:grpSpPr>
          <p:sp>
            <p:nvSpPr>
              <p:cNvPr id="53337" name="Freeform 306"/>
              <p:cNvSpPr>
                <a:spLocks/>
              </p:cNvSpPr>
              <p:nvPr/>
            </p:nvSpPr>
            <p:spPr bwMode="auto">
              <a:xfrm>
                <a:off x="8540" y="6880"/>
                <a:ext cx="800" cy="460"/>
              </a:xfrm>
              <a:custGeom>
                <a:avLst/>
                <a:gdLst>
                  <a:gd name="T0" fmla="*/ 800 w 800"/>
                  <a:gd name="T1" fmla="*/ 0 h 460"/>
                  <a:gd name="T2" fmla="*/ 580 w 800"/>
                  <a:gd name="T3" fmla="*/ 200 h 460"/>
                  <a:gd name="T4" fmla="*/ 380 w 800"/>
                  <a:gd name="T5" fmla="*/ 340 h 460"/>
                  <a:gd name="T6" fmla="*/ 180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28575">
                <a:solidFill>
                  <a:srgbClr val="FF9966"/>
                </a:solidFill>
                <a:prstDash val="dash"/>
                <a:round/>
                <a:headEnd/>
                <a:tailEnd/>
              </a:ln>
            </p:spPr>
            <p:txBody>
              <a:bodyPr/>
              <a:lstStyle/>
              <a:p>
                <a:endParaRPr lang="en-US"/>
              </a:p>
            </p:txBody>
          </p:sp>
          <p:sp>
            <p:nvSpPr>
              <p:cNvPr id="53338" name="Freeform 307"/>
              <p:cNvSpPr>
                <a:spLocks/>
              </p:cNvSpPr>
              <p:nvPr/>
            </p:nvSpPr>
            <p:spPr bwMode="auto">
              <a:xfrm flipH="1">
                <a:off x="7800" y="6880"/>
                <a:ext cx="800" cy="460"/>
              </a:xfrm>
              <a:custGeom>
                <a:avLst/>
                <a:gdLst>
                  <a:gd name="T0" fmla="*/ 800 w 800"/>
                  <a:gd name="T1" fmla="*/ 0 h 460"/>
                  <a:gd name="T2" fmla="*/ 580 w 800"/>
                  <a:gd name="T3" fmla="*/ 200 h 460"/>
                  <a:gd name="T4" fmla="*/ 380 w 800"/>
                  <a:gd name="T5" fmla="*/ 340 h 460"/>
                  <a:gd name="T6" fmla="*/ 180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28575">
                <a:solidFill>
                  <a:srgbClr val="FF6600"/>
                </a:solidFill>
                <a:prstDash val="dash"/>
                <a:round/>
                <a:headEnd/>
                <a:tailEnd/>
              </a:ln>
            </p:spPr>
            <p:txBody>
              <a:bodyPr/>
              <a:lstStyle/>
              <a:p>
                <a:endParaRPr lang="en-US"/>
              </a:p>
            </p:txBody>
          </p:sp>
        </p:grpSp>
        <p:sp>
          <p:nvSpPr>
            <p:cNvPr id="53334" name="Freeform 308"/>
            <p:cNvSpPr>
              <a:spLocks/>
            </p:cNvSpPr>
            <p:nvPr/>
          </p:nvSpPr>
          <p:spPr bwMode="auto">
            <a:xfrm>
              <a:off x="5354" y="11706"/>
              <a:ext cx="729" cy="460"/>
            </a:xfrm>
            <a:custGeom>
              <a:avLst/>
              <a:gdLst>
                <a:gd name="T0" fmla="*/ 502 w 800"/>
                <a:gd name="T1" fmla="*/ 0 h 460"/>
                <a:gd name="T2" fmla="*/ 365 w 800"/>
                <a:gd name="T3" fmla="*/ 200 h 460"/>
                <a:gd name="T4" fmla="*/ 239 w 800"/>
                <a:gd name="T5" fmla="*/ 340 h 460"/>
                <a:gd name="T6" fmla="*/ 113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25400">
              <a:solidFill>
                <a:srgbClr val="FF6600"/>
              </a:solidFill>
              <a:prstDash val="dash"/>
              <a:round/>
              <a:headEnd/>
              <a:tailEnd/>
            </a:ln>
          </p:spPr>
          <p:txBody>
            <a:bodyPr/>
            <a:lstStyle/>
            <a:p>
              <a:endParaRPr lang="en-US"/>
            </a:p>
          </p:txBody>
        </p:sp>
        <p:sp>
          <p:nvSpPr>
            <p:cNvPr id="53335" name="Freeform 309"/>
            <p:cNvSpPr>
              <a:spLocks/>
            </p:cNvSpPr>
            <p:nvPr/>
          </p:nvSpPr>
          <p:spPr bwMode="auto">
            <a:xfrm flipH="1">
              <a:off x="7539" y="11746"/>
              <a:ext cx="729" cy="460"/>
            </a:xfrm>
            <a:custGeom>
              <a:avLst/>
              <a:gdLst>
                <a:gd name="T0" fmla="*/ 502 w 800"/>
                <a:gd name="T1" fmla="*/ 0 h 460"/>
                <a:gd name="T2" fmla="*/ 365 w 800"/>
                <a:gd name="T3" fmla="*/ 200 h 460"/>
                <a:gd name="T4" fmla="*/ 239 w 800"/>
                <a:gd name="T5" fmla="*/ 340 h 460"/>
                <a:gd name="T6" fmla="*/ 113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28575">
              <a:solidFill>
                <a:srgbClr val="FF9966"/>
              </a:solidFill>
              <a:prstDash val="dash"/>
              <a:round/>
              <a:headEnd/>
              <a:tailEnd/>
            </a:ln>
          </p:spPr>
          <p:txBody>
            <a:bodyPr/>
            <a:lstStyle/>
            <a:p>
              <a:endParaRPr lang="en-US"/>
            </a:p>
          </p:txBody>
        </p:sp>
        <p:sp>
          <p:nvSpPr>
            <p:cNvPr id="53336" name="Line 310"/>
            <p:cNvSpPr>
              <a:spLocks noChangeShapeType="1"/>
            </p:cNvSpPr>
            <p:nvPr/>
          </p:nvSpPr>
          <p:spPr bwMode="auto">
            <a:xfrm>
              <a:off x="8229" y="9517"/>
              <a:ext cx="0" cy="4305"/>
            </a:xfrm>
            <a:prstGeom prst="line">
              <a:avLst/>
            </a:prstGeom>
            <a:noFill/>
            <a:ln w="28575">
              <a:solidFill>
                <a:srgbClr val="000000"/>
              </a:solidFill>
              <a:round/>
              <a:headEnd/>
              <a:tailEnd/>
            </a:ln>
          </p:spPr>
          <p:txBody>
            <a:bodyPr/>
            <a:lstStyle/>
            <a:p>
              <a:endParaRPr lang="en-US"/>
            </a:p>
          </p:txBody>
        </p:sp>
      </p:grpSp>
      <p:sp>
        <p:nvSpPr>
          <p:cNvPr id="312" name="Rectangle 311"/>
          <p:cNvSpPr/>
          <p:nvPr/>
        </p:nvSpPr>
        <p:spPr>
          <a:xfrm>
            <a:off x="6715125" y="3071813"/>
            <a:ext cx="285750" cy="14287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313" name="Rectangle 312"/>
          <p:cNvSpPr/>
          <p:nvPr/>
        </p:nvSpPr>
        <p:spPr>
          <a:xfrm>
            <a:off x="6715125" y="3357563"/>
            <a:ext cx="285750" cy="142875"/>
          </a:xfrm>
          <a:prstGeom prst="rect">
            <a:avLst/>
          </a:prstGeom>
          <a:solidFill>
            <a:srgbClr val="ECAE1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53256" name="TextBox 313"/>
          <p:cNvSpPr txBox="1">
            <a:spLocks noChangeArrowheads="1"/>
          </p:cNvSpPr>
          <p:nvPr/>
        </p:nvSpPr>
        <p:spPr bwMode="auto">
          <a:xfrm>
            <a:off x="857250" y="2643188"/>
            <a:ext cx="642938" cy="2954337"/>
          </a:xfrm>
          <a:prstGeom prst="rect">
            <a:avLst/>
          </a:prstGeom>
          <a:noFill/>
          <a:ln w="9525">
            <a:noFill/>
            <a:miter lim="800000"/>
            <a:headEnd/>
            <a:tailEnd/>
          </a:ln>
        </p:spPr>
        <p:txBody>
          <a:bodyPr>
            <a:spAutoFit/>
          </a:bodyPr>
          <a:lstStyle/>
          <a:p>
            <a:pPr algn="ctr" eaLnBrk="0" hangingPunct="0"/>
            <a:r>
              <a:rPr lang="en-AU"/>
              <a:t>  </a:t>
            </a:r>
            <a:r>
              <a:rPr lang="en-AU" sz="1800"/>
              <a:t>8</a:t>
            </a:r>
          </a:p>
          <a:p>
            <a:pPr algn="ctr" eaLnBrk="0" hangingPunct="0"/>
            <a:r>
              <a:rPr lang="en-AU" sz="1800"/>
              <a:t>  6</a:t>
            </a:r>
          </a:p>
          <a:p>
            <a:pPr algn="ctr" eaLnBrk="0" hangingPunct="0"/>
            <a:r>
              <a:rPr lang="en-AU" sz="1800"/>
              <a:t>  4</a:t>
            </a:r>
          </a:p>
          <a:p>
            <a:pPr algn="ctr" eaLnBrk="0" hangingPunct="0"/>
            <a:r>
              <a:rPr lang="en-AU" sz="1800"/>
              <a:t>  2</a:t>
            </a:r>
          </a:p>
          <a:p>
            <a:pPr algn="ctr" eaLnBrk="0" hangingPunct="0"/>
            <a:r>
              <a:rPr lang="en-AU" sz="1800"/>
              <a:t>0.4</a:t>
            </a:r>
          </a:p>
          <a:p>
            <a:pPr algn="ctr" eaLnBrk="0" hangingPunct="0"/>
            <a:r>
              <a:rPr lang="en-AU" sz="1800"/>
              <a:t>- 2</a:t>
            </a:r>
          </a:p>
          <a:p>
            <a:pPr algn="ctr" eaLnBrk="0" hangingPunct="0"/>
            <a:r>
              <a:rPr lang="en-AU" sz="1800"/>
              <a:t>- 4</a:t>
            </a:r>
          </a:p>
          <a:p>
            <a:pPr algn="ctr" eaLnBrk="0" hangingPunct="0"/>
            <a:r>
              <a:rPr lang="en-AU" sz="1800"/>
              <a:t>- 6</a:t>
            </a:r>
          </a:p>
          <a:p>
            <a:pPr algn="ctr" eaLnBrk="0" hangingPunct="0">
              <a:buFontTx/>
              <a:buChar char="-"/>
            </a:pPr>
            <a:r>
              <a:rPr lang="en-AU" sz="1800"/>
              <a:t> 8</a:t>
            </a:r>
          </a:p>
          <a:p>
            <a:pPr algn="ctr" eaLnBrk="0" hangingPunct="0"/>
            <a:endParaRPr lang="en-AU"/>
          </a:p>
          <a:p>
            <a:pPr algn="ctr" eaLnBrk="0" hangingPunct="0"/>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357158" y="428604"/>
            <a:ext cx="8572559" cy="928695"/>
          </a:xfrm>
        </p:spPr>
        <p:txBody>
          <a:bodyPr>
            <a:normAutofit fontScale="90000"/>
          </a:bodyPr>
          <a:lstStyle/>
          <a:p>
            <a:pPr marL="484632" indent="0" algn="ctr" eaLnBrk="1" fontAlgn="auto" hangingPunct="1">
              <a:spcAft>
                <a:spcPts val="0"/>
              </a:spcAft>
              <a:defRPr/>
            </a:pPr>
            <a:r>
              <a:rPr lang="en-US" sz="4000" b="1" dirty="0" smtClean="0">
                <a:solidFill>
                  <a:schemeClr val="accent1">
                    <a:tint val="83000"/>
                    <a:satMod val="150000"/>
                  </a:schemeClr>
                </a:solidFill>
                <a:latin typeface="Arial" pitchFamily="34" charset="0"/>
                <a:cs typeface="Arial" pitchFamily="34" charset="0"/>
              </a:rPr>
              <a:t/>
            </a:r>
            <a:br>
              <a:rPr lang="en-US" sz="4000" b="1" dirty="0" smtClean="0">
                <a:solidFill>
                  <a:schemeClr val="accent1">
                    <a:tint val="83000"/>
                    <a:satMod val="150000"/>
                  </a:schemeClr>
                </a:solidFill>
                <a:latin typeface="Arial" pitchFamily="34" charset="0"/>
                <a:cs typeface="Arial" pitchFamily="34" charset="0"/>
              </a:rPr>
            </a:br>
            <a:r>
              <a:rPr lang="en-US" sz="4000" b="1" dirty="0" smtClean="0">
                <a:solidFill>
                  <a:schemeClr val="accent1"/>
                </a:solidFill>
                <a:latin typeface="Arial" pitchFamily="34" charset="0"/>
                <a:cs typeface="Arial" pitchFamily="34" charset="0"/>
              </a:rPr>
              <a:t>Power Curve for an Inductive Circuit </a:t>
            </a:r>
            <a:r>
              <a:rPr lang="en-US" sz="4800" dirty="0" smtClean="0">
                <a:solidFill>
                  <a:schemeClr val="accent1">
                    <a:tint val="83000"/>
                    <a:satMod val="150000"/>
                  </a:schemeClr>
                </a:solidFill>
                <a:latin typeface="Arial" pitchFamily="34" charset="0"/>
                <a:cs typeface="Arial" pitchFamily="34" charset="0"/>
              </a:rPr>
              <a:t/>
            </a:r>
            <a:br>
              <a:rPr lang="en-US" sz="4800" dirty="0" smtClean="0">
                <a:solidFill>
                  <a:schemeClr val="accent1">
                    <a:tint val="83000"/>
                    <a:satMod val="150000"/>
                  </a:schemeClr>
                </a:solidFill>
                <a:latin typeface="Arial" pitchFamily="34" charset="0"/>
                <a:cs typeface="Arial" pitchFamily="34" charset="0"/>
              </a:rPr>
            </a:br>
            <a:endParaRPr lang="en-US" sz="4800" dirty="0" smtClean="0">
              <a:solidFill>
                <a:schemeClr val="accent1">
                  <a:tint val="83000"/>
                  <a:satMod val="150000"/>
                </a:schemeClr>
              </a:solidFill>
              <a:latin typeface="Arial" pitchFamily="34" charset="0"/>
              <a:cs typeface="Arial" pitchFamily="34" charset="0"/>
            </a:endParaRPr>
          </a:p>
        </p:txBody>
      </p:sp>
      <p:sp>
        <p:nvSpPr>
          <p:cNvPr id="54275" name="Slide Number Placeholder 34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DF880D8-7ABA-49B8-B3B5-46CFE257F460}" type="slidenum">
              <a:rPr lang="en-US" smtClean="0"/>
              <a:pPr/>
              <a:t>47</a:t>
            </a:fld>
            <a:endParaRPr lang="en-US" smtClean="0"/>
          </a:p>
        </p:txBody>
      </p:sp>
      <p:grpSp>
        <p:nvGrpSpPr>
          <p:cNvPr id="54276" name="Group 4"/>
          <p:cNvGrpSpPr>
            <a:grpSpLocks/>
          </p:cNvGrpSpPr>
          <p:nvPr/>
        </p:nvGrpSpPr>
        <p:grpSpPr bwMode="auto">
          <a:xfrm>
            <a:off x="285750" y="1928813"/>
            <a:ext cx="8501063" cy="4346575"/>
            <a:chOff x="4265" y="10233"/>
            <a:chExt cx="5348" cy="4891"/>
          </a:xfrm>
        </p:grpSpPr>
        <p:sp>
          <p:nvSpPr>
            <p:cNvPr id="54281" name="Rectangle 6"/>
            <p:cNvSpPr>
              <a:spLocks noChangeArrowheads="1"/>
            </p:cNvSpPr>
            <p:nvPr/>
          </p:nvSpPr>
          <p:spPr bwMode="auto">
            <a:xfrm>
              <a:off x="8445" y="11117"/>
              <a:ext cx="160" cy="164"/>
            </a:xfrm>
            <a:prstGeom prst="rect">
              <a:avLst/>
            </a:prstGeom>
            <a:solidFill>
              <a:srgbClr val="FF9966">
                <a:alpha val="50195"/>
              </a:srgbClr>
            </a:solidFill>
            <a:ln w="9525">
              <a:noFill/>
              <a:miter lim="800000"/>
              <a:headEnd/>
              <a:tailEnd/>
            </a:ln>
          </p:spPr>
          <p:txBody>
            <a:bodyPr/>
            <a:lstStyle/>
            <a:p>
              <a:pPr algn="ctr" eaLnBrk="0" hangingPunct="0"/>
              <a:endParaRPr lang="en-US"/>
            </a:p>
          </p:txBody>
        </p:sp>
        <p:sp>
          <p:nvSpPr>
            <p:cNvPr id="54282" name="Text Box 7"/>
            <p:cNvSpPr txBox="1">
              <a:spLocks noChangeArrowheads="1"/>
            </p:cNvSpPr>
            <p:nvPr/>
          </p:nvSpPr>
          <p:spPr bwMode="auto">
            <a:xfrm>
              <a:off x="4265" y="14724"/>
              <a:ext cx="5348" cy="400"/>
            </a:xfrm>
            <a:prstGeom prst="rect">
              <a:avLst/>
            </a:prstGeom>
            <a:noFill/>
            <a:ln w="9525">
              <a:noFill/>
              <a:miter lim="800000"/>
              <a:headEnd/>
              <a:tailEnd/>
            </a:ln>
          </p:spPr>
          <p:txBody>
            <a:bodyPr/>
            <a:lstStyle/>
            <a:p>
              <a:pPr algn="ctr" eaLnBrk="0" hangingPunct="0"/>
              <a:r>
                <a:rPr lang="en-AU" sz="2000" b="1"/>
                <a:t>Power Curve for an Inductive Circuit</a:t>
              </a:r>
              <a:endParaRPr lang="en-US" sz="2000"/>
            </a:p>
          </p:txBody>
        </p:sp>
        <p:sp>
          <p:nvSpPr>
            <p:cNvPr id="54283" name="Rectangle 13"/>
            <p:cNvSpPr>
              <a:spLocks noChangeArrowheads="1"/>
            </p:cNvSpPr>
            <p:nvPr/>
          </p:nvSpPr>
          <p:spPr bwMode="auto">
            <a:xfrm>
              <a:off x="8445" y="12001"/>
              <a:ext cx="160" cy="164"/>
            </a:xfrm>
            <a:prstGeom prst="rect">
              <a:avLst/>
            </a:prstGeom>
            <a:solidFill>
              <a:srgbClr val="3366FF"/>
            </a:solidFill>
            <a:ln w="9525">
              <a:noFill/>
              <a:miter lim="800000"/>
              <a:headEnd/>
              <a:tailEnd/>
            </a:ln>
          </p:spPr>
          <p:txBody>
            <a:bodyPr/>
            <a:lstStyle/>
            <a:p>
              <a:pPr algn="ctr" eaLnBrk="0" hangingPunct="0"/>
              <a:endParaRPr lang="en-US"/>
            </a:p>
          </p:txBody>
        </p:sp>
        <p:sp>
          <p:nvSpPr>
            <p:cNvPr id="54284" name="Rectangle 14"/>
            <p:cNvSpPr>
              <a:spLocks noChangeArrowheads="1"/>
            </p:cNvSpPr>
            <p:nvPr/>
          </p:nvSpPr>
          <p:spPr bwMode="auto">
            <a:xfrm>
              <a:off x="8445" y="11519"/>
              <a:ext cx="160" cy="164"/>
            </a:xfrm>
            <a:prstGeom prst="rect">
              <a:avLst/>
            </a:prstGeom>
            <a:solidFill>
              <a:srgbClr val="FF0000"/>
            </a:solidFill>
            <a:ln w="9525">
              <a:noFill/>
              <a:miter lim="800000"/>
              <a:headEnd/>
              <a:tailEnd/>
            </a:ln>
          </p:spPr>
          <p:txBody>
            <a:bodyPr/>
            <a:lstStyle/>
            <a:p>
              <a:pPr algn="ctr" eaLnBrk="0" hangingPunct="0"/>
              <a:endParaRPr lang="en-US"/>
            </a:p>
          </p:txBody>
        </p:sp>
        <p:grpSp>
          <p:nvGrpSpPr>
            <p:cNvPr id="54285" name="Group 24"/>
            <p:cNvGrpSpPr>
              <a:grpSpLocks/>
            </p:cNvGrpSpPr>
            <p:nvPr/>
          </p:nvGrpSpPr>
          <p:grpSpPr bwMode="auto">
            <a:xfrm>
              <a:off x="4984" y="10233"/>
              <a:ext cx="2991" cy="4305"/>
              <a:chOff x="4984" y="10233"/>
              <a:chExt cx="2991" cy="4305"/>
            </a:xfrm>
          </p:grpSpPr>
          <p:sp>
            <p:nvSpPr>
              <p:cNvPr id="54286" name="Text Box 25"/>
              <p:cNvSpPr txBox="1">
                <a:spLocks noChangeArrowheads="1"/>
              </p:cNvSpPr>
              <p:nvPr/>
            </p:nvSpPr>
            <p:spPr bwMode="auto">
              <a:xfrm>
                <a:off x="6550" y="12657"/>
                <a:ext cx="580" cy="480"/>
              </a:xfrm>
              <a:prstGeom prst="rect">
                <a:avLst/>
              </a:prstGeom>
              <a:solidFill>
                <a:srgbClr val="FFFFFF"/>
              </a:solidFill>
              <a:ln w="9525">
                <a:noFill/>
                <a:miter lim="800000"/>
                <a:headEnd/>
                <a:tailEnd/>
              </a:ln>
            </p:spPr>
            <p:txBody>
              <a:bodyPr/>
              <a:lstStyle/>
              <a:p>
                <a:pPr algn="ctr" eaLnBrk="0" hangingPunct="0"/>
                <a:endParaRPr lang="en-US"/>
              </a:p>
            </p:txBody>
          </p:sp>
          <p:grpSp>
            <p:nvGrpSpPr>
              <p:cNvPr id="54287" name="Group 26"/>
              <p:cNvGrpSpPr>
                <a:grpSpLocks/>
              </p:cNvGrpSpPr>
              <p:nvPr/>
            </p:nvGrpSpPr>
            <p:grpSpPr bwMode="auto">
              <a:xfrm>
                <a:off x="5004" y="10488"/>
                <a:ext cx="2400" cy="240"/>
                <a:chOff x="3300" y="14560"/>
                <a:chExt cx="2400" cy="240"/>
              </a:xfrm>
            </p:grpSpPr>
            <p:grpSp>
              <p:nvGrpSpPr>
                <p:cNvPr id="54594" name="Group 27"/>
                <p:cNvGrpSpPr>
                  <a:grpSpLocks/>
                </p:cNvGrpSpPr>
                <p:nvPr/>
              </p:nvGrpSpPr>
              <p:grpSpPr bwMode="auto">
                <a:xfrm>
                  <a:off x="4500" y="14560"/>
                  <a:ext cx="1200" cy="240"/>
                  <a:chOff x="9240" y="12060"/>
                  <a:chExt cx="1200" cy="240"/>
                </a:xfrm>
              </p:grpSpPr>
              <p:sp>
                <p:nvSpPr>
                  <p:cNvPr id="54601" name="Rectangle 28"/>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602" name="Rectangle 29"/>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603" name="Rectangle 30"/>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604" name="Rectangle 31"/>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605" name="Rectangle 32"/>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nvGrpSpPr>
                <p:cNvPr id="54595" name="Group 33"/>
                <p:cNvGrpSpPr>
                  <a:grpSpLocks/>
                </p:cNvGrpSpPr>
                <p:nvPr/>
              </p:nvGrpSpPr>
              <p:grpSpPr bwMode="auto">
                <a:xfrm>
                  <a:off x="3300" y="14560"/>
                  <a:ext cx="1200" cy="240"/>
                  <a:chOff x="9240" y="12060"/>
                  <a:chExt cx="1200" cy="240"/>
                </a:xfrm>
              </p:grpSpPr>
              <p:sp>
                <p:nvSpPr>
                  <p:cNvPr id="54596" name="Rectangle 34"/>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97" name="Rectangle 35"/>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98" name="Rectangle 36"/>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99" name="Rectangle 37"/>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600" name="Rectangle 38"/>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sp>
            <p:nvSpPr>
              <p:cNvPr id="54288" name="Rectangle 39"/>
              <p:cNvSpPr>
                <a:spLocks noChangeArrowheads="1"/>
              </p:cNvSpPr>
              <p:nvPr/>
            </p:nvSpPr>
            <p:spPr bwMode="auto">
              <a:xfrm>
                <a:off x="7404" y="1048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289" name="Rectangle 40"/>
              <p:cNvSpPr>
                <a:spLocks noChangeArrowheads="1"/>
              </p:cNvSpPr>
              <p:nvPr/>
            </p:nvSpPr>
            <p:spPr bwMode="auto">
              <a:xfrm>
                <a:off x="7644" y="1048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nvGrpSpPr>
              <p:cNvPr id="54290" name="Group 41"/>
              <p:cNvGrpSpPr>
                <a:grpSpLocks/>
              </p:cNvGrpSpPr>
              <p:nvPr/>
            </p:nvGrpSpPr>
            <p:grpSpPr bwMode="auto">
              <a:xfrm>
                <a:off x="5004" y="10728"/>
                <a:ext cx="2400" cy="240"/>
                <a:chOff x="3300" y="14560"/>
                <a:chExt cx="2400" cy="240"/>
              </a:xfrm>
            </p:grpSpPr>
            <p:grpSp>
              <p:nvGrpSpPr>
                <p:cNvPr id="54582" name="Group 42"/>
                <p:cNvGrpSpPr>
                  <a:grpSpLocks/>
                </p:cNvGrpSpPr>
                <p:nvPr/>
              </p:nvGrpSpPr>
              <p:grpSpPr bwMode="auto">
                <a:xfrm>
                  <a:off x="4500" y="14560"/>
                  <a:ext cx="1200" cy="240"/>
                  <a:chOff x="9240" y="12060"/>
                  <a:chExt cx="1200" cy="240"/>
                </a:xfrm>
              </p:grpSpPr>
              <p:sp>
                <p:nvSpPr>
                  <p:cNvPr id="54589" name="Rectangle 43"/>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90" name="Rectangle 44"/>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91" name="Rectangle 45"/>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92" name="Rectangle 46"/>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93" name="Rectangle 47"/>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nvGrpSpPr>
                <p:cNvPr id="54583" name="Group 48"/>
                <p:cNvGrpSpPr>
                  <a:grpSpLocks/>
                </p:cNvGrpSpPr>
                <p:nvPr/>
              </p:nvGrpSpPr>
              <p:grpSpPr bwMode="auto">
                <a:xfrm>
                  <a:off x="3300" y="14560"/>
                  <a:ext cx="1200" cy="240"/>
                  <a:chOff x="9240" y="12060"/>
                  <a:chExt cx="1200" cy="240"/>
                </a:xfrm>
              </p:grpSpPr>
              <p:sp>
                <p:nvSpPr>
                  <p:cNvPr id="54584" name="Rectangle 49"/>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85" name="Rectangle 50"/>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86" name="Rectangle 51"/>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87" name="Rectangle 52"/>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88" name="Rectangle 53"/>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sp>
            <p:nvSpPr>
              <p:cNvPr id="54291" name="Rectangle 54"/>
              <p:cNvSpPr>
                <a:spLocks noChangeArrowheads="1"/>
              </p:cNvSpPr>
              <p:nvPr/>
            </p:nvSpPr>
            <p:spPr bwMode="auto">
              <a:xfrm>
                <a:off x="7404" y="1072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292" name="Rectangle 55"/>
              <p:cNvSpPr>
                <a:spLocks noChangeArrowheads="1"/>
              </p:cNvSpPr>
              <p:nvPr/>
            </p:nvSpPr>
            <p:spPr bwMode="auto">
              <a:xfrm>
                <a:off x="7644" y="1072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nvGrpSpPr>
              <p:cNvPr id="54293" name="Group 56"/>
              <p:cNvGrpSpPr>
                <a:grpSpLocks/>
              </p:cNvGrpSpPr>
              <p:nvPr/>
            </p:nvGrpSpPr>
            <p:grpSpPr bwMode="auto">
              <a:xfrm>
                <a:off x="5004" y="10968"/>
                <a:ext cx="2400" cy="240"/>
                <a:chOff x="3300" y="14560"/>
                <a:chExt cx="2400" cy="240"/>
              </a:xfrm>
            </p:grpSpPr>
            <p:grpSp>
              <p:nvGrpSpPr>
                <p:cNvPr id="54570" name="Group 57"/>
                <p:cNvGrpSpPr>
                  <a:grpSpLocks/>
                </p:cNvGrpSpPr>
                <p:nvPr/>
              </p:nvGrpSpPr>
              <p:grpSpPr bwMode="auto">
                <a:xfrm>
                  <a:off x="4500" y="14560"/>
                  <a:ext cx="1200" cy="240"/>
                  <a:chOff x="9240" y="12060"/>
                  <a:chExt cx="1200" cy="240"/>
                </a:xfrm>
              </p:grpSpPr>
              <p:sp>
                <p:nvSpPr>
                  <p:cNvPr id="54577" name="Rectangle 58"/>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78" name="Rectangle 59"/>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79" name="Rectangle 60"/>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80" name="Rectangle 61"/>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81" name="Rectangle 62"/>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nvGrpSpPr>
                <p:cNvPr id="54571" name="Group 63"/>
                <p:cNvGrpSpPr>
                  <a:grpSpLocks/>
                </p:cNvGrpSpPr>
                <p:nvPr/>
              </p:nvGrpSpPr>
              <p:grpSpPr bwMode="auto">
                <a:xfrm>
                  <a:off x="3300" y="14560"/>
                  <a:ext cx="1200" cy="240"/>
                  <a:chOff x="9240" y="12060"/>
                  <a:chExt cx="1200" cy="240"/>
                </a:xfrm>
              </p:grpSpPr>
              <p:sp>
                <p:nvSpPr>
                  <p:cNvPr id="54572" name="Rectangle 64"/>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73" name="Rectangle 65"/>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74" name="Rectangle 66"/>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75" name="Rectangle 67"/>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76" name="Rectangle 68"/>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sp>
            <p:nvSpPr>
              <p:cNvPr id="54294" name="Rectangle 69"/>
              <p:cNvSpPr>
                <a:spLocks noChangeArrowheads="1"/>
              </p:cNvSpPr>
              <p:nvPr/>
            </p:nvSpPr>
            <p:spPr bwMode="auto">
              <a:xfrm>
                <a:off x="7404" y="1096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295" name="Rectangle 70"/>
              <p:cNvSpPr>
                <a:spLocks noChangeArrowheads="1"/>
              </p:cNvSpPr>
              <p:nvPr/>
            </p:nvSpPr>
            <p:spPr bwMode="auto">
              <a:xfrm>
                <a:off x="7644" y="1096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nvGrpSpPr>
              <p:cNvPr id="54296" name="Group 71"/>
              <p:cNvGrpSpPr>
                <a:grpSpLocks/>
              </p:cNvGrpSpPr>
              <p:nvPr/>
            </p:nvGrpSpPr>
            <p:grpSpPr bwMode="auto">
              <a:xfrm>
                <a:off x="5004" y="11208"/>
                <a:ext cx="2400" cy="240"/>
                <a:chOff x="3300" y="14560"/>
                <a:chExt cx="2400" cy="240"/>
              </a:xfrm>
            </p:grpSpPr>
            <p:grpSp>
              <p:nvGrpSpPr>
                <p:cNvPr id="54558" name="Group 72"/>
                <p:cNvGrpSpPr>
                  <a:grpSpLocks/>
                </p:cNvGrpSpPr>
                <p:nvPr/>
              </p:nvGrpSpPr>
              <p:grpSpPr bwMode="auto">
                <a:xfrm>
                  <a:off x="4500" y="14560"/>
                  <a:ext cx="1200" cy="240"/>
                  <a:chOff x="9240" y="12060"/>
                  <a:chExt cx="1200" cy="240"/>
                </a:xfrm>
              </p:grpSpPr>
              <p:sp>
                <p:nvSpPr>
                  <p:cNvPr id="54565" name="Rectangle 73"/>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66" name="Rectangle 74"/>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67" name="Rectangle 75"/>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68" name="Rectangle 76"/>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69" name="Rectangle 77"/>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nvGrpSpPr>
                <p:cNvPr id="54559" name="Group 78"/>
                <p:cNvGrpSpPr>
                  <a:grpSpLocks/>
                </p:cNvGrpSpPr>
                <p:nvPr/>
              </p:nvGrpSpPr>
              <p:grpSpPr bwMode="auto">
                <a:xfrm>
                  <a:off x="3300" y="14560"/>
                  <a:ext cx="1200" cy="240"/>
                  <a:chOff x="9240" y="12060"/>
                  <a:chExt cx="1200" cy="240"/>
                </a:xfrm>
              </p:grpSpPr>
              <p:sp>
                <p:nvSpPr>
                  <p:cNvPr id="54560" name="Rectangle 79"/>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61" name="Rectangle 80"/>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62" name="Rectangle 81"/>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63" name="Rectangle 82"/>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64" name="Rectangle 83"/>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sp>
            <p:nvSpPr>
              <p:cNvPr id="54297" name="Rectangle 84"/>
              <p:cNvSpPr>
                <a:spLocks noChangeArrowheads="1"/>
              </p:cNvSpPr>
              <p:nvPr/>
            </p:nvSpPr>
            <p:spPr bwMode="auto">
              <a:xfrm>
                <a:off x="7404" y="1120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298" name="Rectangle 85"/>
              <p:cNvSpPr>
                <a:spLocks noChangeArrowheads="1"/>
              </p:cNvSpPr>
              <p:nvPr/>
            </p:nvSpPr>
            <p:spPr bwMode="auto">
              <a:xfrm>
                <a:off x="7644" y="1120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nvGrpSpPr>
              <p:cNvPr id="54299" name="Group 86"/>
              <p:cNvGrpSpPr>
                <a:grpSpLocks/>
              </p:cNvGrpSpPr>
              <p:nvPr/>
            </p:nvGrpSpPr>
            <p:grpSpPr bwMode="auto">
              <a:xfrm>
                <a:off x="5004" y="11448"/>
                <a:ext cx="2400" cy="240"/>
                <a:chOff x="3300" y="14560"/>
                <a:chExt cx="2400" cy="240"/>
              </a:xfrm>
            </p:grpSpPr>
            <p:grpSp>
              <p:nvGrpSpPr>
                <p:cNvPr id="54546" name="Group 87"/>
                <p:cNvGrpSpPr>
                  <a:grpSpLocks/>
                </p:cNvGrpSpPr>
                <p:nvPr/>
              </p:nvGrpSpPr>
              <p:grpSpPr bwMode="auto">
                <a:xfrm>
                  <a:off x="4500" y="14560"/>
                  <a:ext cx="1200" cy="240"/>
                  <a:chOff x="9240" y="12060"/>
                  <a:chExt cx="1200" cy="240"/>
                </a:xfrm>
              </p:grpSpPr>
              <p:sp>
                <p:nvSpPr>
                  <p:cNvPr id="54553" name="Rectangle 88"/>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54" name="Rectangle 89"/>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55" name="Rectangle 90"/>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56" name="Rectangle 91"/>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57" name="Rectangle 92"/>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nvGrpSpPr>
                <p:cNvPr id="54547" name="Group 93"/>
                <p:cNvGrpSpPr>
                  <a:grpSpLocks/>
                </p:cNvGrpSpPr>
                <p:nvPr/>
              </p:nvGrpSpPr>
              <p:grpSpPr bwMode="auto">
                <a:xfrm>
                  <a:off x="3300" y="14560"/>
                  <a:ext cx="1200" cy="240"/>
                  <a:chOff x="9240" y="12060"/>
                  <a:chExt cx="1200" cy="240"/>
                </a:xfrm>
              </p:grpSpPr>
              <p:sp>
                <p:nvSpPr>
                  <p:cNvPr id="54548" name="Rectangle 94"/>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49" name="Rectangle 95"/>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50" name="Rectangle 96"/>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51" name="Rectangle 97"/>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52" name="Rectangle 98"/>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sp>
            <p:nvSpPr>
              <p:cNvPr id="54300" name="Rectangle 99"/>
              <p:cNvSpPr>
                <a:spLocks noChangeArrowheads="1"/>
              </p:cNvSpPr>
              <p:nvPr/>
            </p:nvSpPr>
            <p:spPr bwMode="auto">
              <a:xfrm>
                <a:off x="7404" y="1144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301" name="Rectangle 100"/>
              <p:cNvSpPr>
                <a:spLocks noChangeArrowheads="1"/>
              </p:cNvSpPr>
              <p:nvPr/>
            </p:nvSpPr>
            <p:spPr bwMode="auto">
              <a:xfrm>
                <a:off x="7644" y="1144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nvGrpSpPr>
              <p:cNvPr id="54302" name="Group 101"/>
              <p:cNvGrpSpPr>
                <a:grpSpLocks/>
              </p:cNvGrpSpPr>
              <p:nvPr/>
            </p:nvGrpSpPr>
            <p:grpSpPr bwMode="auto">
              <a:xfrm>
                <a:off x="5004" y="10248"/>
                <a:ext cx="2400" cy="240"/>
                <a:chOff x="3300" y="14560"/>
                <a:chExt cx="2400" cy="240"/>
              </a:xfrm>
            </p:grpSpPr>
            <p:grpSp>
              <p:nvGrpSpPr>
                <p:cNvPr id="54534" name="Group 102"/>
                <p:cNvGrpSpPr>
                  <a:grpSpLocks/>
                </p:cNvGrpSpPr>
                <p:nvPr/>
              </p:nvGrpSpPr>
              <p:grpSpPr bwMode="auto">
                <a:xfrm>
                  <a:off x="4500" y="14560"/>
                  <a:ext cx="1200" cy="240"/>
                  <a:chOff x="9240" y="12060"/>
                  <a:chExt cx="1200" cy="240"/>
                </a:xfrm>
              </p:grpSpPr>
              <p:sp>
                <p:nvSpPr>
                  <p:cNvPr id="54541" name="Rectangle 103"/>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42" name="Rectangle 104"/>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43" name="Rectangle 105"/>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44" name="Rectangle 106"/>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45" name="Rectangle 107"/>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nvGrpSpPr>
                <p:cNvPr id="54535" name="Group 108"/>
                <p:cNvGrpSpPr>
                  <a:grpSpLocks/>
                </p:cNvGrpSpPr>
                <p:nvPr/>
              </p:nvGrpSpPr>
              <p:grpSpPr bwMode="auto">
                <a:xfrm>
                  <a:off x="3300" y="14560"/>
                  <a:ext cx="1200" cy="240"/>
                  <a:chOff x="9240" y="12060"/>
                  <a:chExt cx="1200" cy="240"/>
                </a:xfrm>
              </p:grpSpPr>
              <p:sp>
                <p:nvSpPr>
                  <p:cNvPr id="54536" name="Rectangle 109"/>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37" name="Rectangle 110"/>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38" name="Rectangle 111"/>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39" name="Rectangle 112"/>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40" name="Rectangle 113"/>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sp>
            <p:nvSpPr>
              <p:cNvPr id="54303" name="Rectangle 114"/>
              <p:cNvSpPr>
                <a:spLocks noChangeArrowheads="1"/>
              </p:cNvSpPr>
              <p:nvPr/>
            </p:nvSpPr>
            <p:spPr bwMode="auto">
              <a:xfrm>
                <a:off x="7404" y="1024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304" name="Rectangle 115"/>
              <p:cNvSpPr>
                <a:spLocks noChangeArrowheads="1"/>
              </p:cNvSpPr>
              <p:nvPr/>
            </p:nvSpPr>
            <p:spPr bwMode="auto">
              <a:xfrm>
                <a:off x="7644" y="1024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nvGrpSpPr>
              <p:cNvPr id="54305" name="Group 116"/>
              <p:cNvGrpSpPr>
                <a:grpSpLocks/>
              </p:cNvGrpSpPr>
              <p:nvPr/>
            </p:nvGrpSpPr>
            <p:grpSpPr bwMode="auto">
              <a:xfrm>
                <a:off x="5004" y="11928"/>
                <a:ext cx="2400" cy="240"/>
                <a:chOff x="3300" y="14560"/>
                <a:chExt cx="2400" cy="240"/>
              </a:xfrm>
            </p:grpSpPr>
            <p:grpSp>
              <p:nvGrpSpPr>
                <p:cNvPr id="54522" name="Group 117"/>
                <p:cNvGrpSpPr>
                  <a:grpSpLocks/>
                </p:cNvGrpSpPr>
                <p:nvPr/>
              </p:nvGrpSpPr>
              <p:grpSpPr bwMode="auto">
                <a:xfrm>
                  <a:off x="4500" y="14560"/>
                  <a:ext cx="1200" cy="240"/>
                  <a:chOff x="9240" y="12060"/>
                  <a:chExt cx="1200" cy="240"/>
                </a:xfrm>
              </p:grpSpPr>
              <p:sp>
                <p:nvSpPr>
                  <p:cNvPr id="54529" name="Rectangle 118"/>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30" name="Rectangle 119"/>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31" name="Rectangle 120"/>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32" name="Rectangle 121"/>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33" name="Rectangle 122"/>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nvGrpSpPr>
                <p:cNvPr id="54523" name="Group 123"/>
                <p:cNvGrpSpPr>
                  <a:grpSpLocks/>
                </p:cNvGrpSpPr>
                <p:nvPr/>
              </p:nvGrpSpPr>
              <p:grpSpPr bwMode="auto">
                <a:xfrm>
                  <a:off x="3300" y="14560"/>
                  <a:ext cx="1200" cy="240"/>
                  <a:chOff x="9240" y="12060"/>
                  <a:chExt cx="1200" cy="240"/>
                </a:xfrm>
              </p:grpSpPr>
              <p:sp>
                <p:nvSpPr>
                  <p:cNvPr id="54524" name="Rectangle 124"/>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25" name="Rectangle 125"/>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26" name="Rectangle 126"/>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27" name="Rectangle 127"/>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28" name="Rectangle 128"/>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sp>
            <p:nvSpPr>
              <p:cNvPr id="54306" name="Rectangle 129"/>
              <p:cNvSpPr>
                <a:spLocks noChangeArrowheads="1"/>
              </p:cNvSpPr>
              <p:nvPr/>
            </p:nvSpPr>
            <p:spPr bwMode="auto">
              <a:xfrm>
                <a:off x="7404" y="1192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307" name="Rectangle 130"/>
              <p:cNvSpPr>
                <a:spLocks noChangeArrowheads="1"/>
              </p:cNvSpPr>
              <p:nvPr/>
            </p:nvSpPr>
            <p:spPr bwMode="auto">
              <a:xfrm>
                <a:off x="7644" y="1192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nvGrpSpPr>
              <p:cNvPr id="54308" name="Group 131"/>
              <p:cNvGrpSpPr>
                <a:grpSpLocks/>
              </p:cNvGrpSpPr>
              <p:nvPr/>
            </p:nvGrpSpPr>
            <p:grpSpPr bwMode="auto">
              <a:xfrm>
                <a:off x="5004" y="12168"/>
                <a:ext cx="2400" cy="240"/>
                <a:chOff x="3300" y="14560"/>
                <a:chExt cx="2400" cy="240"/>
              </a:xfrm>
            </p:grpSpPr>
            <p:grpSp>
              <p:nvGrpSpPr>
                <p:cNvPr id="54510" name="Group 132"/>
                <p:cNvGrpSpPr>
                  <a:grpSpLocks/>
                </p:cNvGrpSpPr>
                <p:nvPr/>
              </p:nvGrpSpPr>
              <p:grpSpPr bwMode="auto">
                <a:xfrm>
                  <a:off x="4500" y="14560"/>
                  <a:ext cx="1200" cy="240"/>
                  <a:chOff x="9240" y="12060"/>
                  <a:chExt cx="1200" cy="240"/>
                </a:xfrm>
              </p:grpSpPr>
              <p:sp>
                <p:nvSpPr>
                  <p:cNvPr id="54517" name="Rectangle 133"/>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18" name="Rectangle 134"/>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19" name="Rectangle 135"/>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20" name="Rectangle 136"/>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21" name="Rectangle 137"/>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nvGrpSpPr>
                <p:cNvPr id="54511" name="Group 138"/>
                <p:cNvGrpSpPr>
                  <a:grpSpLocks/>
                </p:cNvGrpSpPr>
                <p:nvPr/>
              </p:nvGrpSpPr>
              <p:grpSpPr bwMode="auto">
                <a:xfrm>
                  <a:off x="3300" y="14560"/>
                  <a:ext cx="1200" cy="240"/>
                  <a:chOff x="9240" y="12060"/>
                  <a:chExt cx="1200" cy="240"/>
                </a:xfrm>
              </p:grpSpPr>
              <p:sp>
                <p:nvSpPr>
                  <p:cNvPr id="54512" name="Rectangle 139"/>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13" name="Rectangle 140"/>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14" name="Rectangle 141"/>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15" name="Rectangle 142"/>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16" name="Rectangle 143"/>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sp>
            <p:nvSpPr>
              <p:cNvPr id="54309" name="Rectangle 144"/>
              <p:cNvSpPr>
                <a:spLocks noChangeArrowheads="1"/>
              </p:cNvSpPr>
              <p:nvPr/>
            </p:nvSpPr>
            <p:spPr bwMode="auto">
              <a:xfrm>
                <a:off x="7404" y="1216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310" name="Rectangle 145"/>
              <p:cNvSpPr>
                <a:spLocks noChangeArrowheads="1"/>
              </p:cNvSpPr>
              <p:nvPr/>
            </p:nvSpPr>
            <p:spPr bwMode="auto">
              <a:xfrm>
                <a:off x="7644" y="1216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nvGrpSpPr>
              <p:cNvPr id="54311" name="Group 146"/>
              <p:cNvGrpSpPr>
                <a:grpSpLocks/>
              </p:cNvGrpSpPr>
              <p:nvPr/>
            </p:nvGrpSpPr>
            <p:grpSpPr bwMode="auto">
              <a:xfrm>
                <a:off x="5004" y="12408"/>
                <a:ext cx="2400" cy="240"/>
                <a:chOff x="3300" y="14560"/>
                <a:chExt cx="2400" cy="240"/>
              </a:xfrm>
            </p:grpSpPr>
            <p:grpSp>
              <p:nvGrpSpPr>
                <p:cNvPr id="54498" name="Group 147"/>
                <p:cNvGrpSpPr>
                  <a:grpSpLocks/>
                </p:cNvGrpSpPr>
                <p:nvPr/>
              </p:nvGrpSpPr>
              <p:grpSpPr bwMode="auto">
                <a:xfrm>
                  <a:off x="4500" y="14560"/>
                  <a:ext cx="1200" cy="240"/>
                  <a:chOff x="9240" y="12060"/>
                  <a:chExt cx="1200" cy="240"/>
                </a:xfrm>
              </p:grpSpPr>
              <p:sp>
                <p:nvSpPr>
                  <p:cNvPr id="54505" name="Rectangle 148"/>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06" name="Rectangle 149"/>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07" name="Rectangle 150"/>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08" name="Rectangle 151"/>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09" name="Rectangle 152"/>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nvGrpSpPr>
                <p:cNvPr id="54499" name="Group 153"/>
                <p:cNvGrpSpPr>
                  <a:grpSpLocks/>
                </p:cNvGrpSpPr>
                <p:nvPr/>
              </p:nvGrpSpPr>
              <p:grpSpPr bwMode="auto">
                <a:xfrm>
                  <a:off x="3300" y="14560"/>
                  <a:ext cx="1200" cy="240"/>
                  <a:chOff x="9240" y="12060"/>
                  <a:chExt cx="1200" cy="240"/>
                </a:xfrm>
              </p:grpSpPr>
              <p:sp>
                <p:nvSpPr>
                  <p:cNvPr id="54500" name="Rectangle 154"/>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01" name="Rectangle 155"/>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02" name="Rectangle 156"/>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03" name="Rectangle 157"/>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504" name="Rectangle 158"/>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sp>
            <p:nvSpPr>
              <p:cNvPr id="54312" name="Rectangle 159"/>
              <p:cNvSpPr>
                <a:spLocks noChangeArrowheads="1"/>
              </p:cNvSpPr>
              <p:nvPr/>
            </p:nvSpPr>
            <p:spPr bwMode="auto">
              <a:xfrm>
                <a:off x="7404" y="1240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313" name="Rectangle 160"/>
              <p:cNvSpPr>
                <a:spLocks noChangeArrowheads="1"/>
              </p:cNvSpPr>
              <p:nvPr/>
            </p:nvSpPr>
            <p:spPr bwMode="auto">
              <a:xfrm>
                <a:off x="7644" y="1240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nvGrpSpPr>
              <p:cNvPr id="54314" name="Group 161"/>
              <p:cNvGrpSpPr>
                <a:grpSpLocks/>
              </p:cNvGrpSpPr>
              <p:nvPr/>
            </p:nvGrpSpPr>
            <p:grpSpPr bwMode="auto">
              <a:xfrm>
                <a:off x="5004" y="12648"/>
                <a:ext cx="2400" cy="240"/>
                <a:chOff x="3300" y="14560"/>
                <a:chExt cx="2400" cy="240"/>
              </a:xfrm>
            </p:grpSpPr>
            <p:grpSp>
              <p:nvGrpSpPr>
                <p:cNvPr id="54486" name="Group 162"/>
                <p:cNvGrpSpPr>
                  <a:grpSpLocks/>
                </p:cNvGrpSpPr>
                <p:nvPr/>
              </p:nvGrpSpPr>
              <p:grpSpPr bwMode="auto">
                <a:xfrm>
                  <a:off x="4500" y="14560"/>
                  <a:ext cx="1200" cy="240"/>
                  <a:chOff x="9240" y="12060"/>
                  <a:chExt cx="1200" cy="240"/>
                </a:xfrm>
              </p:grpSpPr>
              <p:sp>
                <p:nvSpPr>
                  <p:cNvPr id="54493" name="Rectangle 163"/>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94" name="Rectangle 164"/>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95" name="Rectangle 165"/>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96" name="Rectangle 166"/>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97" name="Rectangle 167"/>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nvGrpSpPr>
                <p:cNvPr id="54487" name="Group 168"/>
                <p:cNvGrpSpPr>
                  <a:grpSpLocks/>
                </p:cNvGrpSpPr>
                <p:nvPr/>
              </p:nvGrpSpPr>
              <p:grpSpPr bwMode="auto">
                <a:xfrm>
                  <a:off x="3300" y="14560"/>
                  <a:ext cx="1200" cy="240"/>
                  <a:chOff x="9240" y="12060"/>
                  <a:chExt cx="1200" cy="240"/>
                </a:xfrm>
              </p:grpSpPr>
              <p:sp>
                <p:nvSpPr>
                  <p:cNvPr id="54488" name="Rectangle 169"/>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89" name="Rectangle 170"/>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90" name="Rectangle 171"/>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91" name="Rectangle 172"/>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92" name="Rectangle 173"/>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sp>
            <p:nvSpPr>
              <p:cNvPr id="54315" name="Rectangle 174"/>
              <p:cNvSpPr>
                <a:spLocks noChangeArrowheads="1"/>
              </p:cNvSpPr>
              <p:nvPr/>
            </p:nvSpPr>
            <p:spPr bwMode="auto">
              <a:xfrm>
                <a:off x="7404" y="1264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316" name="Rectangle 175"/>
              <p:cNvSpPr>
                <a:spLocks noChangeArrowheads="1"/>
              </p:cNvSpPr>
              <p:nvPr/>
            </p:nvSpPr>
            <p:spPr bwMode="auto">
              <a:xfrm>
                <a:off x="7644" y="1264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nvGrpSpPr>
              <p:cNvPr id="54317" name="Group 176"/>
              <p:cNvGrpSpPr>
                <a:grpSpLocks/>
              </p:cNvGrpSpPr>
              <p:nvPr/>
            </p:nvGrpSpPr>
            <p:grpSpPr bwMode="auto">
              <a:xfrm>
                <a:off x="5004" y="12888"/>
                <a:ext cx="2400" cy="240"/>
                <a:chOff x="3300" y="14560"/>
                <a:chExt cx="2400" cy="240"/>
              </a:xfrm>
            </p:grpSpPr>
            <p:grpSp>
              <p:nvGrpSpPr>
                <p:cNvPr id="54474" name="Group 177"/>
                <p:cNvGrpSpPr>
                  <a:grpSpLocks/>
                </p:cNvGrpSpPr>
                <p:nvPr/>
              </p:nvGrpSpPr>
              <p:grpSpPr bwMode="auto">
                <a:xfrm>
                  <a:off x="4500" y="14560"/>
                  <a:ext cx="1200" cy="240"/>
                  <a:chOff x="9240" y="12060"/>
                  <a:chExt cx="1200" cy="240"/>
                </a:xfrm>
              </p:grpSpPr>
              <p:sp>
                <p:nvSpPr>
                  <p:cNvPr id="54481" name="Rectangle 178"/>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82" name="Rectangle 179"/>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83" name="Rectangle 180"/>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84" name="Rectangle 181"/>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85" name="Rectangle 182"/>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nvGrpSpPr>
                <p:cNvPr id="54475" name="Group 183"/>
                <p:cNvGrpSpPr>
                  <a:grpSpLocks/>
                </p:cNvGrpSpPr>
                <p:nvPr/>
              </p:nvGrpSpPr>
              <p:grpSpPr bwMode="auto">
                <a:xfrm>
                  <a:off x="3300" y="14560"/>
                  <a:ext cx="1200" cy="240"/>
                  <a:chOff x="9240" y="12060"/>
                  <a:chExt cx="1200" cy="240"/>
                </a:xfrm>
              </p:grpSpPr>
              <p:sp>
                <p:nvSpPr>
                  <p:cNvPr id="54476" name="Rectangle 184"/>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77" name="Rectangle 185"/>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78" name="Rectangle 186"/>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79" name="Rectangle 187"/>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80" name="Rectangle 188"/>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sp>
            <p:nvSpPr>
              <p:cNvPr id="54318" name="Rectangle 189"/>
              <p:cNvSpPr>
                <a:spLocks noChangeArrowheads="1"/>
              </p:cNvSpPr>
              <p:nvPr/>
            </p:nvSpPr>
            <p:spPr bwMode="auto">
              <a:xfrm>
                <a:off x="7404" y="1288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319" name="Rectangle 190"/>
              <p:cNvSpPr>
                <a:spLocks noChangeArrowheads="1"/>
              </p:cNvSpPr>
              <p:nvPr/>
            </p:nvSpPr>
            <p:spPr bwMode="auto">
              <a:xfrm>
                <a:off x="7644" y="1288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nvGrpSpPr>
              <p:cNvPr id="54320" name="Group 191"/>
              <p:cNvGrpSpPr>
                <a:grpSpLocks/>
              </p:cNvGrpSpPr>
              <p:nvPr/>
            </p:nvGrpSpPr>
            <p:grpSpPr bwMode="auto">
              <a:xfrm>
                <a:off x="5004" y="11688"/>
                <a:ext cx="2400" cy="240"/>
                <a:chOff x="3300" y="14560"/>
                <a:chExt cx="2400" cy="240"/>
              </a:xfrm>
            </p:grpSpPr>
            <p:grpSp>
              <p:nvGrpSpPr>
                <p:cNvPr id="54462" name="Group 192"/>
                <p:cNvGrpSpPr>
                  <a:grpSpLocks/>
                </p:cNvGrpSpPr>
                <p:nvPr/>
              </p:nvGrpSpPr>
              <p:grpSpPr bwMode="auto">
                <a:xfrm>
                  <a:off x="4500" y="14560"/>
                  <a:ext cx="1200" cy="240"/>
                  <a:chOff x="9240" y="12060"/>
                  <a:chExt cx="1200" cy="240"/>
                </a:xfrm>
              </p:grpSpPr>
              <p:sp>
                <p:nvSpPr>
                  <p:cNvPr id="54469" name="Rectangle 193"/>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70" name="Rectangle 194"/>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71" name="Rectangle 195"/>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72" name="Rectangle 196"/>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73" name="Rectangle 197"/>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nvGrpSpPr>
                <p:cNvPr id="54463" name="Group 198"/>
                <p:cNvGrpSpPr>
                  <a:grpSpLocks/>
                </p:cNvGrpSpPr>
                <p:nvPr/>
              </p:nvGrpSpPr>
              <p:grpSpPr bwMode="auto">
                <a:xfrm>
                  <a:off x="3300" y="14560"/>
                  <a:ext cx="1200" cy="240"/>
                  <a:chOff x="9240" y="12060"/>
                  <a:chExt cx="1200" cy="240"/>
                </a:xfrm>
              </p:grpSpPr>
              <p:sp>
                <p:nvSpPr>
                  <p:cNvPr id="54464" name="Rectangle 199"/>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65" name="Rectangle 200"/>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66" name="Rectangle 201"/>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67" name="Rectangle 202"/>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68" name="Rectangle 203"/>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sp>
            <p:nvSpPr>
              <p:cNvPr id="54321" name="Rectangle 204"/>
              <p:cNvSpPr>
                <a:spLocks noChangeArrowheads="1"/>
              </p:cNvSpPr>
              <p:nvPr/>
            </p:nvSpPr>
            <p:spPr bwMode="auto">
              <a:xfrm>
                <a:off x="7404" y="1168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322" name="Rectangle 205"/>
              <p:cNvSpPr>
                <a:spLocks noChangeArrowheads="1"/>
              </p:cNvSpPr>
              <p:nvPr/>
            </p:nvSpPr>
            <p:spPr bwMode="auto">
              <a:xfrm>
                <a:off x="7644" y="1168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nvGrpSpPr>
              <p:cNvPr id="54323" name="Group 206"/>
              <p:cNvGrpSpPr>
                <a:grpSpLocks/>
              </p:cNvGrpSpPr>
              <p:nvPr/>
            </p:nvGrpSpPr>
            <p:grpSpPr bwMode="auto">
              <a:xfrm>
                <a:off x="5004" y="13328"/>
                <a:ext cx="2400" cy="240"/>
                <a:chOff x="3300" y="14560"/>
                <a:chExt cx="2400" cy="240"/>
              </a:xfrm>
            </p:grpSpPr>
            <p:grpSp>
              <p:nvGrpSpPr>
                <p:cNvPr id="54450" name="Group 207"/>
                <p:cNvGrpSpPr>
                  <a:grpSpLocks/>
                </p:cNvGrpSpPr>
                <p:nvPr/>
              </p:nvGrpSpPr>
              <p:grpSpPr bwMode="auto">
                <a:xfrm>
                  <a:off x="4500" y="14560"/>
                  <a:ext cx="1200" cy="240"/>
                  <a:chOff x="9240" y="12060"/>
                  <a:chExt cx="1200" cy="240"/>
                </a:xfrm>
              </p:grpSpPr>
              <p:sp>
                <p:nvSpPr>
                  <p:cNvPr id="54457" name="Rectangle 208"/>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58" name="Rectangle 209"/>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59" name="Rectangle 210"/>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60" name="Rectangle 211"/>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61" name="Rectangle 212"/>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nvGrpSpPr>
                <p:cNvPr id="54451" name="Group 213"/>
                <p:cNvGrpSpPr>
                  <a:grpSpLocks/>
                </p:cNvGrpSpPr>
                <p:nvPr/>
              </p:nvGrpSpPr>
              <p:grpSpPr bwMode="auto">
                <a:xfrm>
                  <a:off x="3300" y="14560"/>
                  <a:ext cx="1200" cy="240"/>
                  <a:chOff x="9240" y="12060"/>
                  <a:chExt cx="1200" cy="240"/>
                </a:xfrm>
              </p:grpSpPr>
              <p:sp>
                <p:nvSpPr>
                  <p:cNvPr id="54452" name="Rectangle 214"/>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53" name="Rectangle 215"/>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54" name="Rectangle 216"/>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55" name="Rectangle 217"/>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56" name="Rectangle 218"/>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sp>
            <p:nvSpPr>
              <p:cNvPr id="54324" name="Rectangle 219"/>
              <p:cNvSpPr>
                <a:spLocks noChangeArrowheads="1"/>
              </p:cNvSpPr>
              <p:nvPr/>
            </p:nvSpPr>
            <p:spPr bwMode="auto">
              <a:xfrm>
                <a:off x="7404" y="1332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325" name="Rectangle 220"/>
              <p:cNvSpPr>
                <a:spLocks noChangeArrowheads="1"/>
              </p:cNvSpPr>
              <p:nvPr/>
            </p:nvSpPr>
            <p:spPr bwMode="auto">
              <a:xfrm>
                <a:off x="7644" y="1332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nvGrpSpPr>
              <p:cNvPr id="54326" name="Group 221"/>
              <p:cNvGrpSpPr>
                <a:grpSpLocks/>
              </p:cNvGrpSpPr>
              <p:nvPr/>
            </p:nvGrpSpPr>
            <p:grpSpPr bwMode="auto">
              <a:xfrm>
                <a:off x="5004" y="13568"/>
                <a:ext cx="2400" cy="240"/>
                <a:chOff x="3300" y="14560"/>
                <a:chExt cx="2400" cy="240"/>
              </a:xfrm>
            </p:grpSpPr>
            <p:grpSp>
              <p:nvGrpSpPr>
                <p:cNvPr id="54438" name="Group 222"/>
                <p:cNvGrpSpPr>
                  <a:grpSpLocks/>
                </p:cNvGrpSpPr>
                <p:nvPr/>
              </p:nvGrpSpPr>
              <p:grpSpPr bwMode="auto">
                <a:xfrm>
                  <a:off x="4500" y="14560"/>
                  <a:ext cx="1200" cy="240"/>
                  <a:chOff x="9240" y="12060"/>
                  <a:chExt cx="1200" cy="240"/>
                </a:xfrm>
              </p:grpSpPr>
              <p:sp>
                <p:nvSpPr>
                  <p:cNvPr id="54445" name="Rectangle 223"/>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46" name="Rectangle 224"/>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47" name="Rectangle 225"/>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48" name="Rectangle 226"/>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49" name="Rectangle 227"/>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nvGrpSpPr>
                <p:cNvPr id="54439" name="Group 228"/>
                <p:cNvGrpSpPr>
                  <a:grpSpLocks/>
                </p:cNvGrpSpPr>
                <p:nvPr/>
              </p:nvGrpSpPr>
              <p:grpSpPr bwMode="auto">
                <a:xfrm>
                  <a:off x="3300" y="14560"/>
                  <a:ext cx="1200" cy="240"/>
                  <a:chOff x="9240" y="12060"/>
                  <a:chExt cx="1200" cy="240"/>
                </a:xfrm>
              </p:grpSpPr>
              <p:sp>
                <p:nvSpPr>
                  <p:cNvPr id="54440" name="Rectangle 229"/>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41" name="Rectangle 230"/>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42" name="Rectangle 231"/>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43" name="Rectangle 232"/>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44" name="Rectangle 233"/>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sp>
            <p:nvSpPr>
              <p:cNvPr id="54327" name="Rectangle 234"/>
              <p:cNvSpPr>
                <a:spLocks noChangeArrowheads="1"/>
              </p:cNvSpPr>
              <p:nvPr/>
            </p:nvSpPr>
            <p:spPr bwMode="auto">
              <a:xfrm>
                <a:off x="7404" y="1356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328" name="Rectangle 235"/>
              <p:cNvSpPr>
                <a:spLocks noChangeArrowheads="1"/>
              </p:cNvSpPr>
              <p:nvPr/>
            </p:nvSpPr>
            <p:spPr bwMode="auto">
              <a:xfrm>
                <a:off x="7644" y="1356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nvGrpSpPr>
              <p:cNvPr id="54329" name="Group 236"/>
              <p:cNvGrpSpPr>
                <a:grpSpLocks/>
              </p:cNvGrpSpPr>
              <p:nvPr/>
            </p:nvGrpSpPr>
            <p:grpSpPr bwMode="auto">
              <a:xfrm>
                <a:off x="5004" y="13808"/>
                <a:ext cx="2400" cy="240"/>
                <a:chOff x="3300" y="14560"/>
                <a:chExt cx="2400" cy="240"/>
              </a:xfrm>
            </p:grpSpPr>
            <p:grpSp>
              <p:nvGrpSpPr>
                <p:cNvPr id="54426" name="Group 237"/>
                <p:cNvGrpSpPr>
                  <a:grpSpLocks/>
                </p:cNvGrpSpPr>
                <p:nvPr/>
              </p:nvGrpSpPr>
              <p:grpSpPr bwMode="auto">
                <a:xfrm>
                  <a:off x="4500" y="14560"/>
                  <a:ext cx="1200" cy="240"/>
                  <a:chOff x="9240" y="12060"/>
                  <a:chExt cx="1200" cy="240"/>
                </a:xfrm>
              </p:grpSpPr>
              <p:sp>
                <p:nvSpPr>
                  <p:cNvPr id="54433" name="Rectangle 238"/>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34" name="Rectangle 239"/>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35" name="Rectangle 240"/>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36" name="Rectangle 241"/>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37" name="Rectangle 242"/>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nvGrpSpPr>
                <p:cNvPr id="54427" name="Group 243"/>
                <p:cNvGrpSpPr>
                  <a:grpSpLocks/>
                </p:cNvGrpSpPr>
                <p:nvPr/>
              </p:nvGrpSpPr>
              <p:grpSpPr bwMode="auto">
                <a:xfrm>
                  <a:off x="3300" y="14560"/>
                  <a:ext cx="1200" cy="240"/>
                  <a:chOff x="9240" y="12060"/>
                  <a:chExt cx="1200" cy="240"/>
                </a:xfrm>
              </p:grpSpPr>
              <p:sp>
                <p:nvSpPr>
                  <p:cNvPr id="54428" name="Rectangle 244"/>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29" name="Rectangle 245"/>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30" name="Rectangle 246"/>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31" name="Rectangle 247"/>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32" name="Rectangle 248"/>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sp>
            <p:nvSpPr>
              <p:cNvPr id="54330" name="Rectangle 249"/>
              <p:cNvSpPr>
                <a:spLocks noChangeArrowheads="1"/>
              </p:cNvSpPr>
              <p:nvPr/>
            </p:nvSpPr>
            <p:spPr bwMode="auto">
              <a:xfrm>
                <a:off x="7404" y="1380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331" name="Rectangle 250"/>
              <p:cNvSpPr>
                <a:spLocks noChangeArrowheads="1"/>
              </p:cNvSpPr>
              <p:nvPr/>
            </p:nvSpPr>
            <p:spPr bwMode="auto">
              <a:xfrm>
                <a:off x="7644" y="1380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nvGrpSpPr>
              <p:cNvPr id="54332" name="Group 251"/>
              <p:cNvGrpSpPr>
                <a:grpSpLocks/>
              </p:cNvGrpSpPr>
              <p:nvPr/>
            </p:nvGrpSpPr>
            <p:grpSpPr bwMode="auto">
              <a:xfrm>
                <a:off x="5004" y="14048"/>
                <a:ext cx="2400" cy="240"/>
                <a:chOff x="3300" y="14560"/>
                <a:chExt cx="2400" cy="240"/>
              </a:xfrm>
            </p:grpSpPr>
            <p:grpSp>
              <p:nvGrpSpPr>
                <p:cNvPr id="54414" name="Group 252"/>
                <p:cNvGrpSpPr>
                  <a:grpSpLocks/>
                </p:cNvGrpSpPr>
                <p:nvPr/>
              </p:nvGrpSpPr>
              <p:grpSpPr bwMode="auto">
                <a:xfrm>
                  <a:off x="4500" y="14560"/>
                  <a:ext cx="1200" cy="240"/>
                  <a:chOff x="9240" y="12060"/>
                  <a:chExt cx="1200" cy="240"/>
                </a:xfrm>
              </p:grpSpPr>
              <p:sp>
                <p:nvSpPr>
                  <p:cNvPr id="54421" name="Rectangle 253"/>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22" name="Rectangle 254"/>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23" name="Rectangle 255"/>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24" name="Rectangle 256"/>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25" name="Rectangle 257"/>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nvGrpSpPr>
                <p:cNvPr id="54415" name="Group 258"/>
                <p:cNvGrpSpPr>
                  <a:grpSpLocks/>
                </p:cNvGrpSpPr>
                <p:nvPr/>
              </p:nvGrpSpPr>
              <p:grpSpPr bwMode="auto">
                <a:xfrm>
                  <a:off x="3300" y="14560"/>
                  <a:ext cx="1200" cy="240"/>
                  <a:chOff x="9240" y="12060"/>
                  <a:chExt cx="1200" cy="240"/>
                </a:xfrm>
              </p:grpSpPr>
              <p:sp>
                <p:nvSpPr>
                  <p:cNvPr id="54416" name="Rectangle 259"/>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17" name="Rectangle 260"/>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18" name="Rectangle 261"/>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19" name="Rectangle 262"/>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20" name="Rectangle 263"/>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sp>
            <p:nvSpPr>
              <p:cNvPr id="54333" name="Rectangle 264"/>
              <p:cNvSpPr>
                <a:spLocks noChangeArrowheads="1"/>
              </p:cNvSpPr>
              <p:nvPr/>
            </p:nvSpPr>
            <p:spPr bwMode="auto">
              <a:xfrm>
                <a:off x="7404" y="1404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334" name="Rectangle 265"/>
              <p:cNvSpPr>
                <a:spLocks noChangeArrowheads="1"/>
              </p:cNvSpPr>
              <p:nvPr/>
            </p:nvSpPr>
            <p:spPr bwMode="auto">
              <a:xfrm>
                <a:off x="7644" y="1404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nvGrpSpPr>
              <p:cNvPr id="54335" name="Group 266"/>
              <p:cNvGrpSpPr>
                <a:grpSpLocks/>
              </p:cNvGrpSpPr>
              <p:nvPr/>
            </p:nvGrpSpPr>
            <p:grpSpPr bwMode="auto">
              <a:xfrm>
                <a:off x="5004" y="14288"/>
                <a:ext cx="2400" cy="240"/>
                <a:chOff x="3300" y="14560"/>
                <a:chExt cx="2400" cy="240"/>
              </a:xfrm>
            </p:grpSpPr>
            <p:grpSp>
              <p:nvGrpSpPr>
                <p:cNvPr id="54402" name="Group 267"/>
                <p:cNvGrpSpPr>
                  <a:grpSpLocks/>
                </p:cNvGrpSpPr>
                <p:nvPr/>
              </p:nvGrpSpPr>
              <p:grpSpPr bwMode="auto">
                <a:xfrm>
                  <a:off x="4500" y="14560"/>
                  <a:ext cx="1200" cy="240"/>
                  <a:chOff x="9240" y="12060"/>
                  <a:chExt cx="1200" cy="240"/>
                </a:xfrm>
              </p:grpSpPr>
              <p:sp>
                <p:nvSpPr>
                  <p:cNvPr id="54409" name="Rectangle 268"/>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10" name="Rectangle 269"/>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11" name="Rectangle 270"/>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12" name="Rectangle 271"/>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13" name="Rectangle 272"/>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nvGrpSpPr>
                <p:cNvPr id="54403" name="Group 273"/>
                <p:cNvGrpSpPr>
                  <a:grpSpLocks/>
                </p:cNvGrpSpPr>
                <p:nvPr/>
              </p:nvGrpSpPr>
              <p:grpSpPr bwMode="auto">
                <a:xfrm>
                  <a:off x="3300" y="14560"/>
                  <a:ext cx="1200" cy="240"/>
                  <a:chOff x="9240" y="12060"/>
                  <a:chExt cx="1200" cy="240"/>
                </a:xfrm>
              </p:grpSpPr>
              <p:sp>
                <p:nvSpPr>
                  <p:cNvPr id="54404" name="Rectangle 274"/>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05" name="Rectangle 275"/>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06" name="Rectangle 276"/>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07" name="Rectangle 277"/>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08" name="Rectangle 278"/>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sp>
            <p:nvSpPr>
              <p:cNvPr id="54336" name="Rectangle 279"/>
              <p:cNvSpPr>
                <a:spLocks noChangeArrowheads="1"/>
              </p:cNvSpPr>
              <p:nvPr/>
            </p:nvSpPr>
            <p:spPr bwMode="auto">
              <a:xfrm>
                <a:off x="7404" y="1428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337" name="Rectangle 280"/>
              <p:cNvSpPr>
                <a:spLocks noChangeArrowheads="1"/>
              </p:cNvSpPr>
              <p:nvPr/>
            </p:nvSpPr>
            <p:spPr bwMode="auto">
              <a:xfrm>
                <a:off x="7644" y="1428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nvGrpSpPr>
              <p:cNvPr id="54338" name="Group 281"/>
              <p:cNvGrpSpPr>
                <a:grpSpLocks/>
              </p:cNvGrpSpPr>
              <p:nvPr/>
            </p:nvGrpSpPr>
            <p:grpSpPr bwMode="auto">
              <a:xfrm>
                <a:off x="5004" y="13088"/>
                <a:ext cx="2400" cy="240"/>
                <a:chOff x="3300" y="14560"/>
                <a:chExt cx="2400" cy="240"/>
              </a:xfrm>
            </p:grpSpPr>
            <p:grpSp>
              <p:nvGrpSpPr>
                <p:cNvPr id="54390" name="Group 282"/>
                <p:cNvGrpSpPr>
                  <a:grpSpLocks/>
                </p:cNvGrpSpPr>
                <p:nvPr/>
              </p:nvGrpSpPr>
              <p:grpSpPr bwMode="auto">
                <a:xfrm>
                  <a:off x="4500" y="14560"/>
                  <a:ext cx="1200" cy="240"/>
                  <a:chOff x="9240" y="12060"/>
                  <a:chExt cx="1200" cy="240"/>
                </a:xfrm>
              </p:grpSpPr>
              <p:sp>
                <p:nvSpPr>
                  <p:cNvPr id="54397" name="Rectangle 283"/>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398" name="Rectangle 284"/>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399" name="Rectangle 285"/>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00" name="Rectangle 286"/>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401" name="Rectangle 287"/>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nvGrpSpPr>
                <p:cNvPr id="54391" name="Group 288"/>
                <p:cNvGrpSpPr>
                  <a:grpSpLocks/>
                </p:cNvGrpSpPr>
                <p:nvPr/>
              </p:nvGrpSpPr>
              <p:grpSpPr bwMode="auto">
                <a:xfrm>
                  <a:off x="3300" y="14560"/>
                  <a:ext cx="1200" cy="240"/>
                  <a:chOff x="9240" y="12060"/>
                  <a:chExt cx="1200" cy="240"/>
                </a:xfrm>
              </p:grpSpPr>
              <p:sp>
                <p:nvSpPr>
                  <p:cNvPr id="54392" name="Rectangle 289"/>
                  <p:cNvSpPr>
                    <a:spLocks noChangeArrowheads="1"/>
                  </p:cNvSpPr>
                  <p:nvPr/>
                </p:nvSpPr>
                <p:spPr bwMode="auto">
                  <a:xfrm>
                    <a:off x="924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393" name="Rectangle 290"/>
                  <p:cNvSpPr>
                    <a:spLocks noChangeArrowheads="1"/>
                  </p:cNvSpPr>
                  <p:nvPr/>
                </p:nvSpPr>
                <p:spPr bwMode="auto">
                  <a:xfrm>
                    <a:off x="948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394" name="Rectangle 291"/>
                  <p:cNvSpPr>
                    <a:spLocks noChangeArrowheads="1"/>
                  </p:cNvSpPr>
                  <p:nvPr/>
                </p:nvSpPr>
                <p:spPr bwMode="auto">
                  <a:xfrm>
                    <a:off x="972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395" name="Rectangle 292"/>
                  <p:cNvSpPr>
                    <a:spLocks noChangeArrowheads="1"/>
                  </p:cNvSpPr>
                  <p:nvPr/>
                </p:nvSpPr>
                <p:spPr bwMode="auto">
                  <a:xfrm>
                    <a:off x="996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396" name="Rectangle 293"/>
                  <p:cNvSpPr>
                    <a:spLocks noChangeArrowheads="1"/>
                  </p:cNvSpPr>
                  <p:nvPr/>
                </p:nvSpPr>
                <p:spPr bwMode="auto">
                  <a:xfrm>
                    <a:off x="10200" y="12060"/>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grpSp>
          </p:grpSp>
          <p:sp>
            <p:nvSpPr>
              <p:cNvPr id="54339" name="Rectangle 294"/>
              <p:cNvSpPr>
                <a:spLocks noChangeArrowheads="1"/>
              </p:cNvSpPr>
              <p:nvPr/>
            </p:nvSpPr>
            <p:spPr bwMode="auto">
              <a:xfrm>
                <a:off x="7404" y="1308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340" name="Rectangle 295"/>
              <p:cNvSpPr>
                <a:spLocks noChangeArrowheads="1"/>
              </p:cNvSpPr>
              <p:nvPr/>
            </p:nvSpPr>
            <p:spPr bwMode="auto">
              <a:xfrm>
                <a:off x="7644" y="13088"/>
                <a:ext cx="240" cy="240"/>
              </a:xfrm>
              <a:prstGeom prst="rect">
                <a:avLst/>
              </a:prstGeom>
              <a:solidFill>
                <a:srgbClr val="FFFFFF"/>
              </a:solidFill>
              <a:ln w="3175">
                <a:solidFill>
                  <a:srgbClr val="C0C0C0"/>
                </a:solidFill>
                <a:miter lim="800000"/>
                <a:headEnd/>
                <a:tailEnd/>
              </a:ln>
            </p:spPr>
            <p:txBody>
              <a:bodyPr/>
              <a:lstStyle/>
              <a:p>
                <a:pPr algn="ctr" eaLnBrk="0" hangingPunct="0"/>
                <a:endParaRPr lang="en-US"/>
              </a:p>
            </p:txBody>
          </p:sp>
          <p:sp>
            <p:nvSpPr>
              <p:cNvPr id="54341" name="Line 296"/>
              <p:cNvSpPr>
                <a:spLocks noChangeShapeType="1"/>
              </p:cNvSpPr>
              <p:nvPr/>
            </p:nvSpPr>
            <p:spPr bwMode="auto">
              <a:xfrm>
                <a:off x="4989" y="10233"/>
                <a:ext cx="0" cy="4305"/>
              </a:xfrm>
              <a:prstGeom prst="line">
                <a:avLst/>
              </a:prstGeom>
              <a:noFill/>
              <a:ln w="28575">
                <a:solidFill>
                  <a:srgbClr val="000000"/>
                </a:solidFill>
                <a:round/>
                <a:headEnd/>
                <a:tailEnd/>
              </a:ln>
            </p:spPr>
            <p:txBody>
              <a:bodyPr/>
              <a:lstStyle/>
              <a:p>
                <a:endParaRPr lang="en-US"/>
              </a:p>
            </p:txBody>
          </p:sp>
          <p:sp>
            <p:nvSpPr>
              <p:cNvPr id="54342" name="Line 297"/>
              <p:cNvSpPr>
                <a:spLocks noChangeShapeType="1"/>
              </p:cNvSpPr>
              <p:nvPr/>
            </p:nvSpPr>
            <p:spPr bwMode="auto">
              <a:xfrm>
                <a:off x="4989" y="14513"/>
                <a:ext cx="2900" cy="0"/>
              </a:xfrm>
              <a:prstGeom prst="line">
                <a:avLst/>
              </a:prstGeom>
              <a:noFill/>
              <a:ln w="28575">
                <a:solidFill>
                  <a:srgbClr val="000000"/>
                </a:solidFill>
                <a:round/>
                <a:headEnd/>
                <a:tailEnd/>
              </a:ln>
            </p:spPr>
            <p:txBody>
              <a:bodyPr/>
              <a:lstStyle/>
              <a:p>
                <a:endParaRPr lang="en-US"/>
              </a:p>
            </p:txBody>
          </p:sp>
          <p:sp>
            <p:nvSpPr>
              <p:cNvPr id="54343" name="Freeform 298"/>
              <p:cNvSpPr>
                <a:spLocks/>
              </p:cNvSpPr>
              <p:nvPr/>
            </p:nvSpPr>
            <p:spPr bwMode="auto">
              <a:xfrm flipV="1">
                <a:off x="5714" y="11462"/>
                <a:ext cx="726" cy="920"/>
              </a:xfrm>
              <a:custGeom>
                <a:avLst/>
                <a:gdLst>
                  <a:gd name="T0" fmla="*/ 493 w 800"/>
                  <a:gd name="T1" fmla="*/ 0 h 460"/>
                  <a:gd name="T2" fmla="*/ 357 w 800"/>
                  <a:gd name="T3" fmla="*/ 6400 h 460"/>
                  <a:gd name="T4" fmla="*/ 234 w 800"/>
                  <a:gd name="T5" fmla="*/ 10880 h 460"/>
                  <a:gd name="T6" fmla="*/ 111 w 800"/>
                  <a:gd name="T7" fmla="*/ 14080 h 460"/>
                  <a:gd name="T8" fmla="*/ 0 w 800"/>
                  <a:gd name="T9" fmla="*/ 1472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0000"/>
                </a:solidFill>
                <a:round/>
                <a:headEnd/>
                <a:tailEnd/>
              </a:ln>
            </p:spPr>
            <p:txBody>
              <a:bodyPr/>
              <a:lstStyle/>
              <a:p>
                <a:endParaRPr lang="en-US"/>
              </a:p>
            </p:txBody>
          </p:sp>
          <p:sp>
            <p:nvSpPr>
              <p:cNvPr id="54344" name="Freeform 299"/>
              <p:cNvSpPr>
                <a:spLocks/>
              </p:cNvSpPr>
              <p:nvPr/>
            </p:nvSpPr>
            <p:spPr bwMode="auto">
              <a:xfrm flipH="1" flipV="1">
                <a:off x="5022" y="11462"/>
                <a:ext cx="726" cy="920"/>
              </a:xfrm>
              <a:custGeom>
                <a:avLst/>
                <a:gdLst>
                  <a:gd name="T0" fmla="*/ 493 w 800"/>
                  <a:gd name="T1" fmla="*/ 0 h 460"/>
                  <a:gd name="T2" fmla="*/ 357 w 800"/>
                  <a:gd name="T3" fmla="*/ 6400 h 460"/>
                  <a:gd name="T4" fmla="*/ 234 w 800"/>
                  <a:gd name="T5" fmla="*/ 10880 h 460"/>
                  <a:gd name="T6" fmla="*/ 111 w 800"/>
                  <a:gd name="T7" fmla="*/ 14080 h 460"/>
                  <a:gd name="T8" fmla="*/ 0 w 800"/>
                  <a:gd name="T9" fmla="*/ 1472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0000"/>
                </a:solidFill>
                <a:round/>
                <a:headEnd/>
                <a:tailEnd/>
              </a:ln>
            </p:spPr>
            <p:txBody>
              <a:bodyPr/>
              <a:lstStyle/>
              <a:p>
                <a:endParaRPr lang="en-US"/>
              </a:p>
            </p:txBody>
          </p:sp>
          <p:sp>
            <p:nvSpPr>
              <p:cNvPr id="54345" name="Freeform 300"/>
              <p:cNvSpPr>
                <a:spLocks/>
              </p:cNvSpPr>
              <p:nvPr/>
            </p:nvSpPr>
            <p:spPr bwMode="auto">
              <a:xfrm>
                <a:off x="7136" y="12422"/>
                <a:ext cx="727" cy="920"/>
              </a:xfrm>
              <a:custGeom>
                <a:avLst/>
                <a:gdLst>
                  <a:gd name="T0" fmla="*/ 496 w 800"/>
                  <a:gd name="T1" fmla="*/ 0 h 460"/>
                  <a:gd name="T2" fmla="*/ 359 w 800"/>
                  <a:gd name="T3" fmla="*/ 6400 h 460"/>
                  <a:gd name="T4" fmla="*/ 235 w 800"/>
                  <a:gd name="T5" fmla="*/ 10880 h 460"/>
                  <a:gd name="T6" fmla="*/ 112 w 800"/>
                  <a:gd name="T7" fmla="*/ 14080 h 460"/>
                  <a:gd name="T8" fmla="*/ 0 w 800"/>
                  <a:gd name="T9" fmla="*/ 1472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0000"/>
                </a:solidFill>
                <a:round/>
                <a:headEnd/>
                <a:tailEnd/>
              </a:ln>
            </p:spPr>
            <p:txBody>
              <a:bodyPr/>
              <a:lstStyle/>
              <a:p>
                <a:endParaRPr lang="en-US"/>
              </a:p>
            </p:txBody>
          </p:sp>
          <p:sp>
            <p:nvSpPr>
              <p:cNvPr id="54346" name="Freeform 301"/>
              <p:cNvSpPr>
                <a:spLocks/>
              </p:cNvSpPr>
              <p:nvPr/>
            </p:nvSpPr>
            <p:spPr bwMode="auto">
              <a:xfrm flipH="1">
                <a:off x="6464" y="12422"/>
                <a:ext cx="727" cy="920"/>
              </a:xfrm>
              <a:custGeom>
                <a:avLst/>
                <a:gdLst>
                  <a:gd name="T0" fmla="*/ 496 w 800"/>
                  <a:gd name="T1" fmla="*/ 0 h 460"/>
                  <a:gd name="T2" fmla="*/ 359 w 800"/>
                  <a:gd name="T3" fmla="*/ 6400 h 460"/>
                  <a:gd name="T4" fmla="*/ 235 w 800"/>
                  <a:gd name="T5" fmla="*/ 10880 h 460"/>
                  <a:gd name="T6" fmla="*/ 112 w 800"/>
                  <a:gd name="T7" fmla="*/ 14080 h 460"/>
                  <a:gd name="T8" fmla="*/ 0 w 800"/>
                  <a:gd name="T9" fmla="*/ 1472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0000"/>
                </a:solidFill>
                <a:round/>
                <a:headEnd/>
                <a:tailEnd/>
              </a:ln>
            </p:spPr>
            <p:txBody>
              <a:bodyPr/>
              <a:lstStyle/>
              <a:p>
                <a:endParaRPr lang="en-US"/>
              </a:p>
            </p:txBody>
          </p:sp>
          <p:sp>
            <p:nvSpPr>
              <p:cNvPr id="54347" name="Line 302"/>
              <p:cNvSpPr>
                <a:spLocks noChangeShapeType="1"/>
              </p:cNvSpPr>
              <p:nvPr/>
            </p:nvSpPr>
            <p:spPr bwMode="auto">
              <a:xfrm>
                <a:off x="4984" y="12408"/>
                <a:ext cx="2925" cy="0"/>
              </a:xfrm>
              <a:prstGeom prst="line">
                <a:avLst/>
              </a:prstGeom>
              <a:noFill/>
              <a:ln w="28575">
                <a:solidFill>
                  <a:srgbClr val="000000"/>
                </a:solidFill>
                <a:round/>
                <a:headEnd/>
                <a:tailEnd/>
              </a:ln>
            </p:spPr>
            <p:txBody>
              <a:bodyPr/>
              <a:lstStyle/>
              <a:p>
                <a:endParaRPr lang="en-US"/>
              </a:p>
            </p:txBody>
          </p:sp>
          <p:sp>
            <p:nvSpPr>
              <p:cNvPr id="54348" name="Line 303"/>
              <p:cNvSpPr>
                <a:spLocks noChangeShapeType="1"/>
              </p:cNvSpPr>
              <p:nvPr/>
            </p:nvSpPr>
            <p:spPr bwMode="auto">
              <a:xfrm>
                <a:off x="5370" y="12308"/>
                <a:ext cx="0" cy="180"/>
              </a:xfrm>
              <a:prstGeom prst="line">
                <a:avLst/>
              </a:prstGeom>
              <a:noFill/>
              <a:ln w="9525">
                <a:solidFill>
                  <a:srgbClr val="000000"/>
                </a:solidFill>
                <a:round/>
                <a:headEnd/>
                <a:tailEnd/>
              </a:ln>
            </p:spPr>
            <p:txBody>
              <a:bodyPr/>
              <a:lstStyle/>
              <a:p>
                <a:endParaRPr lang="en-US"/>
              </a:p>
            </p:txBody>
          </p:sp>
          <p:sp>
            <p:nvSpPr>
              <p:cNvPr id="54349" name="Line 304"/>
              <p:cNvSpPr>
                <a:spLocks noChangeShapeType="1"/>
              </p:cNvSpPr>
              <p:nvPr/>
            </p:nvSpPr>
            <p:spPr bwMode="auto">
              <a:xfrm>
                <a:off x="5730" y="12308"/>
                <a:ext cx="0" cy="180"/>
              </a:xfrm>
              <a:prstGeom prst="line">
                <a:avLst/>
              </a:prstGeom>
              <a:noFill/>
              <a:ln w="9525">
                <a:solidFill>
                  <a:srgbClr val="000000"/>
                </a:solidFill>
                <a:round/>
                <a:headEnd/>
                <a:tailEnd/>
              </a:ln>
            </p:spPr>
            <p:txBody>
              <a:bodyPr/>
              <a:lstStyle/>
              <a:p>
                <a:endParaRPr lang="en-US"/>
              </a:p>
            </p:txBody>
          </p:sp>
          <p:sp>
            <p:nvSpPr>
              <p:cNvPr id="54350" name="Line 305"/>
              <p:cNvSpPr>
                <a:spLocks noChangeShapeType="1"/>
              </p:cNvSpPr>
              <p:nvPr/>
            </p:nvSpPr>
            <p:spPr bwMode="auto">
              <a:xfrm>
                <a:off x="6090" y="12308"/>
                <a:ext cx="0" cy="180"/>
              </a:xfrm>
              <a:prstGeom prst="line">
                <a:avLst/>
              </a:prstGeom>
              <a:noFill/>
              <a:ln w="9525">
                <a:solidFill>
                  <a:srgbClr val="000000"/>
                </a:solidFill>
                <a:round/>
                <a:headEnd/>
                <a:tailEnd/>
              </a:ln>
            </p:spPr>
            <p:txBody>
              <a:bodyPr/>
              <a:lstStyle/>
              <a:p>
                <a:endParaRPr lang="en-US"/>
              </a:p>
            </p:txBody>
          </p:sp>
          <p:sp>
            <p:nvSpPr>
              <p:cNvPr id="54351" name="Line 306"/>
              <p:cNvSpPr>
                <a:spLocks noChangeShapeType="1"/>
              </p:cNvSpPr>
              <p:nvPr/>
            </p:nvSpPr>
            <p:spPr bwMode="auto">
              <a:xfrm>
                <a:off x="6450" y="12308"/>
                <a:ext cx="0" cy="180"/>
              </a:xfrm>
              <a:prstGeom prst="line">
                <a:avLst/>
              </a:prstGeom>
              <a:noFill/>
              <a:ln w="9525">
                <a:solidFill>
                  <a:srgbClr val="000000"/>
                </a:solidFill>
                <a:round/>
                <a:headEnd/>
                <a:tailEnd/>
              </a:ln>
            </p:spPr>
            <p:txBody>
              <a:bodyPr/>
              <a:lstStyle/>
              <a:p>
                <a:endParaRPr lang="en-US"/>
              </a:p>
            </p:txBody>
          </p:sp>
          <p:sp>
            <p:nvSpPr>
              <p:cNvPr id="54352" name="Line 307"/>
              <p:cNvSpPr>
                <a:spLocks noChangeShapeType="1"/>
              </p:cNvSpPr>
              <p:nvPr/>
            </p:nvSpPr>
            <p:spPr bwMode="auto">
              <a:xfrm>
                <a:off x="6810" y="12308"/>
                <a:ext cx="0" cy="180"/>
              </a:xfrm>
              <a:prstGeom prst="line">
                <a:avLst/>
              </a:prstGeom>
              <a:noFill/>
              <a:ln w="9525">
                <a:solidFill>
                  <a:srgbClr val="000000"/>
                </a:solidFill>
                <a:round/>
                <a:headEnd/>
                <a:tailEnd/>
              </a:ln>
            </p:spPr>
            <p:txBody>
              <a:bodyPr/>
              <a:lstStyle/>
              <a:p>
                <a:endParaRPr lang="en-US"/>
              </a:p>
            </p:txBody>
          </p:sp>
          <p:sp>
            <p:nvSpPr>
              <p:cNvPr id="54353" name="Line 308"/>
              <p:cNvSpPr>
                <a:spLocks noChangeShapeType="1"/>
              </p:cNvSpPr>
              <p:nvPr/>
            </p:nvSpPr>
            <p:spPr bwMode="auto">
              <a:xfrm>
                <a:off x="7170" y="12308"/>
                <a:ext cx="0" cy="180"/>
              </a:xfrm>
              <a:prstGeom prst="line">
                <a:avLst/>
              </a:prstGeom>
              <a:noFill/>
              <a:ln w="9525">
                <a:solidFill>
                  <a:srgbClr val="000000"/>
                </a:solidFill>
                <a:round/>
                <a:headEnd/>
                <a:tailEnd/>
              </a:ln>
            </p:spPr>
            <p:txBody>
              <a:bodyPr/>
              <a:lstStyle/>
              <a:p>
                <a:endParaRPr lang="en-US"/>
              </a:p>
            </p:txBody>
          </p:sp>
          <p:sp>
            <p:nvSpPr>
              <p:cNvPr id="54354" name="Line 309"/>
              <p:cNvSpPr>
                <a:spLocks noChangeShapeType="1"/>
              </p:cNvSpPr>
              <p:nvPr/>
            </p:nvSpPr>
            <p:spPr bwMode="auto">
              <a:xfrm>
                <a:off x="7530" y="12308"/>
                <a:ext cx="0" cy="180"/>
              </a:xfrm>
              <a:prstGeom prst="line">
                <a:avLst/>
              </a:prstGeom>
              <a:noFill/>
              <a:ln w="9525">
                <a:solidFill>
                  <a:srgbClr val="000000"/>
                </a:solidFill>
                <a:round/>
                <a:headEnd/>
                <a:tailEnd/>
              </a:ln>
            </p:spPr>
            <p:txBody>
              <a:bodyPr/>
              <a:lstStyle/>
              <a:p>
                <a:endParaRPr lang="en-US"/>
              </a:p>
            </p:txBody>
          </p:sp>
          <p:sp>
            <p:nvSpPr>
              <p:cNvPr id="54355" name="Line 310"/>
              <p:cNvSpPr>
                <a:spLocks noChangeShapeType="1"/>
              </p:cNvSpPr>
              <p:nvPr/>
            </p:nvSpPr>
            <p:spPr bwMode="auto">
              <a:xfrm>
                <a:off x="5004" y="10248"/>
                <a:ext cx="2880" cy="0"/>
              </a:xfrm>
              <a:prstGeom prst="line">
                <a:avLst/>
              </a:prstGeom>
              <a:noFill/>
              <a:ln w="28575">
                <a:solidFill>
                  <a:srgbClr val="000000"/>
                </a:solidFill>
                <a:round/>
                <a:headEnd/>
                <a:tailEnd/>
              </a:ln>
            </p:spPr>
            <p:txBody>
              <a:bodyPr/>
              <a:lstStyle/>
              <a:p>
                <a:endParaRPr lang="en-US"/>
              </a:p>
            </p:txBody>
          </p:sp>
          <p:grpSp>
            <p:nvGrpSpPr>
              <p:cNvPr id="54356" name="Group 311"/>
              <p:cNvGrpSpPr>
                <a:grpSpLocks/>
              </p:cNvGrpSpPr>
              <p:nvPr/>
            </p:nvGrpSpPr>
            <p:grpSpPr bwMode="auto">
              <a:xfrm flipV="1">
                <a:off x="5742" y="11922"/>
                <a:ext cx="1403" cy="460"/>
                <a:chOff x="7800" y="6880"/>
                <a:chExt cx="1540" cy="460"/>
              </a:xfrm>
            </p:grpSpPr>
            <p:sp>
              <p:nvSpPr>
                <p:cNvPr id="54388" name="Freeform 312"/>
                <p:cNvSpPr>
                  <a:spLocks/>
                </p:cNvSpPr>
                <p:nvPr/>
              </p:nvSpPr>
              <p:spPr bwMode="auto">
                <a:xfrm>
                  <a:off x="8540" y="6880"/>
                  <a:ext cx="800" cy="460"/>
                </a:xfrm>
                <a:custGeom>
                  <a:avLst/>
                  <a:gdLst>
                    <a:gd name="T0" fmla="*/ 800 w 800"/>
                    <a:gd name="T1" fmla="*/ 0 h 460"/>
                    <a:gd name="T2" fmla="*/ 580 w 800"/>
                    <a:gd name="T3" fmla="*/ 200 h 460"/>
                    <a:gd name="T4" fmla="*/ 380 w 800"/>
                    <a:gd name="T5" fmla="*/ 340 h 460"/>
                    <a:gd name="T6" fmla="*/ 180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0000FF"/>
                  </a:solidFill>
                  <a:prstDash val="dash"/>
                  <a:round/>
                  <a:headEnd/>
                  <a:tailEnd/>
                </a:ln>
              </p:spPr>
              <p:txBody>
                <a:bodyPr/>
                <a:lstStyle/>
                <a:p>
                  <a:endParaRPr lang="en-US"/>
                </a:p>
              </p:txBody>
            </p:sp>
            <p:sp>
              <p:nvSpPr>
                <p:cNvPr id="54389" name="Freeform 313"/>
                <p:cNvSpPr>
                  <a:spLocks/>
                </p:cNvSpPr>
                <p:nvPr/>
              </p:nvSpPr>
              <p:spPr bwMode="auto">
                <a:xfrm flipH="1">
                  <a:off x="7800" y="6880"/>
                  <a:ext cx="800" cy="460"/>
                </a:xfrm>
                <a:custGeom>
                  <a:avLst/>
                  <a:gdLst>
                    <a:gd name="T0" fmla="*/ 800 w 800"/>
                    <a:gd name="T1" fmla="*/ 0 h 460"/>
                    <a:gd name="T2" fmla="*/ 580 w 800"/>
                    <a:gd name="T3" fmla="*/ 200 h 460"/>
                    <a:gd name="T4" fmla="*/ 380 w 800"/>
                    <a:gd name="T5" fmla="*/ 340 h 460"/>
                    <a:gd name="T6" fmla="*/ 180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0000FF"/>
                  </a:solidFill>
                  <a:prstDash val="dash"/>
                  <a:round/>
                  <a:headEnd/>
                  <a:tailEnd/>
                </a:ln>
              </p:spPr>
              <p:txBody>
                <a:bodyPr/>
                <a:lstStyle/>
                <a:p>
                  <a:endParaRPr lang="en-US"/>
                </a:p>
              </p:txBody>
            </p:sp>
          </p:grpSp>
          <p:sp>
            <p:nvSpPr>
              <p:cNvPr id="54357" name="Freeform 314"/>
              <p:cNvSpPr>
                <a:spLocks/>
              </p:cNvSpPr>
              <p:nvPr/>
            </p:nvSpPr>
            <p:spPr bwMode="auto">
              <a:xfrm>
                <a:off x="4999" y="12417"/>
                <a:ext cx="729" cy="460"/>
              </a:xfrm>
              <a:custGeom>
                <a:avLst/>
                <a:gdLst>
                  <a:gd name="T0" fmla="*/ 502 w 800"/>
                  <a:gd name="T1" fmla="*/ 0 h 460"/>
                  <a:gd name="T2" fmla="*/ 365 w 800"/>
                  <a:gd name="T3" fmla="*/ 200 h 460"/>
                  <a:gd name="T4" fmla="*/ 239 w 800"/>
                  <a:gd name="T5" fmla="*/ 340 h 460"/>
                  <a:gd name="T6" fmla="*/ 113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0000FF"/>
                </a:solidFill>
                <a:prstDash val="dash"/>
                <a:round/>
                <a:headEnd/>
                <a:tailEnd/>
              </a:ln>
            </p:spPr>
            <p:txBody>
              <a:bodyPr/>
              <a:lstStyle/>
              <a:p>
                <a:endParaRPr lang="en-US"/>
              </a:p>
            </p:txBody>
          </p:sp>
          <p:sp>
            <p:nvSpPr>
              <p:cNvPr id="54358" name="Freeform 315"/>
              <p:cNvSpPr>
                <a:spLocks/>
              </p:cNvSpPr>
              <p:nvPr/>
            </p:nvSpPr>
            <p:spPr bwMode="auto">
              <a:xfrm flipH="1">
                <a:off x="7174" y="12417"/>
                <a:ext cx="729" cy="460"/>
              </a:xfrm>
              <a:custGeom>
                <a:avLst/>
                <a:gdLst>
                  <a:gd name="T0" fmla="*/ 502 w 800"/>
                  <a:gd name="T1" fmla="*/ 0 h 460"/>
                  <a:gd name="T2" fmla="*/ 365 w 800"/>
                  <a:gd name="T3" fmla="*/ 200 h 460"/>
                  <a:gd name="T4" fmla="*/ 239 w 800"/>
                  <a:gd name="T5" fmla="*/ 340 h 460"/>
                  <a:gd name="T6" fmla="*/ 113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0000FF"/>
                </a:solidFill>
                <a:prstDash val="dash"/>
                <a:round/>
                <a:headEnd/>
                <a:tailEnd/>
              </a:ln>
            </p:spPr>
            <p:txBody>
              <a:bodyPr/>
              <a:lstStyle/>
              <a:p>
                <a:endParaRPr lang="en-US"/>
              </a:p>
            </p:txBody>
          </p:sp>
          <p:sp>
            <p:nvSpPr>
              <p:cNvPr id="54359" name="Line 316"/>
              <p:cNvSpPr>
                <a:spLocks noChangeShapeType="1"/>
              </p:cNvSpPr>
              <p:nvPr/>
            </p:nvSpPr>
            <p:spPr bwMode="auto">
              <a:xfrm>
                <a:off x="7899" y="10233"/>
                <a:ext cx="0" cy="4305"/>
              </a:xfrm>
              <a:prstGeom prst="line">
                <a:avLst/>
              </a:prstGeom>
              <a:noFill/>
              <a:ln w="28575">
                <a:solidFill>
                  <a:srgbClr val="000000"/>
                </a:solidFill>
                <a:round/>
                <a:headEnd/>
                <a:tailEnd/>
              </a:ln>
            </p:spPr>
            <p:txBody>
              <a:bodyPr/>
              <a:lstStyle/>
              <a:p>
                <a:endParaRPr lang="en-US"/>
              </a:p>
            </p:txBody>
          </p:sp>
          <p:sp>
            <p:nvSpPr>
              <p:cNvPr id="54360" name="Line 317"/>
              <p:cNvSpPr>
                <a:spLocks noChangeShapeType="1"/>
              </p:cNvSpPr>
              <p:nvPr/>
            </p:nvSpPr>
            <p:spPr bwMode="auto">
              <a:xfrm>
                <a:off x="5375" y="12306"/>
                <a:ext cx="0" cy="180"/>
              </a:xfrm>
              <a:prstGeom prst="line">
                <a:avLst/>
              </a:prstGeom>
              <a:noFill/>
              <a:ln w="9525">
                <a:solidFill>
                  <a:srgbClr val="000000"/>
                </a:solidFill>
                <a:round/>
                <a:headEnd/>
                <a:tailEnd/>
              </a:ln>
            </p:spPr>
            <p:txBody>
              <a:bodyPr/>
              <a:lstStyle/>
              <a:p>
                <a:endParaRPr lang="en-US"/>
              </a:p>
            </p:txBody>
          </p:sp>
          <p:sp>
            <p:nvSpPr>
              <p:cNvPr id="54361" name="Line 318"/>
              <p:cNvSpPr>
                <a:spLocks noChangeShapeType="1"/>
              </p:cNvSpPr>
              <p:nvPr/>
            </p:nvSpPr>
            <p:spPr bwMode="auto">
              <a:xfrm>
                <a:off x="5735" y="12306"/>
                <a:ext cx="0" cy="180"/>
              </a:xfrm>
              <a:prstGeom prst="line">
                <a:avLst/>
              </a:prstGeom>
              <a:noFill/>
              <a:ln w="9525">
                <a:solidFill>
                  <a:srgbClr val="000000"/>
                </a:solidFill>
                <a:round/>
                <a:headEnd/>
                <a:tailEnd/>
              </a:ln>
            </p:spPr>
            <p:txBody>
              <a:bodyPr/>
              <a:lstStyle/>
              <a:p>
                <a:endParaRPr lang="en-US"/>
              </a:p>
            </p:txBody>
          </p:sp>
          <p:sp>
            <p:nvSpPr>
              <p:cNvPr id="54362" name="Line 319"/>
              <p:cNvSpPr>
                <a:spLocks noChangeShapeType="1"/>
              </p:cNvSpPr>
              <p:nvPr/>
            </p:nvSpPr>
            <p:spPr bwMode="auto">
              <a:xfrm>
                <a:off x="6095" y="12306"/>
                <a:ext cx="0" cy="180"/>
              </a:xfrm>
              <a:prstGeom prst="line">
                <a:avLst/>
              </a:prstGeom>
              <a:noFill/>
              <a:ln w="9525">
                <a:solidFill>
                  <a:srgbClr val="000000"/>
                </a:solidFill>
                <a:round/>
                <a:headEnd/>
                <a:tailEnd/>
              </a:ln>
            </p:spPr>
            <p:txBody>
              <a:bodyPr/>
              <a:lstStyle/>
              <a:p>
                <a:endParaRPr lang="en-US"/>
              </a:p>
            </p:txBody>
          </p:sp>
          <p:sp>
            <p:nvSpPr>
              <p:cNvPr id="54363" name="Line 320"/>
              <p:cNvSpPr>
                <a:spLocks noChangeShapeType="1"/>
              </p:cNvSpPr>
              <p:nvPr/>
            </p:nvSpPr>
            <p:spPr bwMode="auto">
              <a:xfrm>
                <a:off x="6455" y="12306"/>
                <a:ext cx="0" cy="180"/>
              </a:xfrm>
              <a:prstGeom prst="line">
                <a:avLst/>
              </a:prstGeom>
              <a:noFill/>
              <a:ln w="9525">
                <a:solidFill>
                  <a:srgbClr val="000000"/>
                </a:solidFill>
                <a:round/>
                <a:headEnd/>
                <a:tailEnd/>
              </a:ln>
            </p:spPr>
            <p:txBody>
              <a:bodyPr/>
              <a:lstStyle/>
              <a:p>
                <a:endParaRPr lang="en-US"/>
              </a:p>
            </p:txBody>
          </p:sp>
          <p:sp>
            <p:nvSpPr>
              <p:cNvPr id="54364" name="Line 321"/>
              <p:cNvSpPr>
                <a:spLocks noChangeShapeType="1"/>
              </p:cNvSpPr>
              <p:nvPr/>
            </p:nvSpPr>
            <p:spPr bwMode="auto">
              <a:xfrm>
                <a:off x="6815" y="12306"/>
                <a:ext cx="0" cy="180"/>
              </a:xfrm>
              <a:prstGeom prst="line">
                <a:avLst/>
              </a:prstGeom>
              <a:noFill/>
              <a:ln w="9525">
                <a:solidFill>
                  <a:srgbClr val="000000"/>
                </a:solidFill>
                <a:round/>
                <a:headEnd/>
                <a:tailEnd/>
              </a:ln>
            </p:spPr>
            <p:txBody>
              <a:bodyPr/>
              <a:lstStyle/>
              <a:p>
                <a:endParaRPr lang="en-US"/>
              </a:p>
            </p:txBody>
          </p:sp>
          <p:sp>
            <p:nvSpPr>
              <p:cNvPr id="54365" name="Line 322"/>
              <p:cNvSpPr>
                <a:spLocks noChangeShapeType="1"/>
              </p:cNvSpPr>
              <p:nvPr/>
            </p:nvSpPr>
            <p:spPr bwMode="auto">
              <a:xfrm>
                <a:off x="7175" y="12306"/>
                <a:ext cx="0" cy="180"/>
              </a:xfrm>
              <a:prstGeom prst="line">
                <a:avLst/>
              </a:prstGeom>
              <a:noFill/>
              <a:ln w="9525">
                <a:solidFill>
                  <a:srgbClr val="000000"/>
                </a:solidFill>
                <a:round/>
                <a:headEnd/>
                <a:tailEnd/>
              </a:ln>
            </p:spPr>
            <p:txBody>
              <a:bodyPr/>
              <a:lstStyle/>
              <a:p>
                <a:endParaRPr lang="en-US"/>
              </a:p>
            </p:txBody>
          </p:sp>
          <p:sp>
            <p:nvSpPr>
              <p:cNvPr id="54366" name="Line 323"/>
              <p:cNvSpPr>
                <a:spLocks noChangeShapeType="1"/>
              </p:cNvSpPr>
              <p:nvPr/>
            </p:nvSpPr>
            <p:spPr bwMode="auto">
              <a:xfrm>
                <a:off x="7535" y="12306"/>
                <a:ext cx="0" cy="180"/>
              </a:xfrm>
              <a:prstGeom prst="line">
                <a:avLst/>
              </a:prstGeom>
              <a:noFill/>
              <a:ln w="9525">
                <a:solidFill>
                  <a:srgbClr val="000000"/>
                </a:solidFill>
                <a:round/>
                <a:headEnd/>
                <a:tailEnd/>
              </a:ln>
            </p:spPr>
            <p:txBody>
              <a:bodyPr/>
              <a:lstStyle/>
              <a:p>
                <a:endParaRPr lang="en-US"/>
              </a:p>
            </p:txBody>
          </p:sp>
          <p:sp>
            <p:nvSpPr>
              <p:cNvPr id="54367" name="Line 324"/>
              <p:cNvSpPr>
                <a:spLocks noChangeShapeType="1"/>
              </p:cNvSpPr>
              <p:nvPr/>
            </p:nvSpPr>
            <p:spPr bwMode="auto">
              <a:xfrm>
                <a:off x="7895" y="12306"/>
                <a:ext cx="0" cy="180"/>
              </a:xfrm>
              <a:prstGeom prst="line">
                <a:avLst/>
              </a:prstGeom>
              <a:noFill/>
              <a:ln w="9525">
                <a:solidFill>
                  <a:srgbClr val="000000"/>
                </a:solidFill>
                <a:round/>
                <a:headEnd/>
                <a:tailEnd/>
              </a:ln>
            </p:spPr>
            <p:txBody>
              <a:bodyPr/>
              <a:lstStyle/>
              <a:p>
                <a:endParaRPr lang="en-US"/>
              </a:p>
            </p:txBody>
          </p:sp>
          <p:grpSp>
            <p:nvGrpSpPr>
              <p:cNvPr id="54368" name="Group 325"/>
              <p:cNvGrpSpPr>
                <a:grpSpLocks/>
              </p:cNvGrpSpPr>
              <p:nvPr/>
            </p:nvGrpSpPr>
            <p:grpSpPr bwMode="auto">
              <a:xfrm flipV="1">
                <a:off x="5018" y="11447"/>
                <a:ext cx="1426" cy="1887"/>
                <a:chOff x="1313" y="11417"/>
                <a:chExt cx="1381" cy="1873"/>
              </a:xfrm>
            </p:grpSpPr>
            <p:sp>
              <p:nvSpPr>
                <p:cNvPr id="54383" name="Freeform 326"/>
                <p:cNvSpPr>
                  <a:spLocks/>
                </p:cNvSpPr>
                <p:nvPr/>
              </p:nvSpPr>
              <p:spPr bwMode="auto">
                <a:xfrm>
                  <a:off x="2333" y="12360"/>
                  <a:ext cx="361" cy="930"/>
                </a:xfrm>
                <a:custGeom>
                  <a:avLst/>
                  <a:gdLst>
                    <a:gd name="T0" fmla="*/ 15 w 800"/>
                    <a:gd name="T1" fmla="*/ 0 h 460"/>
                    <a:gd name="T2" fmla="*/ 11 w 800"/>
                    <a:gd name="T3" fmla="*/ 6753 h 460"/>
                    <a:gd name="T4" fmla="*/ 7 w 800"/>
                    <a:gd name="T5" fmla="*/ 11477 h 460"/>
                    <a:gd name="T6" fmla="*/ 4 w 800"/>
                    <a:gd name="T7" fmla="*/ 14866 h 460"/>
                    <a:gd name="T8" fmla="*/ 0 w 800"/>
                    <a:gd name="T9" fmla="*/ 15537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9900"/>
                  </a:solidFill>
                  <a:round/>
                  <a:headEnd/>
                  <a:tailEnd/>
                </a:ln>
              </p:spPr>
              <p:txBody>
                <a:bodyPr/>
                <a:lstStyle/>
                <a:p>
                  <a:endParaRPr lang="en-US"/>
                </a:p>
              </p:txBody>
            </p:sp>
            <p:grpSp>
              <p:nvGrpSpPr>
                <p:cNvPr id="54384" name="Group 327"/>
                <p:cNvGrpSpPr>
                  <a:grpSpLocks/>
                </p:cNvGrpSpPr>
                <p:nvPr/>
              </p:nvGrpSpPr>
              <p:grpSpPr bwMode="auto">
                <a:xfrm flipV="1">
                  <a:off x="1313" y="11417"/>
                  <a:ext cx="695" cy="930"/>
                  <a:chOff x="7800" y="6880"/>
                  <a:chExt cx="1540" cy="460"/>
                </a:xfrm>
              </p:grpSpPr>
              <p:sp>
                <p:nvSpPr>
                  <p:cNvPr id="54386" name="Freeform 328"/>
                  <p:cNvSpPr>
                    <a:spLocks/>
                  </p:cNvSpPr>
                  <p:nvPr/>
                </p:nvSpPr>
                <p:spPr bwMode="auto">
                  <a:xfrm>
                    <a:off x="8540" y="6880"/>
                    <a:ext cx="800" cy="460"/>
                  </a:xfrm>
                  <a:custGeom>
                    <a:avLst/>
                    <a:gdLst>
                      <a:gd name="T0" fmla="*/ 800 w 800"/>
                      <a:gd name="T1" fmla="*/ 0 h 460"/>
                      <a:gd name="T2" fmla="*/ 580 w 800"/>
                      <a:gd name="T3" fmla="*/ 200 h 460"/>
                      <a:gd name="T4" fmla="*/ 380 w 800"/>
                      <a:gd name="T5" fmla="*/ 340 h 460"/>
                      <a:gd name="T6" fmla="*/ 180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9900"/>
                    </a:solidFill>
                    <a:round/>
                    <a:headEnd/>
                    <a:tailEnd/>
                  </a:ln>
                </p:spPr>
                <p:txBody>
                  <a:bodyPr/>
                  <a:lstStyle/>
                  <a:p>
                    <a:endParaRPr lang="en-US"/>
                  </a:p>
                </p:txBody>
              </p:sp>
              <p:sp>
                <p:nvSpPr>
                  <p:cNvPr id="54387" name="Freeform 329"/>
                  <p:cNvSpPr>
                    <a:spLocks/>
                  </p:cNvSpPr>
                  <p:nvPr/>
                </p:nvSpPr>
                <p:spPr bwMode="auto">
                  <a:xfrm flipH="1">
                    <a:off x="7800" y="6880"/>
                    <a:ext cx="800" cy="460"/>
                  </a:xfrm>
                  <a:custGeom>
                    <a:avLst/>
                    <a:gdLst>
                      <a:gd name="T0" fmla="*/ 800 w 800"/>
                      <a:gd name="T1" fmla="*/ 0 h 460"/>
                      <a:gd name="T2" fmla="*/ 580 w 800"/>
                      <a:gd name="T3" fmla="*/ 200 h 460"/>
                      <a:gd name="T4" fmla="*/ 380 w 800"/>
                      <a:gd name="T5" fmla="*/ 340 h 460"/>
                      <a:gd name="T6" fmla="*/ 180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9900"/>
                    </a:solidFill>
                    <a:round/>
                    <a:headEnd/>
                    <a:tailEnd/>
                  </a:ln>
                </p:spPr>
                <p:txBody>
                  <a:bodyPr/>
                  <a:lstStyle/>
                  <a:p>
                    <a:endParaRPr lang="en-US"/>
                  </a:p>
                </p:txBody>
              </p:sp>
            </p:grpSp>
            <p:sp>
              <p:nvSpPr>
                <p:cNvPr id="54385" name="Freeform 330"/>
                <p:cNvSpPr>
                  <a:spLocks/>
                </p:cNvSpPr>
                <p:nvPr/>
              </p:nvSpPr>
              <p:spPr bwMode="auto">
                <a:xfrm flipH="1">
                  <a:off x="2014" y="12357"/>
                  <a:ext cx="362" cy="930"/>
                </a:xfrm>
                <a:custGeom>
                  <a:avLst/>
                  <a:gdLst>
                    <a:gd name="T0" fmla="*/ 15 w 800"/>
                    <a:gd name="T1" fmla="*/ 0 h 460"/>
                    <a:gd name="T2" fmla="*/ 11 w 800"/>
                    <a:gd name="T3" fmla="*/ 6753 h 460"/>
                    <a:gd name="T4" fmla="*/ 7 w 800"/>
                    <a:gd name="T5" fmla="*/ 11477 h 460"/>
                    <a:gd name="T6" fmla="*/ 4 w 800"/>
                    <a:gd name="T7" fmla="*/ 14866 h 460"/>
                    <a:gd name="T8" fmla="*/ 0 w 800"/>
                    <a:gd name="T9" fmla="*/ 15537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9900"/>
                  </a:solidFill>
                  <a:round/>
                  <a:headEnd/>
                  <a:tailEnd/>
                </a:ln>
              </p:spPr>
              <p:txBody>
                <a:bodyPr/>
                <a:lstStyle/>
                <a:p>
                  <a:endParaRPr lang="en-US"/>
                </a:p>
              </p:txBody>
            </p:sp>
          </p:grpSp>
          <p:grpSp>
            <p:nvGrpSpPr>
              <p:cNvPr id="54369" name="Group 331"/>
              <p:cNvGrpSpPr>
                <a:grpSpLocks/>
              </p:cNvGrpSpPr>
              <p:nvPr/>
            </p:nvGrpSpPr>
            <p:grpSpPr bwMode="auto">
              <a:xfrm flipV="1">
                <a:off x="6458" y="11462"/>
                <a:ext cx="1426" cy="1887"/>
                <a:chOff x="1313" y="11417"/>
                <a:chExt cx="1381" cy="1873"/>
              </a:xfrm>
            </p:grpSpPr>
            <p:sp>
              <p:nvSpPr>
                <p:cNvPr id="54378" name="Freeform 332"/>
                <p:cNvSpPr>
                  <a:spLocks/>
                </p:cNvSpPr>
                <p:nvPr/>
              </p:nvSpPr>
              <p:spPr bwMode="auto">
                <a:xfrm>
                  <a:off x="2333" y="12360"/>
                  <a:ext cx="361" cy="930"/>
                </a:xfrm>
                <a:custGeom>
                  <a:avLst/>
                  <a:gdLst>
                    <a:gd name="T0" fmla="*/ 15 w 800"/>
                    <a:gd name="T1" fmla="*/ 0 h 460"/>
                    <a:gd name="T2" fmla="*/ 11 w 800"/>
                    <a:gd name="T3" fmla="*/ 6753 h 460"/>
                    <a:gd name="T4" fmla="*/ 7 w 800"/>
                    <a:gd name="T5" fmla="*/ 11477 h 460"/>
                    <a:gd name="T6" fmla="*/ 4 w 800"/>
                    <a:gd name="T7" fmla="*/ 14866 h 460"/>
                    <a:gd name="T8" fmla="*/ 0 w 800"/>
                    <a:gd name="T9" fmla="*/ 15537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9900"/>
                  </a:solidFill>
                  <a:round/>
                  <a:headEnd/>
                  <a:tailEnd/>
                </a:ln>
              </p:spPr>
              <p:txBody>
                <a:bodyPr/>
                <a:lstStyle/>
                <a:p>
                  <a:endParaRPr lang="en-US"/>
                </a:p>
              </p:txBody>
            </p:sp>
            <p:grpSp>
              <p:nvGrpSpPr>
                <p:cNvPr id="54379" name="Group 333"/>
                <p:cNvGrpSpPr>
                  <a:grpSpLocks/>
                </p:cNvGrpSpPr>
                <p:nvPr/>
              </p:nvGrpSpPr>
              <p:grpSpPr bwMode="auto">
                <a:xfrm flipV="1">
                  <a:off x="1313" y="11417"/>
                  <a:ext cx="695" cy="930"/>
                  <a:chOff x="7800" y="6880"/>
                  <a:chExt cx="1540" cy="460"/>
                </a:xfrm>
              </p:grpSpPr>
              <p:sp>
                <p:nvSpPr>
                  <p:cNvPr id="54381" name="Freeform 334"/>
                  <p:cNvSpPr>
                    <a:spLocks/>
                  </p:cNvSpPr>
                  <p:nvPr/>
                </p:nvSpPr>
                <p:spPr bwMode="auto">
                  <a:xfrm>
                    <a:off x="8540" y="6880"/>
                    <a:ext cx="800" cy="460"/>
                  </a:xfrm>
                  <a:custGeom>
                    <a:avLst/>
                    <a:gdLst>
                      <a:gd name="T0" fmla="*/ 800 w 800"/>
                      <a:gd name="T1" fmla="*/ 0 h 460"/>
                      <a:gd name="T2" fmla="*/ 580 w 800"/>
                      <a:gd name="T3" fmla="*/ 200 h 460"/>
                      <a:gd name="T4" fmla="*/ 380 w 800"/>
                      <a:gd name="T5" fmla="*/ 340 h 460"/>
                      <a:gd name="T6" fmla="*/ 180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9900"/>
                    </a:solidFill>
                    <a:round/>
                    <a:headEnd/>
                    <a:tailEnd/>
                  </a:ln>
                </p:spPr>
                <p:txBody>
                  <a:bodyPr/>
                  <a:lstStyle/>
                  <a:p>
                    <a:endParaRPr lang="en-US"/>
                  </a:p>
                </p:txBody>
              </p:sp>
              <p:sp>
                <p:nvSpPr>
                  <p:cNvPr id="54382" name="Freeform 335"/>
                  <p:cNvSpPr>
                    <a:spLocks/>
                  </p:cNvSpPr>
                  <p:nvPr/>
                </p:nvSpPr>
                <p:spPr bwMode="auto">
                  <a:xfrm flipH="1">
                    <a:off x="7800" y="6880"/>
                    <a:ext cx="800" cy="460"/>
                  </a:xfrm>
                  <a:custGeom>
                    <a:avLst/>
                    <a:gdLst>
                      <a:gd name="T0" fmla="*/ 800 w 800"/>
                      <a:gd name="T1" fmla="*/ 0 h 460"/>
                      <a:gd name="T2" fmla="*/ 580 w 800"/>
                      <a:gd name="T3" fmla="*/ 200 h 460"/>
                      <a:gd name="T4" fmla="*/ 380 w 800"/>
                      <a:gd name="T5" fmla="*/ 340 h 460"/>
                      <a:gd name="T6" fmla="*/ 180 w 800"/>
                      <a:gd name="T7" fmla="*/ 440 h 460"/>
                      <a:gd name="T8" fmla="*/ 0 w 800"/>
                      <a:gd name="T9" fmla="*/ 460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9900"/>
                    </a:solidFill>
                    <a:round/>
                    <a:headEnd/>
                    <a:tailEnd/>
                  </a:ln>
                </p:spPr>
                <p:txBody>
                  <a:bodyPr/>
                  <a:lstStyle/>
                  <a:p>
                    <a:endParaRPr lang="en-US"/>
                  </a:p>
                </p:txBody>
              </p:sp>
            </p:grpSp>
            <p:sp>
              <p:nvSpPr>
                <p:cNvPr id="54380" name="Freeform 336"/>
                <p:cNvSpPr>
                  <a:spLocks/>
                </p:cNvSpPr>
                <p:nvPr/>
              </p:nvSpPr>
              <p:spPr bwMode="auto">
                <a:xfrm flipH="1">
                  <a:off x="2014" y="12357"/>
                  <a:ext cx="362" cy="930"/>
                </a:xfrm>
                <a:custGeom>
                  <a:avLst/>
                  <a:gdLst>
                    <a:gd name="T0" fmla="*/ 15 w 800"/>
                    <a:gd name="T1" fmla="*/ 0 h 460"/>
                    <a:gd name="T2" fmla="*/ 11 w 800"/>
                    <a:gd name="T3" fmla="*/ 6753 h 460"/>
                    <a:gd name="T4" fmla="*/ 7 w 800"/>
                    <a:gd name="T5" fmla="*/ 11477 h 460"/>
                    <a:gd name="T6" fmla="*/ 4 w 800"/>
                    <a:gd name="T7" fmla="*/ 14866 h 460"/>
                    <a:gd name="T8" fmla="*/ 0 w 800"/>
                    <a:gd name="T9" fmla="*/ 15537 h 460"/>
                    <a:gd name="T10" fmla="*/ 0 60000 65536"/>
                    <a:gd name="T11" fmla="*/ 0 60000 65536"/>
                    <a:gd name="T12" fmla="*/ 0 60000 65536"/>
                    <a:gd name="T13" fmla="*/ 0 60000 65536"/>
                    <a:gd name="T14" fmla="*/ 0 60000 65536"/>
                    <a:gd name="T15" fmla="*/ 0 w 800"/>
                    <a:gd name="T16" fmla="*/ 0 h 460"/>
                    <a:gd name="T17" fmla="*/ 800 w 800"/>
                    <a:gd name="T18" fmla="*/ 460 h 460"/>
                  </a:gdLst>
                  <a:ahLst/>
                  <a:cxnLst>
                    <a:cxn ang="T10">
                      <a:pos x="T0" y="T1"/>
                    </a:cxn>
                    <a:cxn ang="T11">
                      <a:pos x="T2" y="T3"/>
                    </a:cxn>
                    <a:cxn ang="T12">
                      <a:pos x="T4" y="T5"/>
                    </a:cxn>
                    <a:cxn ang="T13">
                      <a:pos x="T6" y="T7"/>
                    </a:cxn>
                    <a:cxn ang="T14">
                      <a:pos x="T8" y="T9"/>
                    </a:cxn>
                  </a:cxnLst>
                  <a:rect l="T15" t="T16" r="T17" b="T18"/>
                  <a:pathLst>
                    <a:path w="800" h="460">
                      <a:moveTo>
                        <a:pt x="800" y="0"/>
                      </a:moveTo>
                      <a:cubicBezTo>
                        <a:pt x="725" y="71"/>
                        <a:pt x="650" y="143"/>
                        <a:pt x="580" y="200"/>
                      </a:cubicBezTo>
                      <a:cubicBezTo>
                        <a:pt x="510" y="257"/>
                        <a:pt x="447" y="300"/>
                        <a:pt x="380" y="340"/>
                      </a:cubicBezTo>
                      <a:cubicBezTo>
                        <a:pt x="313" y="380"/>
                        <a:pt x="243" y="420"/>
                        <a:pt x="180" y="440"/>
                      </a:cubicBezTo>
                      <a:cubicBezTo>
                        <a:pt x="117" y="460"/>
                        <a:pt x="37" y="456"/>
                        <a:pt x="0" y="460"/>
                      </a:cubicBezTo>
                    </a:path>
                  </a:pathLst>
                </a:custGeom>
                <a:noFill/>
                <a:ln w="9525">
                  <a:solidFill>
                    <a:srgbClr val="FF9900"/>
                  </a:solidFill>
                  <a:round/>
                  <a:headEnd/>
                  <a:tailEnd/>
                </a:ln>
              </p:spPr>
              <p:txBody>
                <a:bodyPr/>
                <a:lstStyle/>
                <a:p>
                  <a:endParaRPr lang="en-US"/>
                </a:p>
              </p:txBody>
            </p:sp>
          </p:grpSp>
          <p:sp>
            <p:nvSpPr>
              <p:cNvPr id="54370" name="Freeform 337"/>
              <p:cNvSpPr>
                <a:spLocks/>
              </p:cNvSpPr>
              <p:nvPr/>
            </p:nvSpPr>
            <p:spPr bwMode="auto">
              <a:xfrm>
                <a:off x="5760" y="11460"/>
                <a:ext cx="683" cy="923"/>
              </a:xfrm>
              <a:custGeom>
                <a:avLst/>
                <a:gdLst>
                  <a:gd name="T0" fmla="*/ 0 w 683"/>
                  <a:gd name="T1" fmla="*/ 923 h 923"/>
                  <a:gd name="T2" fmla="*/ 30 w 683"/>
                  <a:gd name="T3" fmla="*/ 758 h 923"/>
                  <a:gd name="T4" fmla="*/ 68 w 683"/>
                  <a:gd name="T5" fmla="*/ 578 h 923"/>
                  <a:gd name="T6" fmla="*/ 128 w 683"/>
                  <a:gd name="T7" fmla="*/ 375 h 923"/>
                  <a:gd name="T8" fmla="*/ 188 w 683"/>
                  <a:gd name="T9" fmla="*/ 218 h 923"/>
                  <a:gd name="T10" fmla="*/ 248 w 683"/>
                  <a:gd name="T11" fmla="*/ 75 h 923"/>
                  <a:gd name="T12" fmla="*/ 285 w 683"/>
                  <a:gd name="T13" fmla="*/ 15 h 923"/>
                  <a:gd name="T14" fmla="*/ 338 w 683"/>
                  <a:gd name="T15" fmla="*/ 0 h 923"/>
                  <a:gd name="T16" fmla="*/ 383 w 683"/>
                  <a:gd name="T17" fmla="*/ 30 h 923"/>
                  <a:gd name="T18" fmla="*/ 428 w 683"/>
                  <a:gd name="T19" fmla="*/ 83 h 923"/>
                  <a:gd name="T20" fmla="*/ 473 w 683"/>
                  <a:gd name="T21" fmla="*/ 225 h 923"/>
                  <a:gd name="T22" fmla="*/ 518 w 683"/>
                  <a:gd name="T23" fmla="*/ 345 h 923"/>
                  <a:gd name="T24" fmla="*/ 593 w 683"/>
                  <a:gd name="T25" fmla="*/ 578 h 923"/>
                  <a:gd name="T26" fmla="*/ 645 w 683"/>
                  <a:gd name="T27" fmla="*/ 795 h 923"/>
                  <a:gd name="T28" fmla="*/ 683 w 683"/>
                  <a:gd name="T29" fmla="*/ 923 h 923"/>
                  <a:gd name="T30" fmla="*/ 0 w 683"/>
                  <a:gd name="T31" fmla="*/ 923 h 9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83"/>
                  <a:gd name="T49" fmla="*/ 0 h 923"/>
                  <a:gd name="T50" fmla="*/ 683 w 683"/>
                  <a:gd name="T51" fmla="*/ 923 h 9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83" h="923">
                    <a:moveTo>
                      <a:pt x="0" y="923"/>
                    </a:moveTo>
                    <a:lnTo>
                      <a:pt x="30" y="758"/>
                    </a:lnTo>
                    <a:lnTo>
                      <a:pt x="68" y="578"/>
                    </a:lnTo>
                    <a:lnTo>
                      <a:pt x="128" y="375"/>
                    </a:lnTo>
                    <a:lnTo>
                      <a:pt x="188" y="218"/>
                    </a:lnTo>
                    <a:lnTo>
                      <a:pt x="248" y="75"/>
                    </a:lnTo>
                    <a:lnTo>
                      <a:pt x="285" y="15"/>
                    </a:lnTo>
                    <a:lnTo>
                      <a:pt x="338" y="0"/>
                    </a:lnTo>
                    <a:lnTo>
                      <a:pt x="383" y="30"/>
                    </a:lnTo>
                    <a:lnTo>
                      <a:pt x="428" y="83"/>
                    </a:lnTo>
                    <a:lnTo>
                      <a:pt x="473" y="225"/>
                    </a:lnTo>
                    <a:lnTo>
                      <a:pt x="518" y="345"/>
                    </a:lnTo>
                    <a:lnTo>
                      <a:pt x="593" y="578"/>
                    </a:lnTo>
                    <a:lnTo>
                      <a:pt x="645" y="795"/>
                    </a:lnTo>
                    <a:lnTo>
                      <a:pt x="683" y="923"/>
                    </a:lnTo>
                    <a:lnTo>
                      <a:pt x="0" y="923"/>
                    </a:lnTo>
                    <a:close/>
                  </a:path>
                </a:pathLst>
              </a:custGeom>
              <a:solidFill>
                <a:srgbClr val="FF99CC">
                  <a:alpha val="50195"/>
                </a:srgbClr>
              </a:solidFill>
              <a:ln w="9525">
                <a:noFill/>
                <a:round/>
                <a:headEnd/>
                <a:tailEnd/>
              </a:ln>
            </p:spPr>
            <p:txBody>
              <a:bodyPr/>
              <a:lstStyle/>
              <a:p>
                <a:endParaRPr lang="en-US"/>
              </a:p>
            </p:txBody>
          </p:sp>
          <p:sp>
            <p:nvSpPr>
              <p:cNvPr id="54371" name="Freeform 338"/>
              <p:cNvSpPr>
                <a:spLocks/>
              </p:cNvSpPr>
              <p:nvPr/>
            </p:nvSpPr>
            <p:spPr bwMode="auto">
              <a:xfrm>
                <a:off x="7208" y="11475"/>
                <a:ext cx="683" cy="923"/>
              </a:xfrm>
              <a:custGeom>
                <a:avLst/>
                <a:gdLst>
                  <a:gd name="T0" fmla="*/ 0 w 683"/>
                  <a:gd name="T1" fmla="*/ 923 h 923"/>
                  <a:gd name="T2" fmla="*/ 30 w 683"/>
                  <a:gd name="T3" fmla="*/ 758 h 923"/>
                  <a:gd name="T4" fmla="*/ 68 w 683"/>
                  <a:gd name="T5" fmla="*/ 578 h 923"/>
                  <a:gd name="T6" fmla="*/ 128 w 683"/>
                  <a:gd name="T7" fmla="*/ 375 h 923"/>
                  <a:gd name="T8" fmla="*/ 188 w 683"/>
                  <a:gd name="T9" fmla="*/ 218 h 923"/>
                  <a:gd name="T10" fmla="*/ 248 w 683"/>
                  <a:gd name="T11" fmla="*/ 75 h 923"/>
                  <a:gd name="T12" fmla="*/ 285 w 683"/>
                  <a:gd name="T13" fmla="*/ 15 h 923"/>
                  <a:gd name="T14" fmla="*/ 338 w 683"/>
                  <a:gd name="T15" fmla="*/ 0 h 923"/>
                  <a:gd name="T16" fmla="*/ 383 w 683"/>
                  <a:gd name="T17" fmla="*/ 30 h 923"/>
                  <a:gd name="T18" fmla="*/ 428 w 683"/>
                  <a:gd name="T19" fmla="*/ 83 h 923"/>
                  <a:gd name="T20" fmla="*/ 473 w 683"/>
                  <a:gd name="T21" fmla="*/ 225 h 923"/>
                  <a:gd name="T22" fmla="*/ 518 w 683"/>
                  <a:gd name="T23" fmla="*/ 345 h 923"/>
                  <a:gd name="T24" fmla="*/ 593 w 683"/>
                  <a:gd name="T25" fmla="*/ 578 h 923"/>
                  <a:gd name="T26" fmla="*/ 645 w 683"/>
                  <a:gd name="T27" fmla="*/ 795 h 923"/>
                  <a:gd name="T28" fmla="*/ 683 w 683"/>
                  <a:gd name="T29" fmla="*/ 923 h 923"/>
                  <a:gd name="T30" fmla="*/ 0 w 683"/>
                  <a:gd name="T31" fmla="*/ 923 h 9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83"/>
                  <a:gd name="T49" fmla="*/ 0 h 923"/>
                  <a:gd name="T50" fmla="*/ 683 w 683"/>
                  <a:gd name="T51" fmla="*/ 923 h 9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83" h="923">
                    <a:moveTo>
                      <a:pt x="0" y="923"/>
                    </a:moveTo>
                    <a:lnTo>
                      <a:pt x="30" y="758"/>
                    </a:lnTo>
                    <a:lnTo>
                      <a:pt x="68" y="578"/>
                    </a:lnTo>
                    <a:lnTo>
                      <a:pt x="128" y="375"/>
                    </a:lnTo>
                    <a:lnTo>
                      <a:pt x="188" y="218"/>
                    </a:lnTo>
                    <a:lnTo>
                      <a:pt x="248" y="75"/>
                    </a:lnTo>
                    <a:lnTo>
                      <a:pt x="285" y="15"/>
                    </a:lnTo>
                    <a:lnTo>
                      <a:pt x="338" y="0"/>
                    </a:lnTo>
                    <a:lnTo>
                      <a:pt x="383" y="30"/>
                    </a:lnTo>
                    <a:lnTo>
                      <a:pt x="428" y="83"/>
                    </a:lnTo>
                    <a:lnTo>
                      <a:pt x="473" y="225"/>
                    </a:lnTo>
                    <a:lnTo>
                      <a:pt x="518" y="345"/>
                    </a:lnTo>
                    <a:lnTo>
                      <a:pt x="593" y="578"/>
                    </a:lnTo>
                    <a:lnTo>
                      <a:pt x="645" y="795"/>
                    </a:lnTo>
                    <a:lnTo>
                      <a:pt x="683" y="923"/>
                    </a:lnTo>
                    <a:lnTo>
                      <a:pt x="0" y="923"/>
                    </a:lnTo>
                    <a:close/>
                  </a:path>
                </a:pathLst>
              </a:custGeom>
              <a:solidFill>
                <a:srgbClr val="FF99CC">
                  <a:alpha val="50195"/>
                </a:srgbClr>
              </a:solidFill>
              <a:ln w="9525">
                <a:noFill/>
                <a:round/>
                <a:headEnd/>
                <a:tailEnd/>
              </a:ln>
            </p:spPr>
            <p:txBody>
              <a:bodyPr/>
              <a:lstStyle/>
              <a:p>
                <a:endParaRPr lang="en-US"/>
              </a:p>
            </p:txBody>
          </p:sp>
          <p:sp>
            <p:nvSpPr>
              <p:cNvPr id="54372" name="Freeform 339"/>
              <p:cNvSpPr>
                <a:spLocks/>
              </p:cNvSpPr>
              <p:nvPr/>
            </p:nvSpPr>
            <p:spPr bwMode="auto">
              <a:xfrm flipV="1">
                <a:off x="6489" y="12420"/>
                <a:ext cx="683" cy="923"/>
              </a:xfrm>
              <a:custGeom>
                <a:avLst/>
                <a:gdLst>
                  <a:gd name="T0" fmla="*/ 0 w 683"/>
                  <a:gd name="T1" fmla="*/ 923 h 923"/>
                  <a:gd name="T2" fmla="*/ 30 w 683"/>
                  <a:gd name="T3" fmla="*/ 758 h 923"/>
                  <a:gd name="T4" fmla="*/ 68 w 683"/>
                  <a:gd name="T5" fmla="*/ 578 h 923"/>
                  <a:gd name="T6" fmla="*/ 128 w 683"/>
                  <a:gd name="T7" fmla="*/ 375 h 923"/>
                  <a:gd name="T8" fmla="*/ 188 w 683"/>
                  <a:gd name="T9" fmla="*/ 218 h 923"/>
                  <a:gd name="T10" fmla="*/ 248 w 683"/>
                  <a:gd name="T11" fmla="*/ 75 h 923"/>
                  <a:gd name="T12" fmla="*/ 285 w 683"/>
                  <a:gd name="T13" fmla="*/ 15 h 923"/>
                  <a:gd name="T14" fmla="*/ 338 w 683"/>
                  <a:gd name="T15" fmla="*/ 0 h 923"/>
                  <a:gd name="T16" fmla="*/ 383 w 683"/>
                  <a:gd name="T17" fmla="*/ 30 h 923"/>
                  <a:gd name="T18" fmla="*/ 428 w 683"/>
                  <a:gd name="T19" fmla="*/ 83 h 923"/>
                  <a:gd name="T20" fmla="*/ 473 w 683"/>
                  <a:gd name="T21" fmla="*/ 225 h 923"/>
                  <a:gd name="T22" fmla="*/ 518 w 683"/>
                  <a:gd name="T23" fmla="*/ 345 h 923"/>
                  <a:gd name="T24" fmla="*/ 593 w 683"/>
                  <a:gd name="T25" fmla="*/ 578 h 923"/>
                  <a:gd name="T26" fmla="*/ 645 w 683"/>
                  <a:gd name="T27" fmla="*/ 795 h 923"/>
                  <a:gd name="T28" fmla="*/ 683 w 683"/>
                  <a:gd name="T29" fmla="*/ 923 h 923"/>
                  <a:gd name="T30" fmla="*/ 0 w 683"/>
                  <a:gd name="T31" fmla="*/ 923 h 9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83"/>
                  <a:gd name="T49" fmla="*/ 0 h 923"/>
                  <a:gd name="T50" fmla="*/ 683 w 683"/>
                  <a:gd name="T51" fmla="*/ 923 h 9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83" h="923">
                    <a:moveTo>
                      <a:pt x="0" y="923"/>
                    </a:moveTo>
                    <a:lnTo>
                      <a:pt x="30" y="758"/>
                    </a:lnTo>
                    <a:lnTo>
                      <a:pt x="68" y="578"/>
                    </a:lnTo>
                    <a:lnTo>
                      <a:pt x="128" y="375"/>
                    </a:lnTo>
                    <a:lnTo>
                      <a:pt x="188" y="218"/>
                    </a:lnTo>
                    <a:lnTo>
                      <a:pt x="248" y="75"/>
                    </a:lnTo>
                    <a:lnTo>
                      <a:pt x="285" y="15"/>
                    </a:lnTo>
                    <a:lnTo>
                      <a:pt x="338" y="0"/>
                    </a:lnTo>
                    <a:lnTo>
                      <a:pt x="383" y="30"/>
                    </a:lnTo>
                    <a:lnTo>
                      <a:pt x="428" y="83"/>
                    </a:lnTo>
                    <a:lnTo>
                      <a:pt x="473" y="225"/>
                    </a:lnTo>
                    <a:lnTo>
                      <a:pt x="518" y="345"/>
                    </a:lnTo>
                    <a:lnTo>
                      <a:pt x="593" y="578"/>
                    </a:lnTo>
                    <a:lnTo>
                      <a:pt x="645" y="795"/>
                    </a:lnTo>
                    <a:lnTo>
                      <a:pt x="683" y="923"/>
                    </a:lnTo>
                    <a:lnTo>
                      <a:pt x="0" y="923"/>
                    </a:lnTo>
                    <a:close/>
                  </a:path>
                </a:pathLst>
              </a:custGeom>
              <a:solidFill>
                <a:srgbClr val="FF99CC">
                  <a:alpha val="50195"/>
                </a:srgbClr>
              </a:solidFill>
              <a:ln w="9525">
                <a:noFill/>
                <a:round/>
                <a:headEnd/>
                <a:tailEnd/>
              </a:ln>
            </p:spPr>
            <p:txBody>
              <a:bodyPr/>
              <a:lstStyle/>
              <a:p>
                <a:endParaRPr lang="en-US"/>
              </a:p>
            </p:txBody>
          </p:sp>
          <p:sp>
            <p:nvSpPr>
              <p:cNvPr id="54373" name="Text Box 340"/>
              <p:cNvSpPr txBox="1">
                <a:spLocks noChangeArrowheads="1"/>
              </p:cNvSpPr>
              <p:nvPr/>
            </p:nvSpPr>
            <p:spPr bwMode="auto">
              <a:xfrm>
                <a:off x="5835" y="11382"/>
                <a:ext cx="700" cy="660"/>
              </a:xfrm>
              <a:prstGeom prst="rect">
                <a:avLst/>
              </a:prstGeom>
              <a:noFill/>
              <a:ln w="9525">
                <a:noFill/>
                <a:miter lim="800000"/>
                <a:headEnd/>
                <a:tailEnd/>
              </a:ln>
            </p:spPr>
            <p:txBody>
              <a:bodyPr/>
              <a:lstStyle/>
              <a:p>
                <a:pPr eaLnBrk="0" hangingPunct="0"/>
                <a:r>
                  <a:rPr lang="en-US" sz="2000"/>
                  <a:t>+</a:t>
                </a:r>
                <a:endParaRPr lang="en-US"/>
              </a:p>
            </p:txBody>
          </p:sp>
          <p:sp>
            <p:nvSpPr>
              <p:cNvPr id="54374" name="Text Box 341"/>
              <p:cNvSpPr txBox="1">
                <a:spLocks noChangeArrowheads="1"/>
              </p:cNvSpPr>
              <p:nvPr/>
            </p:nvSpPr>
            <p:spPr bwMode="auto">
              <a:xfrm>
                <a:off x="7275" y="11382"/>
                <a:ext cx="700" cy="660"/>
              </a:xfrm>
              <a:prstGeom prst="rect">
                <a:avLst/>
              </a:prstGeom>
              <a:noFill/>
              <a:ln w="9525">
                <a:noFill/>
                <a:miter lim="800000"/>
                <a:headEnd/>
                <a:tailEnd/>
              </a:ln>
            </p:spPr>
            <p:txBody>
              <a:bodyPr/>
              <a:lstStyle/>
              <a:p>
                <a:pPr eaLnBrk="0" hangingPunct="0"/>
                <a:r>
                  <a:rPr lang="en-US" sz="2000"/>
                  <a:t>+</a:t>
                </a:r>
                <a:endParaRPr lang="en-US"/>
              </a:p>
            </p:txBody>
          </p:sp>
          <p:sp>
            <p:nvSpPr>
              <p:cNvPr id="54375" name="Freeform 342"/>
              <p:cNvSpPr>
                <a:spLocks/>
              </p:cNvSpPr>
              <p:nvPr/>
            </p:nvSpPr>
            <p:spPr bwMode="auto">
              <a:xfrm flipV="1">
                <a:off x="5049" y="12413"/>
                <a:ext cx="683" cy="923"/>
              </a:xfrm>
              <a:custGeom>
                <a:avLst/>
                <a:gdLst>
                  <a:gd name="T0" fmla="*/ 0 w 683"/>
                  <a:gd name="T1" fmla="*/ 923 h 923"/>
                  <a:gd name="T2" fmla="*/ 30 w 683"/>
                  <a:gd name="T3" fmla="*/ 758 h 923"/>
                  <a:gd name="T4" fmla="*/ 68 w 683"/>
                  <a:gd name="T5" fmla="*/ 578 h 923"/>
                  <a:gd name="T6" fmla="*/ 128 w 683"/>
                  <a:gd name="T7" fmla="*/ 375 h 923"/>
                  <a:gd name="T8" fmla="*/ 188 w 683"/>
                  <a:gd name="T9" fmla="*/ 218 h 923"/>
                  <a:gd name="T10" fmla="*/ 248 w 683"/>
                  <a:gd name="T11" fmla="*/ 75 h 923"/>
                  <a:gd name="T12" fmla="*/ 285 w 683"/>
                  <a:gd name="T13" fmla="*/ 15 h 923"/>
                  <a:gd name="T14" fmla="*/ 338 w 683"/>
                  <a:gd name="T15" fmla="*/ 0 h 923"/>
                  <a:gd name="T16" fmla="*/ 383 w 683"/>
                  <a:gd name="T17" fmla="*/ 30 h 923"/>
                  <a:gd name="T18" fmla="*/ 428 w 683"/>
                  <a:gd name="T19" fmla="*/ 83 h 923"/>
                  <a:gd name="T20" fmla="*/ 473 w 683"/>
                  <a:gd name="T21" fmla="*/ 225 h 923"/>
                  <a:gd name="T22" fmla="*/ 518 w 683"/>
                  <a:gd name="T23" fmla="*/ 345 h 923"/>
                  <a:gd name="T24" fmla="*/ 593 w 683"/>
                  <a:gd name="T25" fmla="*/ 578 h 923"/>
                  <a:gd name="T26" fmla="*/ 645 w 683"/>
                  <a:gd name="T27" fmla="*/ 795 h 923"/>
                  <a:gd name="T28" fmla="*/ 683 w 683"/>
                  <a:gd name="T29" fmla="*/ 923 h 923"/>
                  <a:gd name="T30" fmla="*/ 0 w 683"/>
                  <a:gd name="T31" fmla="*/ 923 h 92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83"/>
                  <a:gd name="T49" fmla="*/ 0 h 923"/>
                  <a:gd name="T50" fmla="*/ 683 w 683"/>
                  <a:gd name="T51" fmla="*/ 923 h 92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83" h="923">
                    <a:moveTo>
                      <a:pt x="0" y="923"/>
                    </a:moveTo>
                    <a:lnTo>
                      <a:pt x="30" y="758"/>
                    </a:lnTo>
                    <a:lnTo>
                      <a:pt x="68" y="578"/>
                    </a:lnTo>
                    <a:lnTo>
                      <a:pt x="128" y="375"/>
                    </a:lnTo>
                    <a:lnTo>
                      <a:pt x="188" y="218"/>
                    </a:lnTo>
                    <a:lnTo>
                      <a:pt x="248" y="75"/>
                    </a:lnTo>
                    <a:lnTo>
                      <a:pt x="285" y="15"/>
                    </a:lnTo>
                    <a:lnTo>
                      <a:pt x="338" y="0"/>
                    </a:lnTo>
                    <a:lnTo>
                      <a:pt x="383" y="30"/>
                    </a:lnTo>
                    <a:lnTo>
                      <a:pt x="428" y="83"/>
                    </a:lnTo>
                    <a:lnTo>
                      <a:pt x="473" y="225"/>
                    </a:lnTo>
                    <a:lnTo>
                      <a:pt x="518" y="345"/>
                    </a:lnTo>
                    <a:lnTo>
                      <a:pt x="593" y="578"/>
                    </a:lnTo>
                    <a:lnTo>
                      <a:pt x="645" y="795"/>
                    </a:lnTo>
                    <a:lnTo>
                      <a:pt x="683" y="923"/>
                    </a:lnTo>
                    <a:lnTo>
                      <a:pt x="0" y="923"/>
                    </a:lnTo>
                    <a:close/>
                  </a:path>
                </a:pathLst>
              </a:custGeom>
              <a:solidFill>
                <a:srgbClr val="FF99CC">
                  <a:alpha val="50195"/>
                </a:srgbClr>
              </a:solidFill>
              <a:ln w="9525">
                <a:noFill/>
                <a:round/>
                <a:headEnd/>
                <a:tailEnd/>
              </a:ln>
            </p:spPr>
            <p:txBody>
              <a:bodyPr/>
              <a:lstStyle/>
              <a:p>
                <a:endParaRPr lang="en-US"/>
              </a:p>
            </p:txBody>
          </p:sp>
          <p:sp>
            <p:nvSpPr>
              <p:cNvPr id="54376" name="Text Box 343"/>
              <p:cNvSpPr txBox="1">
                <a:spLocks noChangeArrowheads="1"/>
              </p:cNvSpPr>
              <p:nvPr/>
            </p:nvSpPr>
            <p:spPr bwMode="auto">
              <a:xfrm>
                <a:off x="5180" y="12762"/>
                <a:ext cx="475" cy="630"/>
              </a:xfrm>
              <a:prstGeom prst="rect">
                <a:avLst/>
              </a:prstGeom>
              <a:noFill/>
              <a:ln w="9525">
                <a:noFill/>
                <a:miter lim="800000"/>
                <a:headEnd/>
                <a:tailEnd/>
              </a:ln>
            </p:spPr>
            <p:txBody>
              <a:bodyPr/>
              <a:lstStyle/>
              <a:p>
                <a:pPr eaLnBrk="0" hangingPunct="0"/>
                <a:r>
                  <a:rPr lang="en-US" sz="2000"/>
                  <a:t>-</a:t>
                </a:r>
                <a:endParaRPr lang="en-US"/>
              </a:p>
            </p:txBody>
          </p:sp>
          <p:sp>
            <p:nvSpPr>
              <p:cNvPr id="54377" name="Text Box 344"/>
              <p:cNvSpPr txBox="1">
                <a:spLocks noChangeArrowheads="1"/>
              </p:cNvSpPr>
              <p:nvPr/>
            </p:nvSpPr>
            <p:spPr bwMode="auto">
              <a:xfrm>
                <a:off x="6620" y="12762"/>
                <a:ext cx="475" cy="630"/>
              </a:xfrm>
              <a:prstGeom prst="rect">
                <a:avLst/>
              </a:prstGeom>
              <a:noFill/>
              <a:ln w="9525">
                <a:noFill/>
                <a:miter lim="800000"/>
                <a:headEnd/>
                <a:tailEnd/>
              </a:ln>
            </p:spPr>
            <p:txBody>
              <a:bodyPr/>
              <a:lstStyle/>
              <a:p>
                <a:pPr eaLnBrk="0" hangingPunct="0"/>
                <a:r>
                  <a:rPr lang="en-US" sz="2000"/>
                  <a:t>-</a:t>
                </a:r>
                <a:endParaRPr lang="en-US"/>
              </a:p>
            </p:txBody>
          </p:sp>
        </p:grpSp>
      </p:grpSp>
      <p:sp>
        <p:nvSpPr>
          <p:cNvPr id="54277" name="TextBox 345"/>
          <p:cNvSpPr txBox="1">
            <a:spLocks noChangeArrowheads="1"/>
          </p:cNvSpPr>
          <p:nvPr/>
        </p:nvSpPr>
        <p:spPr bwMode="auto">
          <a:xfrm>
            <a:off x="500063" y="2428875"/>
            <a:ext cx="642937" cy="3046413"/>
          </a:xfrm>
          <a:prstGeom prst="rect">
            <a:avLst/>
          </a:prstGeom>
          <a:noFill/>
          <a:ln w="9525">
            <a:noFill/>
            <a:miter lim="800000"/>
            <a:headEnd/>
            <a:tailEnd/>
          </a:ln>
        </p:spPr>
        <p:txBody>
          <a:bodyPr>
            <a:spAutoFit/>
          </a:bodyPr>
          <a:lstStyle/>
          <a:p>
            <a:pPr algn="ctr" eaLnBrk="0" hangingPunct="0"/>
            <a:r>
              <a:rPr lang="en-AU"/>
              <a:t>  </a:t>
            </a:r>
            <a:r>
              <a:rPr lang="en-AU" sz="1800">
                <a:latin typeface="Arial" charset="0"/>
                <a:cs typeface="Arial" charset="0"/>
              </a:rPr>
              <a:t>8</a:t>
            </a:r>
          </a:p>
          <a:p>
            <a:pPr algn="ctr" eaLnBrk="0" hangingPunct="0"/>
            <a:r>
              <a:rPr lang="en-AU" sz="1800">
                <a:latin typeface="Arial" charset="0"/>
                <a:cs typeface="Arial" charset="0"/>
              </a:rPr>
              <a:t>  6</a:t>
            </a:r>
          </a:p>
          <a:p>
            <a:pPr algn="ctr" eaLnBrk="0" hangingPunct="0"/>
            <a:r>
              <a:rPr lang="en-AU" sz="1800">
                <a:latin typeface="Arial" charset="0"/>
                <a:cs typeface="Arial" charset="0"/>
              </a:rPr>
              <a:t>  4</a:t>
            </a:r>
          </a:p>
          <a:p>
            <a:pPr algn="ctr" eaLnBrk="0" hangingPunct="0"/>
            <a:r>
              <a:rPr lang="en-AU" sz="1800">
                <a:latin typeface="Arial" charset="0"/>
                <a:cs typeface="Arial" charset="0"/>
              </a:rPr>
              <a:t>  2</a:t>
            </a:r>
          </a:p>
          <a:p>
            <a:pPr algn="ctr" eaLnBrk="0" hangingPunct="0"/>
            <a:r>
              <a:rPr lang="en-AU" sz="1800">
                <a:latin typeface="Arial" charset="0"/>
                <a:cs typeface="Arial" charset="0"/>
              </a:rPr>
              <a:t>0.4</a:t>
            </a:r>
          </a:p>
          <a:p>
            <a:pPr algn="ctr" eaLnBrk="0" hangingPunct="0"/>
            <a:r>
              <a:rPr lang="en-AU" sz="1800">
                <a:latin typeface="Arial" charset="0"/>
                <a:cs typeface="Arial" charset="0"/>
              </a:rPr>
              <a:t>- 2</a:t>
            </a:r>
          </a:p>
          <a:p>
            <a:pPr algn="ctr" eaLnBrk="0" hangingPunct="0"/>
            <a:r>
              <a:rPr lang="en-AU" sz="1800">
                <a:latin typeface="Arial" charset="0"/>
                <a:cs typeface="Arial" charset="0"/>
              </a:rPr>
              <a:t>- 4</a:t>
            </a:r>
          </a:p>
          <a:p>
            <a:pPr algn="ctr" eaLnBrk="0" hangingPunct="0"/>
            <a:r>
              <a:rPr lang="en-AU" sz="1800">
                <a:latin typeface="Arial" charset="0"/>
                <a:cs typeface="Arial" charset="0"/>
              </a:rPr>
              <a:t>- 6</a:t>
            </a:r>
          </a:p>
          <a:p>
            <a:pPr algn="ctr" eaLnBrk="0" hangingPunct="0">
              <a:buFontTx/>
              <a:buChar char="-"/>
            </a:pPr>
            <a:r>
              <a:rPr lang="en-AU" sz="1800">
                <a:latin typeface="Arial" charset="0"/>
                <a:cs typeface="Arial" charset="0"/>
              </a:rPr>
              <a:t> 8</a:t>
            </a:r>
          </a:p>
          <a:p>
            <a:pPr algn="ctr" eaLnBrk="0" hangingPunct="0"/>
            <a:endParaRPr lang="en-AU" sz="1800">
              <a:latin typeface="Arial" charset="0"/>
              <a:cs typeface="Arial" charset="0"/>
            </a:endParaRPr>
          </a:p>
          <a:p>
            <a:pPr algn="ctr" eaLnBrk="0" hangingPunct="0"/>
            <a:endParaRPr lang="en-US"/>
          </a:p>
        </p:txBody>
      </p:sp>
      <p:sp>
        <p:nvSpPr>
          <p:cNvPr id="54278" name="TextBox 347"/>
          <p:cNvSpPr txBox="1">
            <a:spLocks noChangeArrowheads="1"/>
          </p:cNvSpPr>
          <p:nvPr/>
        </p:nvSpPr>
        <p:spPr bwMode="auto">
          <a:xfrm>
            <a:off x="7358063" y="2643188"/>
            <a:ext cx="1000125" cy="338137"/>
          </a:xfrm>
          <a:prstGeom prst="rect">
            <a:avLst/>
          </a:prstGeom>
          <a:noFill/>
          <a:ln w="9525">
            <a:noFill/>
            <a:miter lim="800000"/>
            <a:headEnd/>
            <a:tailEnd/>
          </a:ln>
        </p:spPr>
        <p:txBody>
          <a:bodyPr>
            <a:spAutoFit/>
          </a:bodyPr>
          <a:lstStyle/>
          <a:p>
            <a:pPr algn="ctr" eaLnBrk="0" hangingPunct="0"/>
            <a:r>
              <a:rPr lang="en-US" sz="1600">
                <a:solidFill>
                  <a:srgbClr val="FF9966"/>
                </a:solidFill>
              </a:rPr>
              <a:t>Power</a:t>
            </a:r>
          </a:p>
        </p:txBody>
      </p:sp>
      <p:sp>
        <p:nvSpPr>
          <p:cNvPr id="54279" name="Rectangle 348"/>
          <p:cNvSpPr>
            <a:spLocks noChangeArrowheads="1"/>
          </p:cNvSpPr>
          <p:nvPr/>
        </p:nvSpPr>
        <p:spPr bwMode="auto">
          <a:xfrm>
            <a:off x="7429500" y="3000375"/>
            <a:ext cx="950913" cy="338138"/>
          </a:xfrm>
          <a:prstGeom prst="rect">
            <a:avLst/>
          </a:prstGeom>
          <a:noFill/>
          <a:ln w="9525">
            <a:noFill/>
            <a:miter lim="800000"/>
            <a:headEnd/>
            <a:tailEnd/>
          </a:ln>
        </p:spPr>
        <p:txBody>
          <a:bodyPr wrap="none">
            <a:spAutoFit/>
          </a:bodyPr>
          <a:lstStyle/>
          <a:p>
            <a:pPr algn="ctr" eaLnBrk="0" hangingPunct="0"/>
            <a:r>
              <a:rPr lang="en-US" sz="1600">
                <a:solidFill>
                  <a:srgbClr val="FF0000"/>
                </a:solidFill>
              </a:rPr>
              <a:t>Voltage</a:t>
            </a:r>
          </a:p>
        </p:txBody>
      </p:sp>
      <p:sp>
        <p:nvSpPr>
          <p:cNvPr id="350" name="Rectangle 349"/>
          <p:cNvSpPr/>
          <p:nvPr/>
        </p:nvSpPr>
        <p:spPr>
          <a:xfrm>
            <a:off x="7429500" y="3429000"/>
            <a:ext cx="965200" cy="338138"/>
          </a:xfrm>
          <a:prstGeom prst="rect">
            <a:avLst/>
          </a:prstGeom>
        </p:spPr>
        <p:txBody>
          <a:bodyPr wrap="none">
            <a:spAutoFit/>
          </a:bodyPr>
          <a:lstStyle/>
          <a:p>
            <a:pPr algn="ctr" eaLnBrk="0" hangingPunct="0">
              <a:defRPr/>
            </a:pPr>
            <a:r>
              <a:rPr lang="en-US" sz="1600" dirty="0">
                <a:solidFill>
                  <a:schemeClr val="accent6">
                    <a:lumMod val="40000"/>
                    <a:lumOff val="60000"/>
                  </a:schemeClr>
                </a:solidFill>
              </a:rPr>
              <a:t>Current</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457200" y="158750"/>
            <a:ext cx="8229600" cy="966788"/>
          </a:xfrm>
        </p:spPr>
        <p:txBody>
          <a:bodyPr>
            <a:normAutofit fontScale="90000"/>
          </a:bodyPr>
          <a:lstStyle/>
          <a:p>
            <a:pPr marL="484632" indent="0" eaLnBrk="1" fontAlgn="auto" hangingPunct="1">
              <a:spcAft>
                <a:spcPts val="0"/>
              </a:spcAft>
              <a:defRPr/>
            </a:pPr>
            <a:r>
              <a:rPr lang="en-US" sz="4000" b="1" dirty="0" smtClean="0">
                <a:solidFill>
                  <a:schemeClr val="accent1"/>
                </a:solidFill>
                <a:latin typeface="Arial" pitchFamily="34" charset="0"/>
                <a:cs typeface="Arial" pitchFamily="34" charset="0"/>
              </a:rPr>
              <a:t>Total Power in inductive circuit</a:t>
            </a:r>
            <a:r>
              <a:rPr lang="en-US" sz="4000" dirty="0" smtClean="0">
                <a:solidFill>
                  <a:schemeClr val="accent1">
                    <a:tint val="83000"/>
                    <a:satMod val="150000"/>
                  </a:schemeClr>
                </a:solidFill>
                <a:latin typeface="Arial" pitchFamily="34" charset="0"/>
                <a:cs typeface="Arial" pitchFamily="34" charset="0"/>
              </a:rPr>
              <a:t>	</a:t>
            </a:r>
          </a:p>
        </p:txBody>
      </p:sp>
      <p:sp>
        <p:nvSpPr>
          <p:cNvPr id="55299" name="Rectangle 3"/>
          <p:cNvSpPr>
            <a:spLocks noGrp="1" noChangeArrowheads="1"/>
          </p:cNvSpPr>
          <p:nvPr>
            <p:ph idx="1"/>
          </p:nvPr>
        </p:nvSpPr>
        <p:spPr>
          <a:xfrm>
            <a:off x="457200" y="1071563"/>
            <a:ext cx="8229600" cy="5597525"/>
          </a:xfrm>
        </p:spPr>
        <p:txBody>
          <a:bodyPr/>
          <a:lstStyle/>
          <a:p>
            <a:pPr marL="65087" indent="0" eaLnBrk="1" hangingPunct="1">
              <a:lnSpc>
                <a:spcPct val="80000"/>
              </a:lnSpc>
              <a:buNone/>
            </a:pPr>
            <a:r>
              <a:rPr lang="en-US" sz="2400" dirty="0" smtClean="0">
                <a:latin typeface="Arial" charset="0"/>
                <a:cs typeface="Arial" charset="0"/>
              </a:rPr>
              <a:t>The average power in a purely inductive circuit is </a:t>
            </a:r>
            <a:r>
              <a:rPr lang="en-US" sz="2400" b="1" dirty="0" smtClean="0">
                <a:solidFill>
                  <a:srgbClr val="32F452"/>
                </a:solidFill>
                <a:latin typeface="Arial" charset="0"/>
                <a:cs typeface="Arial" charset="0"/>
              </a:rPr>
              <a:t>zero</a:t>
            </a:r>
            <a:r>
              <a:rPr lang="en-US" sz="2400" dirty="0" smtClean="0">
                <a:solidFill>
                  <a:srgbClr val="32F452"/>
                </a:solidFill>
                <a:latin typeface="Arial" charset="0"/>
                <a:cs typeface="Arial" charset="0"/>
              </a:rPr>
              <a:t>.</a:t>
            </a:r>
            <a:r>
              <a:rPr lang="en-US" sz="2400" dirty="0" smtClean="0">
                <a:solidFill>
                  <a:srgbClr val="FF0000"/>
                </a:solidFill>
                <a:latin typeface="Arial" charset="0"/>
                <a:cs typeface="Arial" charset="0"/>
              </a:rPr>
              <a:t> </a:t>
            </a:r>
          </a:p>
          <a:p>
            <a:pPr eaLnBrk="1" hangingPunct="1">
              <a:lnSpc>
                <a:spcPct val="80000"/>
              </a:lnSpc>
            </a:pPr>
            <a:endParaRPr lang="en-US" sz="2400" dirty="0" smtClean="0">
              <a:latin typeface="Arial" charset="0"/>
              <a:cs typeface="Arial" charset="0"/>
            </a:endParaRPr>
          </a:p>
          <a:p>
            <a:pPr marL="65087" indent="0" eaLnBrk="1" hangingPunct="1">
              <a:lnSpc>
                <a:spcPct val="80000"/>
              </a:lnSpc>
              <a:buNone/>
            </a:pPr>
            <a:r>
              <a:rPr lang="en-US" sz="2400" dirty="0" smtClean="0">
                <a:latin typeface="Arial" charset="0"/>
                <a:cs typeface="Arial" charset="0"/>
              </a:rPr>
              <a:t>Since only positive power performs useful work, the power in an inductive circuit performs no useful work and is referred to as </a:t>
            </a:r>
            <a:r>
              <a:rPr lang="en-US" sz="2400" b="1" i="1" dirty="0" smtClean="0">
                <a:solidFill>
                  <a:srgbClr val="32F452"/>
                </a:solidFill>
                <a:latin typeface="Arial" charset="0"/>
                <a:cs typeface="Arial" charset="0"/>
              </a:rPr>
              <a:t>Reactive Power</a:t>
            </a:r>
            <a:r>
              <a:rPr lang="en-US" sz="2400" dirty="0" smtClean="0">
                <a:solidFill>
                  <a:srgbClr val="32F452"/>
                </a:solidFill>
                <a:latin typeface="Arial" charset="0"/>
                <a:cs typeface="Arial" charset="0"/>
              </a:rPr>
              <a:t>.</a:t>
            </a:r>
            <a:r>
              <a:rPr lang="en-US" sz="2400" dirty="0" smtClean="0">
                <a:latin typeface="Arial" charset="0"/>
                <a:cs typeface="Arial" charset="0"/>
              </a:rPr>
              <a:t> 	</a:t>
            </a:r>
          </a:p>
          <a:p>
            <a:pPr eaLnBrk="1" hangingPunct="1">
              <a:lnSpc>
                <a:spcPct val="80000"/>
              </a:lnSpc>
            </a:pPr>
            <a:endParaRPr lang="en-US" sz="2400" dirty="0" smtClean="0">
              <a:latin typeface="Arial" charset="0"/>
              <a:cs typeface="Arial" charset="0"/>
            </a:endParaRPr>
          </a:p>
          <a:p>
            <a:pPr marL="65087" indent="0" eaLnBrk="1" hangingPunct="1">
              <a:lnSpc>
                <a:spcPct val="80000"/>
              </a:lnSpc>
              <a:buNone/>
            </a:pPr>
            <a:r>
              <a:rPr lang="en-US" sz="2400" dirty="0" smtClean="0">
                <a:latin typeface="Arial" charset="0"/>
                <a:cs typeface="Arial" charset="0"/>
              </a:rPr>
              <a:t>Inductive components are used in a very wide range of application in AC power circuits. Some of these include:</a:t>
            </a:r>
          </a:p>
          <a:p>
            <a:pPr eaLnBrk="1" hangingPunct="1">
              <a:lnSpc>
                <a:spcPct val="80000"/>
              </a:lnSpc>
            </a:pPr>
            <a:endParaRPr lang="en-US" sz="1800" dirty="0" smtClean="0">
              <a:latin typeface="Arial" charset="0"/>
              <a:cs typeface="Arial" charset="0"/>
            </a:endParaRPr>
          </a:p>
          <a:p>
            <a:pPr eaLnBrk="1" hangingPunct="1">
              <a:lnSpc>
                <a:spcPct val="80000"/>
              </a:lnSpc>
            </a:pPr>
            <a:r>
              <a:rPr lang="en-US" sz="2200" dirty="0" smtClean="0">
                <a:latin typeface="Arial" charset="0"/>
                <a:cs typeface="Arial" charset="0"/>
              </a:rPr>
              <a:t>Relays</a:t>
            </a:r>
          </a:p>
          <a:p>
            <a:pPr eaLnBrk="1" hangingPunct="1">
              <a:lnSpc>
                <a:spcPct val="80000"/>
              </a:lnSpc>
            </a:pPr>
            <a:r>
              <a:rPr lang="en-US" sz="2200" dirty="0" smtClean="0">
                <a:latin typeface="Arial" charset="0"/>
                <a:cs typeface="Arial" charset="0"/>
              </a:rPr>
              <a:t>Contactors</a:t>
            </a:r>
          </a:p>
          <a:p>
            <a:pPr eaLnBrk="1" hangingPunct="1">
              <a:lnSpc>
                <a:spcPct val="80000"/>
              </a:lnSpc>
            </a:pPr>
            <a:r>
              <a:rPr lang="en-US" sz="2200" dirty="0" smtClean="0">
                <a:latin typeface="Arial" charset="0"/>
                <a:cs typeface="Arial" charset="0"/>
              </a:rPr>
              <a:t>Solenoids</a:t>
            </a:r>
          </a:p>
          <a:p>
            <a:pPr eaLnBrk="1" hangingPunct="1">
              <a:lnSpc>
                <a:spcPct val="80000"/>
              </a:lnSpc>
            </a:pPr>
            <a:r>
              <a:rPr lang="en-US" sz="2200" dirty="0" smtClean="0">
                <a:latin typeface="Arial" charset="0"/>
                <a:cs typeface="Arial" charset="0"/>
              </a:rPr>
              <a:t>Motors</a:t>
            </a:r>
          </a:p>
          <a:p>
            <a:pPr eaLnBrk="1" hangingPunct="1">
              <a:lnSpc>
                <a:spcPct val="80000"/>
              </a:lnSpc>
            </a:pPr>
            <a:r>
              <a:rPr lang="en-US" sz="2200" dirty="0" smtClean="0">
                <a:latin typeface="Arial" charset="0"/>
                <a:cs typeface="Arial" charset="0"/>
              </a:rPr>
              <a:t>Generators</a:t>
            </a:r>
          </a:p>
          <a:p>
            <a:pPr eaLnBrk="1" hangingPunct="1">
              <a:lnSpc>
                <a:spcPct val="80000"/>
              </a:lnSpc>
            </a:pPr>
            <a:r>
              <a:rPr lang="en-US" sz="2200" dirty="0" smtClean="0">
                <a:latin typeface="Arial" charset="0"/>
                <a:cs typeface="Arial" charset="0"/>
              </a:rPr>
              <a:t>Chokes or ballasts</a:t>
            </a:r>
          </a:p>
          <a:p>
            <a:pPr eaLnBrk="1" hangingPunct="1">
              <a:lnSpc>
                <a:spcPct val="80000"/>
              </a:lnSpc>
            </a:pPr>
            <a:r>
              <a:rPr lang="en-US" sz="2200" dirty="0" smtClean="0">
                <a:latin typeface="Arial" charset="0"/>
                <a:cs typeface="Arial" charset="0"/>
              </a:rPr>
              <a:t>Transformers</a:t>
            </a:r>
          </a:p>
        </p:txBody>
      </p:sp>
      <p:sp>
        <p:nvSpPr>
          <p:cNvPr id="55300"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D6495F2-E2B3-4AA1-8082-44FD49DC3806}" type="slidenum">
              <a:rPr lang="en-US" smtClean="0"/>
              <a:pPr/>
              <a:t>48</a:t>
            </a:fld>
            <a:endParaRPr lang="en-US"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pPr marL="484632" indent="0" eaLnBrk="1" fontAlgn="auto" hangingPunct="1">
              <a:spcAft>
                <a:spcPts val="0"/>
              </a:spcAft>
              <a:defRPr/>
            </a:pPr>
            <a:r>
              <a:rPr lang="en-AU" sz="6000" dirty="0" smtClean="0">
                <a:solidFill>
                  <a:schemeClr val="accent1"/>
                </a:solidFill>
                <a:latin typeface="Arial" pitchFamily="34" charset="0"/>
                <a:cs typeface="Arial" pitchFamily="34" charset="0"/>
              </a:rPr>
              <a:t>Conclusion</a:t>
            </a:r>
            <a:endParaRPr lang="en-US" sz="6000" dirty="0" smtClean="0">
              <a:solidFill>
                <a:schemeClr val="accent1"/>
              </a:solidFill>
              <a:latin typeface="Arial" pitchFamily="34" charset="0"/>
              <a:cs typeface="Arial" pitchFamily="34" charset="0"/>
            </a:endParaRPr>
          </a:p>
        </p:txBody>
      </p:sp>
      <p:sp>
        <p:nvSpPr>
          <p:cNvPr id="56323" name="Rectangle 3"/>
          <p:cNvSpPr>
            <a:spLocks noGrp="1" noChangeArrowheads="1"/>
          </p:cNvSpPr>
          <p:nvPr>
            <p:ph idx="1"/>
          </p:nvPr>
        </p:nvSpPr>
        <p:spPr>
          <a:xfrm>
            <a:off x="457200" y="1500188"/>
            <a:ext cx="8229600" cy="4954587"/>
          </a:xfrm>
        </p:spPr>
        <p:txBody>
          <a:bodyPr/>
          <a:lstStyle/>
          <a:p>
            <a:pPr marL="65087" indent="0" eaLnBrk="1" hangingPunct="1">
              <a:buNone/>
            </a:pPr>
            <a:r>
              <a:rPr lang="en-US" sz="2800" dirty="0" smtClean="0">
                <a:latin typeface="Arial" charset="0"/>
                <a:cs typeface="Arial" charset="0"/>
              </a:rPr>
              <a:t>In all of these devices, current will </a:t>
            </a:r>
            <a:r>
              <a:rPr lang="en-US" sz="4000" dirty="0" smtClean="0">
                <a:solidFill>
                  <a:srgbClr val="32F452"/>
                </a:solidFill>
                <a:latin typeface="Arial" charset="0"/>
                <a:cs typeface="Arial" charset="0"/>
              </a:rPr>
              <a:t>lag</a:t>
            </a:r>
            <a:r>
              <a:rPr lang="en-US" sz="2800" dirty="0" smtClean="0">
                <a:latin typeface="Arial" charset="0"/>
                <a:cs typeface="Arial" charset="0"/>
              </a:rPr>
              <a:t> the applied voltage. In many instances this does not affect the performance of the device but should be kept in mind when performing calculations or taking reading of current and voltage.</a:t>
            </a:r>
          </a:p>
          <a:p>
            <a:pPr eaLnBrk="1" hangingPunct="1">
              <a:buFont typeface="Wingdings 2" pitchFamily="18" charset="2"/>
              <a:buNone/>
            </a:pPr>
            <a:endParaRPr lang="en-US" sz="2800" dirty="0" smtClean="0">
              <a:latin typeface="Arial" charset="0"/>
              <a:cs typeface="Arial" charset="0"/>
            </a:endParaRPr>
          </a:p>
          <a:p>
            <a:pPr marL="65087" indent="0" eaLnBrk="1" hangingPunct="1">
              <a:buNone/>
            </a:pPr>
            <a:r>
              <a:rPr lang="en-US" sz="2800" dirty="0" smtClean="0">
                <a:latin typeface="Arial" charset="0"/>
                <a:cs typeface="Arial" charset="0"/>
              </a:rPr>
              <a:t>Transformers are devices where the effects of phase shift between voltage and current are very evident. </a:t>
            </a:r>
          </a:p>
        </p:txBody>
      </p:sp>
      <p:sp>
        <p:nvSpPr>
          <p:cNvPr id="56324"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7935B12-95FB-476C-9252-420DA96AB1F4}" type="slidenum">
              <a:rPr lang="en-US" smtClean="0"/>
              <a:pPr/>
              <a:t>49</a:t>
            </a:fld>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marL="484632" indent="0" eaLnBrk="1" fontAlgn="auto" hangingPunct="1">
              <a:spcAft>
                <a:spcPts val="0"/>
              </a:spcAft>
              <a:defRPr/>
            </a:pPr>
            <a:r>
              <a:rPr lang="en-US" b="1" dirty="0" smtClean="0">
                <a:solidFill>
                  <a:schemeClr val="accent1"/>
                </a:solidFill>
                <a:latin typeface="Arial" pitchFamily="34" charset="0"/>
                <a:cs typeface="Arial" pitchFamily="34" charset="0"/>
              </a:rPr>
              <a:t>Resistance in a AC Circuit</a:t>
            </a:r>
          </a:p>
        </p:txBody>
      </p:sp>
      <p:sp>
        <p:nvSpPr>
          <p:cNvPr id="23555" name="Rectangle 3"/>
          <p:cNvSpPr>
            <a:spLocks noGrp="1" noChangeArrowheads="1"/>
          </p:cNvSpPr>
          <p:nvPr>
            <p:ph idx="1"/>
          </p:nvPr>
        </p:nvSpPr>
        <p:spPr>
          <a:xfrm>
            <a:off x="457200" y="1428750"/>
            <a:ext cx="8229600" cy="5026025"/>
          </a:xfrm>
        </p:spPr>
        <p:txBody>
          <a:bodyPr/>
          <a:lstStyle/>
          <a:p>
            <a:pPr marL="65087" indent="0" eaLnBrk="1" hangingPunct="1">
              <a:buNone/>
            </a:pPr>
            <a:r>
              <a:rPr lang="en-US" dirty="0" smtClean="0">
                <a:latin typeface="Arial" charset="0"/>
                <a:cs typeface="Arial" charset="0"/>
              </a:rPr>
              <a:t>When a direct current flows through a </a:t>
            </a:r>
            <a:r>
              <a:rPr lang="en-US" b="1" dirty="0" smtClean="0">
                <a:solidFill>
                  <a:srgbClr val="FF0000"/>
                </a:solidFill>
                <a:latin typeface="Arial" charset="0"/>
                <a:cs typeface="Arial" charset="0"/>
              </a:rPr>
              <a:t>resistive circuit</a:t>
            </a:r>
            <a:r>
              <a:rPr lang="en-US" dirty="0" smtClean="0">
                <a:latin typeface="Arial" charset="0"/>
                <a:cs typeface="Arial" charset="0"/>
              </a:rPr>
              <a:t>, the current flow is</a:t>
            </a:r>
            <a:r>
              <a:rPr lang="en-US" b="1" dirty="0" smtClean="0">
                <a:latin typeface="Arial" charset="0"/>
                <a:cs typeface="Arial" charset="0"/>
              </a:rPr>
              <a:t> </a:t>
            </a:r>
            <a:r>
              <a:rPr lang="en-US" dirty="0" smtClean="0">
                <a:latin typeface="Arial" charset="0"/>
                <a:cs typeface="Arial" charset="0"/>
              </a:rPr>
              <a:t>directly proportional to the voltage and inversely proportional to the resistance and its magnitude can be calculated using Ohm’s law. The same is true if an AC voltage is applied to that circuit. The current flow can again be determined by Ohms Law and is calculated in the same way. </a:t>
            </a:r>
          </a:p>
        </p:txBody>
      </p:sp>
      <p:sp>
        <p:nvSpPr>
          <p:cNvPr id="23556"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655E417-CACC-4A7C-9998-1C635DC46909}" type="slidenum">
              <a:rPr lang="en-US" smtClean="0"/>
              <a:pPr/>
              <a:t>5</a:t>
            </a:fld>
            <a:endParaRPr lang="en-US" smtClean="0"/>
          </a:p>
        </p:txBody>
      </p:sp>
    </p:spTree>
  </p:cSld>
  <p:clrMapOvr>
    <a:masterClrMapping/>
  </p:clrMapOvr>
  <p:transition/>
  <p:timing>
    <p:tnLst>
      <p:par>
        <p:cTn id="1" dur="indefinite" restart="never" nodeType="tmRoot"/>
      </p:par>
    </p:tnLst>
    <p:bldLst>
      <p:bldP spid="10242" grpId="0"/>
      <p:bldP spid="23555"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19872" y="3068960"/>
            <a:ext cx="4042792" cy="1585648"/>
          </a:xfrm>
        </p:spPr>
        <p:txBody>
          <a:bodyPr/>
          <a:lstStyle/>
          <a:p>
            <a:pPr marL="65087" indent="0">
              <a:buNone/>
            </a:pPr>
            <a:r>
              <a:rPr lang="en-AU" b="1" dirty="0" smtClean="0"/>
              <a:t>The End</a:t>
            </a:r>
            <a:endParaRPr lang="en-AU" b="1" dirty="0"/>
          </a:p>
        </p:txBody>
      </p:sp>
      <p:sp>
        <p:nvSpPr>
          <p:cNvPr id="4" name="Slide Number Placeholder 3"/>
          <p:cNvSpPr>
            <a:spLocks noGrp="1"/>
          </p:cNvSpPr>
          <p:nvPr>
            <p:ph type="sldNum" sz="quarter" idx="12"/>
          </p:nvPr>
        </p:nvSpPr>
        <p:spPr/>
        <p:txBody>
          <a:bodyPr/>
          <a:lstStyle/>
          <a:p>
            <a:pPr>
              <a:defRPr/>
            </a:pPr>
            <a:fld id="{865C7C65-6537-46C3-87C5-FC1DBDC430C9}" type="slidenum">
              <a:rPr lang="en-US" smtClean="0"/>
              <a:pPr>
                <a:defRPr/>
              </a:pPr>
              <a:t>50</a:t>
            </a:fld>
            <a:endParaRPr lang="en-US"/>
          </a:p>
        </p:txBody>
      </p:sp>
    </p:spTree>
    <p:extLst>
      <p:ext uri="{BB962C8B-B14F-4D97-AF65-F5344CB8AC3E}">
        <p14:creationId xmlns:p14="http://schemas.microsoft.com/office/powerpoint/2010/main" val="8829444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ctrTitle"/>
          </p:nvPr>
        </p:nvSpPr>
        <p:spPr bwMode="auto">
          <a:xfrm>
            <a:off x="1524000" y="-12700"/>
            <a:ext cx="5410200" cy="47466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eaLnBrk="1" hangingPunct="1"/>
            <a:r>
              <a:rPr lang="en-US" sz="3200" smtClean="0">
                <a:solidFill>
                  <a:srgbClr val="000099"/>
                </a:solidFill>
                <a:latin typeface="Arial" charset="0"/>
              </a:rPr>
              <a:t>Resistors on AC</a:t>
            </a:r>
            <a:endParaRPr lang="en-AU" sz="3200" smtClean="0">
              <a:solidFill>
                <a:srgbClr val="000099"/>
              </a:solidFill>
              <a:latin typeface="Arial" charset="0"/>
            </a:endParaRPr>
          </a:p>
        </p:txBody>
      </p:sp>
      <p:sp>
        <p:nvSpPr>
          <p:cNvPr id="27651" name="AutoShape 1027"/>
          <p:cNvSpPr>
            <a:spLocks noChangeArrowheads="1"/>
          </p:cNvSpPr>
          <p:nvPr/>
        </p:nvSpPr>
        <p:spPr bwMode="auto">
          <a:xfrm>
            <a:off x="7993063" y="6442075"/>
            <a:ext cx="1017587" cy="327025"/>
          </a:xfrm>
          <a:prstGeom prst="roundRect">
            <a:avLst>
              <a:gd name="adj" fmla="val 50000"/>
            </a:avLst>
          </a:prstGeom>
          <a:gradFill rotWithShape="0">
            <a:gsLst>
              <a:gs pos="0">
                <a:srgbClr val="339933"/>
              </a:gs>
              <a:gs pos="50000">
                <a:srgbClr val="66FF33"/>
              </a:gs>
              <a:gs pos="100000">
                <a:srgbClr val="339933"/>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600" b="1">
                <a:solidFill>
                  <a:srgbClr val="990033"/>
                </a:solidFill>
                <a:latin typeface="Arial" charset="0"/>
              </a:rPr>
              <a:t>Continue</a:t>
            </a:r>
            <a:endParaRPr lang="en-AU" sz="1600" b="1">
              <a:solidFill>
                <a:srgbClr val="990033"/>
              </a:solidFill>
              <a:latin typeface="Arial" charset="0"/>
            </a:endParaRPr>
          </a:p>
        </p:txBody>
      </p:sp>
      <p:sp>
        <p:nvSpPr>
          <p:cNvPr id="4100" name="Line 1028"/>
          <p:cNvSpPr>
            <a:spLocks noChangeShapeType="1"/>
          </p:cNvSpPr>
          <p:nvPr/>
        </p:nvSpPr>
        <p:spPr bwMode="auto">
          <a:xfrm>
            <a:off x="342900" y="512763"/>
            <a:ext cx="8458200" cy="0"/>
          </a:xfrm>
          <a:prstGeom prst="line">
            <a:avLst/>
          </a:prstGeom>
          <a:noFill/>
          <a:ln w="539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sz="2400">
              <a:solidFill>
                <a:srgbClr val="000000"/>
              </a:solidFill>
              <a:latin typeface="Arial" charset="0"/>
            </a:endParaRPr>
          </a:p>
        </p:txBody>
      </p:sp>
      <p:sp>
        <p:nvSpPr>
          <p:cNvPr id="4101" name="Text Box 1029"/>
          <p:cNvSpPr txBox="1">
            <a:spLocks noChangeArrowheads="1"/>
          </p:cNvSpPr>
          <p:nvPr/>
        </p:nvSpPr>
        <p:spPr bwMode="auto">
          <a:xfrm>
            <a:off x="533400" y="857250"/>
            <a:ext cx="8001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en-US" b="1">
                <a:solidFill>
                  <a:srgbClr val="993300"/>
                </a:solidFill>
              </a:rPr>
              <a:t>When a resistor is connected to an a.c. supply the current is </a:t>
            </a:r>
            <a:r>
              <a:rPr lang="en-US" b="1">
                <a:solidFill>
                  <a:srgbClr val="000000"/>
                </a:solidFill>
              </a:rPr>
              <a:t>in phase</a:t>
            </a:r>
            <a:r>
              <a:rPr lang="en-US" b="1">
                <a:solidFill>
                  <a:srgbClr val="993300"/>
                </a:solidFill>
              </a:rPr>
              <a:t> with the voltage.</a:t>
            </a:r>
            <a:endParaRPr lang="en-AU" b="1">
              <a:solidFill>
                <a:srgbClr val="993300"/>
              </a:solidFill>
            </a:endParaRPr>
          </a:p>
        </p:txBody>
      </p:sp>
      <p:pic>
        <p:nvPicPr>
          <p:cNvPr id="4102" name="Picture 1030" descr="C:\Ppoint\rlcdd.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905000"/>
            <a:ext cx="7620000" cy="351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5" name="AutoShape 1031"/>
          <p:cNvSpPr>
            <a:spLocks noChangeArrowheads="1"/>
          </p:cNvSpPr>
          <p:nvPr/>
        </p:nvSpPr>
        <p:spPr bwMode="auto">
          <a:xfrm>
            <a:off x="228600" y="4724400"/>
            <a:ext cx="2133600" cy="1219200"/>
          </a:xfrm>
          <a:prstGeom prst="wedgeRoundRectCallout">
            <a:avLst>
              <a:gd name="adj1" fmla="val 40181"/>
              <a:gd name="adj2" fmla="val -122134"/>
              <a:gd name="adj3" fmla="val 16667"/>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a:r>
              <a:rPr lang="en-US" sz="1600" b="1">
                <a:solidFill>
                  <a:srgbClr val="000000"/>
                </a:solidFill>
                <a:latin typeface="Arial" charset="0"/>
              </a:rPr>
              <a:t>All of the electrical energy is converted to heat energy</a:t>
            </a:r>
            <a:endParaRPr lang="en-AU" sz="1600" b="1">
              <a:solidFill>
                <a:srgbClr val="000000"/>
              </a:solidFill>
              <a:latin typeface="Arial" charset="0"/>
            </a:endParaRPr>
          </a:p>
          <a:p>
            <a:pPr algn="ctr"/>
            <a:endParaRPr lang="en-AU" sz="2400">
              <a:solidFill>
                <a:srgbClr val="000000"/>
              </a:solidFill>
              <a:latin typeface="Arial" charset="0"/>
            </a:endParaRPr>
          </a:p>
        </p:txBody>
      </p:sp>
      <p:sp>
        <p:nvSpPr>
          <p:cNvPr id="27656" name="AutoShape 1032"/>
          <p:cNvSpPr>
            <a:spLocks noChangeArrowheads="1"/>
          </p:cNvSpPr>
          <p:nvPr/>
        </p:nvSpPr>
        <p:spPr bwMode="auto">
          <a:xfrm>
            <a:off x="7391400" y="5029200"/>
            <a:ext cx="1219200" cy="685800"/>
          </a:xfrm>
          <a:prstGeom prst="wedgeRoundRectCallout">
            <a:avLst>
              <a:gd name="adj1" fmla="val -18750"/>
              <a:gd name="adj2" fmla="val -208796"/>
              <a:gd name="adj3" fmla="val 16667"/>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algn="ctr" eaLnBrk="0" hangingPunct="0"/>
            <a:r>
              <a:rPr lang="en-US" sz="1600" b="1">
                <a:solidFill>
                  <a:srgbClr val="000000"/>
                </a:solidFill>
                <a:latin typeface="Arial" charset="0"/>
              </a:rPr>
              <a:t>Phasor diagram</a:t>
            </a:r>
            <a:endParaRPr lang="en-AU" sz="1600" b="1">
              <a:solidFill>
                <a:srgbClr val="000000"/>
              </a:solidFill>
              <a:latin typeface="Arial" charset="0"/>
            </a:endParaRPr>
          </a:p>
        </p:txBody>
      </p:sp>
      <p:pic>
        <p:nvPicPr>
          <p:cNvPr id="4105" name="Picture 103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350" y="1362075"/>
            <a:ext cx="952500" cy="1857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27137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655"/>
                                        </p:tgtEl>
                                        <p:attrNameLst>
                                          <p:attrName>style.visibility</p:attrName>
                                        </p:attrNameLst>
                                      </p:cBhvr>
                                      <p:to>
                                        <p:strVal val="visible"/>
                                      </p:to>
                                    </p:set>
                                    <p:animEffect transition="in" filter="checkerboard(across)">
                                      <p:cBhvr>
                                        <p:cTn id="7" dur="500"/>
                                        <p:tgtEl>
                                          <p:spTgt spid="27655"/>
                                        </p:tgtEl>
                                      </p:cBhvr>
                                    </p:animEffect>
                                  </p:childTnLst>
                                </p:cTn>
                              </p:par>
                            </p:childTnLst>
                          </p:cTn>
                        </p:par>
                        <p:par>
                          <p:cTn id="8" fill="hold" nodeType="afterGroup">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27656"/>
                                        </p:tgtEl>
                                        <p:attrNameLst>
                                          <p:attrName>style.visibility</p:attrName>
                                        </p:attrNameLst>
                                      </p:cBhvr>
                                      <p:to>
                                        <p:strVal val="visible"/>
                                      </p:to>
                                    </p:set>
                                    <p:animEffect transition="in" filter="checkerboard(across)">
                                      <p:cBhvr>
                                        <p:cTn id="11" dur="500"/>
                                        <p:tgtEl>
                                          <p:spTgt spid="27656"/>
                                        </p:tgtEl>
                                      </p:cBhvr>
                                    </p:animEffect>
                                  </p:childTnLst>
                                </p:cTn>
                              </p:par>
                            </p:childTnLst>
                          </p:cTn>
                        </p:par>
                        <p:par>
                          <p:cTn id="12" fill="hold" nodeType="afterGroup">
                            <p:stCondLst>
                              <p:cond delay="1000"/>
                            </p:stCondLst>
                            <p:childTnLst>
                              <p:par>
                                <p:cTn id="13" presetID="23" presetClass="entr" presetSubtype="16" fill="hold" grpId="0" nodeType="afterEffect">
                                  <p:stCondLst>
                                    <p:cond delay="0"/>
                                  </p:stCondLst>
                                  <p:childTnLst>
                                    <p:set>
                                      <p:cBhvr>
                                        <p:cTn id="14" dur="1" fill="hold">
                                          <p:stCondLst>
                                            <p:cond delay="0"/>
                                          </p:stCondLst>
                                        </p:cTn>
                                        <p:tgtEl>
                                          <p:spTgt spid="27651"/>
                                        </p:tgtEl>
                                        <p:attrNameLst>
                                          <p:attrName>style.visibility</p:attrName>
                                        </p:attrNameLst>
                                      </p:cBhvr>
                                      <p:to>
                                        <p:strVal val="visible"/>
                                      </p:to>
                                    </p:set>
                                    <p:anim calcmode="lin" valueType="num">
                                      <p:cBhvr>
                                        <p:cTn id="15" dur="500" fill="hold"/>
                                        <p:tgtEl>
                                          <p:spTgt spid="27651"/>
                                        </p:tgtEl>
                                        <p:attrNameLst>
                                          <p:attrName>ppt_w</p:attrName>
                                        </p:attrNameLst>
                                      </p:cBhvr>
                                      <p:tavLst>
                                        <p:tav tm="0">
                                          <p:val>
                                            <p:fltVal val="0"/>
                                          </p:val>
                                        </p:tav>
                                        <p:tav tm="100000">
                                          <p:val>
                                            <p:strVal val="#ppt_w"/>
                                          </p:val>
                                        </p:tav>
                                      </p:tavLst>
                                    </p:anim>
                                    <p:anim calcmode="lin" valueType="num">
                                      <p:cBhvr>
                                        <p:cTn id="16" dur="500" fill="hold"/>
                                        <p:tgtEl>
                                          <p:spTgt spid="2765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animBg="1" autoUpdateAnimBg="0"/>
      <p:bldP spid="27655" grpId="0" animBg="1" autoUpdateAnimBg="0"/>
      <p:bldP spid="27656"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marL="484632" indent="0" eaLnBrk="1" fontAlgn="auto" hangingPunct="1">
              <a:spcAft>
                <a:spcPts val="0"/>
              </a:spcAft>
              <a:defRPr/>
            </a:pPr>
            <a:r>
              <a:rPr lang="en-US" b="1" dirty="0" smtClean="0">
                <a:solidFill>
                  <a:schemeClr val="accent1"/>
                </a:solidFill>
                <a:latin typeface="Arial" pitchFamily="34" charset="0"/>
                <a:cs typeface="Arial" pitchFamily="34" charset="0"/>
              </a:rPr>
              <a:t>Inductance in a</a:t>
            </a:r>
            <a:r>
              <a:rPr lang="en-US" dirty="0" smtClean="0">
                <a:solidFill>
                  <a:schemeClr val="accent1"/>
                </a:solidFill>
                <a:latin typeface="Arial" pitchFamily="34" charset="0"/>
                <a:cs typeface="Arial" pitchFamily="34" charset="0"/>
              </a:rPr>
              <a:t> </a:t>
            </a:r>
            <a:r>
              <a:rPr lang="en-US" b="1" dirty="0" smtClean="0">
                <a:solidFill>
                  <a:schemeClr val="accent1"/>
                </a:solidFill>
                <a:latin typeface="Arial" pitchFamily="34" charset="0"/>
                <a:cs typeface="Arial" pitchFamily="34" charset="0"/>
              </a:rPr>
              <a:t>AC Circuit</a:t>
            </a:r>
          </a:p>
        </p:txBody>
      </p:sp>
      <p:sp>
        <p:nvSpPr>
          <p:cNvPr id="24579" name="Rectangle 3"/>
          <p:cNvSpPr>
            <a:spLocks noGrp="1" noChangeArrowheads="1"/>
          </p:cNvSpPr>
          <p:nvPr>
            <p:ph idx="1"/>
          </p:nvPr>
        </p:nvSpPr>
        <p:spPr>
          <a:xfrm>
            <a:off x="457200" y="1882775"/>
            <a:ext cx="8229600" cy="4572000"/>
          </a:xfrm>
        </p:spPr>
        <p:txBody>
          <a:bodyPr/>
          <a:lstStyle/>
          <a:p>
            <a:pPr marL="65087" indent="0" eaLnBrk="1" hangingPunct="1">
              <a:buNone/>
            </a:pPr>
            <a:r>
              <a:rPr lang="en-US" dirty="0" smtClean="0">
                <a:latin typeface="Arial" charset="0"/>
                <a:cs typeface="Arial" charset="0"/>
              </a:rPr>
              <a:t>The property of an inductor is to resist any change in the current flowing through it. This property is called self inductance and is the factor responsible for producing a back </a:t>
            </a:r>
            <a:r>
              <a:rPr lang="en-US" dirty="0" err="1" smtClean="0">
                <a:latin typeface="Arial" charset="0"/>
                <a:cs typeface="Arial" charset="0"/>
              </a:rPr>
              <a:t>e.m.f</a:t>
            </a:r>
            <a:r>
              <a:rPr lang="en-US" dirty="0" smtClean="0">
                <a:latin typeface="Arial" charset="0"/>
                <a:cs typeface="Arial" charset="0"/>
              </a:rPr>
              <a:t>.</a:t>
            </a:r>
          </a:p>
          <a:p>
            <a:pPr marL="65087" indent="0" eaLnBrk="1" hangingPunct="1">
              <a:buNone/>
            </a:pPr>
            <a:endParaRPr lang="en-US" dirty="0">
              <a:latin typeface="Arial" charset="0"/>
              <a:cs typeface="Arial" charset="0"/>
            </a:endParaRPr>
          </a:p>
          <a:p>
            <a:pPr marL="65087" indent="0" eaLnBrk="1" hangingPunct="1">
              <a:buNone/>
            </a:pPr>
            <a:r>
              <a:rPr lang="en-US" dirty="0" smtClean="0">
                <a:latin typeface="Arial" charset="0"/>
                <a:cs typeface="Arial" charset="0"/>
              </a:rPr>
              <a:t>Back </a:t>
            </a:r>
            <a:r>
              <a:rPr lang="en-US" dirty="0" err="1" smtClean="0">
                <a:latin typeface="Arial" charset="0"/>
                <a:cs typeface="Arial" charset="0"/>
              </a:rPr>
              <a:t>e.m.f</a:t>
            </a:r>
            <a:r>
              <a:rPr lang="en-US" dirty="0" smtClean="0">
                <a:latin typeface="Arial" charset="0"/>
                <a:cs typeface="Arial" charset="0"/>
              </a:rPr>
              <a:t> has the effect of </a:t>
            </a:r>
            <a:r>
              <a:rPr lang="en-US" b="1" i="1" dirty="0" smtClean="0">
                <a:solidFill>
                  <a:srgbClr val="32F452"/>
                </a:solidFill>
                <a:latin typeface="Arial" charset="0"/>
                <a:cs typeface="Arial" charset="0"/>
              </a:rPr>
              <a:t>delaying</a:t>
            </a:r>
            <a:r>
              <a:rPr lang="en-US" dirty="0" smtClean="0">
                <a:latin typeface="Arial" charset="0"/>
                <a:cs typeface="Arial" charset="0"/>
              </a:rPr>
              <a:t> current rise through an inductor and is the reason why current reaches it’s maximum value sometime after voltage is applied.</a:t>
            </a:r>
          </a:p>
        </p:txBody>
      </p:sp>
      <p:sp>
        <p:nvSpPr>
          <p:cNvPr id="24580"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A321C7E-F25E-4ADE-8AEB-7D54415AFFB0}" type="slidenum">
              <a:rPr lang="en-US" smtClean="0"/>
              <a:pPr/>
              <a:t>7</a:t>
            </a:fld>
            <a:endParaRPr lang="en-US" smtClean="0"/>
          </a:p>
        </p:txBody>
      </p:sp>
    </p:spTree>
  </p:cSld>
  <p:clrMapOvr>
    <a:masterClrMapping/>
  </p:clrMapOvr>
  <p:transition/>
  <p:timing>
    <p:tnLst>
      <p:par>
        <p:cTn id="1" dur="indefinite" restart="never" nodeType="tmRoot"/>
      </p:par>
    </p:tnLst>
    <p:bldLst>
      <p:bldP spid="11266" grpId="0"/>
      <p:bldP spid="2457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marL="484632" indent="0" eaLnBrk="1" fontAlgn="auto" hangingPunct="1">
              <a:spcAft>
                <a:spcPts val="0"/>
              </a:spcAft>
              <a:defRPr/>
            </a:pPr>
            <a:r>
              <a:rPr lang="en-US" b="1" dirty="0" smtClean="0">
                <a:solidFill>
                  <a:schemeClr val="accent1"/>
                </a:solidFill>
                <a:latin typeface="Arial" pitchFamily="34" charset="0"/>
                <a:cs typeface="Arial" pitchFamily="34" charset="0"/>
              </a:rPr>
              <a:t>Inductance in a</a:t>
            </a:r>
            <a:r>
              <a:rPr lang="en-US" dirty="0" smtClean="0">
                <a:solidFill>
                  <a:schemeClr val="accent1"/>
                </a:solidFill>
                <a:latin typeface="Arial" pitchFamily="34" charset="0"/>
                <a:cs typeface="Arial" pitchFamily="34" charset="0"/>
              </a:rPr>
              <a:t> </a:t>
            </a:r>
            <a:r>
              <a:rPr lang="en-US" b="1" dirty="0" smtClean="0">
                <a:solidFill>
                  <a:schemeClr val="accent1"/>
                </a:solidFill>
                <a:latin typeface="Arial" pitchFamily="34" charset="0"/>
                <a:cs typeface="Arial" pitchFamily="34" charset="0"/>
              </a:rPr>
              <a:t>AC Circuit</a:t>
            </a:r>
          </a:p>
        </p:txBody>
      </p:sp>
      <p:sp>
        <p:nvSpPr>
          <p:cNvPr id="25603" name="Rectangle 3"/>
          <p:cNvSpPr>
            <a:spLocks noGrp="1" noChangeArrowheads="1"/>
          </p:cNvSpPr>
          <p:nvPr>
            <p:ph idx="1"/>
          </p:nvPr>
        </p:nvSpPr>
        <p:spPr>
          <a:xfrm>
            <a:off x="457200" y="1882775"/>
            <a:ext cx="8229600" cy="4572000"/>
          </a:xfrm>
        </p:spPr>
        <p:txBody>
          <a:bodyPr/>
          <a:lstStyle/>
          <a:p>
            <a:pPr marL="65087" indent="0" eaLnBrk="1" hangingPunct="1">
              <a:buNone/>
            </a:pPr>
            <a:r>
              <a:rPr lang="en-US" dirty="0" smtClean="0">
                <a:latin typeface="Arial" charset="0"/>
                <a:cs typeface="Arial" charset="0"/>
              </a:rPr>
              <a:t>A similar effect occurs when current stops flowing. The collapse of the magnetic field around the inductor induces a voltage back into the windings in an attempt to keep the current flowing. This has a delaying effect on the current and prevents it from returning to zero immediately the voltage source is removed.</a:t>
            </a:r>
          </a:p>
        </p:txBody>
      </p:sp>
      <p:sp>
        <p:nvSpPr>
          <p:cNvPr id="25604"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989E491-61EA-42C9-AA3E-B1083A36C632}" type="slidenum">
              <a:rPr lang="en-US" smtClean="0"/>
              <a:pPr/>
              <a:t>8</a:t>
            </a:fld>
            <a:endParaRPr lang="en-US"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marL="484632" indent="0" eaLnBrk="1" fontAlgn="auto" hangingPunct="1">
              <a:spcAft>
                <a:spcPts val="0"/>
              </a:spcAft>
              <a:defRPr/>
            </a:pPr>
            <a:r>
              <a:rPr lang="en-US" b="1" dirty="0" smtClean="0">
                <a:solidFill>
                  <a:schemeClr val="accent1"/>
                </a:solidFill>
                <a:latin typeface="Arial" pitchFamily="34" charset="0"/>
                <a:cs typeface="Arial" pitchFamily="34" charset="0"/>
              </a:rPr>
              <a:t>Inductance in a</a:t>
            </a:r>
            <a:r>
              <a:rPr lang="en-US" dirty="0" smtClean="0">
                <a:solidFill>
                  <a:schemeClr val="accent1"/>
                </a:solidFill>
                <a:latin typeface="Arial" pitchFamily="34" charset="0"/>
                <a:cs typeface="Arial" pitchFamily="34" charset="0"/>
              </a:rPr>
              <a:t> </a:t>
            </a:r>
            <a:r>
              <a:rPr lang="en-US" b="1" dirty="0" smtClean="0">
                <a:solidFill>
                  <a:schemeClr val="accent1"/>
                </a:solidFill>
                <a:latin typeface="Arial" pitchFamily="34" charset="0"/>
                <a:cs typeface="Arial" pitchFamily="34" charset="0"/>
              </a:rPr>
              <a:t>AC Circuit</a:t>
            </a:r>
          </a:p>
        </p:txBody>
      </p:sp>
      <p:sp>
        <p:nvSpPr>
          <p:cNvPr id="26627" name="Rectangle 3"/>
          <p:cNvSpPr>
            <a:spLocks noGrp="1" noChangeArrowheads="1"/>
          </p:cNvSpPr>
          <p:nvPr>
            <p:ph idx="1"/>
          </p:nvPr>
        </p:nvSpPr>
        <p:spPr>
          <a:xfrm>
            <a:off x="457200" y="1882775"/>
            <a:ext cx="8229600" cy="4572000"/>
          </a:xfrm>
        </p:spPr>
        <p:txBody>
          <a:bodyPr/>
          <a:lstStyle/>
          <a:p>
            <a:pPr marL="65087" indent="0" eaLnBrk="1" hangingPunct="1">
              <a:buNone/>
            </a:pPr>
            <a:r>
              <a:rPr lang="en-US" dirty="0" smtClean="0">
                <a:latin typeface="Arial" charset="0"/>
                <a:cs typeface="Arial" charset="0"/>
              </a:rPr>
              <a:t>In both cases the effect of the inductance is to </a:t>
            </a:r>
            <a:r>
              <a:rPr lang="en-US" sz="4000" b="1" i="1" dirty="0" smtClean="0">
                <a:solidFill>
                  <a:srgbClr val="32F452"/>
                </a:solidFill>
                <a:latin typeface="Arial" charset="0"/>
                <a:cs typeface="Arial" charset="0"/>
              </a:rPr>
              <a:t>delay</a:t>
            </a:r>
            <a:r>
              <a:rPr lang="en-US" dirty="0" smtClean="0">
                <a:latin typeface="Arial" charset="0"/>
                <a:cs typeface="Arial" charset="0"/>
              </a:rPr>
              <a:t> the rise or fall of the current through the inductor. This effect only occurred when there was a change in current. In a DC circuit, current eventually reaches a final value determined by the DC resistance of the inductor. </a:t>
            </a:r>
          </a:p>
        </p:txBody>
      </p:sp>
      <p:sp>
        <p:nvSpPr>
          <p:cNvPr id="26628" name="Slide Number Placeholder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1AE13B8-4579-4CC7-9FD6-3D96B27452CC}" type="slidenum">
              <a:rPr lang="en-US" smtClean="0"/>
              <a:pPr/>
              <a:t>9</a:t>
            </a:fld>
            <a:endParaRPr lang="en-US" smtClean="0"/>
          </a:p>
        </p:txBody>
      </p:sp>
    </p:spTree>
  </p:cSld>
  <p:clrMapOvr>
    <a:masterClrMapping/>
  </p:clrMapOvr>
  <p:transition/>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Competition">
  <a:themeElements>
    <a:clrScheme name="Competition 5">
      <a:dk1>
        <a:srgbClr val="000070"/>
      </a:dk1>
      <a:lt1>
        <a:srgbClr val="FFFFFF"/>
      </a:lt1>
      <a:dk2>
        <a:srgbClr val="0000FF"/>
      </a:dk2>
      <a:lt2>
        <a:srgbClr val="C5C5FF"/>
      </a:lt2>
      <a:accent1>
        <a:srgbClr val="0099FF"/>
      </a:accent1>
      <a:accent2>
        <a:srgbClr val="7883B4"/>
      </a:accent2>
      <a:accent3>
        <a:srgbClr val="AAAAFF"/>
      </a:accent3>
      <a:accent4>
        <a:srgbClr val="DADADA"/>
      </a:accent4>
      <a:accent5>
        <a:srgbClr val="AACAFF"/>
      </a:accent5>
      <a:accent6>
        <a:srgbClr val="6C76A3"/>
      </a:accent6>
      <a:hlink>
        <a:srgbClr val="00FFFF"/>
      </a:hlink>
      <a:folHlink>
        <a:srgbClr val="2DBF68"/>
      </a:folHlink>
    </a:clrScheme>
    <a:fontScheme name="Competi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28575" cap="flat" cmpd="sng" algn="ctr">
          <a:solidFill>
            <a:schemeClr val="bg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rgbClr val="32F452"/>
            </a:solidFill>
            <a:effectLst/>
            <a:latin typeface="Verdana" pitchFamily="34" charset="0"/>
          </a:defRPr>
        </a:defPPr>
      </a:lstStyle>
    </a:spDef>
    <a:lnDef>
      <a:spPr bwMode="auto">
        <a:xfrm>
          <a:off x="0" y="0"/>
          <a:ext cx="1" cy="1"/>
        </a:xfrm>
        <a:custGeom>
          <a:avLst/>
          <a:gdLst/>
          <a:ahLst/>
          <a:cxnLst/>
          <a:rect l="0" t="0" r="0" b="0"/>
          <a:pathLst/>
        </a:custGeom>
        <a:solidFill>
          <a:srgbClr val="FFFFFF"/>
        </a:solidFill>
        <a:ln w="28575" cap="flat" cmpd="sng" algn="ctr">
          <a:solidFill>
            <a:schemeClr val="bg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rgbClr val="32F452"/>
            </a:solidFill>
            <a:effectLst/>
            <a:latin typeface="Verdana" pitchFamily="34" charset="0"/>
          </a:defRPr>
        </a:defPPr>
      </a:lstStyle>
    </a:lnDef>
  </a:objectDefaults>
  <a:extraClrSchemeLst>
    <a:extraClrScheme>
      <a:clrScheme name="Competition 1">
        <a:dk1>
          <a:srgbClr val="5C1F00"/>
        </a:dk1>
        <a:lt1>
          <a:srgbClr val="FFFFFF"/>
        </a:lt1>
        <a:dk2>
          <a:srgbClr val="990000"/>
        </a:dk2>
        <a:lt2>
          <a:srgbClr val="FFF9BB"/>
        </a:lt2>
        <a:accent1>
          <a:srgbClr val="FF3300"/>
        </a:accent1>
        <a:accent2>
          <a:srgbClr val="B86D52"/>
        </a:accent2>
        <a:accent3>
          <a:srgbClr val="CAAAAA"/>
        </a:accent3>
        <a:accent4>
          <a:srgbClr val="DADADA"/>
        </a:accent4>
        <a:accent5>
          <a:srgbClr val="FFADAA"/>
        </a:accent5>
        <a:accent6>
          <a:srgbClr val="A66249"/>
        </a:accent6>
        <a:hlink>
          <a:srgbClr val="FF9900"/>
        </a:hlink>
        <a:folHlink>
          <a:srgbClr val="FFCC66"/>
        </a:folHlink>
      </a:clrScheme>
      <a:clrMap bg1="dk2" tx1="lt1" bg2="dk1" tx2="lt2" accent1="accent1" accent2="accent2" accent3="accent3" accent4="accent4" accent5="accent5" accent6="accent6" hlink="hlink" folHlink="folHlink"/>
    </a:extraClrScheme>
    <a:extraClrScheme>
      <a:clrScheme name="Competitio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ompetition 3">
        <a:dk1>
          <a:srgbClr val="2A5400"/>
        </a:dk1>
        <a:lt1>
          <a:srgbClr val="FFFFFF"/>
        </a:lt1>
        <a:dk2>
          <a:srgbClr val="4A9400"/>
        </a:dk2>
        <a:lt2>
          <a:srgbClr val="F3F2D9"/>
        </a:lt2>
        <a:accent1>
          <a:srgbClr val="99CC00"/>
        </a:accent1>
        <a:accent2>
          <a:srgbClr val="6B4A39"/>
        </a:accent2>
        <a:accent3>
          <a:srgbClr val="B1C8AA"/>
        </a:accent3>
        <a:accent4>
          <a:srgbClr val="DADADA"/>
        </a:accent4>
        <a:accent5>
          <a:srgbClr val="CAE2AA"/>
        </a:accent5>
        <a:accent6>
          <a:srgbClr val="604233"/>
        </a:accent6>
        <a:hlink>
          <a:srgbClr val="E2BC5E"/>
        </a:hlink>
        <a:folHlink>
          <a:srgbClr val="AB7F6B"/>
        </a:folHlink>
      </a:clrScheme>
      <a:clrMap bg1="dk2" tx1="lt1" bg2="dk1" tx2="lt2" accent1="accent1" accent2="accent2" accent3="accent3" accent4="accent4" accent5="accent5" accent6="accent6" hlink="hlink" folHlink="folHlink"/>
    </a:extraClrScheme>
    <a:extraClrScheme>
      <a:clrScheme name="Competition 4">
        <a:dk1>
          <a:srgbClr val="005A58"/>
        </a:dk1>
        <a:lt1>
          <a:srgbClr val="FFFFFF"/>
        </a:lt1>
        <a:dk2>
          <a:srgbClr val="009E9A"/>
        </a:dk2>
        <a:lt2>
          <a:srgbClr val="C5EBE4"/>
        </a:lt2>
        <a:accent1>
          <a:srgbClr val="0099CC"/>
        </a:accent1>
        <a:accent2>
          <a:srgbClr val="339933"/>
        </a:accent2>
        <a:accent3>
          <a:srgbClr val="AACCCA"/>
        </a:accent3>
        <a:accent4>
          <a:srgbClr val="DADADA"/>
        </a:accent4>
        <a:accent5>
          <a:srgbClr val="AACAE2"/>
        </a:accent5>
        <a:accent6>
          <a:srgbClr val="2D8A2D"/>
        </a:accent6>
        <a:hlink>
          <a:srgbClr val="00FF99"/>
        </a:hlink>
        <a:folHlink>
          <a:srgbClr val="4CD2D2"/>
        </a:folHlink>
      </a:clrScheme>
      <a:clrMap bg1="dk2" tx1="lt1" bg2="dk1" tx2="lt2" accent1="accent1" accent2="accent2" accent3="accent3" accent4="accent4" accent5="accent5" accent6="accent6" hlink="hlink" folHlink="folHlink"/>
    </a:extraClrScheme>
    <a:extraClrScheme>
      <a:clrScheme name="Competition 5">
        <a:dk1>
          <a:srgbClr val="000070"/>
        </a:dk1>
        <a:lt1>
          <a:srgbClr val="FFFFFF"/>
        </a:lt1>
        <a:dk2>
          <a:srgbClr val="0000FF"/>
        </a:dk2>
        <a:lt2>
          <a:srgbClr val="C5C5FF"/>
        </a:lt2>
        <a:accent1>
          <a:srgbClr val="0099FF"/>
        </a:accent1>
        <a:accent2>
          <a:srgbClr val="7883B4"/>
        </a:accent2>
        <a:accent3>
          <a:srgbClr val="AAAAFF"/>
        </a:accent3>
        <a:accent4>
          <a:srgbClr val="DADADA"/>
        </a:accent4>
        <a:accent5>
          <a:srgbClr val="AACAFF"/>
        </a:accent5>
        <a:accent6>
          <a:srgbClr val="6C76A3"/>
        </a:accent6>
        <a:hlink>
          <a:srgbClr val="00FFFF"/>
        </a:hlink>
        <a:folHlink>
          <a:srgbClr val="2DBF68"/>
        </a:folHlink>
      </a:clrScheme>
      <a:clrMap bg1="dk2" tx1="lt1" bg2="dk1" tx2="lt2" accent1="accent1" accent2="accent2" accent3="accent3" accent4="accent4" accent5="accent5" accent6="accent6" hlink="hlink" folHlink="folHlink"/>
    </a:extraClrScheme>
    <a:extraClrScheme>
      <a:clrScheme name="Competition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clrMap bg1="dk2" tx1="lt1" bg2="dk1" tx2="lt2" accent1="accent1" accent2="accent2" accent3="accent3" accent4="accent4" accent5="accent5" accent6="accent6" hlink="hlink" folHlink="folHlink"/>
    </a:extraClrScheme>
    <a:extraClrScheme>
      <a:clrScheme name="Competition 7">
        <a:dk1>
          <a:srgbClr val="575863"/>
        </a:dk1>
        <a:lt1>
          <a:srgbClr val="FFFFFF"/>
        </a:lt1>
        <a:dk2>
          <a:srgbClr val="818982"/>
        </a:dk2>
        <a:lt2>
          <a:srgbClr val="EAEAEA"/>
        </a:lt2>
        <a:accent1>
          <a:srgbClr val="CC6600"/>
        </a:accent1>
        <a:accent2>
          <a:srgbClr val="A4A686"/>
        </a:accent2>
        <a:accent3>
          <a:srgbClr val="C1C4C1"/>
        </a:accent3>
        <a:accent4>
          <a:srgbClr val="DADADA"/>
        </a:accent4>
        <a:accent5>
          <a:srgbClr val="E2B8AA"/>
        </a:accent5>
        <a:accent6>
          <a:srgbClr val="949679"/>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Competition 8">
        <a:dk1>
          <a:srgbClr val="000000"/>
        </a:dk1>
        <a:lt1>
          <a:srgbClr val="FFFFFF"/>
        </a:lt1>
        <a:dk2>
          <a:srgbClr val="000000"/>
        </a:dk2>
        <a:lt2>
          <a:srgbClr val="CDCDCD"/>
        </a:lt2>
        <a:accent1>
          <a:srgbClr val="CDD9F7"/>
        </a:accent1>
        <a:accent2>
          <a:srgbClr val="99FF33"/>
        </a:accent2>
        <a:accent3>
          <a:srgbClr val="FFFFFF"/>
        </a:accent3>
        <a:accent4>
          <a:srgbClr val="000000"/>
        </a:accent4>
        <a:accent5>
          <a:srgbClr val="E3E9FA"/>
        </a:accent5>
        <a:accent6>
          <a:srgbClr val="8AE72D"/>
        </a:accent6>
        <a:hlink>
          <a:srgbClr val="0033CC"/>
        </a:hlink>
        <a:folHlink>
          <a:srgbClr val="66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Verve">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1. RLC Series">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1. RLC Series">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7175</TotalTime>
  <Words>2444</Words>
  <Application>Microsoft Office PowerPoint</Application>
  <PresentationFormat>On-screen Show (4:3)</PresentationFormat>
  <Paragraphs>408</Paragraphs>
  <Slides>50</Slides>
  <Notes>36</Notes>
  <HiddenSlides>0</HiddenSlides>
  <MMClips>0</MMClips>
  <ScaleCrop>false</ScaleCrop>
  <HeadingPairs>
    <vt:vector size="8" baseType="variant">
      <vt:variant>
        <vt:lpstr>Fonts Used</vt:lpstr>
      </vt:variant>
      <vt:variant>
        <vt:i4>7</vt:i4>
      </vt:variant>
      <vt:variant>
        <vt:lpstr>Theme</vt:lpstr>
      </vt:variant>
      <vt:variant>
        <vt:i4>4</vt:i4>
      </vt:variant>
      <vt:variant>
        <vt:lpstr>Embedded OLE Servers</vt:lpstr>
      </vt:variant>
      <vt:variant>
        <vt:i4>1</vt:i4>
      </vt:variant>
      <vt:variant>
        <vt:lpstr>Slide Titles</vt:lpstr>
      </vt:variant>
      <vt:variant>
        <vt:i4>50</vt:i4>
      </vt:variant>
    </vt:vector>
  </HeadingPairs>
  <TitlesOfParts>
    <vt:vector size="62" baseType="lpstr">
      <vt:lpstr>Arial</vt:lpstr>
      <vt:lpstr>Century Gothic</vt:lpstr>
      <vt:lpstr>Symbol</vt:lpstr>
      <vt:lpstr>Times New Roman</vt:lpstr>
      <vt:lpstr>Verdana</vt:lpstr>
      <vt:lpstr>Wingdings</vt:lpstr>
      <vt:lpstr>Wingdings 2</vt:lpstr>
      <vt:lpstr>Competition</vt:lpstr>
      <vt:lpstr>Verve</vt:lpstr>
      <vt:lpstr>1. RLC Series</vt:lpstr>
      <vt:lpstr>1_1. RLC Series</vt:lpstr>
      <vt:lpstr>Equation</vt:lpstr>
      <vt:lpstr>Inductance in an AC circuit</vt:lpstr>
      <vt:lpstr>Suggested Resources:</vt:lpstr>
      <vt:lpstr>At the conclusion to this section, you will be able to:</vt:lpstr>
      <vt:lpstr>At the conclusion to this section, you will be able to:</vt:lpstr>
      <vt:lpstr>Resistance in a AC Circuit</vt:lpstr>
      <vt:lpstr>Resistors on AC</vt:lpstr>
      <vt:lpstr>Inductance in a AC Circuit</vt:lpstr>
      <vt:lpstr>Inductance in a AC Circuit</vt:lpstr>
      <vt:lpstr>Inductance in a AC Circuit</vt:lpstr>
      <vt:lpstr>Inductors on AC</vt:lpstr>
      <vt:lpstr>Factors which Govern the Inductance  of a coil on AC</vt:lpstr>
      <vt:lpstr>What is  Inductive Reactance (XL)?  </vt:lpstr>
      <vt:lpstr>Inductive Reactance (XL)</vt:lpstr>
      <vt:lpstr>Inductive Reactance (XL)</vt:lpstr>
      <vt:lpstr>Example 1</vt:lpstr>
      <vt:lpstr>PowerPoint Presentation</vt:lpstr>
      <vt:lpstr>Example 2</vt:lpstr>
      <vt:lpstr>Current limiting</vt:lpstr>
      <vt:lpstr>Current limiting</vt:lpstr>
      <vt:lpstr>Discharge Lighting Application</vt:lpstr>
      <vt:lpstr>Speed Control</vt:lpstr>
      <vt:lpstr>Speed Control</vt:lpstr>
      <vt:lpstr>Lamp dimming &amp; Welder current Control </vt:lpstr>
      <vt:lpstr>Lamp dimming &amp; Welder current Control</vt:lpstr>
      <vt:lpstr>Resistance of an Inductor </vt:lpstr>
      <vt:lpstr>Resistance of an Inductor </vt:lpstr>
      <vt:lpstr>Current  Flow in an Inductor</vt:lpstr>
      <vt:lpstr>Example 3</vt:lpstr>
      <vt:lpstr>At 100 Hz </vt:lpstr>
      <vt:lpstr> </vt:lpstr>
      <vt:lpstr>Series Connected Inductors</vt:lpstr>
      <vt:lpstr>Example 4</vt:lpstr>
      <vt:lpstr>Example 4 (Cont)</vt:lpstr>
      <vt:lpstr>Parallel Connected Inductors</vt:lpstr>
      <vt:lpstr>Example 5</vt:lpstr>
      <vt:lpstr>Calculating Inductance</vt:lpstr>
      <vt:lpstr>Example 6</vt:lpstr>
      <vt:lpstr>Calculating Frequency</vt:lpstr>
      <vt:lpstr>Example 7</vt:lpstr>
      <vt:lpstr>Phase Relationship</vt:lpstr>
      <vt:lpstr>Phase Relationship</vt:lpstr>
      <vt:lpstr>CIVIL</vt:lpstr>
      <vt:lpstr>Phasor Diagrams</vt:lpstr>
      <vt:lpstr>Phasor Diagrams</vt:lpstr>
      <vt:lpstr>Power in a Purely Inductive AC Circuit</vt:lpstr>
      <vt:lpstr>Voltage and Current in a purely Inductive Circuit</vt:lpstr>
      <vt:lpstr> Power Curve for an Inductive Circuit  </vt:lpstr>
      <vt:lpstr>Total Power in inductive circuit </vt:lpstr>
      <vt:lpstr>Conclusion</vt:lpstr>
      <vt:lpstr>PowerPoint Presentation</vt:lpstr>
    </vt:vector>
  </TitlesOfParts>
  <Company>CET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Inductance in an AC circuit</dc:title>
  <dc:creator>The Staff</dc:creator>
  <cp:lastModifiedBy>Geoff Fielding</cp:lastModifiedBy>
  <cp:revision>170</cp:revision>
  <dcterms:created xsi:type="dcterms:W3CDTF">2005-07-22T00:52:18Z</dcterms:created>
  <dcterms:modified xsi:type="dcterms:W3CDTF">2019-08-05T05:18:49Z</dcterms:modified>
</cp:coreProperties>
</file>