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CDCF"/>
    <a:srgbClr val="D8C6D3"/>
    <a:srgbClr val="FF00FF"/>
    <a:srgbClr val="C0C0C0"/>
    <a:srgbClr val="FFFF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215B77-86F4-619A-81B4-2C367DC12A92}" v="1" dt="2025-07-23T06:33:26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e Hogarth" userId="S::shane.hogarth@nmtafe.wa.edu.au::c3bbe019-6795-4b0b-a7e9-8c40935942cf" providerId="AD" clId="Web-{C4215B77-86F4-619A-81B4-2C367DC12A92}"/>
    <pc:docChg chg="modSld">
      <pc:chgData name="Shane Hogarth" userId="S::shane.hogarth@nmtafe.wa.edu.au::c3bbe019-6795-4b0b-a7e9-8c40935942cf" providerId="AD" clId="Web-{C4215B77-86F4-619A-81B4-2C367DC12A92}" dt="2025-07-23T06:33:26.308" v="0" actId="1076"/>
      <pc:docMkLst>
        <pc:docMk/>
      </pc:docMkLst>
      <pc:sldChg chg="modSp">
        <pc:chgData name="Shane Hogarth" userId="S::shane.hogarth@nmtafe.wa.edu.au::c3bbe019-6795-4b0b-a7e9-8c40935942cf" providerId="AD" clId="Web-{C4215B77-86F4-619A-81B4-2C367DC12A92}" dt="2025-07-23T06:33:26.308" v="0" actId="1076"/>
        <pc:sldMkLst>
          <pc:docMk/>
          <pc:sldMk cId="0" sldId="259"/>
        </pc:sldMkLst>
        <pc:grpChg chg="mod">
          <ac:chgData name="Shane Hogarth" userId="S::shane.hogarth@nmtafe.wa.edu.au::c3bbe019-6795-4b0b-a7e9-8c40935942cf" providerId="AD" clId="Web-{C4215B77-86F4-619A-81B4-2C367DC12A92}" dt="2025-07-23T06:33:26.308" v="0" actId="1076"/>
          <ac:grpSpMkLst>
            <pc:docMk/>
            <pc:sldMk cId="0" sldId="259"/>
            <ac:grpSpMk id="6195" creationId="{62FDC4B2-DC45-4DDF-9462-F2A15AF84154}"/>
          </ac:grpSpMkLst>
        </pc:grpChg>
      </pc:sldChg>
    </pc:docChg>
  </pc:docChgLst>
  <pc:docChgLst>
    <pc:chgData name="Ton Phonsaen" userId="5d8f5a44-2c4c-48da-b2c2-d71bb97ece27" providerId="ADAL" clId="{CEAE1493-7B65-4139-8988-5B0D9AB10F88}"/>
    <pc:docChg chg="modSld">
      <pc:chgData name="Ton Phonsaen" userId="5d8f5a44-2c4c-48da-b2c2-d71bb97ece27" providerId="ADAL" clId="{CEAE1493-7B65-4139-8988-5B0D9AB10F88}" dt="2023-09-13T23:43:55.691" v="37" actId="1076"/>
      <pc:docMkLst>
        <pc:docMk/>
      </pc:docMkLst>
      <pc:sldChg chg="modSp">
        <pc:chgData name="Ton Phonsaen" userId="5d8f5a44-2c4c-48da-b2c2-d71bb97ece27" providerId="ADAL" clId="{CEAE1493-7B65-4139-8988-5B0D9AB10F88}" dt="2023-09-13T23:35:49.480" v="0" actId="1076"/>
        <pc:sldMkLst>
          <pc:docMk/>
          <pc:sldMk cId="0" sldId="259"/>
        </pc:sldMkLst>
      </pc:sldChg>
      <pc:sldChg chg="modSp">
        <pc:chgData name="Ton Phonsaen" userId="5d8f5a44-2c4c-48da-b2c2-d71bb97ece27" providerId="ADAL" clId="{CEAE1493-7B65-4139-8988-5B0D9AB10F88}" dt="2023-09-13T23:43:55.691" v="37" actId="1076"/>
        <pc:sldMkLst>
          <pc:docMk/>
          <pc:sldMk cId="0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D00D-D2A6-F7F3-5961-D2DB3B4A8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B0C14-585D-D67B-BD4B-3983EC965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1698F-8966-0E1A-E423-CFAE5DA4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1A88-5AC3-08FF-B154-BF9F84D6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CDD7E-6FCC-7592-328B-8D5A0997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44216-81FE-4283-8587-7ACCC90E27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40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E5C5-7623-521E-0211-29B97E4F9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DF6F8-DD4A-21D0-61DC-742FB65E4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837D1-176B-6F31-E5F3-B09CB793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D72E1-3319-F689-7B34-47ECA3AE3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9804B-D5FF-F058-13FE-EC30C873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A4C7F-3EC6-47F0-A6BC-44A2B510BC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23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19FC8B-9758-F6D1-9226-A0A0E358DF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B218C-FFB3-521F-FCDF-C511935DF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E5AC9-265D-96EB-6E6E-8E6DB2C41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893D3-E1CA-AD33-121C-54AD8BB6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109A9-65B4-FE53-1BD2-FF65ACCC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AD999-89B9-4614-9B46-4649CE9371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1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538B6-DB86-E073-1AB6-4D89453F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DD04-462C-AA73-57E1-A8D9F0C95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1F09D-DD95-A857-B9F9-CA9E8FC2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F191B-AC10-1E01-4084-07197DEC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855D6-E98E-0FD2-2006-2C310280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A65A9-C502-49B8-8C87-4B99E7B16A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00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CB0FA-69EB-BABD-8117-8E935A31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7A969-7302-BDCB-4263-82B9CAA2C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32509-8353-9380-EB02-06BE15A6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DFFA7-3CE6-3EC2-C755-CED60018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95434-FD8D-23F4-A30A-0C4E812E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FD333-31B4-497E-B7F1-75030AD84C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29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3ABA-8B7E-4287-C4AD-ADBFF69B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C166D-16E9-0AEE-71BB-EEEA641D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CC109-6014-59BE-4005-836A198C2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AD078-1EC6-86E3-BB73-093B8AD9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16C13-DD72-6D3C-4CE3-7C43F90A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F4AB4-FEDD-7908-F2BE-85BACA39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E6B7A-DD3A-4083-A065-5B5C35E6A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0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6A71-BFF1-C350-7508-31DD8E2BE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E429C-04DF-BD63-C53E-C1726C511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71067-071A-27E7-1C04-76BD2AB32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C65AC-1092-BB57-5F9C-C3219E39D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09E17-5412-C682-D429-4E1AC55E2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88CC82-B809-201B-CD00-7FF87EE4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18FE1-FCD0-39D9-7819-DCE3610B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FC731-63D0-DD11-D1D3-94193D30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F838E-F9E1-4768-8D92-7A18A36BEB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02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9277-B81E-07A5-D656-3F23041D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C353A-916F-75A4-66AC-C4B34759E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2BF4F-9707-98FE-8D9A-38A2C014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93C349-2DF1-E082-05E8-7250E437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834F1-3C80-4282-AE67-F42437C464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55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15498-80B4-7612-D09C-A6522F1A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FF7F3B-D37A-ECF1-5C20-D4C6AAD8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3E959-C714-1180-0018-05921748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D025D-A2AE-4308-A6CB-E04F77327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3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3F7F-589F-76B2-0F8F-7989B3A76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0103-ED95-7C26-1ABE-75311A5ED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6B86D-3D55-CCEA-99F4-AAB3DD145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2DA69-BAAC-130E-F76E-E756F0819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7EFED-A1A2-5335-9810-D945CFDB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DD69A-ABC9-76D7-B639-52FC44C2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A25E8-B0C0-4244-9305-0832E0D823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1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6742-73EF-5988-B2B0-30EFE5D9E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BF3672-C832-66A8-886A-682E15D05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F259B-FB2B-BBB0-4C68-2406D87F0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E55C1-3BE0-FB42-018B-60C50E95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365AC-1110-0340-F647-6F15A1003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1B765-2770-8ABB-096D-5BB6C5B4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E2D62-2176-45DA-B474-F66DE4C8D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58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3A6DD8-391D-BC42-80E9-544770AD5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04BD55-9AB3-2FFF-ABF6-8BEC19131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B15421-C47F-54E4-DFD5-635E962DA7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2D20B8-2952-FB86-AF0A-177A74D027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C5CAB2-FE83-404B-3784-4F970C9CCF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6312CD-3907-4FF9-BEC6-09F5BF24351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C3BF2-29F1-E6E7-21BB-E9DC99EE9E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341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7919C13-8DBF-EB0E-442E-BA13CEFC4C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22300" y="1743075"/>
            <a:ext cx="7772400" cy="1470025"/>
          </a:xfrm>
        </p:spPr>
        <p:txBody>
          <a:bodyPr anchor="ctr"/>
          <a:lstStyle/>
          <a:p>
            <a:r>
              <a:rPr lang="en-AU" altLang="en-US" sz="4400"/>
              <a:t>Section 1 –</a:t>
            </a:r>
            <a:br>
              <a:rPr lang="en-AU" altLang="en-US" sz="4400"/>
            </a:br>
            <a:r>
              <a:rPr lang="en-AU" altLang="en-US" sz="4400"/>
              <a:t>MCB/RCD Operation</a:t>
            </a:r>
            <a:endParaRPr lang="en-US" altLang="en-US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E179466-7B84-4AD6-3873-2C6ECBA5B8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r"/>
            <a:r>
              <a:rPr lang="en-AU" altLang="en-US" sz="3200"/>
              <a:t>Slides by Grahame Byrnes</a:t>
            </a:r>
            <a:endParaRPr lang="en-US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3" name="Group 111">
            <a:extLst>
              <a:ext uri="{FF2B5EF4-FFF2-40B4-BE49-F238E27FC236}">
                <a16:creationId xmlns:a16="http://schemas.microsoft.com/office/drawing/2014/main" id="{A4128AEB-F6EE-3B43-A738-CED14B0938B8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3494088"/>
            <a:ext cx="3529012" cy="2024062"/>
            <a:chOff x="2199" y="2201"/>
            <a:chExt cx="2223" cy="1275"/>
          </a:xfrm>
        </p:grpSpPr>
        <p:grpSp>
          <p:nvGrpSpPr>
            <p:cNvPr id="3162" name="Group 90">
              <a:extLst>
                <a:ext uri="{FF2B5EF4-FFF2-40B4-BE49-F238E27FC236}">
                  <a16:creationId xmlns:a16="http://schemas.microsoft.com/office/drawing/2014/main" id="{DD366DB9-3767-D991-BEA8-4CECFDC148B6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199" y="3159"/>
              <a:ext cx="1" cy="272"/>
              <a:chOff x="1202" y="3385"/>
              <a:chExt cx="0" cy="272"/>
            </a:xfrm>
          </p:grpSpPr>
          <p:sp>
            <p:nvSpPr>
              <p:cNvPr id="3163" name="Line 91">
                <a:extLst>
                  <a:ext uri="{FF2B5EF4-FFF2-40B4-BE49-F238E27FC236}">
                    <a16:creationId xmlns:a16="http://schemas.microsoft.com/office/drawing/2014/main" id="{C93125C3-51A2-8AAB-62F4-F5A1DDC1D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385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4" name="Line 92">
                <a:extLst>
                  <a:ext uri="{FF2B5EF4-FFF2-40B4-BE49-F238E27FC236}">
                    <a16:creationId xmlns:a16="http://schemas.microsoft.com/office/drawing/2014/main" id="{2B2DABA6-2EA7-B895-D46B-CC88D8366D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430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68" name="Group 96">
              <a:extLst>
                <a:ext uri="{FF2B5EF4-FFF2-40B4-BE49-F238E27FC236}">
                  <a16:creationId xmlns:a16="http://schemas.microsoft.com/office/drawing/2014/main" id="{211FFCC8-94B6-AD86-DCCA-2DCB794E54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9" y="3431"/>
              <a:ext cx="2075" cy="45"/>
              <a:chOff x="1791" y="3930"/>
              <a:chExt cx="1666" cy="0"/>
            </a:xfrm>
          </p:grpSpPr>
          <p:sp>
            <p:nvSpPr>
              <p:cNvPr id="3166" name="Line 94">
                <a:extLst>
                  <a:ext uri="{FF2B5EF4-FFF2-40B4-BE49-F238E27FC236}">
                    <a16:creationId xmlns:a16="http://schemas.microsoft.com/office/drawing/2014/main" id="{D8D11BE9-5DDA-4651-0466-D00DA00D2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7" name="Line 95">
                <a:extLst>
                  <a:ext uri="{FF2B5EF4-FFF2-40B4-BE49-F238E27FC236}">
                    <a16:creationId xmlns:a16="http://schemas.microsoft.com/office/drawing/2014/main" id="{2E90A945-A9B9-A6B6-E035-1D6EC4CCE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69" name="Group 97">
              <a:extLst>
                <a:ext uri="{FF2B5EF4-FFF2-40B4-BE49-F238E27FC236}">
                  <a16:creationId xmlns:a16="http://schemas.microsoft.com/office/drawing/2014/main" id="{6CED5A95-6741-06B7-DD0E-3F097563A40A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3762" y="2771"/>
              <a:ext cx="1230" cy="90"/>
              <a:chOff x="1791" y="3930"/>
              <a:chExt cx="1666" cy="0"/>
            </a:xfrm>
          </p:grpSpPr>
          <p:sp>
            <p:nvSpPr>
              <p:cNvPr id="3170" name="Line 98">
                <a:extLst>
                  <a:ext uri="{FF2B5EF4-FFF2-40B4-BE49-F238E27FC236}">
                    <a16:creationId xmlns:a16="http://schemas.microsoft.com/office/drawing/2014/main" id="{BB87FCFC-FAD0-358F-D3F3-28E8993D8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1" name="Line 99">
                <a:extLst>
                  <a:ext uri="{FF2B5EF4-FFF2-40B4-BE49-F238E27FC236}">
                    <a16:creationId xmlns:a16="http://schemas.microsoft.com/office/drawing/2014/main" id="{CCDB2FEB-6718-B3FE-25A9-11F46A21AC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6" name="Rectangle 4">
            <a:extLst>
              <a:ext uri="{FF2B5EF4-FFF2-40B4-BE49-F238E27FC236}">
                <a16:creationId xmlns:a16="http://schemas.microsoft.com/office/drawing/2014/main" id="{A33A874B-71DF-F33A-060D-0C5C1AD3A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82" name="Group 10">
            <a:extLst>
              <a:ext uri="{FF2B5EF4-FFF2-40B4-BE49-F238E27FC236}">
                <a16:creationId xmlns:a16="http://schemas.microsoft.com/office/drawing/2014/main" id="{E57094AC-1104-7C3E-9424-E5EB41980134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2493963"/>
            <a:ext cx="215900" cy="649287"/>
            <a:chOff x="3560" y="2069"/>
            <a:chExt cx="136" cy="409"/>
          </a:xfrm>
        </p:grpSpPr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E8A85E6F-ECF7-500A-43A6-EE2646984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D9603183-3496-EAD7-BB24-952EF499D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Line 7">
              <a:extLst>
                <a:ext uri="{FF2B5EF4-FFF2-40B4-BE49-F238E27FC236}">
                  <a16:creationId xmlns:a16="http://schemas.microsoft.com/office/drawing/2014/main" id="{1D25B72E-F90E-1956-49DE-0D977237E4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73F71F40-8855-76BC-3DC7-873ABFD09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3" name="Line 11">
            <a:extLst>
              <a:ext uri="{FF2B5EF4-FFF2-40B4-BE49-F238E27FC236}">
                <a16:creationId xmlns:a16="http://schemas.microsoft.com/office/drawing/2014/main" id="{0011A79F-7DC9-C37D-099B-05EB36202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21336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960CE69C-0B47-BA67-E620-A839F717B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1701800"/>
            <a:ext cx="5032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41728F9C-BE46-6052-134F-466B72F0A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17018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4">
            <a:extLst>
              <a:ext uri="{FF2B5EF4-FFF2-40B4-BE49-F238E27FC236}">
                <a16:creationId xmlns:a16="http://schemas.microsoft.com/office/drawing/2014/main" id="{78CE3B82-1916-1135-28C0-4032CD6B4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33600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C969E315-8CF2-872B-DC46-D3EA944A9D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91318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95" name="Group 23">
            <a:extLst>
              <a:ext uri="{FF2B5EF4-FFF2-40B4-BE49-F238E27FC236}">
                <a16:creationId xmlns:a16="http://schemas.microsoft.com/office/drawing/2014/main" id="{A71DA785-44FA-B04F-0407-602BD57357FA}"/>
              </a:ext>
            </a:extLst>
          </p:cNvPr>
          <p:cNvGrpSpPr>
            <a:grpSpLocks/>
          </p:cNvGrpSpPr>
          <p:nvPr/>
        </p:nvGrpSpPr>
        <p:grpSpPr bwMode="auto">
          <a:xfrm>
            <a:off x="3224213" y="2062163"/>
            <a:ext cx="146050" cy="142875"/>
            <a:chOff x="1066" y="3294"/>
            <a:chExt cx="92" cy="90"/>
          </a:xfrm>
        </p:grpSpPr>
        <p:sp>
          <p:nvSpPr>
            <p:cNvPr id="3093" name="Line 21">
              <a:extLst>
                <a:ext uri="{FF2B5EF4-FFF2-40B4-BE49-F238E27FC236}">
                  <a16:creationId xmlns:a16="http://schemas.microsoft.com/office/drawing/2014/main" id="{77140583-99AE-E4DF-0DB9-A0000B6A4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2335D4C7-31C8-F833-372A-80DFAB3EAD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6" name="Group 24">
            <a:extLst>
              <a:ext uri="{FF2B5EF4-FFF2-40B4-BE49-F238E27FC236}">
                <a16:creationId xmlns:a16="http://schemas.microsoft.com/office/drawing/2014/main" id="{92690EDD-9BAE-945E-9585-21FAB87B9858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630363"/>
            <a:ext cx="146050" cy="142875"/>
            <a:chOff x="1066" y="3294"/>
            <a:chExt cx="92" cy="90"/>
          </a:xfrm>
        </p:grpSpPr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9CFE0F81-FE8A-F133-DC5B-1045BE606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213D046B-AA86-8075-8543-F10879B783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05" name="Group 33">
            <a:extLst>
              <a:ext uri="{FF2B5EF4-FFF2-40B4-BE49-F238E27FC236}">
                <a16:creationId xmlns:a16="http://schemas.microsoft.com/office/drawing/2014/main" id="{8607410E-DE90-C7C9-CBA2-10A8BCFB52BA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558925"/>
            <a:ext cx="1152525" cy="1152525"/>
            <a:chOff x="1338" y="2144"/>
            <a:chExt cx="726" cy="726"/>
          </a:xfrm>
        </p:grpSpPr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02AE7667-B108-A2E1-3487-155CF8DB2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Line 35">
              <a:extLst>
                <a:ext uri="{FF2B5EF4-FFF2-40B4-BE49-F238E27FC236}">
                  <a16:creationId xmlns:a16="http://schemas.microsoft.com/office/drawing/2014/main" id="{F649120B-C0AA-2F67-69A5-F5B05103DD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Oval 36">
              <a:extLst>
                <a:ext uri="{FF2B5EF4-FFF2-40B4-BE49-F238E27FC236}">
                  <a16:creationId xmlns:a16="http://schemas.microsoft.com/office/drawing/2014/main" id="{33363091-FA22-A08B-3733-B1A2DFC3B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09" name="Group 37">
            <a:extLst>
              <a:ext uri="{FF2B5EF4-FFF2-40B4-BE49-F238E27FC236}">
                <a16:creationId xmlns:a16="http://schemas.microsoft.com/office/drawing/2014/main" id="{A019C35C-CA7B-AF87-B6D1-E6FE1EB55AF0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125538"/>
            <a:ext cx="1152525" cy="1152525"/>
            <a:chOff x="1338" y="2144"/>
            <a:chExt cx="726" cy="726"/>
          </a:xfrm>
        </p:grpSpPr>
        <p:sp>
          <p:nvSpPr>
            <p:cNvPr id="3110" name="Oval 38">
              <a:extLst>
                <a:ext uri="{FF2B5EF4-FFF2-40B4-BE49-F238E27FC236}">
                  <a16:creationId xmlns:a16="http://schemas.microsoft.com/office/drawing/2014/main" id="{E3A93E09-4A74-84C9-1477-6A25B3023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9E6BF29-8A6B-8E44-1BC7-FA9A29BD0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Oval 40">
              <a:extLst>
                <a:ext uri="{FF2B5EF4-FFF2-40B4-BE49-F238E27FC236}">
                  <a16:creationId xmlns:a16="http://schemas.microsoft.com/office/drawing/2014/main" id="{DB2075BD-B1E4-47E5-B2E4-EB8E8531B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4" name="Line 42">
            <a:extLst>
              <a:ext uri="{FF2B5EF4-FFF2-40B4-BE49-F238E27FC236}">
                <a16:creationId xmlns:a16="http://schemas.microsoft.com/office/drawing/2014/main" id="{3710617B-5C29-E42D-98A9-9A94ACBE9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1701800"/>
            <a:ext cx="0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Line 43">
            <a:extLst>
              <a:ext uri="{FF2B5EF4-FFF2-40B4-BE49-F238E27FC236}">
                <a16:creationId xmlns:a16="http://schemas.microsoft.com/office/drawing/2014/main" id="{D74CD2B8-74E3-B116-14B0-E3F0A0B5B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AutoShape 45">
            <a:extLst>
              <a:ext uri="{FF2B5EF4-FFF2-40B4-BE49-F238E27FC236}">
                <a16:creationId xmlns:a16="http://schemas.microsoft.com/office/drawing/2014/main" id="{245434B7-33FF-EC44-07A2-428A43BB7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52538"/>
            <a:ext cx="850900" cy="14414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118" name="Line 46">
            <a:extLst>
              <a:ext uri="{FF2B5EF4-FFF2-40B4-BE49-F238E27FC236}">
                <a16:creationId xmlns:a16="http://schemas.microsoft.com/office/drawing/2014/main" id="{FC52A0E3-C506-D658-2457-BC959D41F8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13360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>
            <a:extLst>
              <a:ext uri="{FF2B5EF4-FFF2-40B4-BE49-F238E27FC236}">
                <a16:creationId xmlns:a16="http://schemas.microsoft.com/office/drawing/2014/main" id="{0B10B117-1A68-6F87-B875-0CD08F02C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701800"/>
            <a:ext cx="2087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Rectangle 48">
            <a:extLst>
              <a:ext uri="{FF2B5EF4-FFF2-40B4-BE49-F238E27FC236}">
                <a16:creationId xmlns:a16="http://schemas.microsoft.com/office/drawing/2014/main" id="{443C17DD-B9C1-0827-2053-902217878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070225"/>
            <a:ext cx="1223962" cy="576263"/>
          </a:xfrm>
          <a:prstGeom prst="rect">
            <a:avLst/>
          </a:prstGeom>
          <a:solidFill>
            <a:srgbClr val="D1CD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1" name="Line 49">
            <a:extLst>
              <a:ext uri="{FF2B5EF4-FFF2-40B4-BE49-F238E27FC236}">
                <a16:creationId xmlns:a16="http://schemas.microsoft.com/office/drawing/2014/main" id="{7C3E7F3E-EA3F-7C56-A474-861934C13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0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>
            <a:extLst>
              <a:ext uri="{FF2B5EF4-FFF2-40B4-BE49-F238E27FC236}">
                <a16:creationId xmlns:a16="http://schemas.microsoft.com/office/drawing/2014/main" id="{59129EBB-74DA-1C2C-E258-3719F92425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09" name="Group 137">
            <a:extLst>
              <a:ext uri="{FF2B5EF4-FFF2-40B4-BE49-F238E27FC236}">
                <a16:creationId xmlns:a16="http://schemas.microsoft.com/office/drawing/2014/main" id="{6D96A575-73F2-0540-29FD-26248E57673C}"/>
              </a:ext>
            </a:extLst>
          </p:cNvPr>
          <p:cNvGrpSpPr>
            <a:grpSpLocks/>
          </p:cNvGrpSpPr>
          <p:nvPr/>
        </p:nvGrpSpPr>
        <p:grpSpPr bwMode="auto">
          <a:xfrm>
            <a:off x="3373438" y="2278063"/>
            <a:ext cx="287337" cy="431800"/>
            <a:chOff x="2125" y="1435"/>
            <a:chExt cx="181" cy="272"/>
          </a:xfrm>
        </p:grpSpPr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74509795-C70F-C513-7B46-4ED60FA0D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435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Line 51">
              <a:extLst>
                <a:ext uri="{FF2B5EF4-FFF2-40B4-BE49-F238E27FC236}">
                  <a16:creationId xmlns:a16="http://schemas.microsoft.com/office/drawing/2014/main" id="{91637869-9AA4-CCBD-D7F8-C8DC5704FC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70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40" name="Group 68">
            <a:extLst>
              <a:ext uri="{FF2B5EF4-FFF2-40B4-BE49-F238E27FC236}">
                <a16:creationId xmlns:a16="http://schemas.microsoft.com/office/drawing/2014/main" id="{1F7798E8-2859-7ECF-1B0B-81E7FC9ADCDF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151313"/>
            <a:ext cx="1295400" cy="431800"/>
            <a:chOff x="1111" y="3113"/>
            <a:chExt cx="816" cy="272"/>
          </a:xfrm>
        </p:grpSpPr>
        <p:sp>
          <p:nvSpPr>
            <p:cNvPr id="3124" name="AutoShape 52">
              <a:extLst>
                <a:ext uri="{FF2B5EF4-FFF2-40B4-BE49-F238E27FC236}">
                  <a16:creationId xmlns:a16="http://schemas.microsoft.com/office/drawing/2014/main" id="{21DC15E1-C29F-C987-483A-8A1F80A66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AutoShape 56">
              <a:extLst>
                <a:ext uri="{FF2B5EF4-FFF2-40B4-BE49-F238E27FC236}">
                  <a16:creationId xmlns:a16="http://schemas.microsoft.com/office/drawing/2014/main" id="{2C11245C-4949-D66F-7BD1-A6B0314B6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AutoShape 57">
              <a:extLst>
                <a:ext uri="{FF2B5EF4-FFF2-40B4-BE49-F238E27FC236}">
                  <a16:creationId xmlns:a16="http://schemas.microsoft.com/office/drawing/2014/main" id="{77F9A5FD-1CC6-3627-1CAA-9C135161D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AutoShape 58">
              <a:extLst>
                <a:ext uri="{FF2B5EF4-FFF2-40B4-BE49-F238E27FC236}">
                  <a16:creationId xmlns:a16="http://schemas.microsoft.com/office/drawing/2014/main" id="{23189787-6F80-1E0F-BA4A-581932EAA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AutoShape 59">
              <a:extLst>
                <a:ext uri="{FF2B5EF4-FFF2-40B4-BE49-F238E27FC236}">
                  <a16:creationId xmlns:a16="http://schemas.microsoft.com/office/drawing/2014/main" id="{DBA45D76-4FAE-7849-348A-878014540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AutoShape 60">
              <a:extLst>
                <a:ext uri="{FF2B5EF4-FFF2-40B4-BE49-F238E27FC236}">
                  <a16:creationId xmlns:a16="http://schemas.microsoft.com/office/drawing/2014/main" id="{2FEAD645-B85D-8641-831A-CDAF8A015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AutoShape 61">
              <a:extLst>
                <a:ext uri="{FF2B5EF4-FFF2-40B4-BE49-F238E27FC236}">
                  <a16:creationId xmlns:a16="http://schemas.microsoft.com/office/drawing/2014/main" id="{0D52AB92-7ACF-5061-59C8-FF8DB956D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AutoShape 62">
              <a:extLst>
                <a:ext uri="{FF2B5EF4-FFF2-40B4-BE49-F238E27FC236}">
                  <a16:creationId xmlns:a16="http://schemas.microsoft.com/office/drawing/2014/main" id="{B7958B49-2919-5409-A01D-FCD5503EE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AutoShape 63">
              <a:extLst>
                <a:ext uri="{FF2B5EF4-FFF2-40B4-BE49-F238E27FC236}">
                  <a16:creationId xmlns:a16="http://schemas.microsoft.com/office/drawing/2014/main" id="{66908CA6-A8C6-8A5B-3280-60D51FDB7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AutoShape 64">
              <a:extLst>
                <a:ext uri="{FF2B5EF4-FFF2-40B4-BE49-F238E27FC236}">
                  <a16:creationId xmlns:a16="http://schemas.microsoft.com/office/drawing/2014/main" id="{24EB86CD-D79D-BC88-71A6-C88E57DA4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AutoShape 65">
              <a:extLst>
                <a:ext uri="{FF2B5EF4-FFF2-40B4-BE49-F238E27FC236}">
                  <a16:creationId xmlns:a16="http://schemas.microsoft.com/office/drawing/2014/main" id="{0F53D367-8F2F-D7D2-0122-850AA9739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AutoShape 66">
              <a:extLst>
                <a:ext uri="{FF2B5EF4-FFF2-40B4-BE49-F238E27FC236}">
                  <a16:creationId xmlns:a16="http://schemas.microsoft.com/office/drawing/2014/main" id="{355558F8-6FF7-973B-473C-BDADA0ED3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AutoShape 67">
              <a:extLst>
                <a:ext uri="{FF2B5EF4-FFF2-40B4-BE49-F238E27FC236}">
                  <a16:creationId xmlns:a16="http://schemas.microsoft.com/office/drawing/2014/main" id="{F00234B7-D61D-CE2D-C5B6-9681EB7EC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41" name="Group 69">
            <a:extLst>
              <a:ext uri="{FF2B5EF4-FFF2-40B4-BE49-F238E27FC236}">
                <a16:creationId xmlns:a16="http://schemas.microsoft.com/office/drawing/2014/main" id="{CED5ECCA-5FD6-C03F-DB79-D10E2AA53A6F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870450"/>
            <a:ext cx="1295400" cy="431800"/>
            <a:chOff x="1111" y="3113"/>
            <a:chExt cx="816" cy="272"/>
          </a:xfrm>
        </p:grpSpPr>
        <p:sp>
          <p:nvSpPr>
            <p:cNvPr id="3142" name="AutoShape 70">
              <a:extLst>
                <a:ext uri="{FF2B5EF4-FFF2-40B4-BE49-F238E27FC236}">
                  <a16:creationId xmlns:a16="http://schemas.microsoft.com/office/drawing/2014/main" id="{400B7C05-AE84-2BE7-DA8D-D1FEC0564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AutoShape 71">
              <a:extLst>
                <a:ext uri="{FF2B5EF4-FFF2-40B4-BE49-F238E27FC236}">
                  <a16:creationId xmlns:a16="http://schemas.microsoft.com/office/drawing/2014/main" id="{FA783B00-195A-C345-2768-4259DEFC5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AutoShape 72">
              <a:extLst>
                <a:ext uri="{FF2B5EF4-FFF2-40B4-BE49-F238E27FC236}">
                  <a16:creationId xmlns:a16="http://schemas.microsoft.com/office/drawing/2014/main" id="{77C70879-11FB-348A-FE40-38E5DFD14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AutoShape 73">
              <a:extLst>
                <a:ext uri="{FF2B5EF4-FFF2-40B4-BE49-F238E27FC236}">
                  <a16:creationId xmlns:a16="http://schemas.microsoft.com/office/drawing/2014/main" id="{397911B8-CFAA-1697-A3F3-4884F5B94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AutoShape 74">
              <a:extLst>
                <a:ext uri="{FF2B5EF4-FFF2-40B4-BE49-F238E27FC236}">
                  <a16:creationId xmlns:a16="http://schemas.microsoft.com/office/drawing/2014/main" id="{2E10FC08-14C3-1E0F-ACC3-C1C48E2C8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AutoShape 75">
              <a:extLst>
                <a:ext uri="{FF2B5EF4-FFF2-40B4-BE49-F238E27FC236}">
                  <a16:creationId xmlns:a16="http://schemas.microsoft.com/office/drawing/2014/main" id="{919287BA-5CD7-F00C-06D0-45B7821C1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AutoShape 76">
              <a:extLst>
                <a:ext uri="{FF2B5EF4-FFF2-40B4-BE49-F238E27FC236}">
                  <a16:creationId xmlns:a16="http://schemas.microsoft.com/office/drawing/2014/main" id="{E3DFD73A-A5E8-21C8-621C-3EB6FF533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" name="AutoShape 77">
              <a:extLst>
                <a:ext uri="{FF2B5EF4-FFF2-40B4-BE49-F238E27FC236}">
                  <a16:creationId xmlns:a16="http://schemas.microsoft.com/office/drawing/2014/main" id="{FA3E3965-5861-3856-CCF7-08AE362F5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AutoShape 78">
              <a:extLst>
                <a:ext uri="{FF2B5EF4-FFF2-40B4-BE49-F238E27FC236}">
                  <a16:creationId xmlns:a16="http://schemas.microsoft.com/office/drawing/2014/main" id="{E5F504F0-16D1-5213-736C-EDD8DB5C9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AutoShape 79">
              <a:extLst>
                <a:ext uri="{FF2B5EF4-FFF2-40B4-BE49-F238E27FC236}">
                  <a16:creationId xmlns:a16="http://schemas.microsoft.com/office/drawing/2014/main" id="{064D617C-AEFA-1FF9-D35C-FF64FE1C3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AutoShape 80">
              <a:extLst>
                <a:ext uri="{FF2B5EF4-FFF2-40B4-BE49-F238E27FC236}">
                  <a16:creationId xmlns:a16="http://schemas.microsoft.com/office/drawing/2014/main" id="{90C09D42-9B0E-809D-BDD0-69D131222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AutoShape 81">
              <a:extLst>
                <a:ext uri="{FF2B5EF4-FFF2-40B4-BE49-F238E27FC236}">
                  <a16:creationId xmlns:a16="http://schemas.microsoft.com/office/drawing/2014/main" id="{9FD9DC13-EA90-525C-D64C-0AE38D346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AutoShape 82">
              <a:extLst>
                <a:ext uri="{FF2B5EF4-FFF2-40B4-BE49-F238E27FC236}">
                  <a16:creationId xmlns:a16="http://schemas.microsoft.com/office/drawing/2014/main" id="{3AE8E223-A768-BDDF-9D02-F12F8868E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55" name="Line 83">
            <a:extLst>
              <a:ext uri="{FF2B5EF4-FFF2-40B4-BE49-F238E27FC236}">
                <a16:creationId xmlns:a16="http://schemas.microsoft.com/office/drawing/2014/main" id="{CB343F94-58C6-9968-3B81-C584A45F6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2709863"/>
            <a:ext cx="0" cy="6492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6" name="Line 84">
            <a:extLst>
              <a:ext uri="{FF2B5EF4-FFF2-40B4-BE49-F238E27FC236}">
                <a16:creationId xmlns:a16="http://schemas.microsoft.com/office/drawing/2014/main" id="{88E9D566-AEFE-A148-8B1F-06C44724D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3359150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7" name="AutoShape 85">
            <a:extLst>
              <a:ext uri="{FF2B5EF4-FFF2-40B4-BE49-F238E27FC236}">
                <a16:creationId xmlns:a16="http://schemas.microsoft.com/office/drawing/2014/main" id="{3B833445-A282-8B7F-6CF6-D4D593842BB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2431" y="3188495"/>
            <a:ext cx="358775" cy="3095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8" name="Line 86">
            <a:extLst>
              <a:ext uri="{FF2B5EF4-FFF2-40B4-BE49-F238E27FC236}">
                <a16:creationId xmlns:a16="http://schemas.microsoft.com/office/drawing/2014/main" id="{FA80DC43-9CBF-238F-8919-FC0446CCD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12963"/>
            <a:ext cx="0" cy="210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61" name="Group 89">
            <a:extLst>
              <a:ext uri="{FF2B5EF4-FFF2-40B4-BE49-F238E27FC236}">
                <a16:creationId xmlns:a16="http://schemas.microsoft.com/office/drawing/2014/main" id="{EA9B4F3B-F151-B5C1-E87B-66AF003B5DEA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583113"/>
            <a:ext cx="0" cy="431800"/>
            <a:chOff x="1202" y="3385"/>
            <a:chExt cx="0" cy="272"/>
          </a:xfrm>
        </p:grpSpPr>
        <p:sp>
          <p:nvSpPr>
            <p:cNvPr id="3159" name="Line 87">
              <a:extLst>
                <a:ext uri="{FF2B5EF4-FFF2-40B4-BE49-F238E27FC236}">
                  <a16:creationId xmlns:a16="http://schemas.microsoft.com/office/drawing/2014/main" id="{7DD42295-9B80-DCD2-51F2-4559A48A0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Line 88">
              <a:extLst>
                <a:ext uri="{FF2B5EF4-FFF2-40B4-BE49-F238E27FC236}">
                  <a16:creationId xmlns:a16="http://schemas.microsoft.com/office/drawing/2014/main" id="{B3765F2B-F03E-839C-2125-7EF1141DBC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2" name="Group 100">
            <a:extLst>
              <a:ext uri="{FF2B5EF4-FFF2-40B4-BE49-F238E27FC236}">
                <a16:creationId xmlns:a16="http://schemas.microsoft.com/office/drawing/2014/main" id="{EC3A27CB-FA7B-3340-F6FE-A3FD482029B9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2270126" y="5768975"/>
            <a:ext cx="1008062" cy="71437"/>
            <a:chOff x="1791" y="3930"/>
            <a:chExt cx="1666" cy="0"/>
          </a:xfrm>
        </p:grpSpPr>
        <p:sp>
          <p:nvSpPr>
            <p:cNvPr id="3173" name="Line 101">
              <a:extLst>
                <a:ext uri="{FF2B5EF4-FFF2-40B4-BE49-F238E27FC236}">
                  <a16:creationId xmlns:a16="http://schemas.microsoft.com/office/drawing/2014/main" id="{A100203B-6C2A-B375-2012-6CC900555C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4" name="Line 102">
              <a:extLst>
                <a:ext uri="{FF2B5EF4-FFF2-40B4-BE49-F238E27FC236}">
                  <a16:creationId xmlns:a16="http://schemas.microsoft.com/office/drawing/2014/main" id="{F69DFAAB-59CA-0DDA-D84C-FC922B0080F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7" name="Line 105">
            <a:extLst>
              <a:ext uri="{FF2B5EF4-FFF2-40B4-BE49-F238E27FC236}">
                <a16:creationId xmlns:a16="http://schemas.microsoft.com/office/drawing/2014/main" id="{5858DF03-8F96-8FA9-583C-B03C44EA55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112963"/>
            <a:ext cx="0" cy="1820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" name="Line 106">
            <a:extLst>
              <a:ext uri="{FF2B5EF4-FFF2-40B4-BE49-F238E27FC236}">
                <a16:creationId xmlns:a16="http://schemas.microsoft.com/office/drawing/2014/main" id="{C5E9F994-4ABE-5EF8-E1C1-F45B310F4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3" y="4005263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" name="Line 107">
            <a:extLst>
              <a:ext uri="{FF2B5EF4-FFF2-40B4-BE49-F238E27FC236}">
                <a16:creationId xmlns:a16="http://schemas.microsoft.com/office/drawing/2014/main" id="{FABFD538-2389-D007-29C2-0F3331FE3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75" y="40052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" name="Rectangle 108">
            <a:extLst>
              <a:ext uri="{FF2B5EF4-FFF2-40B4-BE49-F238E27FC236}">
                <a16:creationId xmlns:a16="http://schemas.microsoft.com/office/drawing/2014/main" id="{5FD74276-8E5A-9579-EDE2-A9D3FA783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81075"/>
            <a:ext cx="2305050" cy="28082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1" name="Text Box 109">
            <a:extLst>
              <a:ext uri="{FF2B5EF4-FFF2-40B4-BE49-F238E27FC236}">
                <a16:creationId xmlns:a16="http://schemas.microsoft.com/office/drawing/2014/main" id="{3B961EDD-C4B9-690D-753D-A2CE1B70A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5165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Main Earth</a:t>
            </a:r>
            <a:endParaRPr lang="en-US" altLang="en-US"/>
          </a:p>
        </p:txBody>
      </p:sp>
      <p:sp>
        <p:nvSpPr>
          <p:cNvPr id="3182" name="Text Box 110">
            <a:extLst>
              <a:ext uri="{FF2B5EF4-FFF2-40B4-BE49-F238E27FC236}">
                <a16:creationId xmlns:a16="http://schemas.microsoft.com/office/drawing/2014/main" id="{2834919C-2DDF-2C2C-D028-7290027F5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516563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Circuit Protective Earth</a:t>
            </a:r>
            <a:endParaRPr lang="en-US" altLang="en-US"/>
          </a:p>
        </p:txBody>
      </p:sp>
      <p:sp>
        <p:nvSpPr>
          <p:cNvPr id="3184" name="Text Box 112">
            <a:extLst>
              <a:ext uri="{FF2B5EF4-FFF2-40B4-BE49-F238E27FC236}">
                <a16:creationId xmlns:a16="http://schemas.microsoft.com/office/drawing/2014/main" id="{2F38B0EC-EB86-CAB2-83FE-14E739DFF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349500"/>
            <a:ext cx="14414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Metal Frame Appliance</a:t>
            </a:r>
            <a:endParaRPr lang="en-US" altLang="en-US"/>
          </a:p>
        </p:txBody>
      </p:sp>
      <p:sp>
        <p:nvSpPr>
          <p:cNvPr id="3185" name="Text Box 113">
            <a:extLst>
              <a:ext uri="{FF2B5EF4-FFF2-40B4-BE49-F238E27FC236}">
                <a16:creationId xmlns:a16="http://schemas.microsoft.com/office/drawing/2014/main" id="{4CE56ECE-5B70-9A61-FA4C-8D2E10D37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Earth Link</a:t>
            </a:r>
            <a:endParaRPr lang="en-US" altLang="en-US"/>
          </a:p>
        </p:txBody>
      </p:sp>
      <p:sp>
        <p:nvSpPr>
          <p:cNvPr id="3186" name="Text Box 114">
            <a:extLst>
              <a:ext uri="{FF2B5EF4-FFF2-40B4-BE49-F238E27FC236}">
                <a16:creationId xmlns:a16="http://schemas.microsoft.com/office/drawing/2014/main" id="{05F6EEB4-EE10-3350-8795-089326592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211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Neutral Link</a:t>
            </a:r>
            <a:endParaRPr lang="en-US" altLang="en-US"/>
          </a:p>
        </p:txBody>
      </p:sp>
      <p:sp>
        <p:nvSpPr>
          <p:cNvPr id="3187" name="Text Box 115">
            <a:extLst>
              <a:ext uri="{FF2B5EF4-FFF2-40B4-BE49-F238E27FC236}">
                <a16:creationId xmlns:a16="http://schemas.microsoft.com/office/drawing/2014/main" id="{A05CC8B8-353D-E6B2-8170-6B8B36E00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6449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Main Neutral</a:t>
            </a:r>
            <a:endParaRPr lang="en-US" altLang="en-US"/>
          </a:p>
        </p:txBody>
      </p:sp>
      <p:sp>
        <p:nvSpPr>
          <p:cNvPr id="3189" name="Text Box 117">
            <a:extLst>
              <a:ext uri="{FF2B5EF4-FFF2-40B4-BE49-F238E27FC236}">
                <a16:creationId xmlns:a16="http://schemas.microsoft.com/office/drawing/2014/main" id="{CA6F3C14-7F82-A12C-2DEB-E7CA2D988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93713"/>
            <a:ext cx="2735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2400"/>
              <a:t>NO Fault</a:t>
            </a:r>
            <a:endParaRPr lang="en-US" altLang="en-US" sz="2400"/>
          </a:p>
        </p:txBody>
      </p:sp>
      <p:sp>
        <p:nvSpPr>
          <p:cNvPr id="3190" name="Text Box 118">
            <a:extLst>
              <a:ext uri="{FF2B5EF4-FFF2-40B4-BE49-F238E27FC236}">
                <a16:creationId xmlns:a16="http://schemas.microsoft.com/office/drawing/2014/main" id="{5966A6B3-566A-6C5D-8799-690405299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138" y="1077913"/>
            <a:ext cx="2735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RCD / MCB 20A 30mA</a:t>
            </a:r>
            <a:endParaRPr lang="en-US" altLang="en-US"/>
          </a:p>
        </p:txBody>
      </p:sp>
      <p:sp>
        <p:nvSpPr>
          <p:cNvPr id="3197" name="Oval 125">
            <a:extLst>
              <a:ext uri="{FF2B5EF4-FFF2-40B4-BE49-F238E27FC236}">
                <a16:creationId xmlns:a16="http://schemas.microsoft.com/office/drawing/2014/main" id="{097509CC-E05F-8DE9-891B-46A0051AF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0" y="3441700"/>
            <a:ext cx="1143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00" name="Group 128">
            <a:extLst>
              <a:ext uri="{FF2B5EF4-FFF2-40B4-BE49-F238E27FC236}">
                <a16:creationId xmlns:a16="http://schemas.microsoft.com/office/drawing/2014/main" id="{BBE00C93-3ACE-FA1E-052F-1968B1E65795}"/>
              </a:ext>
            </a:extLst>
          </p:cNvPr>
          <p:cNvGrpSpPr>
            <a:grpSpLocks/>
          </p:cNvGrpSpPr>
          <p:nvPr/>
        </p:nvGrpSpPr>
        <p:grpSpPr bwMode="auto">
          <a:xfrm>
            <a:off x="5151438" y="1231900"/>
            <a:ext cx="1211262" cy="457200"/>
            <a:chOff x="3245" y="776"/>
            <a:chExt cx="763" cy="288"/>
          </a:xfrm>
        </p:grpSpPr>
        <p:sp>
          <p:nvSpPr>
            <p:cNvPr id="3201" name="AutoShape 129">
              <a:extLst>
                <a:ext uri="{FF2B5EF4-FFF2-40B4-BE49-F238E27FC236}">
                  <a16:creationId xmlns:a16="http://schemas.microsoft.com/office/drawing/2014/main" id="{E638DBA2-D4DF-E19E-C818-BBEE996BB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" name="Text Box 130">
              <a:extLst>
                <a:ext uri="{FF2B5EF4-FFF2-40B4-BE49-F238E27FC236}">
                  <a16:creationId xmlns:a16="http://schemas.microsoft.com/office/drawing/2014/main" id="{B4783AA8-AFE6-68CB-573C-A730DAA33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grpSp>
        <p:nvGrpSpPr>
          <p:cNvPr id="3203" name="Group 131">
            <a:extLst>
              <a:ext uri="{FF2B5EF4-FFF2-40B4-BE49-F238E27FC236}">
                <a16:creationId xmlns:a16="http://schemas.microsoft.com/office/drawing/2014/main" id="{30D4A0EC-EFF4-2730-7B08-06E911DAA69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291138" y="3924300"/>
            <a:ext cx="1211262" cy="457200"/>
            <a:chOff x="3245" y="776"/>
            <a:chExt cx="763" cy="288"/>
          </a:xfrm>
        </p:grpSpPr>
        <p:sp>
          <p:nvSpPr>
            <p:cNvPr id="3204" name="AutoShape 132">
              <a:extLst>
                <a:ext uri="{FF2B5EF4-FFF2-40B4-BE49-F238E27FC236}">
                  <a16:creationId xmlns:a16="http://schemas.microsoft.com/office/drawing/2014/main" id="{3FE18AD1-103D-F47E-9078-AE3F40CAA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" name="Text Box 133">
              <a:extLst>
                <a:ext uri="{FF2B5EF4-FFF2-40B4-BE49-F238E27FC236}">
                  <a16:creationId xmlns:a16="http://schemas.microsoft.com/office/drawing/2014/main" id="{0FC6EFB1-45CA-1272-1199-125112B39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grpSp>
        <p:nvGrpSpPr>
          <p:cNvPr id="3206" name="Group 134">
            <a:extLst>
              <a:ext uri="{FF2B5EF4-FFF2-40B4-BE49-F238E27FC236}">
                <a16:creationId xmlns:a16="http://schemas.microsoft.com/office/drawing/2014/main" id="{98FA8FB6-7E8E-7EBA-39F9-5A3D45441154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6612731" y="4012407"/>
            <a:ext cx="1211263" cy="457200"/>
            <a:chOff x="3245" y="776"/>
            <a:chExt cx="763" cy="288"/>
          </a:xfrm>
        </p:grpSpPr>
        <p:sp>
          <p:nvSpPr>
            <p:cNvPr id="3207" name="AutoShape 135">
              <a:extLst>
                <a:ext uri="{FF2B5EF4-FFF2-40B4-BE49-F238E27FC236}">
                  <a16:creationId xmlns:a16="http://schemas.microsoft.com/office/drawing/2014/main" id="{6465E18F-4475-105C-F6FF-0BFBC5984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" name="Text Box 136">
              <a:extLst>
                <a:ext uri="{FF2B5EF4-FFF2-40B4-BE49-F238E27FC236}">
                  <a16:creationId xmlns:a16="http://schemas.microsoft.com/office/drawing/2014/main" id="{C873348A-6A98-1AC3-2546-D47AD3EDCA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0A</a:t>
              </a:r>
              <a:endParaRPr lang="en-US" altLang="en-US"/>
            </a:p>
          </p:txBody>
        </p:sp>
      </p:grpSp>
      <p:sp>
        <p:nvSpPr>
          <p:cNvPr id="3210" name="Text Box 138">
            <a:extLst>
              <a:ext uri="{FF2B5EF4-FFF2-40B4-BE49-F238E27FC236}">
                <a16:creationId xmlns:a16="http://schemas.microsoft.com/office/drawing/2014/main" id="{6717D179-D771-D439-0744-F4618CAF0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3" y="45513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MEN Link</a:t>
            </a:r>
            <a:endParaRPr lang="en-US" altLang="en-US"/>
          </a:p>
        </p:txBody>
      </p:sp>
      <p:sp>
        <p:nvSpPr>
          <p:cNvPr id="3211" name="Text Box 139">
            <a:extLst>
              <a:ext uri="{FF2B5EF4-FFF2-40B4-BE49-F238E27FC236}">
                <a16:creationId xmlns:a16="http://schemas.microsoft.com/office/drawing/2014/main" id="{ABD44564-734D-9B4B-B574-3607B88C4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073400"/>
            <a:ext cx="143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NO Out of balance</a:t>
            </a:r>
            <a:endParaRPr lang="en-US" altLang="en-US"/>
          </a:p>
        </p:txBody>
      </p:sp>
      <p:sp>
        <p:nvSpPr>
          <p:cNvPr id="3212" name="Text Box 140">
            <a:extLst>
              <a:ext uri="{FF2B5EF4-FFF2-40B4-BE49-F238E27FC236}">
                <a16:creationId xmlns:a16="http://schemas.microsoft.com/office/drawing/2014/main" id="{4506295A-5768-75A1-5296-75507423E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286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&gt;30mA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6" dur="2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8" dur="2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0.00139 -0.0361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1" grpId="0"/>
      <p:bldP spid="3182" grpId="0"/>
      <p:bldP spid="3184" grpId="0"/>
      <p:bldP spid="3185" grpId="0"/>
      <p:bldP spid="3186" grpId="0"/>
      <p:bldP spid="3187" grpId="0"/>
      <p:bldP spid="3190" grpId="0"/>
      <p:bldP spid="3210" grpId="0"/>
      <p:bldP spid="32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BF99194-8AFA-5417-728C-EA1C3459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3" name="Group 3">
            <a:extLst>
              <a:ext uri="{FF2B5EF4-FFF2-40B4-BE49-F238E27FC236}">
                <a16:creationId xmlns:a16="http://schemas.microsoft.com/office/drawing/2014/main" id="{48190C6B-2A85-E9C3-0DB3-AB16A59BC079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2493963"/>
            <a:ext cx="215900" cy="649287"/>
            <a:chOff x="3560" y="2069"/>
            <a:chExt cx="136" cy="409"/>
          </a:xfrm>
        </p:grpSpPr>
        <p:sp>
          <p:nvSpPr>
            <p:cNvPr id="5124" name="Rectangle 4">
              <a:extLst>
                <a:ext uri="{FF2B5EF4-FFF2-40B4-BE49-F238E27FC236}">
                  <a16:creationId xmlns:a16="http://schemas.microsoft.com/office/drawing/2014/main" id="{A244385A-B87C-5C45-EEA9-7A47BD503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Line 5">
              <a:extLst>
                <a:ext uri="{FF2B5EF4-FFF2-40B4-BE49-F238E27FC236}">
                  <a16:creationId xmlns:a16="http://schemas.microsoft.com/office/drawing/2014/main" id="{6D606C5D-F290-8831-38B9-33C636FB06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Line 6">
              <a:extLst>
                <a:ext uri="{FF2B5EF4-FFF2-40B4-BE49-F238E27FC236}">
                  <a16:creationId xmlns:a16="http://schemas.microsoft.com/office/drawing/2014/main" id="{27A87008-83CC-8D89-7492-73D7C03ED4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Line 7">
              <a:extLst>
                <a:ext uri="{FF2B5EF4-FFF2-40B4-BE49-F238E27FC236}">
                  <a16:creationId xmlns:a16="http://schemas.microsoft.com/office/drawing/2014/main" id="{6A7EB224-C275-6B53-6DAE-7E82B955B1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Line 8">
            <a:extLst>
              <a:ext uri="{FF2B5EF4-FFF2-40B4-BE49-F238E27FC236}">
                <a16:creationId xmlns:a16="http://schemas.microsoft.com/office/drawing/2014/main" id="{9D6A35A4-07FE-8F90-0A62-CE534A2C77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21336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9E130211-C489-3C2E-D9B4-74FD155A89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1701800"/>
            <a:ext cx="5032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AF3B63EE-1874-5329-89D4-A0FA2146A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17018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C1F5B0CF-A860-0C8F-0BE1-78212E865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33600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3950510E-B511-857F-9C20-31B8D82FF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91318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33" name="Group 13">
            <a:extLst>
              <a:ext uri="{FF2B5EF4-FFF2-40B4-BE49-F238E27FC236}">
                <a16:creationId xmlns:a16="http://schemas.microsoft.com/office/drawing/2014/main" id="{23121A2B-4ECA-5BC8-999A-6DE11A9EF817}"/>
              </a:ext>
            </a:extLst>
          </p:cNvPr>
          <p:cNvGrpSpPr>
            <a:grpSpLocks/>
          </p:cNvGrpSpPr>
          <p:nvPr/>
        </p:nvGrpSpPr>
        <p:grpSpPr bwMode="auto">
          <a:xfrm>
            <a:off x="3224213" y="2062163"/>
            <a:ext cx="146050" cy="142875"/>
            <a:chOff x="1066" y="3294"/>
            <a:chExt cx="92" cy="90"/>
          </a:xfrm>
        </p:grpSpPr>
        <p:sp>
          <p:nvSpPr>
            <p:cNvPr id="5134" name="Line 14">
              <a:extLst>
                <a:ext uri="{FF2B5EF4-FFF2-40B4-BE49-F238E27FC236}">
                  <a16:creationId xmlns:a16="http://schemas.microsoft.com/office/drawing/2014/main" id="{F2810B94-1D74-2343-D719-FC092D2CB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5">
              <a:extLst>
                <a:ext uri="{FF2B5EF4-FFF2-40B4-BE49-F238E27FC236}">
                  <a16:creationId xmlns:a16="http://schemas.microsoft.com/office/drawing/2014/main" id="{4D103C24-257D-9D36-90D0-4AAB4AF3E7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6" name="Group 16">
            <a:extLst>
              <a:ext uri="{FF2B5EF4-FFF2-40B4-BE49-F238E27FC236}">
                <a16:creationId xmlns:a16="http://schemas.microsoft.com/office/drawing/2014/main" id="{19E11A09-90CA-2634-D365-6EA34D04719E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630363"/>
            <a:ext cx="146050" cy="142875"/>
            <a:chOff x="1066" y="3294"/>
            <a:chExt cx="92" cy="90"/>
          </a:xfrm>
        </p:grpSpPr>
        <p:sp>
          <p:nvSpPr>
            <p:cNvPr id="5137" name="Line 17">
              <a:extLst>
                <a:ext uri="{FF2B5EF4-FFF2-40B4-BE49-F238E27FC236}">
                  <a16:creationId xmlns:a16="http://schemas.microsoft.com/office/drawing/2014/main" id="{A07EFD0F-B5B0-1AB1-AB3F-0A7639BFA0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8">
              <a:extLst>
                <a:ext uri="{FF2B5EF4-FFF2-40B4-BE49-F238E27FC236}">
                  <a16:creationId xmlns:a16="http://schemas.microsoft.com/office/drawing/2014/main" id="{2697A240-AC3B-FE98-05B9-8123BE4B35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7" name="Line 27">
            <a:extLst>
              <a:ext uri="{FF2B5EF4-FFF2-40B4-BE49-F238E27FC236}">
                <a16:creationId xmlns:a16="http://schemas.microsoft.com/office/drawing/2014/main" id="{2247D075-FB38-A7DD-C6DE-2E8A538A3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1701800"/>
            <a:ext cx="458787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28">
            <a:extLst>
              <a:ext uri="{FF2B5EF4-FFF2-40B4-BE49-F238E27FC236}">
                <a16:creationId xmlns:a16="http://schemas.microsoft.com/office/drawing/2014/main" id="{06643E11-74E1-5B1E-7236-3FDC11685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AutoShape 30">
            <a:extLst>
              <a:ext uri="{FF2B5EF4-FFF2-40B4-BE49-F238E27FC236}">
                <a16:creationId xmlns:a16="http://schemas.microsoft.com/office/drawing/2014/main" id="{EC0B561C-45E8-366A-52A1-5B4AF9AB5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52538"/>
            <a:ext cx="850900" cy="14414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5151" name="Line 31">
            <a:extLst>
              <a:ext uri="{FF2B5EF4-FFF2-40B4-BE49-F238E27FC236}">
                <a16:creationId xmlns:a16="http://schemas.microsoft.com/office/drawing/2014/main" id="{389A0A6B-40CE-98E0-2680-413C20E321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13360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Line 32">
            <a:extLst>
              <a:ext uri="{FF2B5EF4-FFF2-40B4-BE49-F238E27FC236}">
                <a16:creationId xmlns:a16="http://schemas.microsoft.com/office/drawing/2014/main" id="{46ADB136-5FEB-20A7-CA25-C17E793F8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701800"/>
            <a:ext cx="2087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Rectangle 33">
            <a:extLst>
              <a:ext uri="{FF2B5EF4-FFF2-40B4-BE49-F238E27FC236}">
                <a16:creationId xmlns:a16="http://schemas.microsoft.com/office/drawing/2014/main" id="{97CBD2F7-8F2A-12E9-F1BB-B09FA356A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070225"/>
            <a:ext cx="1223962" cy="576263"/>
          </a:xfrm>
          <a:prstGeom prst="rect">
            <a:avLst/>
          </a:prstGeom>
          <a:solidFill>
            <a:srgbClr val="D1CD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Line 34">
            <a:extLst>
              <a:ext uri="{FF2B5EF4-FFF2-40B4-BE49-F238E27FC236}">
                <a16:creationId xmlns:a16="http://schemas.microsoft.com/office/drawing/2014/main" id="{7DB6E604-3BE6-4371-6C42-C41AC06DA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0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35">
            <a:extLst>
              <a:ext uri="{FF2B5EF4-FFF2-40B4-BE49-F238E27FC236}">
                <a16:creationId xmlns:a16="http://schemas.microsoft.com/office/drawing/2014/main" id="{4E3A93AD-618D-E8D9-9CF9-6DAE5C7358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57" name="Group 37">
            <a:extLst>
              <a:ext uri="{FF2B5EF4-FFF2-40B4-BE49-F238E27FC236}">
                <a16:creationId xmlns:a16="http://schemas.microsoft.com/office/drawing/2014/main" id="{28462DDA-7920-52C0-9D89-F2B93D733C78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151313"/>
            <a:ext cx="1295400" cy="431800"/>
            <a:chOff x="1111" y="3113"/>
            <a:chExt cx="816" cy="272"/>
          </a:xfrm>
        </p:grpSpPr>
        <p:sp>
          <p:nvSpPr>
            <p:cNvPr id="5158" name="AutoShape 38">
              <a:extLst>
                <a:ext uri="{FF2B5EF4-FFF2-40B4-BE49-F238E27FC236}">
                  <a16:creationId xmlns:a16="http://schemas.microsoft.com/office/drawing/2014/main" id="{0DA023B5-5928-6012-BC40-40B732225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9" name="AutoShape 39">
              <a:extLst>
                <a:ext uri="{FF2B5EF4-FFF2-40B4-BE49-F238E27FC236}">
                  <a16:creationId xmlns:a16="http://schemas.microsoft.com/office/drawing/2014/main" id="{522F5ADF-A55D-BFE7-B3BB-EB2F0AC47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utoShape 40">
              <a:extLst>
                <a:ext uri="{FF2B5EF4-FFF2-40B4-BE49-F238E27FC236}">
                  <a16:creationId xmlns:a16="http://schemas.microsoft.com/office/drawing/2014/main" id="{89B610BF-B6DC-D554-33DC-1DBB69EC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1" name="AutoShape 41">
              <a:extLst>
                <a:ext uri="{FF2B5EF4-FFF2-40B4-BE49-F238E27FC236}">
                  <a16:creationId xmlns:a16="http://schemas.microsoft.com/office/drawing/2014/main" id="{B682FFC5-C9E2-3028-35B1-0FD63DE5E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2" name="AutoShape 42">
              <a:extLst>
                <a:ext uri="{FF2B5EF4-FFF2-40B4-BE49-F238E27FC236}">
                  <a16:creationId xmlns:a16="http://schemas.microsoft.com/office/drawing/2014/main" id="{793352D9-DEC4-CB3D-8443-C4215098F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3" name="AutoShape 43">
              <a:extLst>
                <a:ext uri="{FF2B5EF4-FFF2-40B4-BE49-F238E27FC236}">
                  <a16:creationId xmlns:a16="http://schemas.microsoft.com/office/drawing/2014/main" id="{D7FE388A-9272-7C7B-16AE-F69D91E96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4" name="AutoShape 44">
              <a:extLst>
                <a:ext uri="{FF2B5EF4-FFF2-40B4-BE49-F238E27FC236}">
                  <a16:creationId xmlns:a16="http://schemas.microsoft.com/office/drawing/2014/main" id="{0CA71113-CCF4-B9ED-E1FD-DE9821EB2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5" name="AutoShape 45">
              <a:extLst>
                <a:ext uri="{FF2B5EF4-FFF2-40B4-BE49-F238E27FC236}">
                  <a16:creationId xmlns:a16="http://schemas.microsoft.com/office/drawing/2014/main" id="{D0A62C39-B855-DDBF-1B41-30E37A0EE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6" name="AutoShape 46">
              <a:extLst>
                <a:ext uri="{FF2B5EF4-FFF2-40B4-BE49-F238E27FC236}">
                  <a16:creationId xmlns:a16="http://schemas.microsoft.com/office/drawing/2014/main" id="{0CC0AD17-4E8F-6049-FC8C-2D92A8510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7" name="AutoShape 47">
              <a:extLst>
                <a:ext uri="{FF2B5EF4-FFF2-40B4-BE49-F238E27FC236}">
                  <a16:creationId xmlns:a16="http://schemas.microsoft.com/office/drawing/2014/main" id="{8501B17C-282B-CEF5-2E76-BC552D381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8" name="AutoShape 48">
              <a:extLst>
                <a:ext uri="{FF2B5EF4-FFF2-40B4-BE49-F238E27FC236}">
                  <a16:creationId xmlns:a16="http://schemas.microsoft.com/office/drawing/2014/main" id="{612751CD-D18D-5BA3-6A13-3D8BCB693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9" name="AutoShape 49">
              <a:extLst>
                <a:ext uri="{FF2B5EF4-FFF2-40B4-BE49-F238E27FC236}">
                  <a16:creationId xmlns:a16="http://schemas.microsoft.com/office/drawing/2014/main" id="{79D1564A-1BFB-1434-2C38-300EA04BA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0" name="AutoShape 50">
              <a:extLst>
                <a:ext uri="{FF2B5EF4-FFF2-40B4-BE49-F238E27FC236}">
                  <a16:creationId xmlns:a16="http://schemas.microsoft.com/office/drawing/2014/main" id="{86BA7534-157B-60A6-25B0-00563DE24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" name="Group 51">
            <a:extLst>
              <a:ext uri="{FF2B5EF4-FFF2-40B4-BE49-F238E27FC236}">
                <a16:creationId xmlns:a16="http://schemas.microsoft.com/office/drawing/2014/main" id="{4704D7FE-7815-16EB-9B0D-9C6963C3C1D6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870450"/>
            <a:ext cx="1295400" cy="431800"/>
            <a:chOff x="1111" y="3113"/>
            <a:chExt cx="816" cy="272"/>
          </a:xfrm>
        </p:grpSpPr>
        <p:sp>
          <p:nvSpPr>
            <p:cNvPr id="5172" name="AutoShape 52">
              <a:extLst>
                <a:ext uri="{FF2B5EF4-FFF2-40B4-BE49-F238E27FC236}">
                  <a16:creationId xmlns:a16="http://schemas.microsoft.com/office/drawing/2014/main" id="{17F5C0F8-D0A6-CD6F-4748-F1B7E53D7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" name="AutoShape 53">
              <a:extLst>
                <a:ext uri="{FF2B5EF4-FFF2-40B4-BE49-F238E27FC236}">
                  <a16:creationId xmlns:a16="http://schemas.microsoft.com/office/drawing/2014/main" id="{D6A9858D-1BF6-2DFC-35D7-D6A479F67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4" name="AutoShape 54">
              <a:extLst>
                <a:ext uri="{FF2B5EF4-FFF2-40B4-BE49-F238E27FC236}">
                  <a16:creationId xmlns:a16="http://schemas.microsoft.com/office/drawing/2014/main" id="{04E5382E-503A-28A4-5291-ED3058DDB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5" name="AutoShape 55">
              <a:extLst>
                <a:ext uri="{FF2B5EF4-FFF2-40B4-BE49-F238E27FC236}">
                  <a16:creationId xmlns:a16="http://schemas.microsoft.com/office/drawing/2014/main" id="{AB74153B-376C-652B-A6C1-E3E0FEDA0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6" name="AutoShape 56">
              <a:extLst>
                <a:ext uri="{FF2B5EF4-FFF2-40B4-BE49-F238E27FC236}">
                  <a16:creationId xmlns:a16="http://schemas.microsoft.com/office/drawing/2014/main" id="{0EF8B984-5A74-1620-176C-007E6826F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7" name="AutoShape 57">
              <a:extLst>
                <a:ext uri="{FF2B5EF4-FFF2-40B4-BE49-F238E27FC236}">
                  <a16:creationId xmlns:a16="http://schemas.microsoft.com/office/drawing/2014/main" id="{55DE1FFD-A6D5-88B4-284F-3C8F87398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8" name="AutoShape 58">
              <a:extLst>
                <a:ext uri="{FF2B5EF4-FFF2-40B4-BE49-F238E27FC236}">
                  <a16:creationId xmlns:a16="http://schemas.microsoft.com/office/drawing/2014/main" id="{256FAC5F-4540-3708-208F-FFF535A07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9" name="AutoShape 59">
              <a:extLst>
                <a:ext uri="{FF2B5EF4-FFF2-40B4-BE49-F238E27FC236}">
                  <a16:creationId xmlns:a16="http://schemas.microsoft.com/office/drawing/2014/main" id="{A1685234-7E25-40BF-C2DA-3542B4510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0" name="AutoShape 60">
              <a:extLst>
                <a:ext uri="{FF2B5EF4-FFF2-40B4-BE49-F238E27FC236}">
                  <a16:creationId xmlns:a16="http://schemas.microsoft.com/office/drawing/2014/main" id="{6F4E7CB9-926B-062B-EA99-4B4CE19F7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1" name="AutoShape 61">
              <a:extLst>
                <a:ext uri="{FF2B5EF4-FFF2-40B4-BE49-F238E27FC236}">
                  <a16:creationId xmlns:a16="http://schemas.microsoft.com/office/drawing/2014/main" id="{FC355C55-E433-F1A3-7324-E833544E7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2" name="AutoShape 62">
              <a:extLst>
                <a:ext uri="{FF2B5EF4-FFF2-40B4-BE49-F238E27FC236}">
                  <a16:creationId xmlns:a16="http://schemas.microsoft.com/office/drawing/2014/main" id="{9FFC4D37-5159-2B2A-6C8F-733D3928D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3" name="AutoShape 63">
              <a:extLst>
                <a:ext uri="{FF2B5EF4-FFF2-40B4-BE49-F238E27FC236}">
                  <a16:creationId xmlns:a16="http://schemas.microsoft.com/office/drawing/2014/main" id="{1847D76A-1FA4-24DE-9EE8-33FE6507F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4" name="AutoShape 64">
              <a:extLst>
                <a:ext uri="{FF2B5EF4-FFF2-40B4-BE49-F238E27FC236}">
                  <a16:creationId xmlns:a16="http://schemas.microsoft.com/office/drawing/2014/main" id="{5BDA8C0F-AB40-A702-F772-AA3B9CA72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5" name="Line 65">
            <a:extLst>
              <a:ext uri="{FF2B5EF4-FFF2-40B4-BE49-F238E27FC236}">
                <a16:creationId xmlns:a16="http://schemas.microsoft.com/office/drawing/2014/main" id="{18D2AD30-F254-C0C6-BA68-23B9297E3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2709863"/>
            <a:ext cx="0" cy="6492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6" name="Line 66">
            <a:extLst>
              <a:ext uri="{FF2B5EF4-FFF2-40B4-BE49-F238E27FC236}">
                <a16:creationId xmlns:a16="http://schemas.microsoft.com/office/drawing/2014/main" id="{44AACCC9-798D-066B-7B7B-2B408D06C1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3359150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7" name="AutoShape 67">
            <a:extLst>
              <a:ext uri="{FF2B5EF4-FFF2-40B4-BE49-F238E27FC236}">
                <a16:creationId xmlns:a16="http://schemas.microsoft.com/office/drawing/2014/main" id="{11640129-4A8C-4D50-52FC-A4205431CA5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2431" y="3188495"/>
            <a:ext cx="358775" cy="3095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8" name="Line 68">
            <a:extLst>
              <a:ext uri="{FF2B5EF4-FFF2-40B4-BE49-F238E27FC236}">
                <a16:creationId xmlns:a16="http://schemas.microsoft.com/office/drawing/2014/main" id="{7A3A4239-4EE9-7961-4408-23AEEA31EE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12963"/>
            <a:ext cx="0" cy="210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89" name="Group 69">
            <a:extLst>
              <a:ext uri="{FF2B5EF4-FFF2-40B4-BE49-F238E27FC236}">
                <a16:creationId xmlns:a16="http://schemas.microsoft.com/office/drawing/2014/main" id="{61CDBA68-4ED7-7F27-2B38-AD2B1D024F93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583113"/>
            <a:ext cx="0" cy="431800"/>
            <a:chOff x="1202" y="3385"/>
            <a:chExt cx="0" cy="272"/>
          </a:xfrm>
        </p:grpSpPr>
        <p:sp>
          <p:nvSpPr>
            <p:cNvPr id="5190" name="Line 70">
              <a:extLst>
                <a:ext uri="{FF2B5EF4-FFF2-40B4-BE49-F238E27FC236}">
                  <a16:creationId xmlns:a16="http://schemas.microsoft.com/office/drawing/2014/main" id="{00EA5545-CB8B-5374-AB8E-361CEDDB9B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Line 71">
              <a:extLst>
                <a:ext uri="{FF2B5EF4-FFF2-40B4-BE49-F238E27FC236}">
                  <a16:creationId xmlns:a16="http://schemas.microsoft.com/office/drawing/2014/main" id="{098A1201-913B-E3CD-11A5-EAEA172BF7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92" name="Group 72">
            <a:extLst>
              <a:ext uri="{FF2B5EF4-FFF2-40B4-BE49-F238E27FC236}">
                <a16:creationId xmlns:a16="http://schemas.microsoft.com/office/drawing/2014/main" id="{74BE97E1-22CC-BCCB-DC03-BF723251D4F2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3494088"/>
            <a:ext cx="3529012" cy="2024062"/>
            <a:chOff x="2199" y="2201"/>
            <a:chExt cx="2223" cy="1275"/>
          </a:xfrm>
        </p:grpSpPr>
        <p:grpSp>
          <p:nvGrpSpPr>
            <p:cNvPr id="5193" name="Group 73">
              <a:extLst>
                <a:ext uri="{FF2B5EF4-FFF2-40B4-BE49-F238E27FC236}">
                  <a16:creationId xmlns:a16="http://schemas.microsoft.com/office/drawing/2014/main" id="{365F4DEF-11EF-2377-D686-FFE151047358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199" y="3159"/>
              <a:ext cx="1" cy="272"/>
              <a:chOff x="1202" y="3385"/>
              <a:chExt cx="0" cy="272"/>
            </a:xfrm>
          </p:grpSpPr>
          <p:sp>
            <p:nvSpPr>
              <p:cNvPr id="5194" name="Line 74">
                <a:extLst>
                  <a:ext uri="{FF2B5EF4-FFF2-40B4-BE49-F238E27FC236}">
                    <a16:creationId xmlns:a16="http://schemas.microsoft.com/office/drawing/2014/main" id="{6895FA65-0A13-F22B-5DE8-765E62C552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385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5" name="Line 75">
                <a:extLst>
                  <a:ext uri="{FF2B5EF4-FFF2-40B4-BE49-F238E27FC236}">
                    <a16:creationId xmlns:a16="http://schemas.microsoft.com/office/drawing/2014/main" id="{610FBAC3-62B8-01E0-1F01-D6BAA49BA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430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96" name="Group 76">
              <a:extLst>
                <a:ext uri="{FF2B5EF4-FFF2-40B4-BE49-F238E27FC236}">
                  <a16:creationId xmlns:a16="http://schemas.microsoft.com/office/drawing/2014/main" id="{A5ABC0F6-3B67-DB93-A253-5F76527B09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9" y="3431"/>
              <a:ext cx="2075" cy="45"/>
              <a:chOff x="1791" y="3930"/>
              <a:chExt cx="1666" cy="0"/>
            </a:xfrm>
          </p:grpSpPr>
          <p:sp>
            <p:nvSpPr>
              <p:cNvPr id="5197" name="Line 77">
                <a:extLst>
                  <a:ext uri="{FF2B5EF4-FFF2-40B4-BE49-F238E27FC236}">
                    <a16:creationId xmlns:a16="http://schemas.microsoft.com/office/drawing/2014/main" id="{135A86B8-D876-E301-312E-CB406893A2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8" name="Line 78">
                <a:extLst>
                  <a:ext uri="{FF2B5EF4-FFF2-40B4-BE49-F238E27FC236}">
                    <a16:creationId xmlns:a16="http://schemas.microsoft.com/office/drawing/2014/main" id="{2345AB78-54FD-A43B-2705-681E821BF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99" name="Group 79">
              <a:extLst>
                <a:ext uri="{FF2B5EF4-FFF2-40B4-BE49-F238E27FC236}">
                  <a16:creationId xmlns:a16="http://schemas.microsoft.com/office/drawing/2014/main" id="{F11210FD-2A68-D8BB-6B26-DF0F9FFD4695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3762" y="2771"/>
              <a:ext cx="1230" cy="90"/>
              <a:chOff x="1791" y="3930"/>
              <a:chExt cx="1666" cy="0"/>
            </a:xfrm>
          </p:grpSpPr>
          <p:sp>
            <p:nvSpPr>
              <p:cNvPr id="5200" name="Line 80">
                <a:extLst>
                  <a:ext uri="{FF2B5EF4-FFF2-40B4-BE49-F238E27FC236}">
                    <a16:creationId xmlns:a16="http://schemas.microsoft.com/office/drawing/2014/main" id="{F85F2C4E-5F1B-9AF2-EF47-78824E1A60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1" name="Line 81">
                <a:extLst>
                  <a:ext uri="{FF2B5EF4-FFF2-40B4-BE49-F238E27FC236}">
                    <a16:creationId xmlns:a16="http://schemas.microsoft.com/office/drawing/2014/main" id="{8C09137D-757B-CEB8-A30E-6684F40FE0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2" name="Group 82">
            <a:extLst>
              <a:ext uri="{FF2B5EF4-FFF2-40B4-BE49-F238E27FC236}">
                <a16:creationId xmlns:a16="http://schemas.microsoft.com/office/drawing/2014/main" id="{2D2DFE98-3EC6-0424-D6AD-A97CA15105F3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2270126" y="5768975"/>
            <a:ext cx="1008062" cy="71437"/>
            <a:chOff x="1791" y="3930"/>
            <a:chExt cx="1666" cy="0"/>
          </a:xfrm>
        </p:grpSpPr>
        <p:sp>
          <p:nvSpPr>
            <p:cNvPr id="5203" name="Line 83">
              <a:extLst>
                <a:ext uri="{FF2B5EF4-FFF2-40B4-BE49-F238E27FC236}">
                  <a16:creationId xmlns:a16="http://schemas.microsoft.com/office/drawing/2014/main" id="{6AE6E671-919C-C88F-9A0B-7A41FD830A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Line 84">
              <a:extLst>
                <a:ext uri="{FF2B5EF4-FFF2-40B4-BE49-F238E27FC236}">
                  <a16:creationId xmlns:a16="http://schemas.microsoft.com/office/drawing/2014/main" id="{504D035D-3C70-454A-9CA1-FF4525C920D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05" name="Line 85">
            <a:extLst>
              <a:ext uri="{FF2B5EF4-FFF2-40B4-BE49-F238E27FC236}">
                <a16:creationId xmlns:a16="http://schemas.microsoft.com/office/drawing/2014/main" id="{4A3D943A-CBB4-D53C-71CB-3B5FC5015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112963"/>
            <a:ext cx="0" cy="1820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6" name="Line 86">
            <a:extLst>
              <a:ext uri="{FF2B5EF4-FFF2-40B4-BE49-F238E27FC236}">
                <a16:creationId xmlns:a16="http://schemas.microsoft.com/office/drawing/2014/main" id="{563D9B64-BFA2-F359-58C0-04A17E224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3" y="4005263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7" name="Line 87">
            <a:extLst>
              <a:ext uri="{FF2B5EF4-FFF2-40B4-BE49-F238E27FC236}">
                <a16:creationId xmlns:a16="http://schemas.microsoft.com/office/drawing/2014/main" id="{60D02C41-C836-B2AB-0349-3D34E77F0A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75" y="40052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8" name="Rectangle 88">
            <a:extLst>
              <a:ext uri="{FF2B5EF4-FFF2-40B4-BE49-F238E27FC236}">
                <a16:creationId xmlns:a16="http://schemas.microsoft.com/office/drawing/2014/main" id="{EEA814F0-0D05-97C1-4BEC-61B485F93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81075"/>
            <a:ext cx="2305050" cy="28082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10" name="Text Box 90">
            <a:extLst>
              <a:ext uri="{FF2B5EF4-FFF2-40B4-BE49-F238E27FC236}">
                <a16:creationId xmlns:a16="http://schemas.microsoft.com/office/drawing/2014/main" id="{3DDEEBAC-5C3A-2B84-A6A3-2BD617A74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516563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Circuit Protective Earth</a:t>
            </a:r>
            <a:endParaRPr lang="en-US" altLang="en-US"/>
          </a:p>
        </p:txBody>
      </p:sp>
      <p:sp>
        <p:nvSpPr>
          <p:cNvPr id="5211" name="Text Box 91">
            <a:extLst>
              <a:ext uri="{FF2B5EF4-FFF2-40B4-BE49-F238E27FC236}">
                <a16:creationId xmlns:a16="http://schemas.microsoft.com/office/drawing/2014/main" id="{C05B7768-3585-36BB-2E88-BD847C4B4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25" y="2438400"/>
            <a:ext cx="14414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Metal Frame Appliance</a:t>
            </a:r>
            <a:endParaRPr lang="en-US" altLang="en-US"/>
          </a:p>
        </p:txBody>
      </p:sp>
      <p:sp>
        <p:nvSpPr>
          <p:cNvPr id="5212" name="Text Box 92">
            <a:extLst>
              <a:ext uri="{FF2B5EF4-FFF2-40B4-BE49-F238E27FC236}">
                <a16:creationId xmlns:a16="http://schemas.microsoft.com/office/drawing/2014/main" id="{CB112950-FE5D-B044-9554-44CC78297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Earth Link</a:t>
            </a:r>
            <a:endParaRPr lang="en-US" altLang="en-US"/>
          </a:p>
        </p:txBody>
      </p:sp>
      <p:sp>
        <p:nvSpPr>
          <p:cNvPr id="5213" name="Text Box 93">
            <a:extLst>
              <a:ext uri="{FF2B5EF4-FFF2-40B4-BE49-F238E27FC236}">
                <a16:creationId xmlns:a16="http://schemas.microsoft.com/office/drawing/2014/main" id="{F076646D-F00B-1A40-DF7B-4D63F4EEB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211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Neutral Link</a:t>
            </a:r>
            <a:endParaRPr lang="en-US" altLang="en-US"/>
          </a:p>
        </p:txBody>
      </p:sp>
      <p:sp>
        <p:nvSpPr>
          <p:cNvPr id="5215" name="Text Box 95">
            <a:extLst>
              <a:ext uri="{FF2B5EF4-FFF2-40B4-BE49-F238E27FC236}">
                <a16:creationId xmlns:a16="http://schemas.microsoft.com/office/drawing/2014/main" id="{E2FEFCEA-4BDB-9178-BDF1-0BAA72522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1179513"/>
            <a:ext cx="2735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20A MCB Trips</a:t>
            </a:r>
            <a:endParaRPr lang="en-US" altLang="en-US"/>
          </a:p>
        </p:txBody>
      </p:sp>
      <p:sp>
        <p:nvSpPr>
          <p:cNvPr id="5216" name="Oval 96">
            <a:extLst>
              <a:ext uri="{FF2B5EF4-FFF2-40B4-BE49-F238E27FC236}">
                <a16:creationId xmlns:a16="http://schemas.microsoft.com/office/drawing/2014/main" id="{4D4D1F0B-7A83-2A31-68C5-FBAD25030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4290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17" name="Oval 97">
            <a:extLst>
              <a:ext uri="{FF2B5EF4-FFF2-40B4-BE49-F238E27FC236}">
                <a16:creationId xmlns:a16="http://schemas.microsoft.com/office/drawing/2014/main" id="{89A4D0C4-3CC1-FFB5-056A-760F9C782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27647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" name="Text Box 102">
            <a:extLst>
              <a:ext uri="{FF2B5EF4-FFF2-40B4-BE49-F238E27FC236}">
                <a16:creationId xmlns:a16="http://schemas.microsoft.com/office/drawing/2014/main" id="{3B189D9F-2F10-1577-3CA2-B3B3A460A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8" y="544513"/>
            <a:ext cx="498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2400"/>
              <a:t>Low Resistance Short To Earth</a:t>
            </a:r>
            <a:endParaRPr lang="en-US" altLang="en-US" sz="2400"/>
          </a:p>
        </p:txBody>
      </p:sp>
      <p:grpSp>
        <p:nvGrpSpPr>
          <p:cNvPr id="5236" name="Group 116">
            <a:extLst>
              <a:ext uri="{FF2B5EF4-FFF2-40B4-BE49-F238E27FC236}">
                <a16:creationId xmlns:a16="http://schemas.microsoft.com/office/drawing/2014/main" id="{CC582E02-40F3-EADD-48CC-40D71566C577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3849688"/>
            <a:ext cx="584200" cy="1046162"/>
            <a:chOff x="4512" y="2505"/>
            <a:chExt cx="368" cy="659"/>
          </a:xfrm>
        </p:grpSpPr>
        <p:sp>
          <p:nvSpPr>
            <p:cNvPr id="5235" name="AutoShape 115">
              <a:extLst>
                <a:ext uri="{FF2B5EF4-FFF2-40B4-BE49-F238E27FC236}">
                  <a16:creationId xmlns:a16="http://schemas.microsoft.com/office/drawing/2014/main" id="{157386D3-DE8D-BD17-BAFF-4269EEADF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5225" name="Text Box 105">
              <a:extLst>
                <a:ext uri="{FF2B5EF4-FFF2-40B4-BE49-F238E27FC236}">
                  <a16:creationId xmlns:a16="http://schemas.microsoft.com/office/drawing/2014/main" id="{218A0C28-6AA6-5FB7-D4C2-E441D1782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200A</a:t>
              </a:r>
              <a:endParaRPr lang="en-US" altLang="en-US"/>
            </a:p>
          </p:txBody>
        </p:sp>
      </p:grpSp>
      <p:grpSp>
        <p:nvGrpSpPr>
          <p:cNvPr id="5237" name="Group 117">
            <a:extLst>
              <a:ext uri="{FF2B5EF4-FFF2-40B4-BE49-F238E27FC236}">
                <a16:creationId xmlns:a16="http://schemas.microsoft.com/office/drawing/2014/main" id="{0F801521-4189-F2A9-EC74-18CD06016196}"/>
              </a:ext>
            </a:extLst>
          </p:cNvPr>
          <p:cNvGrpSpPr>
            <a:grpSpLocks/>
          </p:cNvGrpSpPr>
          <p:nvPr/>
        </p:nvGrpSpPr>
        <p:grpSpPr bwMode="auto">
          <a:xfrm>
            <a:off x="5151438" y="1231900"/>
            <a:ext cx="1211262" cy="457200"/>
            <a:chOff x="3245" y="776"/>
            <a:chExt cx="763" cy="288"/>
          </a:xfrm>
        </p:grpSpPr>
        <p:sp>
          <p:nvSpPr>
            <p:cNvPr id="5234" name="AutoShape 114">
              <a:extLst>
                <a:ext uri="{FF2B5EF4-FFF2-40B4-BE49-F238E27FC236}">
                  <a16:creationId xmlns:a16="http://schemas.microsoft.com/office/drawing/2014/main" id="{D08CB0D2-3031-EDA1-50FB-95AAFEADB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Text Box 108">
              <a:extLst>
                <a:ext uri="{FF2B5EF4-FFF2-40B4-BE49-F238E27FC236}">
                  <a16:creationId xmlns:a16="http://schemas.microsoft.com/office/drawing/2014/main" id="{EA849D39-CB55-C83E-78DF-F36309602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200A</a:t>
              </a:r>
              <a:endParaRPr lang="en-US" altLang="en-US"/>
            </a:p>
          </p:txBody>
        </p:sp>
      </p:grpSp>
      <p:grpSp>
        <p:nvGrpSpPr>
          <p:cNvPr id="5241" name="Group 121">
            <a:extLst>
              <a:ext uri="{FF2B5EF4-FFF2-40B4-BE49-F238E27FC236}">
                <a16:creationId xmlns:a16="http://schemas.microsoft.com/office/drawing/2014/main" id="{D80FDC88-B6DE-E697-4F47-5CEE06C618D6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554538" y="1714500"/>
            <a:ext cx="1211262" cy="457200"/>
            <a:chOff x="3245" y="776"/>
            <a:chExt cx="763" cy="288"/>
          </a:xfrm>
        </p:grpSpPr>
        <p:sp>
          <p:nvSpPr>
            <p:cNvPr id="5242" name="AutoShape 122">
              <a:extLst>
                <a:ext uri="{FF2B5EF4-FFF2-40B4-BE49-F238E27FC236}">
                  <a16:creationId xmlns:a16="http://schemas.microsoft.com/office/drawing/2014/main" id="{D4CF3C1A-B4A5-86E6-1F5F-DA39765132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Text Box 123">
              <a:extLst>
                <a:ext uri="{FF2B5EF4-FFF2-40B4-BE49-F238E27FC236}">
                  <a16:creationId xmlns:a16="http://schemas.microsoft.com/office/drawing/2014/main" id="{796B6AD2-74E4-8D9B-0D37-C43EAA7F2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0A</a:t>
              </a:r>
              <a:endParaRPr lang="en-US" altLang="en-US"/>
            </a:p>
          </p:txBody>
        </p:sp>
      </p:grpSp>
      <p:grpSp>
        <p:nvGrpSpPr>
          <p:cNvPr id="5244" name="Group 124">
            <a:extLst>
              <a:ext uri="{FF2B5EF4-FFF2-40B4-BE49-F238E27FC236}">
                <a16:creationId xmlns:a16="http://schemas.microsoft.com/office/drawing/2014/main" id="{88263C12-912E-B7A1-4BD0-6E177B33E48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1506538" y="3378200"/>
            <a:ext cx="1211262" cy="457200"/>
            <a:chOff x="3245" y="776"/>
            <a:chExt cx="763" cy="288"/>
          </a:xfrm>
        </p:grpSpPr>
        <p:sp>
          <p:nvSpPr>
            <p:cNvPr id="5245" name="AutoShape 125">
              <a:extLst>
                <a:ext uri="{FF2B5EF4-FFF2-40B4-BE49-F238E27FC236}">
                  <a16:creationId xmlns:a16="http://schemas.microsoft.com/office/drawing/2014/main" id="{3F71897F-3419-39F0-60A9-96CC6F6CDEA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Text Box 126">
              <a:extLst>
                <a:ext uri="{FF2B5EF4-FFF2-40B4-BE49-F238E27FC236}">
                  <a16:creationId xmlns:a16="http://schemas.microsoft.com/office/drawing/2014/main" id="{9212F65A-420A-ADBA-1C25-52E14D923B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200A</a:t>
              </a:r>
              <a:endParaRPr lang="en-US" altLang="en-US"/>
            </a:p>
          </p:txBody>
        </p:sp>
      </p:grpSp>
      <p:grpSp>
        <p:nvGrpSpPr>
          <p:cNvPr id="5247" name="Group 127">
            <a:extLst>
              <a:ext uri="{FF2B5EF4-FFF2-40B4-BE49-F238E27FC236}">
                <a16:creationId xmlns:a16="http://schemas.microsoft.com/office/drawing/2014/main" id="{4ABD3BED-2065-3795-6C95-4F03C209A12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389438" y="4965700"/>
            <a:ext cx="1211262" cy="457200"/>
            <a:chOff x="3245" y="776"/>
            <a:chExt cx="763" cy="288"/>
          </a:xfrm>
        </p:grpSpPr>
        <p:sp>
          <p:nvSpPr>
            <p:cNvPr id="5248" name="AutoShape 128">
              <a:extLst>
                <a:ext uri="{FF2B5EF4-FFF2-40B4-BE49-F238E27FC236}">
                  <a16:creationId xmlns:a16="http://schemas.microsoft.com/office/drawing/2014/main" id="{87672557-67FE-64BB-607F-B4783BAB49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Text Box 129">
              <a:extLst>
                <a:ext uri="{FF2B5EF4-FFF2-40B4-BE49-F238E27FC236}">
                  <a16:creationId xmlns:a16="http://schemas.microsoft.com/office/drawing/2014/main" id="{7FAC5550-D8ED-D4BF-3D09-0D8A5E353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200A</a:t>
              </a:r>
              <a:endParaRPr lang="en-US" altLang="en-US"/>
            </a:p>
          </p:txBody>
        </p:sp>
      </p:grpSp>
      <p:sp>
        <p:nvSpPr>
          <p:cNvPr id="5250" name="Text Box 130">
            <a:extLst>
              <a:ext uri="{FF2B5EF4-FFF2-40B4-BE49-F238E27FC236}">
                <a16:creationId xmlns:a16="http://schemas.microsoft.com/office/drawing/2014/main" id="{4E106930-B24A-9FFB-9203-CAEE865C1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3" y="45513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MEN Link</a:t>
            </a:r>
            <a:endParaRPr lang="en-US" altLang="en-US"/>
          </a:p>
        </p:txBody>
      </p:sp>
      <p:grpSp>
        <p:nvGrpSpPr>
          <p:cNvPr id="5251" name="Group 131">
            <a:extLst>
              <a:ext uri="{FF2B5EF4-FFF2-40B4-BE49-F238E27FC236}">
                <a16:creationId xmlns:a16="http://schemas.microsoft.com/office/drawing/2014/main" id="{95E3D8D6-026D-5341-223E-875D48347BCF}"/>
              </a:ext>
            </a:extLst>
          </p:cNvPr>
          <p:cNvGrpSpPr>
            <a:grpSpLocks/>
          </p:cNvGrpSpPr>
          <p:nvPr/>
        </p:nvGrpSpPr>
        <p:grpSpPr bwMode="auto">
          <a:xfrm>
            <a:off x="3373438" y="2278063"/>
            <a:ext cx="287337" cy="431800"/>
            <a:chOff x="2125" y="1435"/>
            <a:chExt cx="181" cy="272"/>
          </a:xfrm>
        </p:grpSpPr>
        <p:sp>
          <p:nvSpPr>
            <p:cNvPr id="5252" name="Line 132">
              <a:extLst>
                <a:ext uri="{FF2B5EF4-FFF2-40B4-BE49-F238E27FC236}">
                  <a16:creationId xmlns:a16="http://schemas.microsoft.com/office/drawing/2014/main" id="{2DDB21A0-5FF3-D419-CC87-560178E8D5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435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Line 133">
              <a:extLst>
                <a:ext uri="{FF2B5EF4-FFF2-40B4-BE49-F238E27FC236}">
                  <a16:creationId xmlns:a16="http://schemas.microsoft.com/office/drawing/2014/main" id="{F9CAA9FD-CCC5-898E-D496-AB87BE9AA9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70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54" name="Group 134">
            <a:extLst>
              <a:ext uri="{FF2B5EF4-FFF2-40B4-BE49-F238E27FC236}">
                <a16:creationId xmlns:a16="http://schemas.microsoft.com/office/drawing/2014/main" id="{DF7E2838-801B-D41B-767B-5F7C9D8384FA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558925"/>
            <a:ext cx="1152525" cy="1152525"/>
            <a:chOff x="1338" y="2144"/>
            <a:chExt cx="726" cy="726"/>
          </a:xfrm>
        </p:grpSpPr>
        <p:sp>
          <p:nvSpPr>
            <p:cNvPr id="5255" name="Oval 135">
              <a:extLst>
                <a:ext uri="{FF2B5EF4-FFF2-40B4-BE49-F238E27FC236}">
                  <a16:creationId xmlns:a16="http://schemas.microsoft.com/office/drawing/2014/main" id="{97C9AD46-CC0A-2433-E884-EA6D4DD09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Line 136">
              <a:extLst>
                <a:ext uri="{FF2B5EF4-FFF2-40B4-BE49-F238E27FC236}">
                  <a16:creationId xmlns:a16="http://schemas.microsoft.com/office/drawing/2014/main" id="{142AFFF1-155D-1B59-D9CA-84191993C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Oval 137">
              <a:extLst>
                <a:ext uri="{FF2B5EF4-FFF2-40B4-BE49-F238E27FC236}">
                  <a16:creationId xmlns:a16="http://schemas.microsoft.com/office/drawing/2014/main" id="{71DD1FC7-AFC8-0A32-8588-F875CD5B7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58" name="Group 138">
            <a:extLst>
              <a:ext uri="{FF2B5EF4-FFF2-40B4-BE49-F238E27FC236}">
                <a16:creationId xmlns:a16="http://schemas.microsoft.com/office/drawing/2014/main" id="{ECCAAE13-E0D5-D279-7AEE-5520CDF9D2F8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125538"/>
            <a:ext cx="1152525" cy="1152525"/>
            <a:chOff x="1338" y="2144"/>
            <a:chExt cx="726" cy="726"/>
          </a:xfrm>
        </p:grpSpPr>
        <p:sp>
          <p:nvSpPr>
            <p:cNvPr id="5259" name="Oval 139">
              <a:extLst>
                <a:ext uri="{FF2B5EF4-FFF2-40B4-BE49-F238E27FC236}">
                  <a16:creationId xmlns:a16="http://schemas.microsoft.com/office/drawing/2014/main" id="{652F6746-AC04-C528-D34B-B4A4397D3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Line 140">
              <a:extLst>
                <a:ext uri="{FF2B5EF4-FFF2-40B4-BE49-F238E27FC236}">
                  <a16:creationId xmlns:a16="http://schemas.microsoft.com/office/drawing/2014/main" id="{BAC108D5-82BA-7AE5-6F65-D4B9EBB52F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Oval 141">
              <a:extLst>
                <a:ext uri="{FF2B5EF4-FFF2-40B4-BE49-F238E27FC236}">
                  <a16:creationId xmlns:a16="http://schemas.microsoft.com/office/drawing/2014/main" id="{127C6CA9-3F93-32B8-6DEF-2C133FD25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62" name="Line 142">
            <a:extLst>
              <a:ext uri="{FF2B5EF4-FFF2-40B4-BE49-F238E27FC236}">
                <a16:creationId xmlns:a16="http://schemas.microsoft.com/office/drawing/2014/main" id="{D945553A-26F7-9D02-6146-0AE7A7F87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3500" y="17145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3" name="Text Box 143">
            <a:extLst>
              <a:ext uri="{FF2B5EF4-FFF2-40B4-BE49-F238E27FC236}">
                <a16:creationId xmlns:a16="http://schemas.microsoft.com/office/drawing/2014/main" id="{8C2F392A-5D4F-27A9-F4F5-157C42C53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286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&gt;30mA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5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8" dur="20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833 L 1.38889E-6 -0.027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7" dur="500" fill="hold"/>
                                        <p:tgtEl>
                                          <p:spTgt spid="5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9" dur="5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2778 L 1.38889E-6 0.00185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5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81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5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5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5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5" grpId="0"/>
      <p:bldP spid="52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6813BB6-0E59-128B-E791-87DF5120B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7" name="Group 3">
            <a:extLst>
              <a:ext uri="{FF2B5EF4-FFF2-40B4-BE49-F238E27FC236}">
                <a16:creationId xmlns:a16="http://schemas.microsoft.com/office/drawing/2014/main" id="{0F99BFE2-801E-CD3B-408D-4C15F040655F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2493963"/>
            <a:ext cx="215900" cy="649287"/>
            <a:chOff x="3560" y="2069"/>
            <a:chExt cx="136" cy="409"/>
          </a:xfrm>
        </p:grpSpPr>
        <p:sp>
          <p:nvSpPr>
            <p:cNvPr id="6148" name="Rectangle 4">
              <a:extLst>
                <a:ext uri="{FF2B5EF4-FFF2-40B4-BE49-F238E27FC236}">
                  <a16:creationId xmlns:a16="http://schemas.microsoft.com/office/drawing/2014/main" id="{1F769D33-6290-583E-9B59-3F6D3A778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Line 5">
              <a:extLst>
                <a:ext uri="{FF2B5EF4-FFF2-40B4-BE49-F238E27FC236}">
                  <a16:creationId xmlns:a16="http://schemas.microsoft.com/office/drawing/2014/main" id="{B741B9A5-6732-FB3E-B4BB-3092701BD3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Line 6">
              <a:extLst>
                <a:ext uri="{FF2B5EF4-FFF2-40B4-BE49-F238E27FC236}">
                  <a16:creationId xmlns:a16="http://schemas.microsoft.com/office/drawing/2014/main" id="{E30D6BE6-C1CB-F11D-4F75-CF3D1ADDC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Line 7">
              <a:extLst>
                <a:ext uri="{FF2B5EF4-FFF2-40B4-BE49-F238E27FC236}">
                  <a16:creationId xmlns:a16="http://schemas.microsoft.com/office/drawing/2014/main" id="{B7F2A793-56AA-AE75-F86B-58E7AB5982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2" name="Line 8">
            <a:extLst>
              <a:ext uri="{FF2B5EF4-FFF2-40B4-BE49-F238E27FC236}">
                <a16:creationId xmlns:a16="http://schemas.microsoft.com/office/drawing/2014/main" id="{1A8B11A7-D403-1ACA-3027-4DE6A5421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21336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C1F08BA5-40AF-B27D-D83B-D32512339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1701800"/>
            <a:ext cx="5032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0C647566-F8D9-552F-D8A2-4608768B1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17018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FFAC3F4F-E51A-C490-2DE4-5E55800BC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33600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1108A30C-956E-E72A-AD67-2635CD360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91318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7" name="Group 13">
            <a:extLst>
              <a:ext uri="{FF2B5EF4-FFF2-40B4-BE49-F238E27FC236}">
                <a16:creationId xmlns:a16="http://schemas.microsoft.com/office/drawing/2014/main" id="{7934AA45-A0D1-BD84-A235-88F88B59B2D4}"/>
              </a:ext>
            </a:extLst>
          </p:cNvPr>
          <p:cNvGrpSpPr>
            <a:grpSpLocks/>
          </p:cNvGrpSpPr>
          <p:nvPr/>
        </p:nvGrpSpPr>
        <p:grpSpPr bwMode="auto">
          <a:xfrm>
            <a:off x="3224213" y="2062163"/>
            <a:ext cx="146050" cy="142875"/>
            <a:chOff x="1066" y="3294"/>
            <a:chExt cx="92" cy="90"/>
          </a:xfrm>
        </p:grpSpPr>
        <p:sp>
          <p:nvSpPr>
            <p:cNvPr id="6158" name="Line 14">
              <a:extLst>
                <a:ext uri="{FF2B5EF4-FFF2-40B4-BE49-F238E27FC236}">
                  <a16:creationId xmlns:a16="http://schemas.microsoft.com/office/drawing/2014/main" id="{AC2630A1-E287-C2A6-A8D6-5DFA46E514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>
              <a:extLst>
                <a:ext uri="{FF2B5EF4-FFF2-40B4-BE49-F238E27FC236}">
                  <a16:creationId xmlns:a16="http://schemas.microsoft.com/office/drawing/2014/main" id="{9D6DF77D-61A9-BA7F-EDC9-57D7D9E354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0" name="Group 16">
            <a:extLst>
              <a:ext uri="{FF2B5EF4-FFF2-40B4-BE49-F238E27FC236}">
                <a16:creationId xmlns:a16="http://schemas.microsoft.com/office/drawing/2014/main" id="{30F703EC-D929-497D-C6D6-810241BDA856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630363"/>
            <a:ext cx="146050" cy="142875"/>
            <a:chOff x="1066" y="3294"/>
            <a:chExt cx="92" cy="90"/>
          </a:xfrm>
        </p:grpSpPr>
        <p:sp>
          <p:nvSpPr>
            <p:cNvPr id="6161" name="Line 17">
              <a:extLst>
                <a:ext uri="{FF2B5EF4-FFF2-40B4-BE49-F238E27FC236}">
                  <a16:creationId xmlns:a16="http://schemas.microsoft.com/office/drawing/2014/main" id="{41D9DFBD-1EF4-4064-D1A2-BBE3D91CA4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>
              <a:extLst>
                <a:ext uri="{FF2B5EF4-FFF2-40B4-BE49-F238E27FC236}">
                  <a16:creationId xmlns:a16="http://schemas.microsoft.com/office/drawing/2014/main" id="{12E953D4-3E4E-B214-4B57-F35ACD541A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1" name="Line 27">
            <a:extLst>
              <a:ext uri="{FF2B5EF4-FFF2-40B4-BE49-F238E27FC236}">
                <a16:creationId xmlns:a16="http://schemas.microsoft.com/office/drawing/2014/main" id="{D1579135-3089-8B01-EA48-590C3BCC2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1701800"/>
            <a:ext cx="0" cy="812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>
            <a:extLst>
              <a:ext uri="{FF2B5EF4-FFF2-40B4-BE49-F238E27FC236}">
                <a16:creationId xmlns:a16="http://schemas.microsoft.com/office/drawing/2014/main" id="{D03C314D-8FE1-1DDC-E1F6-F3BBC5C0C1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AutoShape 30">
            <a:extLst>
              <a:ext uri="{FF2B5EF4-FFF2-40B4-BE49-F238E27FC236}">
                <a16:creationId xmlns:a16="http://schemas.microsoft.com/office/drawing/2014/main" id="{BF5BD42A-5E46-3D63-CA13-F8F5887DE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52538"/>
            <a:ext cx="850900" cy="14414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175" name="Line 31">
            <a:extLst>
              <a:ext uri="{FF2B5EF4-FFF2-40B4-BE49-F238E27FC236}">
                <a16:creationId xmlns:a16="http://schemas.microsoft.com/office/drawing/2014/main" id="{51980EAB-0373-16C4-8491-A9419C664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13360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Line 32">
            <a:extLst>
              <a:ext uri="{FF2B5EF4-FFF2-40B4-BE49-F238E27FC236}">
                <a16:creationId xmlns:a16="http://schemas.microsoft.com/office/drawing/2014/main" id="{1B8826F9-EA0C-DA21-3D21-7B4202DCE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701800"/>
            <a:ext cx="2087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7" name="Rectangle 33">
            <a:extLst>
              <a:ext uri="{FF2B5EF4-FFF2-40B4-BE49-F238E27FC236}">
                <a16:creationId xmlns:a16="http://schemas.microsoft.com/office/drawing/2014/main" id="{4E08FCDE-CD35-F12B-DEDF-4FDD6D450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070225"/>
            <a:ext cx="1223962" cy="576263"/>
          </a:xfrm>
          <a:prstGeom prst="rect">
            <a:avLst/>
          </a:prstGeom>
          <a:solidFill>
            <a:srgbClr val="D1CD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>
            <a:extLst>
              <a:ext uri="{FF2B5EF4-FFF2-40B4-BE49-F238E27FC236}">
                <a16:creationId xmlns:a16="http://schemas.microsoft.com/office/drawing/2014/main" id="{3570473C-7E58-E6FA-0C27-048434D2F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0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9" name="Line 35">
            <a:extLst>
              <a:ext uri="{FF2B5EF4-FFF2-40B4-BE49-F238E27FC236}">
                <a16:creationId xmlns:a16="http://schemas.microsoft.com/office/drawing/2014/main" id="{CCC996CC-63CC-CA90-F343-F9B9B1F9D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81" name="Group 37">
            <a:extLst>
              <a:ext uri="{FF2B5EF4-FFF2-40B4-BE49-F238E27FC236}">
                <a16:creationId xmlns:a16="http://schemas.microsoft.com/office/drawing/2014/main" id="{F58DE96F-C115-5926-1F0D-7BC506B7516A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151313"/>
            <a:ext cx="1295400" cy="431800"/>
            <a:chOff x="1111" y="3113"/>
            <a:chExt cx="816" cy="272"/>
          </a:xfrm>
        </p:grpSpPr>
        <p:sp>
          <p:nvSpPr>
            <p:cNvPr id="6182" name="AutoShape 38">
              <a:extLst>
                <a:ext uri="{FF2B5EF4-FFF2-40B4-BE49-F238E27FC236}">
                  <a16:creationId xmlns:a16="http://schemas.microsoft.com/office/drawing/2014/main" id="{3941BBAF-0528-27BB-F522-FB2140A89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AutoShape 39">
              <a:extLst>
                <a:ext uri="{FF2B5EF4-FFF2-40B4-BE49-F238E27FC236}">
                  <a16:creationId xmlns:a16="http://schemas.microsoft.com/office/drawing/2014/main" id="{B2DC3A0C-039F-8926-18FA-A18E9C138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AutoShape 40">
              <a:extLst>
                <a:ext uri="{FF2B5EF4-FFF2-40B4-BE49-F238E27FC236}">
                  <a16:creationId xmlns:a16="http://schemas.microsoft.com/office/drawing/2014/main" id="{42753430-E320-AA54-D6F3-3ED90968F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AutoShape 41">
              <a:extLst>
                <a:ext uri="{FF2B5EF4-FFF2-40B4-BE49-F238E27FC236}">
                  <a16:creationId xmlns:a16="http://schemas.microsoft.com/office/drawing/2014/main" id="{52F072F6-8219-71DA-9013-3F3D25422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AutoShape 42">
              <a:extLst>
                <a:ext uri="{FF2B5EF4-FFF2-40B4-BE49-F238E27FC236}">
                  <a16:creationId xmlns:a16="http://schemas.microsoft.com/office/drawing/2014/main" id="{3E367436-7469-4610-0D3C-6E3C87FF9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AutoShape 43">
              <a:extLst>
                <a:ext uri="{FF2B5EF4-FFF2-40B4-BE49-F238E27FC236}">
                  <a16:creationId xmlns:a16="http://schemas.microsoft.com/office/drawing/2014/main" id="{A5655462-482B-3DB5-FB85-99D64227D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AutoShape 44">
              <a:extLst>
                <a:ext uri="{FF2B5EF4-FFF2-40B4-BE49-F238E27FC236}">
                  <a16:creationId xmlns:a16="http://schemas.microsoft.com/office/drawing/2014/main" id="{B5E0DBE8-A595-D2FA-30E1-CF015D1B7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AutoShape 45">
              <a:extLst>
                <a:ext uri="{FF2B5EF4-FFF2-40B4-BE49-F238E27FC236}">
                  <a16:creationId xmlns:a16="http://schemas.microsoft.com/office/drawing/2014/main" id="{4299E8D3-331E-3F1A-77E8-CF11CDD88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AutoShape 46">
              <a:extLst>
                <a:ext uri="{FF2B5EF4-FFF2-40B4-BE49-F238E27FC236}">
                  <a16:creationId xmlns:a16="http://schemas.microsoft.com/office/drawing/2014/main" id="{C5186830-EA1A-D8C1-8982-28AACC435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AutoShape 47">
              <a:extLst>
                <a:ext uri="{FF2B5EF4-FFF2-40B4-BE49-F238E27FC236}">
                  <a16:creationId xmlns:a16="http://schemas.microsoft.com/office/drawing/2014/main" id="{E15BF130-81E1-0D2D-4BE9-ACE066467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2" name="AutoShape 48">
              <a:extLst>
                <a:ext uri="{FF2B5EF4-FFF2-40B4-BE49-F238E27FC236}">
                  <a16:creationId xmlns:a16="http://schemas.microsoft.com/office/drawing/2014/main" id="{A7638BBE-0CAC-ADB6-4CA9-466EEB441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AutoShape 49">
              <a:extLst>
                <a:ext uri="{FF2B5EF4-FFF2-40B4-BE49-F238E27FC236}">
                  <a16:creationId xmlns:a16="http://schemas.microsoft.com/office/drawing/2014/main" id="{3DDC307F-BE70-C05F-B375-FC0308CA0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AutoShape 50">
              <a:extLst>
                <a:ext uri="{FF2B5EF4-FFF2-40B4-BE49-F238E27FC236}">
                  <a16:creationId xmlns:a16="http://schemas.microsoft.com/office/drawing/2014/main" id="{69E1193B-EE33-E307-8832-BD8C863C7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95" name="Group 51">
            <a:extLst>
              <a:ext uri="{FF2B5EF4-FFF2-40B4-BE49-F238E27FC236}">
                <a16:creationId xmlns:a16="http://schemas.microsoft.com/office/drawing/2014/main" id="{62FDC4B2-DC45-4DDF-9462-F2A15AF84154}"/>
              </a:ext>
            </a:extLst>
          </p:cNvPr>
          <p:cNvGrpSpPr>
            <a:grpSpLocks/>
          </p:cNvGrpSpPr>
          <p:nvPr/>
        </p:nvGrpSpPr>
        <p:grpSpPr bwMode="auto">
          <a:xfrm>
            <a:off x="2378076" y="4883151"/>
            <a:ext cx="1295400" cy="431800"/>
            <a:chOff x="1111" y="3113"/>
            <a:chExt cx="816" cy="272"/>
          </a:xfrm>
        </p:grpSpPr>
        <p:sp>
          <p:nvSpPr>
            <p:cNvPr id="6196" name="AutoShape 52">
              <a:extLst>
                <a:ext uri="{FF2B5EF4-FFF2-40B4-BE49-F238E27FC236}">
                  <a16:creationId xmlns:a16="http://schemas.microsoft.com/office/drawing/2014/main" id="{6EE958C1-0EE0-03F9-9CA2-BB5194106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AutoShape 53">
              <a:extLst>
                <a:ext uri="{FF2B5EF4-FFF2-40B4-BE49-F238E27FC236}">
                  <a16:creationId xmlns:a16="http://schemas.microsoft.com/office/drawing/2014/main" id="{6D1B4A68-12DD-A23E-FD8C-B5021C303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AutoShape 54">
              <a:extLst>
                <a:ext uri="{FF2B5EF4-FFF2-40B4-BE49-F238E27FC236}">
                  <a16:creationId xmlns:a16="http://schemas.microsoft.com/office/drawing/2014/main" id="{4B15D8C8-62A7-650A-90F5-CFA696821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AutoShape 55">
              <a:extLst>
                <a:ext uri="{FF2B5EF4-FFF2-40B4-BE49-F238E27FC236}">
                  <a16:creationId xmlns:a16="http://schemas.microsoft.com/office/drawing/2014/main" id="{B85E9382-B60A-9991-EBFA-45119B417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AutoShape 56">
              <a:extLst>
                <a:ext uri="{FF2B5EF4-FFF2-40B4-BE49-F238E27FC236}">
                  <a16:creationId xmlns:a16="http://schemas.microsoft.com/office/drawing/2014/main" id="{650F7F87-5D34-5624-D2F1-9D93843A6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AutoShape 57">
              <a:extLst>
                <a:ext uri="{FF2B5EF4-FFF2-40B4-BE49-F238E27FC236}">
                  <a16:creationId xmlns:a16="http://schemas.microsoft.com/office/drawing/2014/main" id="{4A992B39-34C1-F24A-A3DC-0D666D623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AutoShape 58">
              <a:extLst>
                <a:ext uri="{FF2B5EF4-FFF2-40B4-BE49-F238E27FC236}">
                  <a16:creationId xmlns:a16="http://schemas.microsoft.com/office/drawing/2014/main" id="{D2A0C751-55DF-9578-B4F8-3C9D894BA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AutoShape 59">
              <a:extLst>
                <a:ext uri="{FF2B5EF4-FFF2-40B4-BE49-F238E27FC236}">
                  <a16:creationId xmlns:a16="http://schemas.microsoft.com/office/drawing/2014/main" id="{0463FE76-A281-6396-9B0C-5DF987E03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AutoShape 60">
              <a:extLst>
                <a:ext uri="{FF2B5EF4-FFF2-40B4-BE49-F238E27FC236}">
                  <a16:creationId xmlns:a16="http://schemas.microsoft.com/office/drawing/2014/main" id="{AA79EC9E-D3E4-0F0B-07BE-0BA0746DE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AutoShape 61">
              <a:extLst>
                <a:ext uri="{FF2B5EF4-FFF2-40B4-BE49-F238E27FC236}">
                  <a16:creationId xmlns:a16="http://schemas.microsoft.com/office/drawing/2014/main" id="{95E273A8-A853-CE25-9B0C-224C61DB8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6" name="AutoShape 62">
              <a:extLst>
                <a:ext uri="{FF2B5EF4-FFF2-40B4-BE49-F238E27FC236}">
                  <a16:creationId xmlns:a16="http://schemas.microsoft.com/office/drawing/2014/main" id="{64F6FB03-84BD-9E5A-7AB4-854E8736C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AutoShape 63">
              <a:extLst>
                <a:ext uri="{FF2B5EF4-FFF2-40B4-BE49-F238E27FC236}">
                  <a16:creationId xmlns:a16="http://schemas.microsoft.com/office/drawing/2014/main" id="{A65599DC-4C24-973D-5F45-BF48C2BAA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8" name="AutoShape 64">
              <a:extLst>
                <a:ext uri="{FF2B5EF4-FFF2-40B4-BE49-F238E27FC236}">
                  <a16:creationId xmlns:a16="http://schemas.microsoft.com/office/drawing/2014/main" id="{235D4238-BE48-04F2-C601-9921A6B6C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76" name="Group 132">
            <a:extLst>
              <a:ext uri="{FF2B5EF4-FFF2-40B4-BE49-F238E27FC236}">
                <a16:creationId xmlns:a16="http://schemas.microsoft.com/office/drawing/2014/main" id="{07224CC3-D328-45DB-F96A-2B630FC90D3D}"/>
              </a:ext>
            </a:extLst>
          </p:cNvPr>
          <p:cNvGrpSpPr>
            <a:grpSpLocks/>
          </p:cNvGrpSpPr>
          <p:nvPr/>
        </p:nvGrpSpPr>
        <p:grpSpPr bwMode="auto">
          <a:xfrm>
            <a:off x="3529013" y="2709863"/>
            <a:ext cx="754062" cy="649287"/>
            <a:chOff x="2223" y="1707"/>
            <a:chExt cx="475" cy="409"/>
          </a:xfrm>
        </p:grpSpPr>
        <p:sp>
          <p:nvSpPr>
            <p:cNvPr id="6209" name="Line 65">
              <a:extLst>
                <a:ext uri="{FF2B5EF4-FFF2-40B4-BE49-F238E27FC236}">
                  <a16:creationId xmlns:a16="http://schemas.microsoft.com/office/drawing/2014/main" id="{BD65F30F-1258-4B38-5F0F-294CB64F4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707"/>
              <a:ext cx="0" cy="4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Line 66">
              <a:extLst>
                <a:ext uri="{FF2B5EF4-FFF2-40B4-BE49-F238E27FC236}">
                  <a16:creationId xmlns:a16="http://schemas.microsoft.com/office/drawing/2014/main" id="{E45BCB2C-1242-F029-1C11-6E8E4FBE2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116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11" name="AutoShape 67">
            <a:extLst>
              <a:ext uri="{FF2B5EF4-FFF2-40B4-BE49-F238E27FC236}">
                <a16:creationId xmlns:a16="http://schemas.microsoft.com/office/drawing/2014/main" id="{C4DFAB3C-49C3-339B-0F8D-609545F6E07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2431" y="3188495"/>
            <a:ext cx="358775" cy="3095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2" name="Line 68">
            <a:extLst>
              <a:ext uri="{FF2B5EF4-FFF2-40B4-BE49-F238E27FC236}">
                <a16:creationId xmlns:a16="http://schemas.microsoft.com/office/drawing/2014/main" id="{FE0328C7-0C17-A97B-7345-715F4C88C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12963"/>
            <a:ext cx="0" cy="210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13" name="Group 69">
            <a:extLst>
              <a:ext uri="{FF2B5EF4-FFF2-40B4-BE49-F238E27FC236}">
                <a16:creationId xmlns:a16="http://schemas.microsoft.com/office/drawing/2014/main" id="{6A9DD0FF-86E6-15C9-AE6F-144C2B453BC9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583113"/>
            <a:ext cx="0" cy="431800"/>
            <a:chOff x="1202" y="3385"/>
            <a:chExt cx="0" cy="272"/>
          </a:xfrm>
        </p:grpSpPr>
        <p:sp>
          <p:nvSpPr>
            <p:cNvPr id="6214" name="Line 70">
              <a:extLst>
                <a:ext uri="{FF2B5EF4-FFF2-40B4-BE49-F238E27FC236}">
                  <a16:creationId xmlns:a16="http://schemas.microsoft.com/office/drawing/2014/main" id="{EDC00412-5EBA-A1A4-A329-E1E9CE552E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Line 71">
              <a:extLst>
                <a:ext uri="{FF2B5EF4-FFF2-40B4-BE49-F238E27FC236}">
                  <a16:creationId xmlns:a16="http://schemas.microsoft.com/office/drawing/2014/main" id="{88657CB5-F293-573A-6F5B-D8AE97E1A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16" name="Group 72">
            <a:extLst>
              <a:ext uri="{FF2B5EF4-FFF2-40B4-BE49-F238E27FC236}">
                <a16:creationId xmlns:a16="http://schemas.microsoft.com/office/drawing/2014/main" id="{7377BE56-83FF-77FA-71DF-301236BB2FBE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3494088"/>
            <a:ext cx="3529012" cy="2024062"/>
            <a:chOff x="2199" y="2201"/>
            <a:chExt cx="2223" cy="1275"/>
          </a:xfrm>
        </p:grpSpPr>
        <p:grpSp>
          <p:nvGrpSpPr>
            <p:cNvPr id="6217" name="Group 73">
              <a:extLst>
                <a:ext uri="{FF2B5EF4-FFF2-40B4-BE49-F238E27FC236}">
                  <a16:creationId xmlns:a16="http://schemas.microsoft.com/office/drawing/2014/main" id="{535C6FA7-41A0-D420-749C-6455D270BDB8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199" y="3159"/>
              <a:ext cx="1" cy="272"/>
              <a:chOff x="1202" y="3385"/>
              <a:chExt cx="0" cy="272"/>
            </a:xfrm>
          </p:grpSpPr>
          <p:sp>
            <p:nvSpPr>
              <p:cNvPr id="6218" name="Line 74">
                <a:extLst>
                  <a:ext uri="{FF2B5EF4-FFF2-40B4-BE49-F238E27FC236}">
                    <a16:creationId xmlns:a16="http://schemas.microsoft.com/office/drawing/2014/main" id="{A469D83E-4B35-B8AE-208D-2C3CB4312F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385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9" name="Line 75">
                <a:extLst>
                  <a:ext uri="{FF2B5EF4-FFF2-40B4-BE49-F238E27FC236}">
                    <a16:creationId xmlns:a16="http://schemas.microsoft.com/office/drawing/2014/main" id="{26C43316-56E1-5C58-8867-153A4F091F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430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20" name="Group 76">
              <a:extLst>
                <a:ext uri="{FF2B5EF4-FFF2-40B4-BE49-F238E27FC236}">
                  <a16:creationId xmlns:a16="http://schemas.microsoft.com/office/drawing/2014/main" id="{AE488B70-9435-C1EA-F4FD-F49C331B20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9" y="3431"/>
              <a:ext cx="2075" cy="45"/>
              <a:chOff x="1791" y="3930"/>
              <a:chExt cx="1666" cy="0"/>
            </a:xfrm>
          </p:grpSpPr>
          <p:sp>
            <p:nvSpPr>
              <p:cNvPr id="6221" name="Line 77">
                <a:extLst>
                  <a:ext uri="{FF2B5EF4-FFF2-40B4-BE49-F238E27FC236}">
                    <a16:creationId xmlns:a16="http://schemas.microsoft.com/office/drawing/2014/main" id="{FCB5B208-9AF8-18C2-62C2-F22F486B26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2" name="Line 78">
                <a:extLst>
                  <a:ext uri="{FF2B5EF4-FFF2-40B4-BE49-F238E27FC236}">
                    <a16:creationId xmlns:a16="http://schemas.microsoft.com/office/drawing/2014/main" id="{9C9AB2FF-8934-E395-006B-469FBCC930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23" name="Group 79">
              <a:extLst>
                <a:ext uri="{FF2B5EF4-FFF2-40B4-BE49-F238E27FC236}">
                  <a16:creationId xmlns:a16="http://schemas.microsoft.com/office/drawing/2014/main" id="{19687C36-6649-070A-02DD-9F66BF277D8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3762" y="2771"/>
              <a:ext cx="1230" cy="90"/>
              <a:chOff x="1791" y="3930"/>
              <a:chExt cx="1666" cy="0"/>
            </a:xfrm>
          </p:grpSpPr>
          <p:sp>
            <p:nvSpPr>
              <p:cNvPr id="6224" name="Line 80">
                <a:extLst>
                  <a:ext uri="{FF2B5EF4-FFF2-40B4-BE49-F238E27FC236}">
                    <a16:creationId xmlns:a16="http://schemas.microsoft.com/office/drawing/2014/main" id="{BA7FB7AE-2AB9-9638-692E-68EA03C32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Line 81">
                <a:extLst>
                  <a:ext uri="{FF2B5EF4-FFF2-40B4-BE49-F238E27FC236}">
                    <a16:creationId xmlns:a16="http://schemas.microsoft.com/office/drawing/2014/main" id="{B3FD08DE-CC0E-C022-36BC-F3089D6E98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226" name="Group 82">
            <a:extLst>
              <a:ext uri="{FF2B5EF4-FFF2-40B4-BE49-F238E27FC236}">
                <a16:creationId xmlns:a16="http://schemas.microsoft.com/office/drawing/2014/main" id="{A803EB59-9F80-046F-251D-FD085C9C3D3F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2270126" y="5768975"/>
            <a:ext cx="1008062" cy="71437"/>
            <a:chOff x="1791" y="3930"/>
            <a:chExt cx="1666" cy="0"/>
          </a:xfrm>
        </p:grpSpPr>
        <p:sp>
          <p:nvSpPr>
            <p:cNvPr id="6227" name="Line 83">
              <a:extLst>
                <a:ext uri="{FF2B5EF4-FFF2-40B4-BE49-F238E27FC236}">
                  <a16:creationId xmlns:a16="http://schemas.microsoft.com/office/drawing/2014/main" id="{530443EE-130A-DFAE-8DCE-74662AC152E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Line 84">
              <a:extLst>
                <a:ext uri="{FF2B5EF4-FFF2-40B4-BE49-F238E27FC236}">
                  <a16:creationId xmlns:a16="http://schemas.microsoft.com/office/drawing/2014/main" id="{2AFD78F8-DD70-635D-ADDE-AAB74CA69AC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29" name="Line 85">
            <a:extLst>
              <a:ext uri="{FF2B5EF4-FFF2-40B4-BE49-F238E27FC236}">
                <a16:creationId xmlns:a16="http://schemas.microsoft.com/office/drawing/2014/main" id="{87E9C735-6E24-F97E-54A4-1CFDE16EF1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112963"/>
            <a:ext cx="0" cy="1820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0" name="Line 86">
            <a:extLst>
              <a:ext uri="{FF2B5EF4-FFF2-40B4-BE49-F238E27FC236}">
                <a16:creationId xmlns:a16="http://schemas.microsoft.com/office/drawing/2014/main" id="{34A62F0D-8C53-2C44-C975-6B3AF23D4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3" y="4005263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1" name="Line 87">
            <a:extLst>
              <a:ext uri="{FF2B5EF4-FFF2-40B4-BE49-F238E27FC236}">
                <a16:creationId xmlns:a16="http://schemas.microsoft.com/office/drawing/2014/main" id="{0C12BA6C-6579-806C-4A50-6511940C0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75" y="40052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2" name="Rectangle 88">
            <a:extLst>
              <a:ext uri="{FF2B5EF4-FFF2-40B4-BE49-F238E27FC236}">
                <a16:creationId xmlns:a16="http://schemas.microsoft.com/office/drawing/2014/main" id="{0DE5CC94-4AB3-04E4-588D-851BB9C2B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81075"/>
            <a:ext cx="2305050" cy="28082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34" name="Text Box 90">
            <a:extLst>
              <a:ext uri="{FF2B5EF4-FFF2-40B4-BE49-F238E27FC236}">
                <a16:creationId xmlns:a16="http://schemas.microsoft.com/office/drawing/2014/main" id="{2823FCC9-7D2D-0D48-B167-D9E755D23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516563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Circuit Protective Earth</a:t>
            </a:r>
            <a:endParaRPr lang="en-US" altLang="en-US"/>
          </a:p>
        </p:txBody>
      </p:sp>
      <p:sp>
        <p:nvSpPr>
          <p:cNvPr id="6235" name="Text Box 91">
            <a:extLst>
              <a:ext uri="{FF2B5EF4-FFF2-40B4-BE49-F238E27FC236}">
                <a16:creationId xmlns:a16="http://schemas.microsoft.com/office/drawing/2014/main" id="{8C65D5FC-5091-D7A0-F575-E977E41CF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349500"/>
            <a:ext cx="14414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Metal Frame Appliance</a:t>
            </a:r>
            <a:endParaRPr lang="en-US" altLang="en-US"/>
          </a:p>
        </p:txBody>
      </p:sp>
      <p:sp>
        <p:nvSpPr>
          <p:cNvPr id="6236" name="Text Box 92">
            <a:extLst>
              <a:ext uri="{FF2B5EF4-FFF2-40B4-BE49-F238E27FC236}">
                <a16:creationId xmlns:a16="http://schemas.microsoft.com/office/drawing/2014/main" id="{AB5BDD09-6755-AE61-4242-883C78051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Earth Link</a:t>
            </a:r>
            <a:endParaRPr lang="en-US" altLang="en-US"/>
          </a:p>
        </p:txBody>
      </p:sp>
      <p:sp>
        <p:nvSpPr>
          <p:cNvPr id="6237" name="Text Box 93">
            <a:extLst>
              <a:ext uri="{FF2B5EF4-FFF2-40B4-BE49-F238E27FC236}">
                <a16:creationId xmlns:a16="http://schemas.microsoft.com/office/drawing/2014/main" id="{D38F7859-6C2F-4DDE-59BE-732BBD87E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211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Neutral Link</a:t>
            </a:r>
            <a:endParaRPr lang="en-US" altLang="en-US"/>
          </a:p>
        </p:txBody>
      </p:sp>
      <p:sp>
        <p:nvSpPr>
          <p:cNvPr id="6239" name="Text Box 95">
            <a:extLst>
              <a:ext uri="{FF2B5EF4-FFF2-40B4-BE49-F238E27FC236}">
                <a16:creationId xmlns:a16="http://schemas.microsoft.com/office/drawing/2014/main" id="{F1AFD575-DD62-7DA5-FC87-C1A7B1613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1204913"/>
            <a:ext cx="2735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RCD Trips</a:t>
            </a:r>
            <a:endParaRPr lang="en-US" altLang="en-US"/>
          </a:p>
        </p:txBody>
      </p:sp>
      <p:sp>
        <p:nvSpPr>
          <p:cNvPr id="6240" name="Oval 96">
            <a:extLst>
              <a:ext uri="{FF2B5EF4-FFF2-40B4-BE49-F238E27FC236}">
                <a16:creationId xmlns:a16="http://schemas.microsoft.com/office/drawing/2014/main" id="{EA92EDF3-CD89-E3B0-DF6D-4C0B228C3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4290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2" name="AutoShape 98">
            <a:extLst>
              <a:ext uri="{FF2B5EF4-FFF2-40B4-BE49-F238E27FC236}">
                <a16:creationId xmlns:a16="http://schemas.microsoft.com/office/drawing/2014/main" id="{A5F9253D-BD35-3096-E610-16ADB8C63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2222500"/>
            <a:ext cx="469900" cy="139700"/>
          </a:xfrm>
          <a:prstGeom prst="lightningBol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3" name="Group 99">
            <a:extLst>
              <a:ext uri="{FF2B5EF4-FFF2-40B4-BE49-F238E27FC236}">
                <a16:creationId xmlns:a16="http://schemas.microsoft.com/office/drawing/2014/main" id="{15D0601E-D5D1-5271-B84E-C616805C89BE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1917700"/>
            <a:ext cx="287337" cy="431800"/>
            <a:chOff x="2125" y="1435"/>
            <a:chExt cx="181" cy="272"/>
          </a:xfrm>
        </p:grpSpPr>
        <p:sp>
          <p:nvSpPr>
            <p:cNvPr id="6244" name="Line 100">
              <a:extLst>
                <a:ext uri="{FF2B5EF4-FFF2-40B4-BE49-F238E27FC236}">
                  <a16:creationId xmlns:a16="http://schemas.microsoft.com/office/drawing/2014/main" id="{6CB26466-3880-8D0B-39C9-D70063788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435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Line 101">
              <a:extLst>
                <a:ext uri="{FF2B5EF4-FFF2-40B4-BE49-F238E27FC236}">
                  <a16:creationId xmlns:a16="http://schemas.microsoft.com/office/drawing/2014/main" id="{C1C6485F-1F1E-7A20-FEFC-0F1C5FEA3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70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6" name="Group 102">
            <a:extLst>
              <a:ext uri="{FF2B5EF4-FFF2-40B4-BE49-F238E27FC236}">
                <a16:creationId xmlns:a16="http://schemas.microsoft.com/office/drawing/2014/main" id="{0AFA03B6-AD1F-594D-0DD8-CB5619B9CC6B}"/>
              </a:ext>
            </a:extLst>
          </p:cNvPr>
          <p:cNvGrpSpPr>
            <a:grpSpLocks/>
          </p:cNvGrpSpPr>
          <p:nvPr/>
        </p:nvGrpSpPr>
        <p:grpSpPr bwMode="auto">
          <a:xfrm>
            <a:off x="3222626" y="1454151"/>
            <a:ext cx="1152525" cy="1152525"/>
            <a:chOff x="1338" y="2144"/>
            <a:chExt cx="726" cy="726"/>
          </a:xfrm>
        </p:grpSpPr>
        <p:sp>
          <p:nvSpPr>
            <p:cNvPr id="6247" name="Oval 103">
              <a:extLst>
                <a:ext uri="{FF2B5EF4-FFF2-40B4-BE49-F238E27FC236}">
                  <a16:creationId xmlns:a16="http://schemas.microsoft.com/office/drawing/2014/main" id="{0A1FFF49-D544-B2F3-04D2-60E428B0E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" name="Line 104">
              <a:extLst>
                <a:ext uri="{FF2B5EF4-FFF2-40B4-BE49-F238E27FC236}">
                  <a16:creationId xmlns:a16="http://schemas.microsoft.com/office/drawing/2014/main" id="{86ADCC2D-2550-3354-E18F-82FF81304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Oval 105">
              <a:extLst>
                <a:ext uri="{FF2B5EF4-FFF2-40B4-BE49-F238E27FC236}">
                  <a16:creationId xmlns:a16="http://schemas.microsoft.com/office/drawing/2014/main" id="{407422BD-C715-32C9-CA6A-1C59D9FBD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50" name="Group 106">
            <a:extLst>
              <a:ext uri="{FF2B5EF4-FFF2-40B4-BE49-F238E27FC236}">
                <a16:creationId xmlns:a16="http://schemas.microsoft.com/office/drawing/2014/main" id="{EC78A209-3F08-9BD8-0DEB-5D0D8D67659A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125538"/>
            <a:ext cx="1152525" cy="1152525"/>
            <a:chOff x="1338" y="2144"/>
            <a:chExt cx="726" cy="726"/>
          </a:xfrm>
        </p:grpSpPr>
        <p:sp>
          <p:nvSpPr>
            <p:cNvPr id="6251" name="Oval 107">
              <a:extLst>
                <a:ext uri="{FF2B5EF4-FFF2-40B4-BE49-F238E27FC236}">
                  <a16:creationId xmlns:a16="http://schemas.microsoft.com/office/drawing/2014/main" id="{E9133307-E9E8-B556-5A3F-80FB03D06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" name="Line 108">
              <a:extLst>
                <a:ext uri="{FF2B5EF4-FFF2-40B4-BE49-F238E27FC236}">
                  <a16:creationId xmlns:a16="http://schemas.microsoft.com/office/drawing/2014/main" id="{770B0E13-C3A1-3C97-FB6B-76CBCCE1D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Oval 109">
              <a:extLst>
                <a:ext uri="{FF2B5EF4-FFF2-40B4-BE49-F238E27FC236}">
                  <a16:creationId xmlns:a16="http://schemas.microsoft.com/office/drawing/2014/main" id="{183EBEB8-E190-D51C-C1BE-C8B3B4449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4" name="Text Box 110">
            <a:extLst>
              <a:ext uri="{FF2B5EF4-FFF2-40B4-BE49-F238E27FC236}">
                <a16:creationId xmlns:a16="http://schemas.microsoft.com/office/drawing/2014/main" id="{44FF7C75-CEF9-C4C6-9573-C8F2DB53A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404813"/>
            <a:ext cx="498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2400"/>
              <a:t>High Resistance Leakage To Earth</a:t>
            </a:r>
            <a:endParaRPr lang="en-US" altLang="en-US" sz="2400"/>
          </a:p>
        </p:txBody>
      </p:sp>
      <p:grpSp>
        <p:nvGrpSpPr>
          <p:cNvPr id="6255" name="Group 111">
            <a:extLst>
              <a:ext uri="{FF2B5EF4-FFF2-40B4-BE49-F238E27FC236}">
                <a16:creationId xmlns:a16="http://schemas.microsoft.com/office/drawing/2014/main" id="{998D1D8D-8885-AAC6-E326-E2CCC98736E4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3849688"/>
            <a:ext cx="584200" cy="1046162"/>
            <a:chOff x="4512" y="2505"/>
            <a:chExt cx="368" cy="659"/>
          </a:xfrm>
        </p:grpSpPr>
        <p:sp>
          <p:nvSpPr>
            <p:cNvPr id="6256" name="AutoShape 112">
              <a:extLst>
                <a:ext uri="{FF2B5EF4-FFF2-40B4-BE49-F238E27FC236}">
                  <a16:creationId xmlns:a16="http://schemas.microsoft.com/office/drawing/2014/main" id="{E698E165-7D50-B1A0-DCE7-152D466E0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6257" name="Text Box 113">
              <a:extLst>
                <a:ext uri="{FF2B5EF4-FFF2-40B4-BE49-F238E27FC236}">
                  <a16:creationId xmlns:a16="http://schemas.microsoft.com/office/drawing/2014/main" id="{60DE9FAD-6ECA-C926-4677-46C84CF46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40mA</a:t>
              </a:r>
              <a:endParaRPr lang="en-US" altLang="en-US"/>
            </a:p>
          </p:txBody>
        </p:sp>
      </p:grpSp>
      <p:grpSp>
        <p:nvGrpSpPr>
          <p:cNvPr id="6258" name="Group 114">
            <a:extLst>
              <a:ext uri="{FF2B5EF4-FFF2-40B4-BE49-F238E27FC236}">
                <a16:creationId xmlns:a16="http://schemas.microsoft.com/office/drawing/2014/main" id="{B73FBFA8-6A46-FC0F-BB42-1FECD729AB5D}"/>
              </a:ext>
            </a:extLst>
          </p:cNvPr>
          <p:cNvGrpSpPr>
            <a:grpSpLocks/>
          </p:cNvGrpSpPr>
          <p:nvPr/>
        </p:nvGrpSpPr>
        <p:grpSpPr bwMode="auto">
          <a:xfrm>
            <a:off x="4922838" y="1231900"/>
            <a:ext cx="1770062" cy="457200"/>
            <a:chOff x="3245" y="776"/>
            <a:chExt cx="763" cy="288"/>
          </a:xfrm>
        </p:grpSpPr>
        <p:sp>
          <p:nvSpPr>
            <p:cNvPr id="6259" name="AutoShape 115">
              <a:extLst>
                <a:ext uri="{FF2B5EF4-FFF2-40B4-BE49-F238E27FC236}">
                  <a16:creationId xmlns:a16="http://schemas.microsoft.com/office/drawing/2014/main" id="{5D38F83D-8258-15C9-6ECD-130CBAD2A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0" name="Text Box 116">
              <a:extLst>
                <a:ext uri="{FF2B5EF4-FFF2-40B4-BE49-F238E27FC236}">
                  <a16:creationId xmlns:a16="http://schemas.microsoft.com/office/drawing/2014/main" id="{2AFB70C4-8C3C-E16F-FD44-EDEDDAB37C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grpSp>
        <p:nvGrpSpPr>
          <p:cNvPr id="6261" name="Group 117">
            <a:extLst>
              <a:ext uri="{FF2B5EF4-FFF2-40B4-BE49-F238E27FC236}">
                <a16:creationId xmlns:a16="http://schemas.microsoft.com/office/drawing/2014/main" id="{016E36C8-2307-E4B6-4EE5-4D8DE5E916E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579938" y="1739900"/>
            <a:ext cx="1211262" cy="457200"/>
            <a:chOff x="3245" y="776"/>
            <a:chExt cx="763" cy="288"/>
          </a:xfrm>
        </p:grpSpPr>
        <p:sp>
          <p:nvSpPr>
            <p:cNvPr id="6262" name="AutoShape 118">
              <a:extLst>
                <a:ext uri="{FF2B5EF4-FFF2-40B4-BE49-F238E27FC236}">
                  <a16:creationId xmlns:a16="http://schemas.microsoft.com/office/drawing/2014/main" id="{9F4AD81F-B0FC-6D72-81B3-23B642A48ED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3" name="Text Box 119">
              <a:extLst>
                <a:ext uri="{FF2B5EF4-FFF2-40B4-BE49-F238E27FC236}">
                  <a16:creationId xmlns:a16="http://schemas.microsoft.com/office/drawing/2014/main" id="{7C3828DB-ADA7-7C3B-A079-4A87458468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grpSp>
        <p:nvGrpSpPr>
          <p:cNvPr id="6267" name="Group 123">
            <a:extLst>
              <a:ext uri="{FF2B5EF4-FFF2-40B4-BE49-F238E27FC236}">
                <a16:creationId xmlns:a16="http://schemas.microsoft.com/office/drawing/2014/main" id="{179E733E-D5C0-D6DD-33D6-B20978092928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389438" y="4965700"/>
            <a:ext cx="1211262" cy="457200"/>
            <a:chOff x="3245" y="776"/>
            <a:chExt cx="763" cy="288"/>
          </a:xfrm>
        </p:grpSpPr>
        <p:sp>
          <p:nvSpPr>
            <p:cNvPr id="6268" name="AutoShape 124">
              <a:extLst>
                <a:ext uri="{FF2B5EF4-FFF2-40B4-BE49-F238E27FC236}">
                  <a16:creationId xmlns:a16="http://schemas.microsoft.com/office/drawing/2014/main" id="{3C81670C-3CB6-B580-A1B2-AD9BBB89973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9" name="Text Box 125">
              <a:extLst>
                <a:ext uri="{FF2B5EF4-FFF2-40B4-BE49-F238E27FC236}">
                  <a16:creationId xmlns:a16="http://schemas.microsoft.com/office/drawing/2014/main" id="{4F8801FA-BD19-01E2-A037-A035C9CA0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40mA</a:t>
              </a:r>
              <a:endParaRPr lang="en-US" altLang="en-US"/>
            </a:p>
          </p:txBody>
        </p:sp>
      </p:grpSp>
      <p:grpSp>
        <p:nvGrpSpPr>
          <p:cNvPr id="6270" name="Group 126">
            <a:extLst>
              <a:ext uri="{FF2B5EF4-FFF2-40B4-BE49-F238E27FC236}">
                <a16:creationId xmlns:a16="http://schemas.microsoft.com/office/drawing/2014/main" id="{9206AE80-2CBD-BF95-E6E3-58EE0A0357A1}"/>
              </a:ext>
            </a:extLst>
          </p:cNvPr>
          <p:cNvGrpSpPr>
            <a:grpSpLocks/>
          </p:cNvGrpSpPr>
          <p:nvPr/>
        </p:nvGrpSpPr>
        <p:grpSpPr bwMode="auto">
          <a:xfrm rot="2470313">
            <a:off x="6483350" y="1989138"/>
            <a:ext cx="1050925" cy="457200"/>
            <a:chOff x="3242" y="776"/>
            <a:chExt cx="766" cy="288"/>
          </a:xfrm>
        </p:grpSpPr>
        <p:sp>
          <p:nvSpPr>
            <p:cNvPr id="6271" name="AutoShape 127">
              <a:extLst>
                <a:ext uri="{FF2B5EF4-FFF2-40B4-BE49-F238E27FC236}">
                  <a16:creationId xmlns:a16="http://schemas.microsoft.com/office/drawing/2014/main" id="{75624CFD-4CC5-1BEF-DFDA-48FE548A4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2" name="Text Box 128">
              <a:extLst>
                <a:ext uri="{FF2B5EF4-FFF2-40B4-BE49-F238E27FC236}">
                  <a16:creationId xmlns:a16="http://schemas.microsoft.com/office/drawing/2014/main" id="{F96EFACE-DBA5-0719-0A80-84C1BFD1E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2" y="797"/>
              <a:ext cx="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40mA</a:t>
              </a:r>
              <a:endParaRPr lang="en-US" altLang="en-US"/>
            </a:p>
          </p:txBody>
        </p:sp>
      </p:grpSp>
      <p:grpSp>
        <p:nvGrpSpPr>
          <p:cNvPr id="6273" name="Group 129">
            <a:extLst>
              <a:ext uri="{FF2B5EF4-FFF2-40B4-BE49-F238E27FC236}">
                <a16:creationId xmlns:a16="http://schemas.microsoft.com/office/drawing/2014/main" id="{24E89E58-DE1B-AEC0-5580-B7CA93400AF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38238" y="3543300"/>
            <a:ext cx="1770062" cy="457200"/>
            <a:chOff x="3245" y="776"/>
            <a:chExt cx="763" cy="288"/>
          </a:xfrm>
        </p:grpSpPr>
        <p:sp>
          <p:nvSpPr>
            <p:cNvPr id="6274" name="AutoShape 130">
              <a:extLst>
                <a:ext uri="{FF2B5EF4-FFF2-40B4-BE49-F238E27FC236}">
                  <a16:creationId xmlns:a16="http://schemas.microsoft.com/office/drawing/2014/main" id="{7492D46D-5CCE-39FD-321E-B958E6F59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5" name="Text Box 131">
              <a:extLst>
                <a:ext uri="{FF2B5EF4-FFF2-40B4-BE49-F238E27FC236}">
                  <a16:creationId xmlns:a16="http://schemas.microsoft.com/office/drawing/2014/main" id="{4C2F59AD-DA2B-A28B-3C2E-AEFFFA1BDE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sp>
        <p:nvSpPr>
          <p:cNvPr id="6277" name="Text Box 133">
            <a:extLst>
              <a:ext uri="{FF2B5EF4-FFF2-40B4-BE49-F238E27FC236}">
                <a16:creationId xmlns:a16="http://schemas.microsoft.com/office/drawing/2014/main" id="{E87C996E-8232-0667-FCFA-CC11BB93F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3048000"/>
            <a:ext cx="143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Out of balance</a:t>
            </a:r>
            <a:endParaRPr lang="en-US" altLang="en-US"/>
          </a:p>
        </p:txBody>
      </p:sp>
      <p:sp>
        <p:nvSpPr>
          <p:cNvPr id="6278" name="Text Box 134">
            <a:extLst>
              <a:ext uri="{FF2B5EF4-FFF2-40B4-BE49-F238E27FC236}">
                <a16:creationId xmlns:a16="http://schemas.microsoft.com/office/drawing/2014/main" id="{2C09275C-BF37-C6F2-DE7F-165BC759B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3" y="45513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MEN Link</a:t>
            </a:r>
            <a:endParaRPr lang="en-US" altLang="en-US"/>
          </a:p>
        </p:txBody>
      </p:sp>
      <p:grpSp>
        <p:nvGrpSpPr>
          <p:cNvPr id="6279" name="Group 135">
            <a:extLst>
              <a:ext uri="{FF2B5EF4-FFF2-40B4-BE49-F238E27FC236}">
                <a16:creationId xmlns:a16="http://schemas.microsoft.com/office/drawing/2014/main" id="{A48E49F2-1244-FE69-8D8D-9B3CE1DAAE21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4919663" y="898526"/>
            <a:ext cx="1211262" cy="457200"/>
            <a:chOff x="3245" y="776"/>
            <a:chExt cx="763" cy="288"/>
          </a:xfrm>
        </p:grpSpPr>
        <p:sp>
          <p:nvSpPr>
            <p:cNvPr id="6280" name="AutoShape 136">
              <a:extLst>
                <a:ext uri="{FF2B5EF4-FFF2-40B4-BE49-F238E27FC236}">
                  <a16:creationId xmlns:a16="http://schemas.microsoft.com/office/drawing/2014/main" id="{996A9259-0644-1468-4738-15A7BFA3E8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1" name="Text Box 137">
              <a:extLst>
                <a:ext uri="{FF2B5EF4-FFF2-40B4-BE49-F238E27FC236}">
                  <a16:creationId xmlns:a16="http://schemas.microsoft.com/office/drawing/2014/main" id="{618FDF4D-7EE7-107B-111D-BD93C036D4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sp>
        <p:nvSpPr>
          <p:cNvPr id="6282" name="Text Box 138">
            <a:extLst>
              <a:ext uri="{FF2B5EF4-FFF2-40B4-BE49-F238E27FC236}">
                <a16:creationId xmlns:a16="http://schemas.microsoft.com/office/drawing/2014/main" id="{D80E1D5D-A481-E036-774A-01239F9B0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286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30mA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8" dur="2000" fill="hold"/>
                                        <p:tgtEl>
                                          <p:spTgt spid="6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833 L 1.38889E-6 -0.027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2000"/>
                                        <p:tgtEl>
                                          <p:spTgt spid="6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 tmFilter="0, 0; .2, .5; .8, .5; 1, 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500" autoRev="1" fill="hold"/>
                                        <p:tgtEl>
                                          <p:spTgt spid="62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67" dur="2000" fill="hold"/>
                                        <p:tgtEl>
                                          <p:spTgt spid="6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69" dur="20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2778 L 1.38889E-6 0.0037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3" dur="5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2000"/>
                                        <p:tgtEl>
                                          <p:spTgt spid="6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2000"/>
                                        <p:tgtEl>
                                          <p:spTgt spid="6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2000"/>
                                        <p:tgtEl>
                                          <p:spTgt spid="6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20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2000"/>
                                        <p:tgtEl>
                                          <p:spTgt spid="6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2000"/>
                                        <p:tgtEl>
                                          <p:spTgt spid="6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9" grpId="0"/>
      <p:bldP spid="6254" grpId="0"/>
      <p:bldP spid="62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4D4F6A1-72EE-3CFD-4155-EEBA72CD5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id="{EBA6EDEF-30AB-C07A-11EE-5058D98960F0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2493963"/>
            <a:ext cx="215900" cy="649287"/>
            <a:chOff x="3560" y="2069"/>
            <a:chExt cx="136" cy="409"/>
          </a:xfrm>
        </p:grpSpPr>
        <p:sp>
          <p:nvSpPr>
            <p:cNvPr id="7172" name="Rectangle 4">
              <a:extLst>
                <a:ext uri="{FF2B5EF4-FFF2-40B4-BE49-F238E27FC236}">
                  <a16:creationId xmlns:a16="http://schemas.microsoft.com/office/drawing/2014/main" id="{54482266-23DE-2E1E-7226-8521DB1F7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Line 5">
              <a:extLst>
                <a:ext uri="{FF2B5EF4-FFF2-40B4-BE49-F238E27FC236}">
                  <a16:creationId xmlns:a16="http://schemas.microsoft.com/office/drawing/2014/main" id="{695D43A3-213D-14D2-7E3B-700E4462F2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Line 6">
              <a:extLst>
                <a:ext uri="{FF2B5EF4-FFF2-40B4-BE49-F238E27FC236}">
                  <a16:creationId xmlns:a16="http://schemas.microsoft.com/office/drawing/2014/main" id="{BF0020D1-06E6-591F-9B86-2FB0B953C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Line 7">
              <a:extLst>
                <a:ext uri="{FF2B5EF4-FFF2-40B4-BE49-F238E27FC236}">
                  <a16:creationId xmlns:a16="http://schemas.microsoft.com/office/drawing/2014/main" id="{053A90A6-80D6-254C-122C-448E4AA38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Line 8">
            <a:extLst>
              <a:ext uri="{FF2B5EF4-FFF2-40B4-BE49-F238E27FC236}">
                <a16:creationId xmlns:a16="http://schemas.microsoft.com/office/drawing/2014/main" id="{A1C12618-143F-02C7-9AB3-6E7AFC4B5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21336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BE99763A-261C-0CD8-1C1B-7940C084B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1701800"/>
            <a:ext cx="5032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A0331242-66F7-D793-6D19-CA07CDF5C5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17018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2523E39F-EB0A-F9B4-6374-0710C2469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33600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07B6CA2A-6D63-B951-C13E-039E4880D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91318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81" name="Group 13">
            <a:extLst>
              <a:ext uri="{FF2B5EF4-FFF2-40B4-BE49-F238E27FC236}">
                <a16:creationId xmlns:a16="http://schemas.microsoft.com/office/drawing/2014/main" id="{43B94C76-45E8-B771-617A-84A02F44BC99}"/>
              </a:ext>
            </a:extLst>
          </p:cNvPr>
          <p:cNvGrpSpPr>
            <a:grpSpLocks/>
          </p:cNvGrpSpPr>
          <p:nvPr/>
        </p:nvGrpSpPr>
        <p:grpSpPr bwMode="auto">
          <a:xfrm>
            <a:off x="3224213" y="2062163"/>
            <a:ext cx="146050" cy="142875"/>
            <a:chOff x="1066" y="3294"/>
            <a:chExt cx="92" cy="90"/>
          </a:xfrm>
        </p:grpSpPr>
        <p:sp>
          <p:nvSpPr>
            <p:cNvPr id="7182" name="Line 14">
              <a:extLst>
                <a:ext uri="{FF2B5EF4-FFF2-40B4-BE49-F238E27FC236}">
                  <a16:creationId xmlns:a16="http://schemas.microsoft.com/office/drawing/2014/main" id="{3F0FC0C0-B4C3-BDBD-530E-DD82DFADBD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5">
              <a:extLst>
                <a:ext uri="{FF2B5EF4-FFF2-40B4-BE49-F238E27FC236}">
                  <a16:creationId xmlns:a16="http://schemas.microsoft.com/office/drawing/2014/main" id="{2966E7EB-635B-016A-5624-0B705461B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4" name="Group 16">
            <a:extLst>
              <a:ext uri="{FF2B5EF4-FFF2-40B4-BE49-F238E27FC236}">
                <a16:creationId xmlns:a16="http://schemas.microsoft.com/office/drawing/2014/main" id="{A854E2EC-55AD-CB3F-53C2-18EC745E49EE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630363"/>
            <a:ext cx="146050" cy="142875"/>
            <a:chOff x="1066" y="3294"/>
            <a:chExt cx="92" cy="90"/>
          </a:xfrm>
        </p:grpSpPr>
        <p:sp>
          <p:nvSpPr>
            <p:cNvPr id="7185" name="Line 17">
              <a:extLst>
                <a:ext uri="{FF2B5EF4-FFF2-40B4-BE49-F238E27FC236}">
                  <a16:creationId xmlns:a16="http://schemas.microsoft.com/office/drawing/2014/main" id="{1A56D22C-DDE9-E4C4-ABE3-BDC1895E59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8">
              <a:extLst>
                <a:ext uri="{FF2B5EF4-FFF2-40B4-BE49-F238E27FC236}">
                  <a16:creationId xmlns:a16="http://schemas.microsoft.com/office/drawing/2014/main" id="{9827A135-6098-F872-1043-656F983D97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7" name="Line 19">
            <a:extLst>
              <a:ext uri="{FF2B5EF4-FFF2-40B4-BE49-F238E27FC236}">
                <a16:creationId xmlns:a16="http://schemas.microsoft.com/office/drawing/2014/main" id="{AA6D3B31-6FF0-9127-830C-75554D67A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1701800"/>
            <a:ext cx="0" cy="812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>
            <a:extLst>
              <a:ext uri="{FF2B5EF4-FFF2-40B4-BE49-F238E27FC236}">
                <a16:creationId xmlns:a16="http://schemas.microsoft.com/office/drawing/2014/main" id="{F1256355-77E7-4031-21EF-661A26230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AutoShape 21">
            <a:extLst>
              <a:ext uri="{FF2B5EF4-FFF2-40B4-BE49-F238E27FC236}">
                <a16:creationId xmlns:a16="http://schemas.microsoft.com/office/drawing/2014/main" id="{31FD04EB-151C-6236-85EA-5E436788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52538"/>
            <a:ext cx="850900" cy="14414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190" name="Line 22">
            <a:extLst>
              <a:ext uri="{FF2B5EF4-FFF2-40B4-BE49-F238E27FC236}">
                <a16:creationId xmlns:a16="http://schemas.microsoft.com/office/drawing/2014/main" id="{629E0448-758F-264B-B09B-FA3AC94CEA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13360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3">
            <a:extLst>
              <a:ext uri="{FF2B5EF4-FFF2-40B4-BE49-F238E27FC236}">
                <a16:creationId xmlns:a16="http://schemas.microsoft.com/office/drawing/2014/main" id="{D80059D6-092B-A3ED-897B-404AD75BF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701800"/>
            <a:ext cx="20748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Rectangle 24">
            <a:extLst>
              <a:ext uri="{FF2B5EF4-FFF2-40B4-BE49-F238E27FC236}">
                <a16:creationId xmlns:a16="http://schemas.microsoft.com/office/drawing/2014/main" id="{8493D6C4-DB57-8A2F-1333-BEA0EE70D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070225"/>
            <a:ext cx="1223962" cy="576263"/>
          </a:xfrm>
          <a:prstGeom prst="rect">
            <a:avLst/>
          </a:prstGeom>
          <a:solidFill>
            <a:srgbClr val="D1CD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25">
            <a:extLst>
              <a:ext uri="{FF2B5EF4-FFF2-40B4-BE49-F238E27FC236}">
                <a16:creationId xmlns:a16="http://schemas.microsoft.com/office/drawing/2014/main" id="{31F56CE7-B764-DCED-24D2-43ACE8143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0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6">
            <a:extLst>
              <a:ext uri="{FF2B5EF4-FFF2-40B4-BE49-F238E27FC236}">
                <a16:creationId xmlns:a16="http://schemas.microsoft.com/office/drawing/2014/main" id="{73963F50-98B5-0E07-A243-1D0001CC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5" name="Group 27">
            <a:extLst>
              <a:ext uri="{FF2B5EF4-FFF2-40B4-BE49-F238E27FC236}">
                <a16:creationId xmlns:a16="http://schemas.microsoft.com/office/drawing/2014/main" id="{BB972500-1489-C2EC-823F-27E75CEBF5C7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151313"/>
            <a:ext cx="1295400" cy="431800"/>
            <a:chOff x="1111" y="3113"/>
            <a:chExt cx="816" cy="272"/>
          </a:xfrm>
        </p:grpSpPr>
        <p:sp>
          <p:nvSpPr>
            <p:cNvPr id="7196" name="AutoShape 28">
              <a:extLst>
                <a:ext uri="{FF2B5EF4-FFF2-40B4-BE49-F238E27FC236}">
                  <a16:creationId xmlns:a16="http://schemas.microsoft.com/office/drawing/2014/main" id="{7E4D6EC0-29A8-979A-820E-A204293F9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AutoShape 29">
              <a:extLst>
                <a:ext uri="{FF2B5EF4-FFF2-40B4-BE49-F238E27FC236}">
                  <a16:creationId xmlns:a16="http://schemas.microsoft.com/office/drawing/2014/main" id="{4C20293F-8303-8F56-5E9E-B32F88D8B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AutoShape 30">
              <a:extLst>
                <a:ext uri="{FF2B5EF4-FFF2-40B4-BE49-F238E27FC236}">
                  <a16:creationId xmlns:a16="http://schemas.microsoft.com/office/drawing/2014/main" id="{D6A5D7F5-7DC2-3E2F-B891-322642880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AutoShape 31">
              <a:extLst>
                <a:ext uri="{FF2B5EF4-FFF2-40B4-BE49-F238E27FC236}">
                  <a16:creationId xmlns:a16="http://schemas.microsoft.com/office/drawing/2014/main" id="{F2F88543-76E1-3CDA-9231-BA19FA572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AutoShape 32">
              <a:extLst>
                <a:ext uri="{FF2B5EF4-FFF2-40B4-BE49-F238E27FC236}">
                  <a16:creationId xmlns:a16="http://schemas.microsoft.com/office/drawing/2014/main" id="{0854E00F-87AD-4AE2-521F-65C2D3B37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AutoShape 33">
              <a:extLst>
                <a:ext uri="{FF2B5EF4-FFF2-40B4-BE49-F238E27FC236}">
                  <a16:creationId xmlns:a16="http://schemas.microsoft.com/office/drawing/2014/main" id="{A129A4EC-E9C3-40F1-69C8-817863AF6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AutoShape 34">
              <a:extLst>
                <a:ext uri="{FF2B5EF4-FFF2-40B4-BE49-F238E27FC236}">
                  <a16:creationId xmlns:a16="http://schemas.microsoft.com/office/drawing/2014/main" id="{C4CD913B-2109-90F6-2041-C84D64ED3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AutoShape 35">
              <a:extLst>
                <a:ext uri="{FF2B5EF4-FFF2-40B4-BE49-F238E27FC236}">
                  <a16:creationId xmlns:a16="http://schemas.microsoft.com/office/drawing/2014/main" id="{2E91E313-7AFD-C342-6F0C-729AD02EE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AutoShape 36">
              <a:extLst>
                <a:ext uri="{FF2B5EF4-FFF2-40B4-BE49-F238E27FC236}">
                  <a16:creationId xmlns:a16="http://schemas.microsoft.com/office/drawing/2014/main" id="{E22E9219-F503-A213-BFD7-A6415F39B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AutoShape 37">
              <a:extLst>
                <a:ext uri="{FF2B5EF4-FFF2-40B4-BE49-F238E27FC236}">
                  <a16:creationId xmlns:a16="http://schemas.microsoft.com/office/drawing/2014/main" id="{8959A84A-EF36-236E-9C1E-1DA84C3C8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AutoShape 38">
              <a:extLst>
                <a:ext uri="{FF2B5EF4-FFF2-40B4-BE49-F238E27FC236}">
                  <a16:creationId xmlns:a16="http://schemas.microsoft.com/office/drawing/2014/main" id="{7816174E-7DBA-BE2E-D6F8-15ECC7713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AutoShape 39">
              <a:extLst>
                <a:ext uri="{FF2B5EF4-FFF2-40B4-BE49-F238E27FC236}">
                  <a16:creationId xmlns:a16="http://schemas.microsoft.com/office/drawing/2014/main" id="{83F24C3B-57AD-925A-9394-B5BC7A792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AutoShape 40">
              <a:extLst>
                <a:ext uri="{FF2B5EF4-FFF2-40B4-BE49-F238E27FC236}">
                  <a16:creationId xmlns:a16="http://schemas.microsoft.com/office/drawing/2014/main" id="{4CD6DE29-6DE9-A552-DF5D-B61B85674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09" name="Group 41">
            <a:extLst>
              <a:ext uri="{FF2B5EF4-FFF2-40B4-BE49-F238E27FC236}">
                <a16:creationId xmlns:a16="http://schemas.microsoft.com/office/drawing/2014/main" id="{422F22DE-A04E-2BDC-747D-59F8EFA81B5A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870450"/>
            <a:ext cx="1295400" cy="431800"/>
            <a:chOff x="1111" y="3113"/>
            <a:chExt cx="816" cy="272"/>
          </a:xfrm>
        </p:grpSpPr>
        <p:sp>
          <p:nvSpPr>
            <p:cNvPr id="7210" name="AutoShape 42">
              <a:extLst>
                <a:ext uri="{FF2B5EF4-FFF2-40B4-BE49-F238E27FC236}">
                  <a16:creationId xmlns:a16="http://schemas.microsoft.com/office/drawing/2014/main" id="{9C196961-20DD-E4D6-D5A9-6AAF37A1B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AutoShape 43">
              <a:extLst>
                <a:ext uri="{FF2B5EF4-FFF2-40B4-BE49-F238E27FC236}">
                  <a16:creationId xmlns:a16="http://schemas.microsoft.com/office/drawing/2014/main" id="{F9AC3008-CE3D-539A-F894-DBBD590F4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AutoShape 44">
              <a:extLst>
                <a:ext uri="{FF2B5EF4-FFF2-40B4-BE49-F238E27FC236}">
                  <a16:creationId xmlns:a16="http://schemas.microsoft.com/office/drawing/2014/main" id="{83271A1A-8ADF-8EAF-8E38-AD2F9567A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AutoShape 45">
              <a:extLst>
                <a:ext uri="{FF2B5EF4-FFF2-40B4-BE49-F238E27FC236}">
                  <a16:creationId xmlns:a16="http://schemas.microsoft.com/office/drawing/2014/main" id="{68D9C8BD-4116-54CF-F1A7-45F69487E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AutoShape 46">
              <a:extLst>
                <a:ext uri="{FF2B5EF4-FFF2-40B4-BE49-F238E27FC236}">
                  <a16:creationId xmlns:a16="http://schemas.microsoft.com/office/drawing/2014/main" id="{327D7696-9FAF-CC5F-5CC1-413F186DD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AutoShape 47">
              <a:extLst>
                <a:ext uri="{FF2B5EF4-FFF2-40B4-BE49-F238E27FC236}">
                  <a16:creationId xmlns:a16="http://schemas.microsoft.com/office/drawing/2014/main" id="{C8AFA6AC-88C6-BB77-9C78-6005ED3A2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AutoShape 48">
              <a:extLst>
                <a:ext uri="{FF2B5EF4-FFF2-40B4-BE49-F238E27FC236}">
                  <a16:creationId xmlns:a16="http://schemas.microsoft.com/office/drawing/2014/main" id="{04A356CB-BC69-7AEE-9DD9-26ACA0C52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AutoShape 49">
              <a:extLst>
                <a:ext uri="{FF2B5EF4-FFF2-40B4-BE49-F238E27FC236}">
                  <a16:creationId xmlns:a16="http://schemas.microsoft.com/office/drawing/2014/main" id="{EA70C218-1B34-21F4-518E-F37E8DBA2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AutoShape 50">
              <a:extLst>
                <a:ext uri="{FF2B5EF4-FFF2-40B4-BE49-F238E27FC236}">
                  <a16:creationId xmlns:a16="http://schemas.microsoft.com/office/drawing/2014/main" id="{01351B80-14D6-A4BF-DBA2-0B94361CA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AutoShape 51">
              <a:extLst>
                <a:ext uri="{FF2B5EF4-FFF2-40B4-BE49-F238E27FC236}">
                  <a16:creationId xmlns:a16="http://schemas.microsoft.com/office/drawing/2014/main" id="{F0D4D6F8-5BDB-D901-BE5C-B6F4F67FD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AutoShape 52">
              <a:extLst>
                <a:ext uri="{FF2B5EF4-FFF2-40B4-BE49-F238E27FC236}">
                  <a16:creationId xmlns:a16="http://schemas.microsoft.com/office/drawing/2014/main" id="{EC319E7F-1D41-A167-A1EB-6D5E2D2E5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AutoShape 53">
              <a:extLst>
                <a:ext uri="{FF2B5EF4-FFF2-40B4-BE49-F238E27FC236}">
                  <a16:creationId xmlns:a16="http://schemas.microsoft.com/office/drawing/2014/main" id="{7AF3C95E-D28B-CB6B-6305-36F0B98B31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AutoShape 54">
              <a:extLst>
                <a:ext uri="{FF2B5EF4-FFF2-40B4-BE49-F238E27FC236}">
                  <a16:creationId xmlns:a16="http://schemas.microsoft.com/office/drawing/2014/main" id="{8555D1B2-D8C2-DE1A-ED06-13C9F3081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23" name="Group 55">
            <a:extLst>
              <a:ext uri="{FF2B5EF4-FFF2-40B4-BE49-F238E27FC236}">
                <a16:creationId xmlns:a16="http://schemas.microsoft.com/office/drawing/2014/main" id="{DEEB0F2C-370C-02A4-9285-F88777018C49}"/>
              </a:ext>
            </a:extLst>
          </p:cNvPr>
          <p:cNvGrpSpPr>
            <a:grpSpLocks/>
          </p:cNvGrpSpPr>
          <p:nvPr/>
        </p:nvGrpSpPr>
        <p:grpSpPr bwMode="auto">
          <a:xfrm>
            <a:off x="3529013" y="2709863"/>
            <a:ext cx="754062" cy="649287"/>
            <a:chOff x="2223" y="1707"/>
            <a:chExt cx="475" cy="409"/>
          </a:xfrm>
        </p:grpSpPr>
        <p:sp>
          <p:nvSpPr>
            <p:cNvPr id="7224" name="Line 56">
              <a:extLst>
                <a:ext uri="{FF2B5EF4-FFF2-40B4-BE49-F238E27FC236}">
                  <a16:creationId xmlns:a16="http://schemas.microsoft.com/office/drawing/2014/main" id="{7256B3E7-C504-281E-C94F-6299045E8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707"/>
              <a:ext cx="0" cy="4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57">
              <a:extLst>
                <a:ext uri="{FF2B5EF4-FFF2-40B4-BE49-F238E27FC236}">
                  <a16:creationId xmlns:a16="http://schemas.microsoft.com/office/drawing/2014/main" id="{14D78F62-9D93-28A9-D8CE-B89EB88595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116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26" name="AutoShape 58">
            <a:extLst>
              <a:ext uri="{FF2B5EF4-FFF2-40B4-BE49-F238E27FC236}">
                <a16:creationId xmlns:a16="http://schemas.microsoft.com/office/drawing/2014/main" id="{F0AC16B9-BD97-F2C4-AAED-815EA5EA92F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2431" y="3188495"/>
            <a:ext cx="358775" cy="3095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Line 59">
            <a:extLst>
              <a:ext uri="{FF2B5EF4-FFF2-40B4-BE49-F238E27FC236}">
                <a16:creationId xmlns:a16="http://schemas.microsoft.com/office/drawing/2014/main" id="{6436334A-EFB8-ACEC-E931-BD943C7F2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12963"/>
            <a:ext cx="0" cy="210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28" name="Group 60">
            <a:extLst>
              <a:ext uri="{FF2B5EF4-FFF2-40B4-BE49-F238E27FC236}">
                <a16:creationId xmlns:a16="http://schemas.microsoft.com/office/drawing/2014/main" id="{D219BD62-D64C-9B7B-8664-ADD576C3AAD6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583113"/>
            <a:ext cx="0" cy="431800"/>
            <a:chOff x="1202" y="3385"/>
            <a:chExt cx="0" cy="272"/>
          </a:xfrm>
        </p:grpSpPr>
        <p:sp>
          <p:nvSpPr>
            <p:cNvPr id="7229" name="Line 61">
              <a:extLst>
                <a:ext uri="{FF2B5EF4-FFF2-40B4-BE49-F238E27FC236}">
                  <a16:creationId xmlns:a16="http://schemas.microsoft.com/office/drawing/2014/main" id="{2C8AB0D8-B41F-E46D-F1AB-F90C6D22F7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Line 62">
              <a:extLst>
                <a:ext uri="{FF2B5EF4-FFF2-40B4-BE49-F238E27FC236}">
                  <a16:creationId xmlns:a16="http://schemas.microsoft.com/office/drawing/2014/main" id="{A20D3075-4445-CA50-0E67-C6F1D0CCD1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1" name="Group 63">
            <a:extLst>
              <a:ext uri="{FF2B5EF4-FFF2-40B4-BE49-F238E27FC236}">
                <a16:creationId xmlns:a16="http://schemas.microsoft.com/office/drawing/2014/main" id="{33FCC261-5BF7-F738-55BD-A7ED83940F92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3494088"/>
            <a:ext cx="3529012" cy="2024062"/>
            <a:chOff x="2199" y="2201"/>
            <a:chExt cx="2223" cy="1275"/>
          </a:xfrm>
        </p:grpSpPr>
        <p:grpSp>
          <p:nvGrpSpPr>
            <p:cNvPr id="7232" name="Group 64">
              <a:extLst>
                <a:ext uri="{FF2B5EF4-FFF2-40B4-BE49-F238E27FC236}">
                  <a16:creationId xmlns:a16="http://schemas.microsoft.com/office/drawing/2014/main" id="{32626561-32F8-6449-0ED3-ACAD7E0CFD6A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199" y="3159"/>
              <a:ext cx="1" cy="272"/>
              <a:chOff x="1202" y="3385"/>
              <a:chExt cx="0" cy="272"/>
            </a:xfrm>
          </p:grpSpPr>
          <p:sp>
            <p:nvSpPr>
              <p:cNvPr id="7233" name="Line 65">
                <a:extLst>
                  <a:ext uri="{FF2B5EF4-FFF2-40B4-BE49-F238E27FC236}">
                    <a16:creationId xmlns:a16="http://schemas.microsoft.com/office/drawing/2014/main" id="{7671BD20-3865-EEDD-821C-115615791E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385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Line 66">
                <a:extLst>
                  <a:ext uri="{FF2B5EF4-FFF2-40B4-BE49-F238E27FC236}">
                    <a16:creationId xmlns:a16="http://schemas.microsoft.com/office/drawing/2014/main" id="{C1E2461F-A06C-6C79-C450-41D3733924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430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5" name="Group 67">
              <a:extLst>
                <a:ext uri="{FF2B5EF4-FFF2-40B4-BE49-F238E27FC236}">
                  <a16:creationId xmlns:a16="http://schemas.microsoft.com/office/drawing/2014/main" id="{ACD65A96-D16E-FB77-563F-2F9E0C1F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9" y="3431"/>
              <a:ext cx="2075" cy="45"/>
              <a:chOff x="1791" y="3930"/>
              <a:chExt cx="1666" cy="0"/>
            </a:xfrm>
          </p:grpSpPr>
          <p:sp>
            <p:nvSpPr>
              <p:cNvPr id="7236" name="Line 68">
                <a:extLst>
                  <a:ext uri="{FF2B5EF4-FFF2-40B4-BE49-F238E27FC236}">
                    <a16:creationId xmlns:a16="http://schemas.microsoft.com/office/drawing/2014/main" id="{972D4B46-8ED6-054D-0437-F585F5E9EE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Line 69">
                <a:extLst>
                  <a:ext uri="{FF2B5EF4-FFF2-40B4-BE49-F238E27FC236}">
                    <a16:creationId xmlns:a16="http://schemas.microsoft.com/office/drawing/2014/main" id="{F3DBCCD2-1A70-2321-7A21-36F7382F6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8" name="Group 70">
              <a:extLst>
                <a:ext uri="{FF2B5EF4-FFF2-40B4-BE49-F238E27FC236}">
                  <a16:creationId xmlns:a16="http://schemas.microsoft.com/office/drawing/2014/main" id="{5B7BF086-2FAA-9F72-1DC6-26266C6EF1CC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3762" y="2771"/>
              <a:ext cx="1230" cy="90"/>
              <a:chOff x="1791" y="3930"/>
              <a:chExt cx="1666" cy="0"/>
            </a:xfrm>
          </p:grpSpPr>
          <p:sp>
            <p:nvSpPr>
              <p:cNvPr id="7239" name="Line 71">
                <a:extLst>
                  <a:ext uri="{FF2B5EF4-FFF2-40B4-BE49-F238E27FC236}">
                    <a16:creationId xmlns:a16="http://schemas.microsoft.com/office/drawing/2014/main" id="{B3AF9D1E-8378-7685-9DE1-FDAD80F649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Line 72">
                <a:extLst>
                  <a:ext uri="{FF2B5EF4-FFF2-40B4-BE49-F238E27FC236}">
                    <a16:creationId xmlns:a16="http://schemas.microsoft.com/office/drawing/2014/main" id="{A4B58DEB-1218-4B1D-8119-BD73757D6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241" name="Group 73">
            <a:extLst>
              <a:ext uri="{FF2B5EF4-FFF2-40B4-BE49-F238E27FC236}">
                <a16:creationId xmlns:a16="http://schemas.microsoft.com/office/drawing/2014/main" id="{26309AC7-CCBB-531E-383B-A42407C8DE5F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2270126" y="5768975"/>
            <a:ext cx="1008062" cy="71437"/>
            <a:chOff x="1791" y="3930"/>
            <a:chExt cx="1666" cy="0"/>
          </a:xfrm>
        </p:grpSpPr>
        <p:sp>
          <p:nvSpPr>
            <p:cNvPr id="7242" name="Line 74">
              <a:extLst>
                <a:ext uri="{FF2B5EF4-FFF2-40B4-BE49-F238E27FC236}">
                  <a16:creationId xmlns:a16="http://schemas.microsoft.com/office/drawing/2014/main" id="{D45F7014-CAC6-AE12-48B1-73075F94E06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Line 75">
              <a:extLst>
                <a:ext uri="{FF2B5EF4-FFF2-40B4-BE49-F238E27FC236}">
                  <a16:creationId xmlns:a16="http://schemas.microsoft.com/office/drawing/2014/main" id="{1CF2028C-6C2D-B52F-CC32-68D8FC3B30B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44" name="Line 76">
            <a:extLst>
              <a:ext uri="{FF2B5EF4-FFF2-40B4-BE49-F238E27FC236}">
                <a16:creationId xmlns:a16="http://schemas.microsoft.com/office/drawing/2014/main" id="{A9A6ADBC-CB75-7583-0C13-826F8B867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112963"/>
            <a:ext cx="0" cy="1820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5" name="Line 77">
            <a:extLst>
              <a:ext uri="{FF2B5EF4-FFF2-40B4-BE49-F238E27FC236}">
                <a16:creationId xmlns:a16="http://schemas.microsoft.com/office/drawing/2014/main" id="{F94FD06B-FAF7-8AAF-68F8-816CECEE7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3" y="4005263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6" name="Line 78">
            <a:extLst>
              <a:ext uri="{FF2B5EF4-FFF2-40B4-BE49-F238E27FC236}">
                <a16:creationId xmlns:a16="http://schemas.microsoft.com/office/drawing/2014/main" id="{4AE2A006-CAF6-FFF1-CA49-827B242CC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75" y="40052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7" name="Rectangle 79">
            <a:extLst>
              <a:ext uri="{FF2B5EF4-FFF2-40B4-BE49-F238E27FC236}">
                <a16:creationId xmlns:a16="http://schemas.microsoft.com/office/drawing/2014/main" id="{4F49142B-5433-4406-1630-6965153CB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81075"/>
            <a:ext cx="2305050" cy="28082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48" name="Text Box 80">
            <a:extLst>
              <a:ext uri="{FF2B5EF4-FFF2-40B4-BE49-F238E27FC236}">
                <a16:creationId xmlns:a16="http://schemas.microsoft.com/office/drawing/2014/main" id="{C86C9C24-507D-CD7B-E397-135A37E41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238" y="5402263"/>
            <a:ext cx="2714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Circuit Protective Earths</a:t>
            </a:r>
            <a:endParaRPr lang="en-US" altLang="en-US"/>
          </a:p>
        </p:txBody>
      </p:sp>
      <p:sp>
        <p:nvSpPr>
          <p:cNvPr id="7250" name="Text Box 82">
            <a:extLst>
              <a:ext uri="{FF2B5EF4-FFF2-40B4-BE49-F238E27FC236}">
                <a16:creationId xmlns:a16="http://schemas.microsoft.com/office/drawing/2014/main" id="{7D330467-A6BE-A8FC-94FF-70692CBF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Earth Link</a:t>
            </a:r>
            <a:endParaRPr lang="en-US" altLang="en-US"/>
          </a:p>
        </p:txBody>
      </p:sp>
      <p:sp>
        <p:nvSpPr>
          <p:cNvPr id="7251" name="Text Box 83">
            <a:extLst>
              <a:ext uri="{FF2B5EF4-FFF2-40B4-BE49-F238E27FC236}">
                <a16:creationId xmlns:a16="http://schemas.microsoft.com/office/drawing/2014/main" id="{126F73C6-A5FD-E36F-5C49-CDAB596F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211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Neutral Link</a:t>
            </a:r>
            <a:endParaRPr lang="en-US" altLang="en-US"/>
          </a:p>
        </p:txBody>
      </p:sp>
      <p:sp>
        <p:nvSpPr>
          <p:cNvPr id="7252" name="Text Box 84">
            <a:extLst>
              <a:ext uri="{FF2B5EF4-FFF2-40B4-BE49-F238E27FC236}">
                <a16:creationId xmlns:a16="http://schemas.microsoft.com/office/drawing/2014/main" id="{DDB2620F-6161-6233-0EC1-3686CD84C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1204913"/>
            <a:ext cx="2735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30mA RCD Not Tripped </a:t>
            </a:r>
            <a:endParaRPr lang="en-US" altLang="en-US"/>
          </a:p>
        </p:txBody>
      </p:sp>
      <p:sp>
        <p:nvSpPr>
          <p:cNvPr id="7253" name="Oval 85">
            <a:extLst>
              <a:ext uri="{FF2B5EF4-FFF2-40B4-BE49-F238E27FC236}">
                <a16:creationId xmlns:a16="http://schemas.microsoft.com/office/drawing/2014/main" id="{67EE73B2-AB73-2AF4-6DE6-7D2919D09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4290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4" name="AutoShape 86">
            <a:extLst>
              <a:ext uri="{FF2B5EF4-FFF2-40B4-BE49-F238E27FC236}">
                <a16:creationId xmlns:a16="http://schemas.microsoft.com/office/drawing/2014/main" id="{15FA0F7E-6F5E-7477-8702-E550694A0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2222500"/>
            <a:ext cx="469900" cy="139700"/>
          </a:xfrm>
          <a:prstGeom prst="lightningBol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55" name="Group 87">
            <a:extLst>
              <a:ext uri="{FF2B5EF4-FFF2-40B4-BE49-F238E27FC236}">
                <a16:creationId xmlns:a16="http://schemas.microsoft.com/office/drawing/2014/main" id="{071B23B5-D82B-A016-01C2-BD27861076F5}"/>
              </a:ext>
            </a:extLst>
          </p:cNvPr>
          <p:cNvGrpSpPr>
            <a:grpSpLocks/>
          </p:cNvGrpSpPr>
          <p:nvPr/>
        </p:nvGrpSpPr>
        <p:grpSpPr bwMode="auto">
          <a:xfrm>
            <a:off x="3373438" y="2278063"/>
            <a:ext cx="287337" cy="431800"/>
            <a:chOff x="2125" y="1435"/>
            <a:chExt cx="181" cy="272"/>
          </a:xfrm>
        </p:grpSpPr>
        <p:sp>
          <p:nvSpPr>
            <p:cNvPr id="7256" name="Line 88">
              <a:extLst>
                <a:ext uri="{FF2B5EF4-FFF2-40B4-BE49-F238E27FC236}">
                  <a16:creationId xmlns:a16="http://schemas.microsoft.com/office/drawing/2014/main" id="{79499B76-9F2A-387F-8303-5729290999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435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Line 89">
              <a:extLst>
                <a:ext uri="{FF2B5EF4-FFF2-40B4-BE49-F238E27FC236}">
                  <a16:creationId xmlns:a16="http://schemas.microsoft.com/office/drawing/2014/main" id="{5C30B701-4E08-1A1B-4772-20B6DBFD7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70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58" name="Group 90">
            <a:extLst>
              <a:ext uri="{FF2B5EF4-FFF2-40B4-BE49-F238E27FC236}">
                <a16:creationId xmlns:a16="http://schemas.microsoft.com/office/drawing/2014/main" id="{FCAC2FD9-0BCF-E684-AFB8-AB3AEE52ACD3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558925"/>
            <a:ext cx="1152525" cy="1152525"/>
            <a:chOff x="1338" y="2144"/>
            <a:chExt cx="726" cy="726"/>
          </a:xfrm>
        </p:grpSpPr>
        <p:sp>
          <p:nvSpPr>
            <p:cNvPr id="7259" name="Oval 91">
              <a:extLst>
                <a:ext uri="{FF2B5EF4-FFF2-40B4-BE49-F238E27FC236}">
                  <a16:creationId xmlns:a16="http://schemas.microsoft.com/office/drawing/2014/main" id="{6D9F2380-0C34-0E3C-900F-05FE2B3F9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0" name="Line 92">
              <a:extLst>
                <a:ext uri="{FF2B5EF4-FFF2-40B4-BE49-F238E27FC236}">
                  <a16:creationId xmlns:a16="http://schemas.microsoft.com/office/drawing/2014/main" id="{C0C78E9A-CC0F-2071-4AB1-896F040CD4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Oval 93">
              <a:extLst>
                <a:ext uri="{FF2B5EF4-FFF2-40B4-BE49-F238E27FC236}">
                  <a16:creationId xmlns:a16="http://schemas.microsoft.com/office/drawing/2014/main" id="{6C967DAC-FAE9-CDDA-5114-B01E087BB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62" name="Group 94">
            <a:extLst>
              <a:ext uri="{FF2B5EF4-FFF2-40B4-BE49-F238E27FC236}">
                <a16:creationId xmlns:a16="http://schemas.microsoft.com/office/drawing/2014/main" id="{3B14E2C4-C9B7-8EFC-3F50-05E7024A190E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125538"/>
            <a:ext cx="1152525" cy="1152525"/>
            <a:chOff x="1338" y="2144"/>
            <a:chExt cx="726" cy="726"/>
          </a:xfrm>
        </p:grpSpPr>
        <p:sp>
          <p:nvSpPr>
            <p:cNvPr id="7263" name="Oval 95">
              <a:extLst>
                <a:ext uri="{FF2B5EF4-FFF2-40B4-BE49-F238E27FC236}">
                  <a16:creationId xmlns:a16="http://schemas.microsoft.com/office/drawing/2014/main" id="{5D350D5A-932D-D136-D86A-587BD6D9C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4" name="Line 96">
              <a:extLst>
                <a:ext uri="{FF2B5EF4-FFF2-40B4-BE49-F238E27FC236}">
                  <a16:creationId xmlns:a16="http://schemas.microsoft.com/office/drawing/2014/main" id="{89B6AB24-09F0-B639-F4E3-FE09CB7E84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Oval 97">
              <a:extLst>
                <a:ext uri="{FF2B5EF4-FFF2-40B4-BE49-F238E27FC236}">
                  <a16:creationId xmlns:a16="http://schemas.microsoft.com/office/drawing/2014/main" id="{2AB7D29D-A314-C36F-0B7E-11E71AAFA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66" name="Text Box 98">
            <a:extLst>
              <a:ext uri="{FF2B5EF4-FFF2-40B4-BE49-F238E27FC236}">
                <a16:creationId xmlns:a16="http://schemas.microsoft.com/office/drawing/2014/main" id="{239EA57E-C918-DDA1-AFC6-5C1E81F90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404813"/>
            <a:ext cx="498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2400" b="1"/>
              <a:t>Cumulative  Leakage To Earth</a:t>
            </a:r>
            <a:endParaRPr lang="en-US" altLang="en-US" sz="2400" b="1"/>
          </a:p>
        </p:txBody>
      </p:sp>
      <p:grpSp>
        <p:nvGrpSpPr>
          <p:cNvPr id="7267" name="Group 99">
            <a:extLst>
              <a:ext uri="{FF2B5EF4-FFF2-40B4-BE49-F238E27FC236}">
                <a16:creationId xmlns:a16="http://schemas.microsoft.com/office/drawing/2014/main" id="{3AE6874F-A0E8-A641-B02B-9501A44E4C04}"/>
              </a:ext>
            </a:extLst>
          </p:cNvPr>
          <p:cNvGrpSpPr>
            <a:grpSpLocks/>
          </p:cNvGrpSpPr>
          <p:nvPr/>
        </p:nvGrpSpPr>
        <p:grpSpPr bwMode="auto">
          <a:xfrm>
            <a:off x="6350000" y="4129088"/>
            <a:ext cx="584200" cy="1046162"/>
            <a:chOff x="4512" y="2505"/>
            <a:chExt cx="368" cy="659"/>
          </a:xfrm>
        </p:grpSpPr>
        <p:sp>
          <p:nvSpPr>
            <p:cNvPr id="7268" name="AutoShape 100">
              <a:extLst>
                <a:ext uri="{FF2B5EF4-FFF2-40B4-BE49-F238E27FC236}">
                  <a16:creationId xmlns:a16="http://schemas.microsoft.com/office/drawing/2014/main" id="{062BF940-A6E2-2998-781C-5ED9527EB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69" name="Text Box 101">
              <a:extLst>
                <a:ext uri="{FF2B5EF4-FFF2-40B4-BE49-F238E27FC236}">
                  <a16:creationId xmlns:a16="http://schemas.microsoft.com/office/drawing/2014/main" id="{988DB1E7-E414-69BB-11EC-C49E5D87F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20mA</a:t>
              </a:r>
              <a:endParaRPr lang="en-US" altLang="en-US"/>
            </a:p>
          </p:txBody>
        </p:sp>
      </p:grpSp>
      <p:grpSp>
        <p:nvGrpSpPr>
          <p:cNvPr id="7270" name="Group 102">
            <a:extLst>
              <a:ext uri="{FF2B5EF4-FFF2-40B4-BE49-F238E27FC236}">
                <a16:creationId xmlns:a16="http://schemas.microsoft.com/office/drawing/2014/main" id="{2BA6749E-BD9E-70C2-739E-FE28F8791EE7}"/>
              </a:ext>
            </a:extLst>
          </p:cNvPr>
          <p:cNvGrpSpPr>
            <a:grpSpLocks/>
          </p:cNvGrpSpPr>
          <p:nvPr/>
        </p:nvGrpSpPr>
        <p:grpSpPr bwMode="auto">
          <a:xfrm>
            <a:off x="4732338" y="1231900"/>
            <a:ext cx="1770062" cy="457200"/>
            <a:chOff x="3245" y="776"/>
            <a:chExt cx="763" cy="288"/>
          </a:xfrm>
        </p:grpSpPr>
        <p:sp>
          <p:nvSpPr>
            <p:cNvPr id="7271" name="AutoShape 103">
              <a:extLst>
                <a:ext uri="{FF2B5EF4-FFF2-40B4-BE49-F238E27FC236}">
                  <a16:creationId xmlns:a16="http://schemas.microsoft.com/office/drawing/2014/main" id="{3239B4A3-D972-5F5C-CF6E-126744B90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" name="Text Box 104">
              <a:extLst>
                <a:ext uri="{FF2B5EF4-FFF2-40B4-BE49-F238E27FC236}">
                  <a16:creationId xmlns:a16="http://schemas.microsoft.com/office/drawing/2014/main" id="{C5E91413-AABB-CF4F-46F3-1E88E7115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10A + 20mA</a:t>
              </a:r>
              <a:endParaRPr lang="en-US" altLang="en-US"/>
            </a:p>
          </p:txBody>
        </p:sp>
      </p:grpSp>
      <p:grpSp>
        <p:nvGrpSpPr>
          <p:cNvPr id="7273" name="Group 105">
            <a:extLst>
              <a:ext uri="{FF2B5EF4-FFF2-40B4-BE49-F238E27FC236}">
                <a16:creationId xmlns:a16="http://schemas.microsoft.com/office/drawing/2014/main" id="{20B1D9A5-CE3C-9726-EE28-6B049A2B30C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618038" y="1676400"/>
            <a:ext cx="1211262" cy="457200"/>
            <a:chOff x="3245" y="776"/>
            <a:chExt cx="763" cy="288"/>
          </a:xfrm>
        </p:grpSpPr>
        <p:sp>
          <p:nvSpPr>
            <p:cNvPr id="7274" name="AutoShape 106">
              <a:extLst>
                <a:ext uri="{FF2B5EF4-FFF2-40B4-BE49-F238E27FC236}">
                  <a16:creationId xmlns:a16="http://schemas.microsoft.com/office/drawing/2014/main" id="{940D68F8-2301-1B44-7A04-3ED152A0D2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" name="Text Box 107">
              <a:extLst>
                <a:ext uri="{FF2B5EF4-FFF2-40B4-BE49-F238E27FC236}">
                  <a16:creationId xmlns:a16="http://schemas.microsoft.com/office/drawing/2014/main" id="{A5DC5CCE-8EBD-32B9-5104-2F711A9764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10A</a:t>
              </a:r>
              <a:endParaRPr lang="en-US" altLang="en-US"/>
            </a:p>
          </p:txBody>
        </p:sp>
      </p:grpSp>
      <p:grpSp>
        <p:nvGrpSpPr>
          <p:cNvPr id="7276" name="Group 108">
            <a:extLst>
              <a:ext uri="{FF2B5EF4-FFF2-40B4-BE49-F238E27FC236}">
                <a16:creationId xmlns:a16="http://schemas.microsoft.com/office/drawing/2014/main" id="{E5252ECB-0A55-E834-82B0-258978754D2E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389438" y="4914900"/>
            <a:ext cx="1211262" cy="457200"/>
            <a:chOff x="3245" y="776"/>
            <a:chExt cx="763" cy="288"/>
          </a:xfrm>
        </p:grpSpPr>
        <p:sp>
          <p:nvSpPr>
            <p:cNvPr id="7277" name="AutoShape 109">
              <a:extLst>
                <a:ext uri="{FF2B5EF4-FFF2-40B4-BE49-F238E27FC236}">
                  <a16:creationId xmlns:a16="http://schemas.microsoft.com/office/drawing/2014/main" id="{307735E4-A1C1-CAE9-1D98-D459621FEDE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" name="Text Box 110">
              <a:extLst>
                <a:ext uri="{FF2B5EF4-FFF2-40B4-BE49-F238E27FC236}">
                  <a16:creationId xmlns:a16="http://schemas.microsoft.com/office/drawing/2014/main" id="{C2434486-CBCF-8B23-391C-7AE8C9DCA1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20mA</a:t>
              </a:r>
              <a:endParaRPr lang="en-US" altLang="en-US"/>
            </a:p>
          </p:txBody>
        </p:sp>
      </p:grpSp>
      <p:grpSp>
        <p:nvGrpSpPr>
          <p:cNvPr id="7279" name="Group 111">
            <a:extLst>
              <a:ext uri="{FF2B5EF4-FFF2-40B4-BE49-F238E27FC236}">
                <a16:creationId xmlns:a16="http://schemas.microsoft.com/office/drawing/2014/main" id="{95AA09F9-3982-8B92-FF66-83F27CBC1C6B}"/>
              </a:ext>
            </a:extLst>
          </p:cNvPr>
          <p:cNvGrpSpPr>
            <a:grpSpLocks/>
          </p:cNvGrpSpPr>
          <p:nvPr/>
        </p:nvGrpSpPr>
        <p:grpSpPr bwMode="auto">
          <a:xfrm rot="1225270">
            <a:off x="6242050" y="1862138"/>
            <a:ext cx="1050925" cy="457200"/>
            <a:chOff x="3242" y="776"/>
            <a:chExt cx="766" cy="288"/>
          </a:xfrm>
        </p:grpSpPr>
        <p:sp>
          <p:nvSpPr>
            <p:cNvPr id="7280" name="AutoShape 112">
              <a:extLst>
                <a:ext uri="{FF2B5EF4-FFF2-40B4-BE49-F238E27FC236}">
                  <a16:creationId xmlns:a16="http://schemas.microsoft.com/office/drawing/2014/main" id="{BED5DBC3-37F4-B659-7EC7-34C052960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" name="Text Box 113">
              <a:extLst>
                <a:ext uri="{FF2B5EF4-FFF2-40B4-BE49-F238E27FC236}">
                  <a16:creationId xmlns:a16="http://schemas.microsoft.com/office/drawing/2014/main" id="{589CB555-CE56-F413-1921-9EA7030C2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2" y="797"/>
              <a:ext cx="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20mA</a:t>
              </a:r>
              <a:endParaRPr lang="en-US" altLang="en-US"/>
            </a:p>
          </p:txBody>
        </p:sp>
      </p:grpSp>
      <p:grpSp>
        <p:nvGrpSpPr>
          <p:cNvPr id="7282" name="Group 114">
            <a:extLst>
              <a:ext uri="{FF2B5EF4-FFF2-40B4-BE49-F238E27FC236}">
                <a16:creationId xmlns:a16="http://schemas.microsoft.com/office/drawing/2014/main" id="{6855F73A-F96E-8DC2-6ED8-94DCD69F59F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38238" y="3543300"/>
            <a:ext cx="1770062" cy="457200"/>
            <a:chOff x="3245" y="776"/>
            <a:chExt cx="763" cy="288"/>
          </a:xfrm>
        </p:grpSpPr>
        <p:sp>
          <p:nvSpPr>
            <p:cNvPr id="7283" name="AutoShape 115">
              <a:extLst>
                <a:ext uri="{FF2B5EF4-FFF2-40B4-BE49-F238E27FC236}">
                  <a16:creationId xmlns:a16="http://schemas.microsoft.com/office/drawing/2014/main" id="{27DED03E-AE13-E753-C675-15309285A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" name="Text Box 116">
              <a:extLst>
                <a:ext uri="{FF2B5EF4-FFF2-40B4-BE49-F238E27FC236}">
                  <a16:creationId xmlns:a16="http://schemas.microsoft.com/office/drawing/2014/main" id="{DFE759BD-0535-BDA3-9917-E6E7EE4E9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10A + 20mA</a:t>
              </a:r>
              <a:endParaRPr lang="en-US" altLang="en-US"/>
            </a:p>
          </p:txBody>
        </p:sp>
      </p:grpSp>
      <p:sp>
        <p:nvSpPr>
          <p:cNvPr id="7285" name="Text Box 117">
            <a:extLst>
              <a:ext uri="{FF2B5EF4-FFF2-40B4-BE49-F238E27FC236}">
                <a16:creationId xmlns:a16="http://schemas.microsoft.com/office/drawing/2014/main" id="{3CE408F7-AB99-F701-4FCE-976109DA1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3839" y="3037681"/>
            <a:ext cx="143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dirty="0"/>
              <a:t>Out of balance</a:t>
            </a:r>
            <a:endParaRPr lang="en-US" altLang="en-US" dirty="0"/>
          </a:p>
        </p:txBody>
      </p:sp>
      <p:sp>
        <p:nvSpPr>
          <p:cNvPr id="7287" name="Rectangle 119">
            <a:extLst>
              <a:ext uri="{FF2B5EF4-FFF2-40B4-BE49-F238E27FC236}">
                <a16:creationId xmlns:a16="http://schemas.microsoft.com/office/drawing/2014/main" id="{C11E3E80-228C-CCE8-620F-CA253CFCE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9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88" name="Group 120">
            <a:extLst>
              <a:ext uri="{FF2B5EF4-FFF2-40B4-BE49-F238E27FC236}">
                <a16:creationId xmlns:a16="http://schemas.microsoft.com/office/drawing/2014/main" id="{CA03F19E-FF54-43BB-7F7D-DD29F91DB3A6}"/>
              </a:ext>
            </a:extLst>
          </p:cNvPr>
          <p:cNvGrpSpPr>
            <a:grpSpLocks/>
          </p:cNvGrpSpPr>
          <p:nvPr/>
        </p:nvGrpSpPr>
        <p:grpSpPr bwMode="auto">
          <a:xfrm>
            <a:off x="7886700" y="2493963"/>
            <a:ext cx="215900" cy="649287"/>
            <a:chOff x="3560" y="2069"/>
            <a:chExt cx="136" cy="409"/>
          </a:xfrm>
        </p:grpSpPr>
        <p:sp>
          <p:nvSpPr>
            <p:cNvPr id="7289" name="Rectangle 121">
              <a:extLst>
                <a:ext uri="{FF2B5EF4-FFF2-40B4-BE49-F238E27FC236}">
                  <a16:creationId xmlns:a16="http://schemas.microsoft.com/office/drawing/2014/main" id="{A3AF2CCD-4918-C2FE-1209-DF4F05B66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" name="Line 122">
              <a:extLst>
                <a:ext uri="{FF2B5EF4-FFF2-40B4-BE49-F238E27FC236}">
                  <a16:creationId xmlns:a16="http://schemas.microsoft.com/office/drawing/2014/main" id="{99056F58-7843-75B6-AD51-75A616FE4F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Line 123">
              <a:extLst>
                <a:ext uri="{FF2B5EF4-FFF2-40B4-BE49-F238E27FC236}">
                  <a16:creationId xmlns:a16="http://schemas.microsoft.com/office/drawing/2014/main" id="{2FAC99BE-5095-5D73-4D3F-1CC1706CE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Line 124">
              <a:extLst>
                <a:ext uri="{FF2B5EF4-FFF2-40B4-BE49-F238E27FC236}">
                  <a16:creationId xmlns:a16="http://schemas.microsoft.com/office/drawing/2014/main" id="{E0C63C1B-BD45-25F0-150D-20F192B9C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93" name="AutoShape 125">
            <a:extLst>
              <a:ext uri="{FF2B5EF4-FFF2-40B4-BE49-F238E27FC236}">
                <a16:creationId xmlns:a16="http://schemas.microsoft.com/office/drawing/2014/main" id="{3859F1EC-8BF4-360C-E95A-1F303EF45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222500"/>
            <a:ext cx="469900" cy="139700"/>
          </a:xfrm>
          <a:prstGeom prst="lightningBol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94" name="Group 126">
            <a:extLst>
              <a:ext uri="{FF2B5EF4-FFF2-40B4-BE49-F238E27FC236}">
                <a16:creationId xmlns:a16="http://schemas.microsoft.com/office/drawing/2014/main" id="{F5B71F73-1A86-5F73-0AC9-C568A41B13DC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611938" y="5499100"/>
            <a:ext cx="1211262" cy="457200"/>
            <a:chOff x="3245" y="776"/>
            <a:chExt cx="763" cy="288"/>
          </a:xfrm>
        </p:grpSpPr>
        <p:sp>
          <p:nvSpPr>
            <p:cNvPr id="7295" name="AutoShape 127">
              <a:extLst>
                <a:ext uri="{FF2B5EF4-FFF2-40B4-BE49-F238E27FC236}">
                  <a16:creationId xmlns:a16="http://schemas.microsoft.com/office/drawing/2014/main" id="{C47801B4-20B2-E2A6-88F2-2ABB09DDC94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6" name="Text Box 128">
              <a:extLst>
                <a:ext uri="{FF2B5EF4-FFF2-40B4-BE49-F238E27FC236}">
                  <a16:creationId xmlns:a16="http://schemas.microsoft.com/office/drawing/2014/main" id="{4B6527D9-8D22-2F16-8539-50E380D41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20mA</a:t>
              </a:r>
              <a:endParaRPr lang="en-US" altLang="en-US"/>
            </a:p>
          </p:txBody>
        </p:sp>
      </p:grpSp>
      <p:grpSp>
        <p:nvGrpSpPr>
          <p:cNvPr id="7298" name="Group 130">
            <a:extLst>
              <a:ext uri="{FF2B5EF4-FFF2-40B4-BE49-F238E27FC236}">
                <a16:creationId xmlns:a16="http://schemas.microsoft.com/office/drawing/2014/main" id="{25A17C64-FDBB-3F15-4F2C-5A572827FD8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249613" y="5316538"/>
            <a:ext cx="42862" cy="628650"/>
            <a:chOff x="1202" y="3385"/>
            <a:chExt cx="0" cy="272"/>
          </a:xfrm>
        </p:grpSpPr>
        <p:sp>
          <p:nvSpPr>
            <p:cNvPr id="7299" name="Line 131">
              <a:extLst>
                <a:ext uri="{FF2B5EF4-FFF2-40B4-BE49-F238E27FC236}">
                  <a16:creationId xmlns:a16="http://schemas.microsoft.com/office/drawing/2014/main" id="{5C8960C3-C6BF-79C7-AA06-8477995253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Line 132">
              <a:extLst>
                <a:ext uri="{FF2B5EF4-FFF2-40B4-BE49-F238E27FC236}">
                  <a16:creationId xmlns:a16="http://schemas.microsoft.com/office/drawing/2014/main" id="{E50F273C-4484-F2F6-49CB-20E76450AA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01" name="Group 133">
            <a:extLst>
              <a:ext uri="{FF2B5EF4-FFF2-40B4-BE49-F238E27FC236}">
                <a16:creationId xmlns:a16="http://schemas.microsoft.com/office/drawing/2014/main" id="{E99C632C-691B-FB1B-E0F8-64D8D1046A28}"/>
              </a:ext>
            </a:extLst>
          </p:cNvPr>
          <p:cNvGrpSpPr>
            <a:grpSpLocks/>
          </p:cNvGrpSpPr>
          <p:nvPr/>
        </p:nvGrpSpPr>
        <p:grpSpPr bwMode="auto">
          <a:xfrm>
            <a:off x="3249613" y="5945188"/>
            <a:ext cx="5048250" cy="92075"/>
            <a:chOff x="1791" y="3930"/>
            <a:chExt cx="1666" cy="0"/>
          </a:xfrm>
        </p:grpSpPr>
        <p:sp>
          <p:nvSpPr>
            <p:cNvPr id="7302" name="Line 134">
              <a:extLst>
                <a:ext uri="{FF2B5EF4-FFF2-40B4-BE49-F238E27FC236}">
                  <a16:creationId xmlns:a16="http://schemas.microsoft.com/office/drawing/2014/main" id="{B0ACBFC2-5C3B-6208-F816-4B15866C0B5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Line 135">
              <a:extLst>
                <a:ext uri="{FF2B5EF4-FFF2-40B4-BE49-F238E27FC236}">
                  <a16:creationId xmlns:a16="http://schemas.microsoft.com/office/drawing/2014/main" id="{669FF51E-9CC1-BA67-7B73-D3BEDD7A2A5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04" name="Group 136">
            <a:extLst>
              <a:ext uri="{FF2B5EF4-FFF2-40B4-BE49-F238E27FC236}">
                <a16:creationId xmlns:a16="http://schemas.microsoft.com/office/drawing/2014/main" id="{F5CA2FD7-5F90-D01C-FD03-8CBE76E0D5B9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7297738" y="4584700"/>
            <a:ext cx="2501900" cy="219075"/>
            <a:chOff x="1791" y="3930"/>
            <a:chExt cx="1666" cy="0"/>
          </a:xfrm>
        </p:grpSpPr>
        <p:sp>
          <p:nvSpPr>
            <p:cNvPr id="7305" name="Line 137">
              <a:extLst>
                <a:ext uri="{FF2B5EF4-FFF2-40B4-BE49-F238E27FC236}">
                  <a16:creationId xmlns:a16="http://schemas.microsoft.com/office/drawing/2014/main" id="{80BD79A3-B65A-B6A2-8AEE-6A7E7C6D69F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Line 138">
              <a:extLst>
                <a:ext uri="{FF2B5EF4-FFF2-40B4-BE49-F238E27FC236}">
                  <a16:creationId xmlns:a16="http://schemas.microsoft.com/office/drawing/2014/main" id="{38E680CE-2247-554D-1322-6D5DF12118A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07" name="Group 139">
            <a:extLst>
              <a:ext uri="{FF2B5EF4-FFF2-40B4-BE49-F238E27FC236}">
                <a16:creationId xmlns:a16="http://schemas.microsoft.com/office/drawing/2014/main" id="{41741510-00FE-2685-9AE8-58472D8CE8D5}"/>
              </a:ext>
            </a:extLst>
          </p:cNvPr>
          <p:cNvGrpSpPr>
            <a:grpSpLocks/>
          </p:cNvGrpSpPr>
          <p:nvPr/>
        </p:nvGrpSpPr>
        <p:grpSpPr bwMode="auto">
          <a:xfrm>
            <a:off x="7912100" y="4103688"/>
            <a:ext cx="584200" cy="1046162"/>
            <a:chOff x="4512" y="2505"/>
            <a:chExt cx="368" cy="659"/>
          </a:xfrm>
        </p:grpSpPr>
        <p:sp>
          <p:nvSpPr>
            <p:cNvPr id="7308" name="AutoShape 140">
              <a:extLst>
                <a:ext uri="{FF2B5EF4-FFF2-40B4-BE49-F238E27FC236}">
                  <a16:creationId xmlns:a16="http://schemas.microsoft.com/office/drawing/2014/main" id="{903DFA24-EDB0-38DC-3DCA-D745D0DB1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09" name="Text Box 141">
              <a:extLst>
                <a:ext uri="{FF2B5EF4-FFF2-40B4-BE49-F238E27FC236}">
                  <a16:creationId xmlns:a16="http://schemas.microsoft.com/office/drawing/2014/main" id="{6C8E7CB0-EC12-43BC-965B-E87CDD4474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20mA</a:t>
              </a:r>
              <a:endParaRPr lang="en-US" altLang="en-US"/>
            </a:p>
          </p:txBody>
        </p:sp>
      </p:grpSp>
      <p:grpSp>
        <p:nvGrpSpPr>
          <p:cNvPr id="7310" name="Group 142">
            <a:extLst>
              <a:ext uri="{FF2B5EF4-FFF2-40B4-BE49-F238E27FC236}">
                <a16:creationId xmlns:a16="http://schemas.microsoft.com/office/drawing/2014/main" id="{BA8B0B2C-1D8F-B501-B585-DBF9CC3FD52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38238" y="3543300"/>
            <a:ext cx="1770062" cy="457200"/>
            <a:chOff x="3245" y="776"/>
            <a:chExt cx="763" cy="288"/>
          </a:xfrm>
        </p:grpSpPr>
        <p:sp>
          <p:nvSpPr>
            <p:cNvPr id="7311" name="AutoShape 143">
              <a:extLst>
                <a:ext uri="{FF2B5EF4-FFF2-40B4-BE49-F238E27FC236}">
                  <a16:creationId xmlns:a16="http://schemas.microsoft.com/office/drawing/2014/main" id="{B660315E-43C0-491E-70EB-661B97E48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12" name="Text Box 144">
              <a:extLst>
                <a:ext uri="{FF2B5EF4-FFF2-40B4-BE49-F238E27FC236}">
                  <a16:creationId xmlns:a16="http://schemas.microsoft.com/office/drawing/2014/main" id="{10D2263F-95D1-526A-1D54-D15B7B2CD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sp>
        <p:nvSpPr>
          <p:cNvPr id="7313" name="Line 145">
            <a:extLst>
              <a:ext uri="{FF2B5EF4-FFF2-40B4-BE49-F238E27FC236}">
                <a16:creationId xmlns:a16="http://schemas.microsoft.com/office/drawing/2014/main" id="{8498BDF8-37EE-C6FF-739D-E34074BAA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1701800"/>
            <a:ext cx="0" cy="812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14" name="Line 146">
            <a:extLst>
              <a:ext uri="{FF2B5EF4-FFF2-40B4-BE49-F238E27FC236}">
                <a16:creationId xmlns:a16="http://schemas.microsoft.com/office/drawing/2014/main" id="{ED02A15D-8E26-F4FB-563B-2174A3359A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78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15" name="Oval 147">
            <a:extLst>
              <a:ext uri="{FF2B5EF4-FFF2-40B4-BE49-F238E27FC236}">
                <a16:creationId xmlns:a16="http://schemas.microsoft.com/office/drawing/2014/main" id="{85386641-05A1-A40F-4008-A505172B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425" y="34290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316" name="Group 148">
            <a:extLst>
              <a:ext uri="{FF2B5EF4-FFF2-40B4-BE49-F238E27FC236}">
                <a16:creationId xmlns:a16="http://schemas.microsoft.com/office/drawing/2014/main" id="{646CF655-AACF-88BE-D8CA-610EBD61AA98}"/>
              </a:ext>
            </a:extLst>
          </p:cNvPr>
          <p:cNvGrpSpPr>
            <a:grpSpLocks/>
          </p:cNvGrpSpPr>
          <p:nvPr/>
        </p:nvGrpSpPr>
        <p:grpSpPr bwMode="auto">
          <a:xfrm>
            <a:off x="4732338" y="1231900"/>
            <a:ext cx="1770062" cy="457200"/>
            <a:chOff x="3245" y="776"/>
            <a:chExt cx="763" cy="288"/>
          </a:xfrm>
        </p:grpSpPr>
        <p:sp>
          <p:nvSpPr>
            <p:cNvPr id="7317" name="AutoShape 149">
              <a:extLst>
                <a:ext uri="{FF2B5EF4-FFF2-40B4-BE49-F238E27FC236}">
                  <a16:creationId xmlns:a16="http://schemas.microsoft.com/office/drawing/2014/main" id="{003105D8-95E6-F567-C705-50DA06136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18" name="Text Box 150">
              <a:extLst>
                <a:ext uri="{FF2B5EF4-FFF2-40B4-BE49-F238E27FC236}">
                  <a16:creationId xmlns:a16="http://schemas.microsoft.com/office/drawing/2014/main" id="{EE11917D-E9A5-AB85-F1B9-F1D6D8B53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grpSp>
        <p:nvGrpSpPr>
          <p:cNvPr id="7319" name="Group 151">
            <a:extLst>
              <a:ext uri="{FF2B5EF4-FFF2-40B4-BE49-F238E27FC236}">
                <a16:creationId xmlns:a16="http://schemas.microsoft.com/office/drawing/2014/main" id="{A88C9896-4110-7623-E803-DE506274C37D}"/>
              </a:ext>
            </a:extLst>
          </p:cNvPr>
          <p:cNvGrpSpPr>
            <a:grpSpLocks/>
          </p:cNvGrpSpPr>
          <p:nvPr/>
        </p:nvGrpSpPr>
        <p:grpSpPr bwMode="auto">
          <a:xfrm rot="1356694">
            <a:off x="7816850" y="1836738"/>
            <a:ext cx="1050925" cy="457200"/>
            <a:chOff x="3242" y="776"/>
            <a:chExt cx="766" cy="288"/>
          </a:xfrm>
        </p:grpSpPr>
        <p:sp>
          <p:nvSpPr>
            <p:cNvPr id="7320" name="AutoShape 152">
              <a:extLst>
                <a:ext uri="{FF2B5EF4-FFF2-40B4-BE49-F238E27FC236}">
                  <a16:creationId xmlns:a16="http://schemas.microsoft.com/office/drawing/2014/main" id="{1038D175-1104-396A-CBB9-D1EDA938B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1" name="Text Box 153">
              <a:extLst>
                <a:ext uri="{FF2B5EF4-FFF2-40B4-BE49-F238E27FC236}">
                  <a16:creationId xmlns:a16="http://schemas.microsoft.com/office/drawing/2014/main" id="{D26366EA-915C-3C43-DB59-CFD7D441E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2" y="797"/>
              <a:ext cx="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20mA</a:t>
              </a:r>
              <a:endParaRPr lang="en-US" altLang="en-US"/>
            </a:p>
          </p:txBody>
        </p:sp>
      </p:grpSp>
      <p:grpSp>
        <p:nvGrpSpPr>
          <p:cNvPr id="7322" name="Group 154">
            <a:extLst>
              <a:ext uri="{FF2B5EF4-FFF2-40B4-BE49-F238E27FC236}">
                <a16:creationId xmlns:a16="http://schemas.microsoft.com/office/drawing/2014/main" id="{D52C2328-29A6-DA5B-7AE8-8BB9F5FE495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095331" y="2628107"/>
            <a:ext cx="1211263" cy="457200"/>
            <a:chOff x="3245" y="776"/>
            <a:chExt cx="763" cy="288"/>
          </a:xfrm>
        </p:grpSpPr>
        <p:sp>
          <p:nvSpPr>
            <p:cNvPr id="7323" name="AutoShape 155">
              <a:extLst>
                <a:ext uri="{FF2B5EF4-FFF2-40B4-BE49-F238E27FC236}">
                  <a16:creationId xmlns:a16="http://schemas.microsoft.com/office/drawing/2014/main" id="{257CB99A-BC9A-A094-6E82-8895DD978E6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4" name="Text Box 156">
              <a:extLst>
                <a:ext uri="{FF2B5EF4-FFF2-40B4-BE49-F238E27FC236}">
                  <a16:creationId xmlns:a16="http://schemas.microsoft.com/office/drawing/2014/main" id="{F576BA75-B21E-5E28-F041-1FB2276D53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10A</a:t>
              </a:r>
              <a:endParaRPr lang="en-US" altLang="en-US"/>
            </a:p>
          </p:txBody>
        </p:sp>
      </p:grpSp>
      <p:grpSp>
        <p:nvGrpSpPr>
          <p:cNvPr id="7325" name="Group 157">
            <a:extLst>
              <a:ext uri="{FF2B5EF4-FFF2-40B4-BE49-F238E27FC236}">
                <a16:creationId xmlns:a16="http://schemas.microsoft.com/office/drawing/2014/main" id="{34FFE9BC-C1D8-5C42-9BED-D3C4F16EB75E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592638" y="1676400"/>
            <a:ext cx="1211262" cy="457200"/>
            <a:chOff x="3245" y="776"/>
            <a:chExt cx="763" cy="288"/>
          </a:xfrm>
        </p:grpSpPr>
        <p:sp>
          <p:nvSpPr>
            <p:cNvPr id="7326" name="AutoShape 158">
              <a:extLst>
                <a:ext uri="{FF2B5EF4-FFF2-40B4-BE49-F238E27FC236}">
                  <a16:creationId xmlns:a16="http://schemas.microsoft.com/office/drawing/2014/main" id="{3E979189-7D9C-D9A8-6232-647EE30987C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7" name="Text Box 159">
              <a:extLst>
                <a:ext uri="{FF2B5EF4-FFF2-40B4-BE49-F238E27FC236}">
                  <a16:creationId xmlns:a16="http://schemas.microsoft.com/office/drawing/2014/main" id="{D241A3E6-EC53-5D96-B22B-B14B56129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 dirty="0"/>
                <a:t>20A</a:t>
              </a:r>
              <a:endParaRPr lang="en-US" altLang="en-US" dirty="0"/>
            </a:p>
          </p:txBody>
        </p:sp>
      </p:grpSp>
      <p:sp>
        <p:nvSpPr>
          <p:cNvPr id="7328" name="Line 160">
            <a:extLst>
              <a:ext uri="{FF2B5EF4-FFF2-40B4-BE49-F238E27FC236}">
                <a16:creationId xmlns:a16="http://schemas.microsoft.com/office/drawing/2014/main" id="{94584F44-F2B1-D158-29AE-AD4C33A1B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8900" y="1701800"/>
            <a:ext cx="15668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29" name="Line 161">
            <a:extLst>
              <a:ext uri="{FF2B5EF4-FFF2-40B4-BE49-F238E27FC236}">
                <a16:creationId xmlns:a16="http://schemas.microsoft.com/office/drawing/2014/main" id="{3705FF46-24DF-87A6-DF44-E68087927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913188"/>
            <a:ext cx="1597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0" name="Text Box 162">
            <a:extLst>
              <a:ext uri="{FF2B5EF4-FFF2-40B4-BE49-F238E27FC236}">
                <a16:creationId xmlns:a16="http://schemas.microsoft.com/office/drawing/2014/main" id="{76336A61-2393-CB50-0963-F9786D3A0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1243013"/>
            <a:ext cx="2735262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30mA RCD   Tripped </a:t>
            </a:r>
            <a:endParaRPr lang="en-US" altLang="en-US"/>
          </a:p>
        </p:txBody>
      </p:sp>
      <p:sp>
        <p:nvSpPr>
          <p:cNvPr id="7331" name="Text Box 163">
            <a:extLst>
              <a:ext uri="{FF2B5EF4-FFF2-40B4-BE49-F238E27FC236}">
                <a16:creationId xmlns:a16="http://schemas.microsoft.com/office/drawing/2014/main" id="{2037CF97-5DBF-BEE7-B823-EFECB24D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460" y="3071812"/>
            <a:ext cx="143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dirty="0"/>
              <a:t>To little Out of balance</a:t>
            </a:r>
            <a:endParaRPr lang="en-US" altLang="en-US" dirty="0"/>
          </a:p>
        </p:txBody>
      </p:sp>
      <p:grpSp>
        <p:nvGrpSpPr>
          <p:cNvPr id="7335" name="Group 167">
            <a:extLst>
              <a:ext uri="{FF2B5EF4-FFF2-40B4-BE49-F238E27FC236}">
                <a16:creationId xmlns:a16="http://schemas.microsoft.com/office/drawing/2014/main" id="{4924E742-8D37-2F00-A9A6-5786BE49554B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9225758" y="1135571"/>
            <a:ext cx="1211262" cy="457200"/>
            <a:chOff x="3245" y="776"/>
            <a:chExt cx="763" cy="288"/>
          </a:xfrm>
        </p:grpSpPr>
        <p:sp>
          <p:nvSpPr>
            <p:cNvPr id="7336" name="AutoShape 168">
              <a:extLst>
                <a:ext uri="{FF2B5EF4-FFF2-40B4-BE49-F238E27FC236}">
                  <a16:creationId xmlns:a16="http://schemas.microsoft.com/office/drawing/2014/main" id="{D99023DE-4196-79B6-ED30-4B14E8ABE64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37" name="Text Box 169">
              <a:extLst>
                <a:ext uri="{FF2B5EF4-FFF2-40B4-BE49-F238E27FC236}">
                  <a16:creationId xmlns:a16="http://schemas.microsoft.com/office/drawing/2014/main" id="{C1B55307-9908-5788-3E5B-566E18472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10A</a:t>
              </a:r>
              <a:endParaRPr lang="en-US" altLang="en-US"/>
            </a:p>
          </p:txBody>
        </p:sp>
      </p:grpSp>
      <p:grpSp>
        <p:nvGrpSpPr>
          <p:cNvPr id="7338" name="Group 170">
            <a:extLst>
              <a:ext uri="{FF2B5EF4-FFF2-40B4-BE49-F238E27FC236}">
                <a16:creationId xmlns:a16="http://schemas.microsoft.com/office/drawing/2014/main" id="{FCB67519-B7DD-CC5A-90B9-E94F1773B68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507831" y="2615407"/>
            <a:ext cx="1211263" cy="457200"/>
            <a:chOff x="3245" y="776"/>
            <a:chExt cx="763" cy="288"/>
          </a:xfrm>
        </p:grpSpPr>
        <p:sp>
          <p:nvSpPr>
            <p:cNvPr id="7339" name="AutoShape 171">
              <a:extLst>
                <a:ext uri="{FF2B5EF4-FFF2-40B4-BE49-F238E27FC236}">
                  <a16:creationId xmlns:a16="http://schemas.microsoft.com/office/drawing/2014/main" id="{731AD217-3CC4-E0AC-FFDE-71CF3FE5BD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0" name="Text Box 172">
              <a:extLst>
                <a:ext uri="{FF2B5EF4-FFF2-40B4-BE49-F238E27FC236}">
                  <a16:creationId xmlns:a16="http://schemas.microsoft.com/office/drawing/2014/main" id="{2CC03860-D6DE-8254-9B6B-7769CEFF7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10A</a:t>
              </a:r>
              <a:endParaRPr lang="en-US" altLang="en-US"/>
            </a:p>
          </p:txBody>
        </p:sp>
      </p:grpSp>
      <p:sp>
        <p:nvSpPr>
          <p:cNvPr id="7341" name="Text Box 173">
            <a:extLst>
              <a:ext uri="{FF2B5EF4-FFF2-40B4-BE49-F238E27FC236}">
                <a16:creationId xmlns:a16="http://schemas.microsoft.com/office/drawing/2014/main" id="{B20B892B-1833-B4D2-D06D-2AB8F186E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286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&gt;30mA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20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3" dur="2000" fill="hold"/>
                                        <p:tgtEl>
                                          <p:spTgt spid="7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833 L 1.38889E-6 -0.0277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2000"/>
                                        <p:tgtEl>
                                          <p:spTgt spid="7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2000"/>
                                        <p:tgtEl>
                                          <p:spTgt spid="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1000"/>
                                        <p:tgtEl>
                                          <p:spTgt spid="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1000"/>
                                        <p:tgtEl>
                                          <p:spTgt spid="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 tmFilter="0, 0; .2, .5; .8, .5; 1, 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500" autoRev="1" fill="hold"/>
                                        <p:tgtEl>
                                          <p:spTgt spid="72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52" dur="2000" fill="hold"/>
                                        <p:tgtEl>
                                          <p:spTgt spid="7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54" dur="20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2778 L 1.38889E-6 0.0037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4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500"/>
                                        <p:tgtEl>
                                          <p:spTgt spid="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1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2000"/>
                                        <p:tgtEl>
                                          <p:spTgt spid="7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20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2000"/>
                                        <p:tgtEl>
                                          <p:spTgt spid="7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2000"/>
                                        <p:tgtEl>
                                          <p:spTgt spid="7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2000"/>
                                        <p:tgtEl>
                                          <p:spTgt spid="7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2000"/>
                                        <p:tgtEl>
                                          <p:spTgt spid="7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20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20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2000"/>
                                        <p:tgtEl>
                                          <p:spTgt spid="7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2000"/>
                                        <p:tgtEl>
                                          <p:spTgt spid="7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4" dur="2000"/>
                                        <p:tgtEl>
                                          <p:spTgt spid="7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2000"/>
                                        <p:tgtEl>
                                          <p:spTgt spid="7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2000"/>
                                        <p:tgtEl>
                                          <p:spTgt spid="7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2000"/>
                                        <p:tgtEl>
                                          <p:spTgt spid="7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52" grpId="0"/>
      <p:bldP spid="7252" grpId="1"/>
      <p:bldP spid="7252" grpId="2"/>
      <p:bldP spid="7266" grpId="0"/>
      <p:bldP spid="7285" grpId="0" build="allAtOnce"/>
      <p:bldP spid="7285" grpId="1" build="allAtOnce"/>
      <p:bldP spid="7330" grpId="0" animBg="1"/>
      <p:bldP spid="7331" grpId="0" build="allAtOnce"/>
      <p:bldP spid="7331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6E884AF-83F3-CFF2-8FDF-CDAFF96E7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5" name="Group 3">
            <a:extLst>
              <a:ext uri="{FF2B5EF4-FFF2-40B4-BE49-F238E27FC236}">
                <a16:creationId xmlns:a16="http://schemas.microsoft.com/office/drawing/2014/main" id="{C3864291-029D-E896-3416-13B63998EC85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2493963"/>
            <a:ext cx="215900" cy="649287"/>
            <a:chOff x="3560" y="2069"/>
            <a:chExt cx="136" cy="409"/>
          </a:xfrm>
        </p:grpSpPr>
        <p:sp>
          <p:nvSpPr>
            <p:cNvPr id="8196" name="Rectangle 4">
              <a:extLst>
                <a:ext uri="{FF2B5EF4-FFF2-40B4-BE49-F238E27FC236}">
                  <a16:creationId xmlns:a16="http://schemas.microsoft.com/office/drawing/2014/main" id="{968C4522-B1ED-C6AE-503A-03353F561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Line 5">
              <a:extLst>
                <a:ext uri="{FF2B5EF4-FFF2-40B4-BE49-F238E27FC236}">
                  <a16:creationId xmlns:a16="http://schemas.microsoft.com/office/drawing/2014/main" id="{67E3DF3F-3D30-D5D0-F2E6-87DC851AA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Line 6">
              <a:extLst>
                <a:ext uri="{FF2B5EF4-FFF2-40B4-BE49-F238E27FC236}">
                  <a16:creationId xmlns:a16="http://schemas.microsoft.com/office/drawing/2014/main" id="{F9062D0A-66F0-773B-5207-5C56D1C875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Line 7">
              <a:extLst>
                <a:ext uri="{FF2B5EF4-FFF2-40B4-BE49-F238E27FC236}">
                  <a16:creationId xmlns:a16="http://schemas.microsoft.com/office/drawing/2014/main" id="{9B8C54BD-C809-3B86-1BB8-B931CE037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0" name="Line 8">
            <a:extLst>
              <a:ext uri="{FF2B5EF4-FFF2-40B4-BE49-F238E27FC236}">
                <a16:creationId xmlns:a16="http://schemas.microsoft.com/office/drawing/2014/main" id="{9AD6F059-5DFF-4890-9680-D0405E948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21336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28AA8EC4-0ED3-93DC-B131-A051F53F30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1701800"/>
            <a:ext cx="5032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883E6EE6-D861-8E19-B7F6-EAFA23D3C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17018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57AE08E7-218D-CCEC-6AA4-036B6F7C75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33600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7FF59613-CE92-4C0F-C7D8-6B3C7E81F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91318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05" name="Group 13">
            <a:extLst>
              <a:ext uri="{FF2B5EF4-FFF2-40B4-BE49-F238E27FC236}">
                <a16:creationId xmlns:a16="http://schemas.microsoft.com/office/drawing/2014/main" id="{6EA34DBB-DB4F-E955-0D97-FDB75BB29ED8}"/>
              </a:ext>
            </a:extLst>
          </p:cNvPr>
          <p:cNvGrpSpPr>
            <a:grpSpLocks/>
          </p:cNvGrpSpPr>
          <p:nvPr/>
        </p:nvGrpSpPr>
        <p:grpSpPr bwMode="auto">
          <a:xfrm>
            <a:off x="3224213" y="2062163"/>
            <a:ext cx="146050" cy="142875"/>
            <a:chOff x="1066" y="3294"/>
            <a:chExt cx="92" cy="90"/>
          </a:xfrm>
        </p:grpSpPr>
        <p:sp>
          <p:nvSpPr>
            <p:cNvPr id="8206" name="Line 14">
              <a:extLst>
                <a:ext uri="{FF2B5EF4-FFF2-40B4-BE49-F238E27FC236}">
                  <a16:creationId xmlns:a16="http://schemas.microsoft.com/office/drawing/2014/main" id="{00D5305E-1355-1797-4A4D-3DD7A7A3F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5">
              <a:extLst>
                <a:ext uri="{FF2B5EF4-FFF2-40B4-BE49-F238E27FC236}">
                  <a16:creationId xmlns:a16="http://schemas.microsoft.com/office/drawing/2014/main" id="{46502562-B540-7B2A-C042-E22DD5586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8" name="Group 16">
            <a:extLst>
              <a:ext uri="{FF2B5EF4-FFF2-40B4-BE49-F238E27FC236}">
                <a16:creationId xmlns:a16="http://schemas.microsoft.com/office/drawing/2014/main" id="{6CBC3280-1767-A227-DF9B-BEC93FA60D61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630363"/>
            <a:ext cx="146050" cy="142875"/>
            <a:chOff x="1066" y="3294"/>
            <a:chExt cx="92" cy="90"/>
          </a:xfrm>
        </p:grpSpPr>
        <p:sp>
          <p:nvSpPr>
            <p:cNvPr id="8209" name="Line 17">
              <a:extLst>
                <a:ext uri="{FF2B5EF4-FFF2-40B4-BE49-F238E27FC236}">
                  <a16:creationId xmlns:a16="http://schemas.microsoft.com/office/drawing/2014/main" id="{BE168B3D-EB4F-D435-31AE-5801F1949D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18">
              <a:extLst>
                <a:ext uri="{FF2B5EF4-FFF2-40B4-BE49-F238E27FC236}">
                  <a16:creationId xmlns:a16="http://schemas.microsoft.com/office/drawing/2014/main" id="{49C9651C-2480-E896-C006-2F59DD289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1" name="Line 19">
            <a:extLst>
              <a:ext uri="{FF2B5EF4-FFF2-40B4-BE49-F238E27FC236}">
                <a16:creationId xmlns:a16="http://schemas.microsoft.com/office/drawing/2014/main" id="{107C3069-FD4D-DAD0-D223-AC38CF709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1701800"/>
            <a:ext cx="0" cy="812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0">
            <a:extLst>
              <a:ext uri="{FF2B5EF4-FFF2-40B4-BE49-F238E27FC236}">
                <a16:creationId xmlns:a16="http://schemas.microsoft.com/office/drawing/2014/main" id="{99C0E3E3-1C3C-9CE1-5E79-993D00A69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AutoShape 21">
            <a:extLst>
              <a:ext uri="{FF2B5EF4-FFF2-40B4-BE49-F238E27FC236}">
                <a16:creationId xmlns:a16="http://schemas.microsoft.com/office/drawing/2014/main" id="{E00081C3-6A67-6AA0-E979-E9BA371EB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52538"/>
            <a:ext cx="850900" cy="14414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8214" name="Line 22">
            <a:extLst>
              <a:ext uri="{FF2B5EF4-FFF2-40B4-BE49-F238E27FC236}">
                <a16:creationId xmlns:a16="http://schemas.microsoft.com/office/drawing/2014/main" id="{C1701225-C3D2-04B7-E571-6F311DF8B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13360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3">
            <a:extLst>
              <a:ext uri="{FF2B5EF4-FFF2-40B4-BE49-F238E27FC236}">
                <a16:creationId xmlns:a16="http://schemas.microsoft.com/office/drawing/2014/main" id="{57F4ECE4-B6EC-42C3-EF7C-5C81759DB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701800"/>
            <a:ext cx="2087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Rectangle 24">
            <a:extLst>
              <a:ext uri="{FF2B5EF4-FFF2-40B4-BE49-F238E27FC236}">
                <a16:creationId xmlns:a16="http://schemas.microsoft.com/office/drawing/2014/main" id="{1FB6827B-A2C4-336A-CF7F-FEDBE8CA4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070225"/>
            <a:ext cx="1223962" cy="576263"/>
          </a:xfrm>
          <a:prstGeom prst="rect">
            <a:avLst/>
          </a:prstGeom>
          <a:solidFill>
            <a:srgbClr val="D1CD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5">
            <a:extLst>
              <a:ext uri="{FF2B5EF4-FFF2-40B4-BE49-F238E27FC236}">
                <a16:creationId xmlns:a16="http://schemas.microsoft.com/office/drawing/2014/main" id="{B2F7784A-C96C-7F31-8B0C-DC6AAB96D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0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C4264E25-000A-B91E-CA5A-658382FBBF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19" name="Group 27">
            <a:extLst>
              <a:ext uri="{FF2B5EF4-FFF2-40B4-BE49-F238E27FC236}">
                <a16:creationId xmlns:a16="http://schemas.microsoft.com/office/drawing/2014/main" id="{E1BE55FF-EC54-BC8D-6C92-C65D0C758A96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151313"/>
            <a:ext cx="1295400" cy="431800"/>
            <a:chOff x="1111" y="3113"/>
            <a:chExt cx="816" cy="272"/>
          </a:xfrm>
        </p:grpSpPr>
        <p:sp>
          <p:nvSpPr>
            <p:cNvPr id="8220" name="AutoShape 28">
              <a:extLst>
                <a:ext uri="{FF2B5EF4-FFF2-40B4-BE49-F238E27FC236}">
                  <a16:creationId xmlns:a16="http://schemas.microsoft.com/office/drawing/2014/main" id="{D06B2356-FF71-0818-489E-14108DA2D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AutoShape 29">
              <a:extLst>
                <a:ext uri="{FF2B5EF4-FFF2-40B4-BE49-F238E27FC236}">
                  <a16:creationId xmlns:a16="http://schemas.microsoft.com/office/drawing/2014/main" id="{3052C929-3240-587A-2678-A0464E09E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AutoShape 30">
              <a:extLst>
                <a:ext uri="{FF2B5EF4-FFF2-40B4-BE49-F238E27FC236}">
                  <a16:creationId xmlns:a16="http://schemas.microsoft.com/office/drawing/2014/main" id="{9593868D-BECC-DEB1-220A-3E4E8DE2A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AutoShape 31">
              <a:extLst>
                <a:ext uri="{FF2B5EF4-FFF2-40B4-BE49-F238E27FC236}">
                  <a16:creationId xmlns:a16="http://schemas.microsoft.com/office/drawing/2014/main" id="{5C416663-49B9-0068-05D4-DB0394292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AutoShape 32">
              <a:extLst>
                <a:ext uri="{FF2B5EF4-FFF2-40B4-BE49-F238E27FC236}">
                  <a16:creationId xmlns:a16="http://schemas.microsoft.com/office/drawing/2014/main" id="{5741EED6-912F-F8C9-F001-7EF972EF5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AutoShape 33">
              <a:extLst>
                <a:ext uri="{FF2B5EF4-FFF2-40B4-BE49-F238E27FC236}">
                  <a16:creationId xmlns:a16="http://schemas.microsoft.com/office/drawing/2014/main" id="{F97C0C0D-FA6E-E327-B47D-674809C5F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AutoShape 34">
              <a:extLst>
                <a:ext uri="{FF2B5EF4-FFF2-40B4-BE49-F238E27FC236}">
                  <a16:creationId xmlns:a16="http://schemas.microsoft.com/office/drawing/2014/main" id="{E239955E-FFC9-DE4F-AD4B-8C9FF35EB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AutoShape 35">
              <a:extLst>
                <a:ext uri="{FF2B5EF4-FFF2-40B4-BE49-F238E27FC236}">
                  <a16:creationId xmlns:a16="http://schemas.microsoft.com/office/drawing/2014/main" id="{74193ED4-A0B8-6379-ACE3-15F90AAB6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AutoShape 36">
              <a:extLst>
                <a:ext uri="{FF2B5EF4-FFF2-40B4-BE49-F238E27FC236}">
                  <a16:creationId xmlns:a16="http://schemas.microsoft.com/office/drawing/2014/main" id="{D2874538-10CD-73D4-EA1B-75DAB029C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AutoShape 37">
              <a:extLst>
                <a:ext uri="{FF2B5EF4-FFF2-40B4-BE49-F238E27FC236}">
                  <a16:creationId xmlns:a16="http://schemas.microsoft.com/office/drawing/2014/main" id="{7AFEE11A-F578-AD02-47EB-A5125335E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AutoShape 38">
              <a:extLst>
                <a:ext uri="{FF2B5EF4-FFF2-40B4-BE49-F238E27FC236}">
                  <a16:creationId xmlns:a16="http://schemas.microsoft.com/office/drawing/2014/main" id="{7BAC410D-E05D-9A1A-C1D9-EC8899D05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AutoShape 39">
              <a:extLst>
                <a:ext uri="{FF2B5EF4-FFF2-40B4-BE49-F238E27FC236}">
                  <a16:creationId xmlns:a16="http://schemas.microsoft.com/office/drawing/2014/main" id="{6CF151D2-F058-ED49-0E62-FEC9ECA67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AutoShape 40">
              <a:extLst>
                <a:ext uri="{FF2B5EF4-FFF2-40B4-BE49-F238E27FC236}">
                  <a16:creationId xmlns:a16="http://schemas.microsoft.com/office/drawing/2014/main" id="{02C2A1C8-5A12-B64B-B0C9-06A88FBFD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33" name="Group 41">
            <a:extLst>
              <a:ext uri="{FF2B5EF4-FFF2-40B4-BE49-F238E27FC236}">
                <a16:creationId xmlns:a16="http://schemas.microsoft.com/office/drawing/2014/main" id="{F34CF044-3D8B-9E3F-4F5C-58147569527D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870450"/>
            <a:ext cx="1295400" cy="431800"/>
            <a:chOff x="1111" y="3113"/>
            <a:chExt cx="816" cy="272"/>
          </a:xfrm>
        </p:grpSpPr>
        <p:sp>
          <p:nvSpPr>
            <p:cNvPr id="8234" name="AutoShape 42">
              <a:extLst>
                <a:ext uri="{FF2B5EF4-FFF2-40B4-BE49-F238E27FC236}">
                  <a16:creationId xmlns:a16="http://schemas.microsoft.com/office/drawing/2014/main" id="{C5BED653-1375-2FDF-BA96-1D7F4D0E3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AutoShape 43">
              <a:extLst>
                <a:ext uri="{FF2B5EF4-FFF2-40B4-BE49-F238E27FC236}">
                  <a16:creationId xmlns:a16="http://schemas.microsoft.com/office/drawing/2014/main" id="{FC800819-7E8C-D6C0-CD82-454B20F75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AutoShape 44">
              <a:extLst>
                <a:ext uri="{FF2B5EF4-FFF2-40B4-BE49-F238E27FC236}">
                  <a16:creationId xmlns:a16="http://schemas.microsoft.com/office/drawing/2014/main" id="{2DD948DC-85E7-A546-A860-9A338A124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AutoShape 45">
              <a:extLst>
                <a:ext uri="{FF2B5EF4-FFF2-40B4-BE49-F238E27FC236}">
                  <a16:creationId xmlns:a16="http://schemas.microsoft.com/office/drawing/2014/main" id="{ED11C11F-D010-08E3-6891-0D330051F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AutoShape 46">
              <a:extLst>
                <a:ext uri="{FF2B5EF4-FFF2-40B4-BE49-F238E27FC236}">
                  <a16:creationId xmlns:a16="http://schemas.microsoft.com/office/drawing/2014/main" id="{10E6682E-C054-82E8-52B8-80D4E78F8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AutoShape 47">
              <a:extLst>
                <a:ext uri="{FF2B5EF4-FFF2-40B4-BE49-F238E27FC236}">
                  <a16:creationId xmlns:a16="http://schemas.microsoft.com/office/drawing/2014/main" id="{834DD21A-343D-C9A2-1C31-3513847CC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AutoShape 48">
              <a:extLst>
                <a:ext uri="{FF2B5EF4-FFF2-40B4-BE49-F238E27FC236}">
                  <a16:creationId xmlns:a16="http://schemas.microsoft.com/office/drawing/2014/main" id="{50F0A9D7-F409-E344-EBCE-52137781A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AutoShape 49">
              <a:extLst>
                <a:ext uri="{FF2B5EF4-FFF2-40B4-BE49-F238E27FC236}">
                  <a16:creationId xmlns:a16="http://schemas.microsoft.com/office/drawing/2014/main" id="{2767A0D6-9E24-2060-EEDB-7B70509E3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AutoShape 50">
              <a:extLst>
                <a:ext uri="{FF2B5EF4-FFF2-40B4-BE49-F238E27FC236}">
                  <a16:creationId xmlns:a16="http://schemas.microsoft.com/office/drawing/2014/main" id="{A866536A-28CB-997F-03F5-5BFE5028E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AutoShape 51">
              <a:extLst>
                <a:ext uri="{FF2B5EF4-FFF2-40B4-BE49-F238E27FC236}">
                  <a16:creationId xmlns:a16="http://schemas.microsoft.com/office/drawing/2014/main" id="{8D5795DD-02DE-F28B-2A80-CBAA3F5A4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AutoShape 52">
              <a:extLst>
                <a:ext uri="{FF2B5EF4-FFF2-40B4-BE49-F238E27FC236}">
                  <a16:creationId xmlns:a16="http://schemas.microsoft.com/office/drawing/2014/main" id="{EC71311B-F165-7D5A-6347-8498146DA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AutoShape 53">
              <a:extLst>
                <a:ext uri="{FF2B5EF4-FFF2-40B4-BE49-F238E27FC236}">
                  <a16:creationId xmlns:a16="http://schemas.microsoft.com/office/drawing/2014/main" id="{F7E15FD2-8734-A8E7-D54D-8F79DF3C2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AutoShape 54">
              <a:extLst>
                <a:ext uri="{FF2B5EF4-FFF2-40B4-BE49-F238E27FC236}">
                  <a16:creationId xmlns:a16="http://schemas.microsoft.com/office/drawing/2014/main" id="{B0EAA310-4C95-E0B6-6181-99D4DD0EA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47" name="Group 55">
            <a:extLst>
              <a:ext uri="{FF2B5EF4-FFF2-40B4-BE49-F238E27FC236}">
                <a16:creationId xmlns:a16="http://schemas.microsoft.com/office/drawing/2014/main" id="{7C42DC59-7D80-394F-757F-D665A0BD0798}"/>
              </a:ext>
            </a:extLst>
          </p:cNvPr>
          <p:cNvGrpSpPr>
            <a:grpSpLocks/>
          </p:cNvGrpSpPr>
          <p:nvPr/>
        </p:nvGrpSpPr>
        <p:grpSpPr bwMode="auto">
          <a:xfrm>
            <a:off x="3529013" y="2709863"/>
            <a:ext cx="754062" cy="649287"/>
            <a:chOff x="2223" y="1707"/>
            <a:chExt cx="475" cy="409"/>
          </a:xfrm>
        </p:grpSpPr>
        <p:sp>
          <p:nvSpPr>
            <p:cNvPr id="8248" name="Line 56">
              <a:extLst>
                <a:ext uri="{FF2B5EF4-FFF2-40B4-BE49-F238E27FC236}">
                  <a16:creationId xmlns:a16="http://schemas.microsoft.com/office/drawing/2014/main" id="{A1134278-0519-3A1E-F6B4-7606C7122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707"/>
              <a:ext cx="0" cy="4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Line 57">
              <a:extLst>
                <a:ext uri="{FF2B5EF4-FFF2-40B4-BE49-F238E27FC236}">
                  <a16:creationId xmlns:a16="http://schemas.microsoft.com/office/drawing/2014/main" id="{22F141F1-7ED1-D7A6-5D9A-3FA0CD9A7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116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50" name="AutoShape 58">
            <a:extLst>
              <a:ext uri="{FF2B5EF4-FFF2-40B4-BE49-F238E27FC236}">
                <a16:creationId xmlns:a16="http://schemas.microsoft.com/office/drawing/2014/main" id="{E3ED7FDA-B7DF-4CB4-F3B8-C8914EC2C8E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2431" y="3188495"/>
            <a:ext cx="358775" cy="3095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1" name="Line 59">
            <a:extLst>
              <a:ext uri="{FF2B5EF4-FFF2-40B4-BE49-F238E27FC236}">
                <a16:creationId xmlns:a16="http://schemas.microsoft.com/office/drawing/2014/main" id="{845C4CC5-C6B4-C6DB-031F-10730E15D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12963"/>
            <a:ext cx="0" cy="210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52" name="Group 60">
            <a:extLst>
              <a:ext uri="{FF2B5EF4-FFF2-40B4-BE49-F238E27FC236}">
                <a16:creationId xmlns:a16="http://schemas.microsoft.com/office/drawing/2014/main" id="{87C1E072-7DDD-C29B-2CBB-F50762F5EE6A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583113"/>
            <a:ext cx="0" cy="431800"/>
            <a:chOff x="1202" y="3385"/>
            <a:chExt cx="0" cy="272"/>
          </a:xfrm>
        </p:grpSpPr>
        <p:sp>
          <p:nvSpPr>
            <p:cNvPr id="8253" name="Line 61">
              <a:extLst>
                <a:ext uri="{FF2B5EF4-FFF2-40B4-BE49-F238E27FC236}">
                  <a16:creationId xmlns:a16="http://schemas.microsoft.com/office/drawing/2014/main" id="{BC59DEE2-A0AA-787C-E83B-3DDC195E4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Line 62">
              <a:extLst>
                <a:ext uri="{FF2B5EF4-FFF2-40B4-BE49-F238E27FC236}">
                  <a16:creationId xmlns:a16="http://schemas.microsoft.com/office/drawing/2014/main" id="{ABFE422F-09A0-4D22-E40B-821955CCA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5" name="Group 63">
            <a:extLst>
              <a:ext uri="{FF2B5EF4-FFF2-40B4-BE49-F238E27FC236}">
                <a16:creationId xmlns:a16="http://schemas.microsoft.com/office/drawing/2014/main" id="{750EE952-7E9B-5D6F-01BF-6D4FBE90103C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3494088"/>
            <a:ext cx="3529012" cy="2024062"/>
            <a:chOff x="2199" y="2201"/>
            <a:chExt cx="2223" cy="1275"/>
          </a:xfrm>
        </p:grpSpPr>
        <p:grpSp>
          <p:nvGrpSpPr>
            <p:cNvPr id="8256" name="Group 64">
              <a:extLst>
                <a:ext uri="{FF2B5EF4-FFF2-40B4-BE49-F238E27FC236}">
                  <a16:creationId xmlns:a16="http://schemas.microsoft.com/office/drawing/2014/main" id="{0DD1A3BC-BFF7-710B-C3E2-E0E6C9CB55B4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199" y="3159"/>
              <a:ext cx="1" cy="272"/>
              <a:chOff x="1202" y="3385"/>
              <a:chExt cx="0" cy="272"/>
            </a:xfrm>
          </p:grpSpPr>
          <p:sp>
            <p:nvSpPr>
              <p:cNvPr id="8257" name="Line 65">
                <a:extLst>
                  <a:ext uri="{FF2B5EF4-FFF2-40B4-BE49-F238E27FC236}">
                    <a16:creationId xmlns:a16="http://schemas.microsoft.com/office/drawing/2014/main" id="{CBCAE2CF-F0C7-B2EB-84D3-ADC4D43D3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385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Line 66">
                <a:extLst>
                  <a:ext uri="{FF2B5EF4-FFF2-40B4-BE49-F238E27FC236}">
                    <a16:creationId xmlns:a16="http://schemas.microsoft.com/office/drawing/2014/main" id="{E287F2DB-5537-5017-1740-F918684F7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430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59" name="Group 67">
              <a:extLst>
                <a:ext uri="{FF2B5EF4-FFF2-40B4-BE49-F238E27FC236}">
                  <a16:creationId xmlns:a16="http://schemas.microsoft.com/office/drawing/2014/main" id="{453D4A4E-5123-50D0-CA92-11A871ABB0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9" y="3431"/>
              <a:ext cx="2075" cy="45"/>
              <a:chOff x="1791" y="3930"/>
              <a:chExt cx="1666" cy="0"/>
            </a:xfrm>
          </p:grpSpPr>
          <p:sp>
            <p:nvSpPr>
              <p:cNvPr id="8260" name="Line 68">
                <a:extLst>
                  <a:ext uri="{FF2B5EF4-FFF2-40B4-BE49-F238E27FC236}">
                    <a16:creationId xmlns:a16="http://schemas.microsoft.com/office/drawing/2014/main" id="{07F0A79E-AB29-8612-A7D1-F734BC54D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Line 69">
                <a:extLst>
                  <a:ext uri="{FF2B5EF4-FFF2-40B4-BE49-F238E27FC236}">
                    <a16:creationId xmlns:a16="http://schemas.microsoft.com/office/drawing/2014/main" id="{049F064F-5A03-B15A-68C5-A0584DEA3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2" name="Group 70">
              <a:extLst>
                <a:ext uri="{FF2B5EF4-FFF2-40B4-BE49-F238E27FC236}">
                  <a16:creationId xmlns:a16="http://schemas.microsoft.com/office/drawing/2014/main" id="{74EF3B8D-0AC5-E1E9-CE9A-744606911208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3762" y="2771"/>
              <a:ext cx="1230" cy="90"/>
              <a:chOff x="1791" y="3930"/>
              <a:chExt cx="1666" cy="0"/>
            </a:xfrm>
          </p:grpSpPr>
          <p:sp>
            <p:nvSpPr>
              <p:cNvPr id="8263" name="Line 71">
                <a:extLst>
                  <a:ext uri="{FF2B5EF4-FFF2-40B4-BE49-F238E27FC236}">
                    <a16:creationId xmlns:a16="http://schemas.microsoft.com/office/drawing/2014/main" id="{9184C569-51A8-F961-119A-22AC065ED9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Line 72">
                <a:extLst>
                  <a:ext uri="{FF2B5EF4-FFF2-40B4-BE49-F238E27FC236}">
                    <a16:creationId xmlns:a16="http://schemas.microsoft.com/office/drawing/2014/main" id="{E7D9750C-66EB-A6F3-EBED-AD423E80AD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265" name="Group 73">
            <a:extLst>
              <a:ext uri="{FF2B5EF4-FFF2-40B4-BE49-F238E27FC236}">
                <a16:creationId xmlns:a16="http://schemas.microsoft.com/office/drawing/2014/main" id="{F96F8FAA-1B3A-FFBB-D5D9-123CEFE3E17F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2270126" y="5768975"/>
            <a:ext cx="1008062" cy="71437"/>
            <a:chOff x="1791" y="3930"/>
            <a:chExt cx="1666" cy="0"/>
          </a:xfrm>
        </p:grpSpPr>
        <p:sp>
          <p:nvSpPr>
            <p:cNvPr id="8266" name="Line 74">
              <a:extLst>
                <a:ext uri="{FF2B5EF4-FFF2-40B4-BE49-F238E27FC236}">
                  <a16:creationId xmlns:a16="http://schemas.microsoft.com/office/drawing/2014/main" id="{01E25E53-9D74-AAE1-7441-0BBCC26B737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Line 75">
              <a:extLst>
                <a:ext uri="{FF2B5EF4-FFF2-40B4-BE49-F238E27FC236}">
                  <a16:creationId xmlns:a16="http://schemas.microsoft.com/office/drawing/2014/main" id="{0F4F0933-4A9C-FADE-1E43-A412FBE1235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68" name="Line 76">
            <a:extLst>
              <a:ext uri="{FF2B5EF4-FFF2-40B4-BE49-F238E27FC236}">
                <a16:creationId xmlns:a16="http://schemas.microsoft.com/office/drawing/2014/main" id="{4979CA9C-372B-42C8-DBA5-46C22A80C2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112963"/>
            <a:ext cx="0" cy="1820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9" name="Line 77">
            <a:extLst>
              <a:ext uri="{FF2B5EF4-FFF2-40B4-BE49-F238E27FC236}">
                <a16:creationId xmlns:a16="http://schemas.microsoft.com/office/drawing/2014/main" id="{110FAE3B-0246-2DFA-54AA-05CB53E7A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3" y="4005263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Line 78">
            <a:extLst>
              <a:ext uri="{FF2B5EF4-FFF2-40B4-BE49-F238E27FC236}">
                <a16:creationId xmlns:a16="http://schemas.microsoft.com/office/drawing/2014/main" id="{3BDD232D-65C6-489A-5F07-022D92F7D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75" y="40052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1" name="Rectangle 79">
            <a:extLst>
              <a:ext uri="{FF2B5EF4-FFF2-40B4-BE49-F238E27FC236}">
                <a16:creationId xmlns:a16="http://schemas.microsoft.com/office/drawing/2014/main" id="{940D3638-B635-D0B4-DDA9-1DD9F8DA9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81075"/>
            <a:ext cx="2305050" cy="28082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2" name="Text Box 80">
            <a:extLst>
              <a:ext uri="{FF2B5EF4-FFF2-40B4-BE49-F238E27FC236}">
                <a16:creationId xmlns:a16="http://schemas.microsoft.com/office/drawing/2014/main" id="{1A1E7311-8D13-17F7-ABE7-3E2119512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516563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Circuit Protective Earth</a:t>
            </a:r>
            <a:endParaRPr lang="en-US" altLang="en-US"/>
          </a:p>
        </p:txBody>
      </p:sp>
      <p:sp>
        <p:nvSpPr>
          <p:cNvPr id="8274" name="Text Box 82">
            <a:extLst>
              <a:ext uri="{FF2B5EF4-FFF2-40B4-BE49-F238E27FC236}">
                <a16:creationId xmlns:a16="http://schemas.microsoft.com/office/drawing/2014/main" id="{54368838-B95D-5776-D513-6103E78D7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Earth Link</a:t>
            </a:r>
            <a:endParaRPr lang="en-US" altLang="en-US"/>
          </a:p>
        </p:txBody>
      </p:sp>
      <p:sp>
        <p:nvSpPr>
          <p:cNvPr id="8275" name="Text Box 83">
            <a:extLst>
              <a:ext uri="{FF2B5EF4-FFF2-40B4-BE49-F238E27FC236}">
                <a16:creationId xmlns:a16="http://schemas.microsoft.com/office/drawing/2014/main" id="{14385702-D4AE-C5B7-79F2-75417263A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211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Neutral Link</a:t>
            </a:r>
            <a:endParaRPr lang="en-US" altLang="en-US"/>
          </a:p>
        </p:txBody>
      </p:sp>
      <p:sp>
        <p:nvSpPr>
          <p:cNvPr id="8276" name="Text Box 84">
            <a:extLst>
              <a:ext uri="{FF2B5EF4-FFF2-40B4-BE49-F238E27FC236}">
                <a16:creationId xmlns:a16="http://schemas.microsoft.com/office/drawing/2014/main" id="{DEDF8495-9F0E-11A6-99AD-200EF09EB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1204913"/>
            <a:ext cx="2735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MCB / RCD will not Trip</a:t>
            </a:r>
            <a:endParaRPr lang="en-US" altLang="en-US"/>
          </a:p>
        </p:txBody>
      </p:sp>
      <p:sp>
        <p:nvSpPr>
          <p:cNvPr id="8277" name="Oval 85">
            <a:extLst>
              <a:ext uri="{FF2B5EF4-FFF2-40B4-BE49-F238E27FC236}">
                <a16:creationId xmlns:a16="http://schemas.microsoft.com/office/drawing/2014/main" id="{1054A637-A045-846D-854E-C184B89D3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4290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79" name="Group 87">
            <a:extLst>
              <a:ext uri="{FF2B5EF4-FFF2-40B4-BE49-F238E27FC236}">
                <a16:creationId xmlns:a16="http://schemas.microsoft.com/office/drawing/2014/main" id="{775D8DB4-2F27-9551-7CA4-CC7AEBBBDAF1}"/>
              </a:ext>
            </a:extLst>
          </p:cNvPr>
          <p:cNvGrpSpPr>
            <a:grpSpLocks/>
          </p:cNvGrpSpPr>
          <p:nvPr/>
        </p:nvGrpSpPr>
        <p:grpSpPr bwMode="auto">
          <a:xfrm>
            <a:off x="3373438" y="2278063"/>
            <a:ext cx="287337" cy="431800"/>
            <a:chOff x="2125" y="1435"/>
            <a:chExt cx="181" cy="272"/>
          </a:xfrm>
        </p:grpSpPr>
        <p:sp>
          <p:nvSpPr>
            <p:cNvPr id="8280" name="Line 88">
              <a:extLst>
                <a:ext uri="{FF2B5EF4-FFF2-40B4-BE49-F238E27FC236}">
                  <a16:creationId xmlns:a16="http://schemas.microsoft.com/office/drawing/2014/main" id="{0DCDB77C-79C7-80D7-71C2-181D5B2F35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435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1" name="Line 89">
              <a:extLst>
                <a:ext uri="{FF2B5EF4-FFF2-40B4-BE49-F238E27FC236}">
                  <a16:creationId xmlns:a16="http://schemas.microsoft.com/office/drawing/2014/main" id="{FBB09717-848B-2536-9176-1FF0BD8A7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70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82" name="Group 90">
            <a:extLst>
              <a:ext uri="{FF2B5EF4-FFF2-40B4-BE49-F238E27FC236}">
                <a16:creationId xmlns:a16="http://schemas.microsoft.com/office/drawing/2014/main" id="{9D19B55E-45FE-2F3E-F6F7-4CB02D41E1C1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558925"/>
            <a:ext cx="1152525" cy="1152525"/>
            <a:chOff x="1338" y="2144"/>
            <a:chExt cx="726" cy="726"/>
          </a:xfrm>
        </p:grpSpPr>
        <p:sp>
          <p:nvSpPr>
            <p:cNvPr id="8283" name="Oval 91">
              <a:extLst>
                <a:ext uri="{FF2B5EF4-FFF2-40B4-BE49-F238E27FC236}">
                  <a16:creationId xmlns:a16="http://schemas.microsoft.com/office/drawing/2014/main" id="{03943216-F4C6-6E68-69BC-A3C6C55D4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4" name="Line 92">
              <a:extLst>
                <a:ext uri="{FF2B5EF4-FFF2-40B4-BE49-F238E27FC236}">
                  <a16:creationId xmlns:a16="http://schemas.microsoft.com/office/drawing/2014/main" id="{C0A3E72D-FBF2-A895-B353-43596BE9AF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5" name="Oval 93">
              <a:extLst>
                <a:ext uri="{FF2B5EF4-FFF2-40B4-BE49-F238E27FC236}">
                  <a16:creationId xmlns:a16="http://schemas.microsoft.com/office/drawing/2014/main" id="{6DF85132-BDBE-83A8-709E-843D005F1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86" name="Group 94">
            <a:extLst>
              <a:ext uri="{FF2B5EF4-FFF2-40B4-BE49-F238E27FC236}">
                <a16:creationId xmlns:a16="http://schemas.microsoft.com/office/drawing/2014/main" id="{995F20D1-0B17-6FBB-9373-87A218DDBE32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125538"/>
            <a:ext cx="1152525" cy="1152525"/>
            <a:chOff x="1338" y="2144"/>
            <a:chExt cx="726" cy="726"/>
          </a:xfrm>
        </p:grpSpPr>
        <p:sp>
          <p:nvSpPr>
            <p:cNvPr id="8287" name="Oval 95">
              <a:extLst>
                <a:ext uri="{FF2B5EF4-FFF2-40B4-BE49-F238E27FC236}">
                  <a16:creationId xmlns:a16="http://schemas.microsoft.com/office/drawing/2014/main" id="{46B9743B-53C8-7C19-2EC1-AD244446E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8" name="Line 96">
              <a:extLst>
                <a:ext uri="{FF2B5EF4-FFF2-40B4-BE49-F238E27FC236}">
                  <a16:creationId xmlns:a16="http://schemas.microsoft.com/office/drawing/2014/main" id="{F6485926-CDF0-9FDC-3D62-915E61648B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9" name="Oval 97">
              <a:extLst>
                <a:ext uri="{FF2B5EF4-FFF2-40B4-BE49-F238E27FC236}">
                  <a16:creationId xmlns:a16="http://schemas.microsoft.com/office/drawing/2014/main" id="{C05ACD33-9522-5E82-F36D-EF18B542D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0" name="Text Box 98">
            <a:extLst>
              <a:ext uri="{FF2B5EF4-FFF2-40B4-BE49-F238E27FC236}">
                <a16:creationId xmlns:a16="http://schemas.microsoft.com/office/drawing/2014/main" id="{0B20D9C5-4132-7E64-050A-D9B5BAE28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04813"/>
            <a:ext cx="701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2400"/>
              <a:t>Human Contact No Protection Active to Neutral</a:t>
            </a:r>
            <a:endParaRPr lang="en-US" altLang="en-US" sz="2400"/>
          </a:p>
        </p:txBody>
      </p:sp>
      <p:grpSp>
        <p:nvGrpSpPr>
          <p:cNvPr id="8291" name="Group 99">
            <a:extLst>
              <a:ext uri="{FF2B5EF4-FFF2-40B4-BE49-F238E27FC236}">
                <a16:creationId xmlns:a16="http://schemas.microsoft.com/office/drawing/2014/main" id="{27501197-022F-1ED8-2646-E2A51B168F0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990307" y="4675981"/>
            <a:ext cx="584200" cy="1046163"/>
            <a:chOff x="4512" y="2505"/>
            <a:chExt cx="368" cy="659"/>
          </a:xfrm>
        </p:grpSpPr>
        <p:sp>
          <p:nvSpPr>
            <p:cNvPr id="8292" name="AutoShape 100">
              <a:extLst>
                <a:ext uri="{FF2B5EF4-FFF2-40B4-BE49-F238E27FC236}">
                  <a16:creationId xmlns:a16="http://schemas.microsoft.com/office/drawing/2014/main" id="{56D8B099-90CA-4596-92D2-7DEA2A199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293" name="Text Box 101">
              <a:extLst>
                <a:ext uri="{FF2B5EF4-FFF2-40B4-BE49-F238E27FC236}">
                  <a16:creationId xmlns:a16="http://schemas.microsoft.com/office/drawing/2014/main" id="{69400D4D-B71E-9FB5-0F67-624C72E3F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0A</a:t>
              </a:r>
              <a:endParaRPr lang="en-US" altLang="en-US"/>
            </a:p>
          </p:txBody>
        </p:sp>
      </p:grpSp>
      <p:grpSp>
        <p:nvGrpSpPr>
          <p:cNvPr id="8294" name="Group 102">
            <a:extLst>
              <a:ext uri="{FF2B5EF4-FFF2-40B4-BE49-F238E27FC236}">
                <a16:creationId xmlns:a16="http://schemas.microsoft.com/office/drawing/2014/main" id="{FAA28917-AE5A-4839-6E9B-82C1A2303911}"/>
              </a:ext>
            </a:extLst>
          </p:cNvPr>
          <p:cNvGrpSpPr>
            <a:grpSpLocks/>
          </p:cNvGrpSpPr>
          <p:nvPr/>
        </p:nvGrpSpPr>
        <p:grpSpPr bwMode="auto">
          <a:xfrm>
            <a:off x="4922838" y="1231900"/>
            <a:ext cx="1770062" cy="457200"/>
            <a:chOff x="3245" y="776"/>
            <a:chExt cx="763" cy="288"/>
          </a:xfrm>
        </p:grpSpPr>
        <p:sp>
          <p:nvSpPr>
            <p:cNvPr id="8295" name="AutoShape 103">
              <a:extLst>
                <a:ext uri="{FF2B5EF4-FFF2-40B4-BE49-F238E27FC236}">
                  <a16:creationId xmlns:a16="http://schemas.microsoft.com/office/drawing/2014/main" id="{E49B8CA0-02E8-34E5-1413-920E8B70F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" name="Text Box 104">
              <a:extLst>
                <a:ext uri="{FF2B5EF4-FFF2-40B4-BE49-F238E27FC236}">
                  <a16:creationId xmlns:a16="http://schemas.microsoft.com/office/drawing/2014/main" id="{3CA4BDAB-31F8-7A24-C67F-478670FE98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grpSp>
        <p:nvGrpSpPr>
          <p:cNvPr id="8297" name="Group 105">
            <a:extLst>
              <a:ext uri="{FF2B5EF4-FFF2-40B4-BE49-F238E27FC236}">
                <a16:creationId xmlns:a16="http://schemas.microsoft.com/office/drawing/2014/main" id="{289E5817-0227-86B0-C3EF-C84C6883C3F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351338" y="1727200"/>
            <a:ext cx="1766887" cy="457200"/>
            <a:chOff x="3247" y="776"/>
            <a:chExt cx="761" cy="288"/>
          </a:xfrm>
        </p:grpSpPr>
        <p:sp>
          <p:nvSpPr>
            <p:cNvPr id="8298" name="AutoShape 106">
              <a:extLst>
                <a:ext uri="{FF2B5EF4-FFF2-40B4-BE49-F238E27FC236}">
                  <a16:creationId xmlns:a16="http://schemas.microsoft.com/office/drawing/2014/main" id="{E8BB6D08-7199-E323-5888-50DAC8F246E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" name="Text Box 107">
              <a:extLst>
                <a:ext uri="{FF2B5EF4-FFF2-40B4-BE49-F238E27FC236}">
                  <a16:creationId xmlns:a16="http://schemas.microsoft.com/office/drawing/2014/main" id="{E4C28462-E8B1-6793-45E4-EBC839849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7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grpSp>
        <p:nvGrpSpPr>
          <p:cNvPr id="8303" name="Group 111">
            <a:extLst>
              <a:ext uri="{FF2B5EF4-FFF2-40B4-BE49-F238E27FC236}">
                <a16:creationId xmlns:a16="http://schemas.microsoft.com/office/drawing/2014/main" id="{3CF02F30-C39C-693C-C030-7D7674A6B184}"/>
              </a:ext>
            </a:extLst>
          </p:cNvPr>
          <p:cNvGrpSpPr>
            <a:grpSpLocks/>
          </p:cNvGrpSpPr>
          <p:nvPr/>
        </p:nvGrpSpPr>
        <p:grpSpPr bwMode="auto">
          <a:xfrm rot="2188377">
            <a:off x="6851650" y="2243138"/>
            <a:ext cx="1050925" cy="457200"/>
            <a:chOff x="3242" y="776"/>
            <a:chExt cx="766" cy="288"/>
          </a:xfrm>
        </p:grpSpPr>
        <p:sp>
          <p:nvSpPr>
            <p:cNvPr id="8304" name="AutoShape 112">
              <a:extLst>
                <a:ext uri="{FF2B5EF4-FFF2-40B4-BE49-F238E27FC236}">
                  <a16:creationId xmlns:a16="http://schemas.microsoft.com/office/drawing/2014/main" id="{80EACB5C-73ED-8AF0-FD90-F0405797B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" name="Text Box 113">
              <a:extLst>
                <a:ext uri="{FF2B5EF4-FFF2-40B4-BE49-F238E27FC236}">
                  <a16:creationId xmlns:a16="http://schemas.microsoft.com/office/drawing/2014/main" id="{07FCCC66-F3C5-901F-2DC3-CA9D6AFD9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2" y="797"/>
              <a:ext cx="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40mA</a:t>
              </a:r>
              <a:endParaRPr lang="en-US" altLang="en-US"/>
            </a:p>
          </p:txBody>
        </p:sp>
      </p:grpSp>
      <p:grpSp>
        <p:nvGrpSpPr>
          <p:cNvPr id="8306" name="Group 114">
            <a:extLst>
              <a:ext uri="{FF2B5EF4-FFF2-40B4-BE49-F238E27FC236}">
                <a16:creationId xmlns:a16="http://schemas.microsoft.com/office/drawing/2014/main" id="{8F2FF59E-9F71-E5D8-169F-BA49059E9F99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38238" y="3543300"/>
            <a:ext cx="1770062" cy="457200"/>
            <a:chOff x="3245" y="776"/>
            <a:chExt cx="763" cy="288"/>
          </a:xfrm>
        </p:grpSpPr>
        <p:sp>
          <p:nvSpPr>
            <p:cNvPr id="8307" name="AutoShape 115">
              <a:extLst>
                <a:ext uri="{FF2B5EF4-FFF2-40B4-BE49-F238E27FC236}">
                  <a16:creationId xmlns:a16="http://schemas.microsoft.com/office/drawing/2014/main" id="{0B6FBBCB-4473-CF77-4D26-4C102D3BF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" name="Text Box 116">
              <a:extLst>
                <a:ext uri="{FF2B5EF4-FFF2-40B4-BE49-F238E27FC236}">
                  <a16:creationId xmlns:a16="http://schemas.microsoft.com/office/drawing/2014/main" id="{6DC2BED5-59F8-DA54-C0B6-1453BEECBD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sp>
        <p:nvSpPr>
          <p:cNvPr id="8309" name="Text Box 117">
            <a:extLst>
              <a:ext uri="{FF2B5EF4-FFF2-40B4-BE49-F238E27FC236}">
                <a16:creationId xmlns:a16="http://schemas.microsoft.com/office/drawing/2014/main" id="{F7C83823-96B3-A778-3254-2F965D8A8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3048000"/>
            <a:ext cx="143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No Out of balance</a:t>
            </a:r>
            <a:endParaRPr lang="en-US" altLang="en-US"/>
          </a:p>
        </p:txBody>
      </p:sp>
      <p:sp>
        <p:nvSpPr>
          <p:cNvPr id="8310" name="Text Box 118">
            <a:extLst>
              <a:ext uri="{FF2B5EF4-FFF2-40B4-BE49-F238E27FC236}">
                <a16:creationId xmlns:a16="http://schemas.microsoft.com/office/drawing/2014/main" id="{62F9EA36-9378-4B94-4A4C-9257DF614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3" y="45513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MEN Link</a:t>
            </a:r>
            <a:endParaRPr lang="en-US" altLang="en-US"/>
          </a:p>
        </p:txBody>
      </p:sp>
      <p:sp>
        <p:nvSpPr>
          <p:cNvPr id="8314" name="Oval 122">
            <a:extLst>
              <a:ext uri="{FF2B5EF4-FFF2-40B4-BE49-F238E27FC236}">
                <a16:creationId xmlns:a16="http://schemas.microsoft.com/office/drawing/2014/main" id="{6C744B70-7118-8F8E-561A-5D39427B7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900" y="1587500"/>
            <a:ext cx="685800" cy="685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15" name="Line 123">
            <a:extLst>
              <a:ext uri="{FF2B5EF4-FFF2-40B4-BE49-F238E27FC236}">
                <a16:creationId xmlns:a16="http://schemas.microsoft.com/office/drawing/2014/main" id="{2CB9DB37-208A-BC81-F2AC-13A46C379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2273300"/>
            <a:ext cx="0" cy="1257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6" name="Line 124">
            <a:extLst>
              <a:ext uri="{FF2B5EF4-FFF2-40B4-BE49-F238E27FC236}">
                <a16:creationId xmlns:a16="http://schemas.microsoft.com/office/drawing/2014/main" id="{D1BE3634-4D5A-E683-2601-246049835A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0475" y="3530600"/>
            <a:ext cx="352425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7" name="Line 125">
            <a:extLst>
              <a:ext uri="{FF2B5EF4-FFF2-40B4-BE49-F238E27FC236}">
                <a16:creationId xmlns:a16="http://schemas.microsoft.com/office/drawing/2014/main" id="{E134DE3A-2D96-6D97-FB72-5E8BFCA63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3530600"/>
            <a:ext cx="366713" cy="63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8" name="Freeform 126">
            <a:extLst>
              <a:ext uri="{FF2B5EF4-FFF2-40B4-BE49-F238E27FC236}">
                <a16:creationId xmlns:a16="http://schemas.microsoft.com/office/drawing/2014/main" id="{F4AE758A-3B3A-C556-2C45-D043AF3E5B81}"/>
              </a:ext>
            </a:extLst>
          </p:cNvPr>
          <p:cNvSpPr>
            <a:spLocks/>
          </p:cNvSpPr>
          <p:nvPr/>
        </p:nvSpPr>
        <p:spPr bwMode="auto">
          <a:xfrm>
            <a:off x="6438900" y="1930400"/>
            <a:ext cx="1498600" cy="635000"/>
          </a:xfrm>
          <a:custGeom>
            <a:avLst/>
            <a:gdLst>
              <a:gd name="T0" fmla="*/ 944 w 944"/>
              <a:gd name="T1" fmla="*/ 400 h 400"/>
              <a:gd name="T2" fmla="*/ 488 w 944"/>
              <a:gd name="T3" fmla="*/ 80 h 400"/>
              <a:gd name="T4" fmla="*/ 0 w 944"/>
              <a:gd name="T5" fmla="*/ 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4" h="400">
                <a:moveTo>
                  <a:pt x="944" y="400"/>
                </a:moveTo>
                <a:cubicBezTo>
                  <a:pt x="794" y="273"/>
                  <a:pt x="645" y="147"/>
                  <a:pt x="488" y="80"/>
                </a:cubicBezTo>
                <a:cubicBezTo>
                  <a:pt x="331" y="13"/>
                  <a:pt x="165" y="6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9" name="Freeform 127">
            <a:extLst>
              <a:ext uri="{FF2B5EF4-FFF2-40B4-BE49-F238E27FC236}">
                <a16:creationId xmlns:a16="http://schemas.microsoft.com/office/drawing/2014/main" id="{053D37F9-C933-2251-36DA-5DA3FEC6D9A4}"/>
              </a:ext>
            </a:extLst>
          </p:cNvPr>
          <p:cNvSpPr>
            <a:spLocks/>
          </p:cNvSpPr>
          <p:nvPr/>
        </p:nvSpPr>
        <p:spPr bwMode="auto">
          <a:xfrm>
            <a:off x="6400800" y="2743200"/>
            <a:ext cx="1549400" cy="558800"/>
          </a:xfrm>
          <a:custGeom>
            <a:avLst/>
            <a:gdLst>
              <a:gd name="T0" fmla="*/ 368 w 368"/>
              <a:gd name="T1" fmla="*/ 0 h 184"/>
              <a:gd name="T2" fmla="*/ 0 w 368"/>
              <a:gd name="T3" fmla="*/ 184 h 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68" h="184">
                <a:moveTo>
                  <a:pt x="368" y="0"/>
                </a:moveTo>
                <a:cubicBezTo>
                  <a:pt x="266" y="76"/>
                  <a:pt x="61" y="153"/>
                  <a:pt x="0" y="18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0" name="Arc 128">
            <a:extLst>
              <a:ext uri="{FF2B5EF4-FFF2-40B4-BE49-F238E27FC236}">
                <a16:creationId xmlns:a16="http://schemas.microsoft.com/office/drawing/2014/main" id="{0A82C6B3-96E9-2C20-39AB-FEB5188A571F}"/>
              </a:ext>
            </a:extLst>
          </p:cNvPr>
          <p:cNvSpPr>
            <a:spLocks/>
          </p:cNvSpPr>
          <p:nvPr/>
        </p:nvSpPr>
        <p:spPr bwMode="auto">
          <a:xfrm rot="-2826111">
            <a:off x="7810500" y="1943100"/>
            <a:ext cx="304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3" name="Freeform 131">
            <a:extLst>
              <a:ext uri="{FF2B5EF4-FFF2-40B4-BE49-F238E27FC236}">
                <a16:creationId xmlns:a16="http://schemas.microsoft.com/office/drawing/2014/main" id="{91014278-6EAB-0AD8-E4B8-45FF6B96D05D}"/>
              </a:ext>
            </a:extLst>
          </p:cNvPr>
          <p:cNvSpPr>
            <a:spLocks/>
          </p:cNvSpPr>
          <p:nvPr/>
        </p:nvSpPr>
        <p:spPr bwMode="auto">
          <a:xfrm>
            <a:off x="7626350" y="1193800"/>
            <a:ext cx="112713" cy="444500"/>
          </a:xfrm>
          <a:custGeom>
            <a:avLst/>
            <a:gdLst>
              <a:gd name="T0" fmla="*/ 44 w 71"/>
              <a:gd name="T1" fmla="*/ 280 h 280"/>
              <a:gd name="T2" fmla="*/ 4 w 71"/>
              <a:gd name="T3" fmla="*/ 208 h 280"/>
              <a:gd name="T4" fmla="*/ 68 w 71"/>
              <a:gd name="T5" fmla="*/ 112 h 280"/>
              <a:gd name="T6" fmla="*/ 20 w 71"/>
              <a:gd name="T7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" h="280">
                <a:moveTo>
                  <a:pt x="44" y="280"/>
                </a:moveTo>
                <a:cubicBezTo>
                  <a:pt x="22" y="258"/>
                  <a:pt x="0" y="236"/>
                  <a:pt x="4" y="208"/>
                </a:cubicBezTo>
                <a:cubicBezTo>
                  <a:pt x="8" y="180"/>
                  <a:pt x="65" y="147"/>
                  <a:pt x="68" y="112"/>
                </a:cubicBezTo>
                <a:cubicBezTo>
                  <a:pt x="71" y="77"/>
                  <a:pt x="45" y="38"/>
                  <a:pt x="2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" name="Freeform 132">
            <a:extLst>
              <a:ext uri="{FF2B5EF4-FFF2-40B4-BE49-F238E27FC236}">
                <a16:creationId xmlns:a16="http://schemas.microsoft.com/office/drawing/2014/main" id="{C5CD3A7C-3A48-4AE5-D259-CF9DC17847FA}"/>
              </a:ext>
            </a:extLst>
          </p:cNvPr>
          <p:cNvSpPr>
            <a:spLocks/>
          </p:cNvSpPr>
          <p:nvPr/>
        </p:nvSpPr>
        <p:spPr bwMode="auto">
          <a:xfrm>
            <a:off x="7854950" y="1193800"/>
            <a:ext cx="112713" cy="444500"/>
          </a:xfrm>
          <a:custGeom>
            <a:avLst/>
            <a:gdLst>
              <a:gd name="T0" fmla="*/ 44 w 71"/>
              <a:gd name="T1" fmla="*/ 280 h 280"/>
              <a:gd name="T2" fmla="*/ 4 w 71"/>
              <a:gd name="T3" fmla="*/ 208 h 280"/>
              <a:gd name="T4" fmla="*/ 68 w 71"/>
              <a:gd name="T5" fmla="*/ 112 h 280"/>
              <a:gd name="T6" fmla="*/ 20 w 71"/>
              <a:gd name="T7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" h="280">
                <a:moveTo>
                  <a:pt x="44" y="280"/>
                </a:moveTo>
                <a:cubicBezTo>
                  <a:pt x="22" y="258"/>
                  <a:pt x="0" y="236"/>
                  <a:pt x="4" y="208"/>
                </a:cubicBezTo>
                <a:cubicBezTo>
                  <a:pt x="8" y="180"/>
                  <a:pt x="65" y="147"/>
                  <a:pt x="68" y="112"/>
                </a:cubicBezTo>
                <a:cubicBezTo>
                  <a:pt x="71" y="77"/>
                  <a:pt x="45" y="38"/>
                  <a:pt x="2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5" name="Freeform 133">
            <a:extLst>
              <a:ext uri="{FF2B5EF4-FFF2-40B4-BE49-F238E27FC236}">
                <a16:creationId xmlns:a16="http://schemas.microsoft.com/office/drawing/2014/main" id="{F753D15F-9E6E-846B-1B15-AAE4F503356E}"/>
              </a:ext>
            </a:extLst>
          </p:cNvPr>
          <p:cNvSpPr>
            <a:spLocks/>
          </p:cNvSpPr>
          <p:nvPr/>
        </p:nvSpPr>
        <p:spPr bwMode="auto">
          <a:xfrm>
            <a:off x="8032750" y="1193800"/>
            <a:ext cx="112713" cy="444500"/>
          </a:xfrm>
          <a:custGeom>
            <a:avLst/>
            <a:gdLst>
              <a:gd name="T0" fmla="*/ 44 w 71"/>
              <a:gd name="T1" fmla="*/ 280 h 280"/>
              <a:gd name="T2" fmla="*/ 4 w 71"/>
              <a:gd name="T3" fmla="*/ 208 h 280"/>
              <a:gd name="T4" fmla="*/ 68 w 71"/>
              <a:gd name="T5" fmla="*/ 112 h 280"/>
              <a:gd name="T6" fmla="*/ 20 w 71"/>
              <a:gd name="T7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" h="280">
                <a:moveTo>
                  <a:pt x="44" y="280"/>
                </a:moveTo>
                <a:cubicBezTo>
                  <a:pt x="22" y="258"/>
                  <a:pt x="0" y="236"/>
                  <a:pt x="4" y="208"/>
                </a:cubicBezTo>
                <a:cubicBezTo>
                  <a:pt x="8" y="180"/>
                  <a:pt x="65" y="147"/>
                  <a:pt x="68" y="112"/>
                </a:cubicBezTo>
                <a:cubicBezTo>
                  <a:pt x="71" y="77"/>
                  <a:pt x="45" y="38"/>
                  <a:pt x="2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6" name="Freeform 134">
            <a:extLst>
              <a:ext uri="{FF2B5EF4-FFF2-40B4-BE49-F238E27FC236}">
                <a16:creationId xmlns:a16="http://schemas.microsoft.com/office/drawing/2014/main" id="{BDCA7614-2D9C-141E-AACA-04DA24ED5344}"/>
              </a:ext>
            </a:extLst>
          </p:cNvPr>
          <p:cNvSpPr>
            <a:spLocks/>
          </p:cNvSpPr>
          <p:nvPr/>
        </p:nvSpPr>
        <p:spPr bwMode="auto">
          <a:xfrm>
            <a:off x="8159750" y="1219200"/>
            <a:ext cx="112713" cy="444500"/>
          </a:xfrm>
          <a:custGeom>
            <a:avLst/>
            <a:gdLst>
              <a:gd name="T0" fmla="*/ 44 w 71"/>
              <a:gd name="T1" fmla="*/ 280 h 280"/>
              <a:gd name="T2" fmla="*/ 4 w 71"/>
              <a:gd name="T3" fmla="*/ 208 h 280"/>
              <a:gd name="T4" fmla="*/ 68 w 71"/>
              <a:gd name="T5" fmla="*/ 112 h 280"/>
              <a:gd name="T6" fmla="*/ 20 w 71"/>
              <a:gd name="T7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" h="280">
                <a:moveTo>
                  <a:pt x="44" y="280"/>
                </a:moveTo>
                <a:cubicBezTo>
                  <a:pt x="22" y="258"/>
                  <a:pt x="0" y="236"/>
                  <a:pt x="4" y="208"/>
                </a:cubicBezTo>
                <a:cubicBezTo>
                  <a:pt x="8" y="180"/>
                  <a:pt x="65" y="147"/>
                  <a:pt x="68" y="112"/>
                </a:cubicBezTo>
                <a:cubicBezTo>
                  <a:pt x="71" y="77"/>
                  <a:pt x="45" y="38"/>
                  <a:pt x="2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9" name="Oval 137">
            <a:extLst>
              <a:ext uri="{FF2B5EF4-FFF2-40B4-BE49-F238E27FC236}">
                <a16:creationId xmlns:a16="http://schemas.microsoft.com/office/drawing/2014/main" id="{DC32B176-7ABB-A04E-F7B8-9A6A09E4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900" y="1778000"/>
            <a:ext cx="215900" cy="889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0" name="Arc 138">
            <a:extLst>
              <a:ext uri="{FF2B5EF4-FFF2-40B4-BE49-F238E27FC236}">
                <a16:creationId xmlns:a16="http://schemas.microsoft.com/office/drawing/2014/main" id="{E5E3A83E-742F-BD65-059B-F6E46535FD0B}"/>
              </a:ext>
            </a:extLst>
          </p:cNvPr>
          <p:cNvSpPr>
            <a:spLocks/>
          </p:cNvSpPr>
          <p:nvPr/>
        </p:nvSpPr>
        <p:spPr bwMode="auto">
          <a:xfrm rot="2826111" flipV="1">
            <a:off x="7797800" y="1879600"/>
            <a:ext cx="304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2" name="Oval 130">
            <a:extLst>
              <a:ext uri="{FF2B5EF4-FFF2-40B4-BE49-F238E27FC236}">
                <a16:creationId xmlns:a16="http://schemas.microsoft.com/office/drawing/2014/main" id="{5420D44B-E01F-8FF1-7135-616C83CC7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900" y="1778000"/>
            <a:ext cx="215900" cy="88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1" name="Oval 139">
            <a:extLst>
              <a:ext uri="{FF2B5EF4-FFF2-40B4-BE49-F238E27FC236}">
                <a16:creationId xmlns:a16="http://schemas.microsoft.com/office/drawing/2014/main" id="{0F399BF2-60D7-0256-4088-03C47CB78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0" y="1778000"/>
            <a:ext cx="215900" cy="889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1" name="Oval 129">
            <a:extLst>
              <a:ext uri="{FF2B5EF4-FFF2-40B4-BE49-F238E27FC236}">
                <a16:creationId xmlns:a16="http://schemas.microsoft.com/office/drawing/2014/main" id="{798094E7-B43E-D5D8-2B93-11A06BBBF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0" y="1778000"/>
            <a:ext cx="215900" cy="88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32" name="Group 140">
            <a:extLst>
              <a:ext uri="{FF2B5EF4-FFF2-40B4-BE49-F238E27FC236}">
                <a16:creationId xmlns:a16="http://schemas.microsoft.com/office/drawing/2014/main" id="{9AB65256-9B9F-844C-6CBA-037F72EEC183}"/>
              </a:ext>
            </a:extLst>
          </p:cNvPr>
          <p:cNvGrpSpPr>
            <a:grpSpLocks/>
          </p:cNvGrpSpPr>
          <p:nvPr/>
        </p:nvGrpSpPr>
        <p:grpSpPr bwMode="auto">
          <a:xfrm>
            <a:off x="5822950" y="2306638"/>
            <a:ext cx="584200" cy="1058862"/>
            <a:chOff x="4512" y="2505"/>
            <a:chExt cx="368" cy="659"/>
          </a:xfrm>
        </p:grpSpPr>
        <p:sp>
          <p:nvSpPr>
            <p:cNvPr id="8333" name="AutoShape 141">
              <a:extLst>
                <a:ext uri="{FF2B5EF4-FFF2-40B4-BE49-F238E27FC236}">
                  <a16:creationId xmlns:a16="http://schemas.microsoft.com/office/drawing/2014/main" id="{5C8110AA-16EE-6030-616C-065DB9881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334" name="Text Box 142">
              <a:extLst>
                <a:ext uri="{FF2B5EF4-FFF2-40B4-BE49-F238E27FC236}">
                  <a16:creationId xmlns:a16="http://schemas.microsoft.com/office/drawing/2014/main" id="{184BABE3-827A-E463-0746-7B7AFF874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sp>
        <p:nvSpPr>
          <p:cNvPr id="8335" name="Text Box 143">
            <a:extLst>
              <a:ext uri="{FF2B5EF4-FFF2-40B4-BE49-F238E27FC236}">
                <a16:creationId xmlns:a16="http://schemas.microsoft.com/office/drawing/2014/main" id="{250A04CD-18D6-131C-2B17-31E7135C6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286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&gt;30mA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20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3" dur="2000" fill="hold"/>
                                        <p:tgtEl>
                                          <p:spTgt spid="82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833 L 1.38889E-6 -0.0277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000"/>
                                        <p:tgtEl>
                                          <p:spTgt spid="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3000"/>
                                        <p:tgtEl>
                                          <p:spTgt spid="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000"/>
                                        <p:tgtEl>
                                          <p:spTgt spid="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3000"/>
                                        <p:tgtEl>
                                          <p:spTgt spid="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2000"/>
                                        <p:tgtEl>
                                          <p:spTgt spid="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2000"/>
                                        <p:tgtEl>
                                          <p:spTgt spid="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6" grpId="0"/>
      <p:bldP spid="8290" grpId="0"/>
      <p:bldP spid="83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FC57117-C91F-7AF0-06AA-17E8C1E39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133600"/>
            <a:ext cx="935038" cy="1368425"/>
          </a:xfrm>
          <a:prstGeom prst="rect">
            <a:avLst/>
          </a:prstGeom>
          <a:solidFill>
            <a:srgbClr val="D1CDCF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19" name="Group 3">
            <a:extLst>
              <a:ext uri="{FF2B5EF4-FFF2-40B4-BE49-F238E27FC236}">
                <a16:creationId xmlns:a16="http://schemas.microsoft.com/office/drawing/2014/main" id="{ECF108EF-3F3C-B30D-834D-91731D0B05D5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2493963"/>
            <a:ext cx="215900" cy="649287"/>
            <a:chOff x="3560" y="2069"/>
            <a:chExt cx="136" cy="409"/>
          </a:xfrm>
        </p:grpSpPr>
        <p:sp>
          <p:nvSpPr>
            <p:cNvPr id="9220" name="Rectangle 4">
              <a:extLst>
                <a:ext uri="{FF2B5EF4-FFF2-40B4-BE49-F238E27FC236}">
                  <a16:creationId xmlns:a16="http://schemas.microsoft.com/office/drawing/2014/main" id="{3233FBCB-B894-A77A-DB0B-64831E551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069"/>
              <a:ext cx="13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" name="Line 5">
              <a:extLst>
                <a:ext uri="{FF2B5EF4-FFF2-40B4-BE49-F238E27FC236}">
                  <a16:creationId xmlns:a16="http://schemas.microsoft.com/office/drawing/2014/main" id="{72B8BC51-32B4-1A00-3646-2EBE0A2379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Line 6">
              <a:extLst>
                <a:ext uri="{FF2B5EF4-FFF2-40B4-BE49-F238E27FC236}">
                  <a16:creationId xmlns:a16="http://schemas.microsoft.com/office/drawing/2014/main" id="{CD18A4E2-D41F-5079-51FC-037A176D88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7">
              <a:extLst>
                <a:ext uri="{FF2B5EF4-FFF2-40B4-BE49-F238E27FC236}">
                  <a16:creationId xmlns:a16="http://schemas.microsoft.com/office/drawing/2014/main" id="{CAE7B714-A7B5-E083-1D57-C37AD781CD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216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4" name="Line 8">
            <a:extLst>
              <a:ext uri="{FF2B5EF4-FFF2-40B4-BE49-F238E27FC236}">
                <a16:creationId xmlns:a16="http://schemas.microsoft.com/office/drawing/2014/main" id="{E2A31252-AAB3-705B-321F-2AC986711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21336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E50E5C86-4DDF-9C07-CC5A-CEE1FE64C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1701800"/>
            <a:ext cx="5032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D86027D2-90B1-B293-A124-C813E0FFE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17018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>
            <a:extLst>
              <a:ext uri="{FF2B5EF4-FFF2-40B4-BE49-F238E27FC236}">
                <a16:creationId xmlns:a16="http://schemas.microsoft.com/office/drawing/2014/main" id="{2EBB3F9A-4366-094F-1BFA-6880D25F85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33600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1F8389C4-55E0-0325-6C53-B799DB036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91318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29" name="Group 13">
            <a:extLst>
              <a:ext uri="{FF2B5EF4-FFF2-40B4-BE49-F238E27FC236}">
                <a16:creationId xmlns:a16="http://schemas.microsoft.com/office/drawing/2014/main" id="{216061D4-BFEA-568B-21E3-CE2284B9D8B9}"/>
              </a:ext>
            </a:extLst>
          </p:cNvPr>
          <p:cNvGrpSpPr>
            <a:grpSpLocks/>
          </p:cNvGrpSpPr>
          <p:nvPr/>
        </p:nvGrpSpPr>
        <p:grpSpPr bwMode="auto">
          <a:xfrm>
            <a:off x="3224213" y="2062163"/>
            <a:ext cx="146050" cy="142875"/>
            <a:chOff x="1066" y="3294"/>
            <a:chExt cx="92" cy="90"/>
          </a:xfrm>
        </p:grpSpPr>
        <p:sp>
          <p:nvSpPr>
            <p:cNvPr id="9230" name="Line 14">
              <a:extLst>
                <a:ext uri="{FF2B5EF4-FFF2-40B4-BE49-F238E27FC236}">
                  <a16:creationId xmlns:a16="http://schemas.microsoft.com/office/drawing/2014/main" id="{E252F546-EA34-C37B-D52A-FEDEC8C5E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5">
              <a:extLst>
                <a:ext uri="{FF2B5EF4-FFF2-40B4-BE49-F238E27FC236}">
                  <a16:creationId xmlns:a16="http://schemas.microsoft.com/office/drawing/2014/main" id="{A2DCF46B-77B0-7E7F-DB34-5905207A58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2" name="Group 16">
            <a:extLst>
              <a:ext uri="{FF2B5EF4-FFF2-40B4-BE49-F238E27FC236}">
                <a16:creationId xmlns:a16="http://schemas.microsoft.com/office/drawing/2014/main" id="{C3BC0ABE-FC19-0ECF-B970-04D8E366F1C8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630363"/>
            <a:ext cx="146050" cy="142875"/>
            <a:chOff x="1066" y="3294"/>
            <a:chExt cx="92" cy="90"/>
          </a:xfrm>
        </p:grpSpPr>
        <p:sp>
          <p:nvSpPr>
            <p:cNvPr id="9233" name="Line 17">
              <a:extLst>
                <a:ext uri="{FF2B5EF4-FFF2-40B4-BE49-F238E27FC236}">
                  <a16:creationId xmlns:a16="http://schemas.microsoft.com/office/drawing/2014/main" id="{DB782610-BD5B-050F-ECDE-8083572C11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18">
              <a:extLst>
                <a:ext uri="{FF2B5EF4-FFF2-40B4-BE49-F238E27FC236}">
                  <a16:creationId xmlns:a16="http://schemas.microsoft.com/office/drawing/2014/main" id="{297B0232-5A23-EFE1-7105-D8050CBFAD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8" y="3294"/>
              <a:ext cx="9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5" name="Line 19">
            <a:extLst>
              <a:ext uri="{FF2B5EF4-FFF2-40B4-BE49-F238E27FC236}">
                <a16:creationId xmlns:a16="http://schemas.microsoft.com/office/drawing/2014/main" id="{ED1745D7-08D7-22F9-DA84-1CF63CC50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1701800"/>
            <a:ext cx="0" cy="812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3C429261-2A7F-C7BE-C416-D4DDDB6A4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25" y="314325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AutoShape 21">
            <a:extLst>
              <a:ext uri="{FF2B5EF4-FFF2-40B4-BE49-F238E27FC236}">
                <a16:creationId xmlns:a16="http://schemas.microsoft.com/office/drawing/2014/main" id="{333208A5-A736-CEB4-4C54-BFF72B488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1252538"/>
            <a:ext cx="850900" cy="14414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9238" name="Line 22">
            <a:extLst>
              <a:ext uri="{FF2B5EF4-FFF2-40B4-BE49-F238E27FC236}">
                <a16:creationId xmlns:a16="http://schemas.microsoft.com/office/drawing/2014/main" id="{4CFA9FCD-BF48-351D-FD73-E66F934B8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13360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46C7F508-3AAD-8B40-4264-346D47E94C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701800"/>
            <a:ext cx="2087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Rectangle 24">
            <a:extLst>
              <a:ext uri="{FF2B5EF4-FFF2-40B4-BE49-F238E27FC236}">
                <a16:creationId xmlns:a16="http://schemas.microsoft.com/office/drawing/2014/main" id="{DAE3A9DE-00EF-D862-06C9-5B99896B8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070225"/>
            <a:ext cx="1223962" cy="576263"/>
          </a:xfrm>
          <a:prstGeom prst="rect">
            <a:avLst/>
          </a:prstGeom>
          <a:solidFill>
            <a:srgbClr val="D1CD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Line 25">
            <a:extLst>
              <a:ext uri="{FF2B5EF4-FFF2-40B4-BE49-F238E27FC236}">
                <a16:creationId xmlns:a16="http://schemas.microsoft.com/office/drawing/2014/main" id="{38EFA10D-788C-CE27-2EFA-814A7570C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0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99A9F7C1-8AF0-5C20-8095-6ACDE65C44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56698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43" name="Group 27">
            <a:extLst>
              <a:ext uri="{FF2B5EF4-FFF2-40B4-BE49-F238E27FC236}">
                <a16:creationId xmlns:a16="http://schemas.microsoft.com/office/drawing/2014/main" id="{DDF45A2C-AD9A-3DE8-5119-AB81BC15CB3F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151313"/>
            <a:ext cx="1295400" cy="431800"/>
            <a:chOff x="1111" y="3113"/>
            <a:chExt cx="816" cy="272"/>
          </a:xfrm>
        </p:grpSpPr>
        <p:sp>
          <p:nvSpPr>
            <p:cNvPr id="9244" name="AutoShape 28">
              <a:extLst>
                <a:ext uri="{FF2B5EF4-FFF2-40B4-BE49-F238E27FC236}">
                  <a16:creationId xmlns:a16="http://schemas.microsoft.com/office/drawing/2014/main" id="{F2895E81-3493-6033-10B7-0120143D0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AutoShape 29">
              <a:extLst>
                <a:ext uri="{FF2B5EF4-FFF2-40B4-BE49-F238E27FC236}">
                  <a16:creationId xmlns:a16="http://schemas.microsoft.com/office/drawing/2014/main" id="{ED1C978A-E5A8-0B1D-0F94-2BFDD54E0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AutoShape 30">
              <a:extLst>
                <a:ext uri="{FF2B5EF4-FFF2-40B4-BE49-F238E27FC236}">
                  <a16:creationId xmlns:a16="http://schemas.microsoft.com/office/drawing/2014/main" id="{F49283D1-0449-D234-3494-CE73508DC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AutoShape 31">
              <a:extLst>
                <a:ext uri="{FF2B5EF4-FFF2-40B4-BE49-F238E27FC236}">
                  <a16:creationId xmlns:a16="http://schemas.microsoft.com/office/drawing/2014/main" id="{651CA918-7BD8-932C-82ED-3162C1955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AutoShape 32">
              <a:extLst>
                <a:ext uri="{FF2B5EF4-FFF2-40B4-BE49-F238E27FC236}">
                  <a16:creationId xmlns:a16="http://schemas.microsoft.com/office/drawing/2014/main" id="{F81C294A-A331-3AAC-F605-0D32C5617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AutoShape 33">
              <a:extLst>
                <a:ext uri="{FF2B5EF4-FFF2-40B4-BE49-F238E27FC236}">
                  <a16:creationId xmlns:a16="http://schemas.microsoft.com/office/drawing/2014/main" id="{EE79FDF4-5715-2A0B-8E44-04C0AA9E6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AutoShape 34">
              <a:extLst>
                <a:ext uri="{FF2B5EF4-FFF2-40B4-BE49-F238E27FC236}">
                  <a16:creationId xmlns:a16="http://schemas.microsoft.com/office/drawing/2014/main" id="{C2B461B4-5C7B-288F-36DB-44E4F314B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AutoShape 35">
              <a:extLst>
                <a:ext uri="{FF2B5EF4-FFF2-40B4-BE49-F238E27FC236}">
                  <a16:creationId xmlns:a16="http://schemas.microsoft.com/office/drawing/2014/main" id="{30C68C9D-CA32-EE91-514A-B7C8A90C4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AutoShape 36">
              <a:extLst>
                <a:ext uri="{FF2B5EF4-FFF2-40B4-BE49-F238E27FC236}">
                  <a16:creationId xmlns:a16="http://schemas.microsoft.com/office/drawing/2014/main" id="{68E669BA-5E4F-C486-351E-C19487914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AutoShape 37">
              <a:extLst>
                <a:ext uri="{FF2B5EF4-FFF2-40B4-BE49-F238E27FC236}">
                  <a16:creationId xmlns:a16="http://schemas.microsoft.com/office/drawing/2014/main" id="{BD4CEC95-A87D-86B1-2291-AB24F18B3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AutoShape 38">
              <a:extLst>
                <a:ext uri="{FF2B5EF4-FFF2-40B4-BE49-F238E27FC236}">
                  <a16:creationId xmlns:a16="http://schemas.microsoft.com/office/drawing/2014/main" id="{E87E5D2E-7ABC-4F4E-CC1C-0ABB49796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AutoShape 39">
              <a:extLst>
                <a:ext uri="{FF2B5EF4-FFF2-40B4-BE49-F238E27FC236}">
                  <a16:creationId xmlns:a16="http://schemas.microsoft.com/office/drawing/2014/main" id="{A035934C-367B-92FD-10E6-7751B1A72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AutoShape 40">
              <a:extLst>
                <a:ext uri="{FF2B5EF4-FFF2-40B4-BE49-F238E27FC236}">
                  <a16:creationId xmlns:a16="http://schemas.microsoft.com/office/drawing/2014/main" id="{A2F7C7BC-3CF0-AFAB-C253-550ED84BC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7" name="Group 41">
            <a:extLst>
              <a:ext uri="{FF2B5EF4-FFF2-40B4-BE49-F238E27FC236}">
                <a16:creationId xmlns:a16="http://schemas.microsoft.com/office/drawing/2014/main" id="{BDA4EFAA-B5EF-CC60-569A-0816DB56EA23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4870450"/>
            <a:ext cx="1295400" cy="431800"/>
            <a:chOff x="1111" y="3113"/>
            <a:chExt cx="816" cy="272"/>
          </a:xfrm>
        </p:grpSpPr>
        <p:sp>
          <p:nvSpPr>
            <p:cNvPr id="9258" name="AutoShape 42">
              <a:extLst>
                <a:ext uri="{FF2B5EF4-FFF2-40B4-BE49-F238E27FC236}">
                  <a16:creationId xmlns:a16="http://schemas.microsoft.com/office/drawing/2014/main" id="{4F105E44-293E-7421-6B6A-E6B443F40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113"/>
              <a:ext cx="816" cy="272"/>
            </a:xfrm>
            <a:prstGeom prst="cube">
              <a:avLst>
                <a:gd name="adj" fmla="val 25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AutoShape 43">
              <a:extLst>
                <a:ext uri="{FF2B5EF4-FFF2-40B4-BE49-F238E27FC236}">
                  <a16:creationId xmlns:a16="http://schemas.microsoft.com/office/drawing/2014/main" id="{68B5E7E9-0457-6AA5-2994-7FB5DD7C9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AutoShape 44">
              <a:extLst>
                <a:ext uri="{FF2B5EF4-FFF2-40B4-BE49-F238E27FC236}">
                  <a16:creationId xmlns:a16="http://schemas.microsoft.com/office/drawing/2014/main" id="{3FB7B1A0-EDB0-C82A-4284-92DCA9CF3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AutoShape 45">
              <a:extLst>
                <a:ext uri="{FF2B5EF4-FFF2-40B4-BE49-F238E27FC236}">
                  <a16:creationId xmlns:a16="http://schemas.microsoft.com/office/drawing/2014/main" id="{6888D969-8D1F-9769-CEB2-D88EE090E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AutoShape 46">
              <a:extLst>
                <a:ext uri="{FF2B5EF4-FFF2-40B4-BE49-F238E27FC236}">
                  <a16:creationId xmlns:a16="http://schemas.microsoft.com/office/drawing/2014/main" id="{713D068E-38AE-6E2A-4EA1-237D8B946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1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3" name="AutoShape 47">
              <a:extLst>
                <a:ext uri="{FF2B5EF4-FFF2-40B4-BE49-F238E27FC236}">
                  <a16:creationId xmlns:a16="http://schemas.microsoft.com/office/drawing/2014/main" id="{653B9583-6207-9E67-4EE6-12D08F927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AutoShape 48">
              <a:extLst>
                <a:ext uri="{FF2B5EF4-FFF2-40B4-BE49-F238E27FC236}">
                  <a16:creationId xmlns:a16="http://schemas.microsoft.com/office/drawing/2014/main" id="{19AD60F4-83FB-A4B5-ACBB-87BADAAD3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AutoShape 49">
              <a:extLst>
                <a:ext uri="{FF2B5EF4-FFF2-40B4-BE49-F238E27FC236}">
                  <a16:creationId xmlns:a16="http://schemas.microsoft.com/office/drawing/2014/main" id="{2261C50F-494D-EBD1-D193-F9640458A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AutoShape 50">
              <a:extLst>
                <a:ext uri="{FF2B5EF4-FFF2-40B4-BE49-F238E27FC236}">
                  <a16:creationId xmlns:a16="http://schemas.microsoft.com/office/drawing/2014/main" id="{1D486E09-AB89-EC83-FF18-F0035CD23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AutoShape 51">
              <a:extLst>
                <a:ext uri="{FF2B5EF4-FFF2-40B4-BE49-F238E27FC236}">
                  <a16:creationId xmlns:a16="http://schemas.microsoft.com/office/drawing/2014/main" id="{222B9D46-4946-488E-BA7B-7437E81A2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8" name="AutoShape 52">
              <a:extLst>
                <a:ext uri="{FF2B5EF4-FFF2-40B4-BE49-F238E27FC236}">
                  <a16:creationId xmlns:a16="http://schemas.microsoft.com/office/drawing/2014/main" id="{5F7A5C3D-FF0B-5CE7-5EFF-EEE061542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AutoShape 53">
              <a:extLst>
                <a:ext uri="{FF2B5EF4-FFF2-40B4-BE49-F238E27FC236}">
                  <a16:creationId xmlns:a16="http://schemas.microsoft.com/office/drawing/2014/main" id="{F54253A5-79B3-41CE-39D0-AE3734FD6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187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AutoShape 54">
              <a:extLst>
                <a:ext uri="{FF2B5EF4-FFF2-40B4-BE49-F238E27FC236}">
                  <a16:creationId xmlns:a16="http://schemas.microsoft.com/office/drawing/2014/main" id="{AC108943-9371-7AE8-0889-A83C15504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" y="3294"/>
              <a:ext cx="91" cy="91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71" name="Group 55">
            <a:extLst>
              <a:ext uri="{FF2B5EF4-FFF2-40B4-BE49-F238E27FC236}">
                <a16:creationId xmlns:a16="http://schemas.microsoft.com/office/drawing/2014/main" id="{49263341-C230-54DC-2BFD-5809B3F90E71}"/>
              </a:ext>
            </a:extLst>
          </p:cNvPr>
          <p:cNvGrpSpPr>
            <a:grpSpLocks/>
          </p:cNvGrpSpPr>
          <p:nvPr/>
        </p:nvGrpSpPr>
        <p:grpSpPr bwMode="auto">
          <a:xfrm>
            <a:off x="3529013" y="2709863"/>
            <a:ext cx="754062" cy="649287"/>
            <a:chOff x="2223" y="1707"/>
            <a:chExt cx="475" cy="409"/>
          </a:xfrm>
        </p:grpSpPr>
        <p:sp>
          <p:nvSpPr>
            <p:cNvPr id="9272" name="Line 56">
              <a:extLst>
                <a:ext uri="{FF2B5EF4-FFF2-40B4-BE49-F238E27FC236}">
                  <a16:creationId xmlns:a16="http://schemas.microsoft.com/office/drawing/2014/main" id="{6B85CC2E-4D8E-AB18-03FB-258E544791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707"/>
              <a:ext cx="0" cy="4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57">
              <a:extLst>
                <a:ext uri="{FF2B5EF4-FFF2-40B4-BE49-F238E27FC236}">
                  <a16:creationId xmlns:a16="http://schemas.microsoft.com/office/drawing/2014/main" id="{15C80ACD-F7A3-F8F6-6F28-0A6C96ECCC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116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74" name="AutoShape 58">
            <a:extLst>
              <a:ext uri="{FF2B5EF4-FFF2-40B4-BE49-F238E27FC236}">
                <a16:creationId xmlns:a16="http://schemas.microsoft.com/office/drawing/2014/main" id="{66C930E3-B7CF-F584-E414-E5BD40D168D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2431" y="3188495"/>
            <a:ext cx="358775" cy="3095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Line 59">
            <a:extLst>
              <a:ext uri="{FF2B5EF4-FFF2-40B4-BE49-F238E27FC236}">
                <a16:creationId xmlns:a16="http://schemas.microsoft.com/office/drawing/2014/main" id="{03092514-6A85-EC1A-BCA1-267EF94D3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112963"/>
            <a:ext cx="0" cy="210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76" name="Group 60">
            <a:extLst>
              <a:ext uri="{FF2B5EF4-FFF2-40B4-BE49-F238E27FC236}">
                <a16:creationId xmlns:a16="http://schemas.microsoft.com/office/drawing/2014/main" id="{62491E03-5F79-9724-B76D-280459861171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583113"/>
            <a:ext cx="0" cy="431800"/>
            <a:chOff x="1202" y="3385"/>
            <a:chExt cx="0" cy="272"/>
          </a:xfrm>
        </p:grpSpPr>
        <p:sp>
          <p:nvSpPr>
            <p:cNvPr id="9277" name="Line 61">
              <a:extLst>
                <a:ext uri="{FF2B5EF4-FFF2-40B4-BE49-F238E27FC236}">
                  <a16:creationId xmlns:a16="http://schemas.microsoft.com/office/drawing/2014/main" id="{2367529A-5A7F-62FB-CF4A-A72C31C562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385"/>
              <a:ext cx="0" cy="227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Line 62">
              <a:extLst>
                <a:ext uri="{FF2B5EF4-FFF2-40B4-BE49-F238E27FC236}">
                  <a16:creationId xmlns:a16="http://schemas.microsoft.com/office/drawing/2014/main" id="{BA90E114-4896-5004-F716-6AA33151B3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430"/>
              <a:ext cx="0" cy="227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79" name="Group 63">
            <a:extLst>
              <a:ext uri="{FF2B5EF4-FFF2-40B4-BE49-F238E27FC236}">
                <a16:creationId xmlns:a16="http://schemas.microsoft.com/office/drawing/2014/main" id="{BA7F030D-8142-B0D0-59DA-DC160FA7054E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3494088"/>
            <a:ext cx="3529012" cy="2024062"/>
            <a:chOff x="2199" y="2201"/>
            <a:chExt cx="2223" cy="1275"/>
          </a:xfrm>
        </p:grpSpPr>
        <p:grpSp>
          <p:nvGrpSpPr>
            <p:cNvPr id="9280" name="Group 64">
              <a:extLst>
                <a:ext uri="{FF2B5EF4-FFF2-40B4-BE49-F238E27FC236}">
                  <a16:creationId xmlns:a16="http://schemas.microsoft.com/office/drawing/2014/main" id="{4FDD0C0A-777C-67E4-8A4F-27F32C891585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199" y="3159"/>
              <a:ext cx="1" cy="272"/>
              <a:chOff x="1202" y="3385"/>
              <a:chExt cx="0" cy="272"/>
            </a:xfrm>
          </p:grpSpPr>
          <p:sp>
            <p:nvSpPr>
              <p:cNvPr id="9281" name="Line 65">
                <a:extLst>
                  <a:ext uri="{FF2B5EF4-FFF2-40B4-BE49-F238E27FC236}">
                    <a16:creationId xmlns:a16="http://schemas.microsoft.com/office/drawing/2014/main" id="{D843C710-770D-0BD1-E3A8-CA6DE01DB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385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2" name="Line 66">
                <a:extLst>
                  <a:ext uri="{FF2B5EF4-FFF2-40B4-BE49-F238E27FC236}">
                    <a16:creationId xmlns:a16="http://schemas.microsoft.com/office/drawing/2014/main" id="{860F74C7-7B01-A2A1-7A09-D4A574E4FA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2" y="3430"/>
                <a:ext cx="0" cy="227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83" name="Group 67">
              <a:extLst>
                <a:ext uri="{FF2B5EF4-FFF2-40B4-BE49-F238E27FC236}">
                  <a16:creationId xmlns:a16="http://schemas.microsoft.com/office/drawing/2014/main" id="{23E9AE43-AA72-FFEF-5E4F-0D2247FD09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9" y="3431"/>
              <a:ext cx="2075" cy="45"/>
              <a:chOff x="1791" y="3930"/>
              <a:chExt cx="1666" cy="0"/>
            </a:xfrm>
          </p:grpSpPr>
          <p:sp>
            <p:nvSpPr>
              <p:cNvPr id="9284" name="Line 68">
                <a:extLst>
                  <a:ext uri="{FF2B5EF4-FFF2-40B4-BE49-F238E27FC236}">
                    <a16:creationId xmlns:a16="http://schemas.microsoft.com/office/drawing/2014/main" id="{92C1B705-E7A0-180B-003A-932D91435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5" name="Line 69">
                <a:extLst>
                  <a:ext uri="{FF2B5EF4-FFF2-40B4-BE49-F238E27FC236}">
                    <a16:creationId xmlns:a16="http://schemas.microsoft.com/office/drawing/2014/main" id="{D1752D05-C467-C87A-D7B0-A27E8C672F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86" name="Group 70">
              <a:extLst>
                <a:ext uri="{FF2B5EF4-FFF2-40B4-BE49-F238E27FC236}">
                  <a16:creationId xmlns:a16="http://schemas.microsoft.com/office/drawing/2014/main" id="{A7986199-98A3-7F06-38FF-A8214E3EB88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3762" y="2771"/>
              <a:ext cx="1230" cy="90"/>
              <a:chOff x="1791" y="3930"/>
              <a:chExt cx="1666" cy="0"/>
            </a:xfrm>
          </p:grpSpPr>
          <p:sp>
            <p:nvSpPr>
              <p:cNvPr id="9287" name="Line 71">
                <a:extLst>
                  <a:ext uri="{FF2B5EF4-FFF2-40B4-BE49-F238E27FC236}">
                    <a16:creationId xmlns:a16="http://schemas.microsoft.com/office/drawing/2014/main" id="{DDF90C96-C740-5895-F3D0-F742BF10BF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8" name="Line 72">
                <a:extLst>
                  <a:ext uri="{FF2B5EF4-FFF2-40B4-BE49-F238E27FC236}">
                    <a16:creationId xmlns:a16="http://schemas.microsoft.com/office/drawing/2014/main" id="{C7F42603-C137-2534-22FF-269F593BA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2624" y="3097"/>
                <a:ext cx="0" cy="1666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289" name="Group 73">
            <a:extLst>
              <a:ext uri="{FF2B5EF4-FFF2-40B4-BE49-F238E27FC236}">
                <a16:creationId xmlns:a16="http://schemas.microsoft.com/office/drawing/2014/main" id="{60F69659-66E7-D1A3-1B56-4ADAFFB4227F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2270126" y="5768975"/>
            <a:ext cx="1008062" cy="71437"/>
            <a:chOff x="1791" y="3930"/>
            <a:chExt cx="1666" cy="0"/>
          </a:xfrm>
        </p:grpSpPr>
        <p:sp>
          <p:nvSpPr>
            <p:cNvPr id="9290" name="Line 74">
              <a:extLst>
                <a:ext uri="{FF2B5EF4-FFF2-40B4-BE49-F238E27FC236}">
                  <a16:creationId xmlns:a16="http://schemas.microsoft.com/office/drawing/2014/main" id="{18A468F8-DFFA-BC65-A186-0A959541F84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Line 75">
              <a:extLst>
                <a:ext uri="{FF2B5EF4-FFF2-40B4-BE49-F238E27FC236}">
                  <a16:creationId xmlns:a16="http://schemas.microsoft.com/office/drawing/2014/main" id="{A6C1DF50-17FA-645B-5C0C-8A0388ED906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24" y="3097"/>
              <a:ext cx="0" cy="166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92" name="Line 76">
            <a:extLst>
              <a:ext uri="{FF2B5EF4-FFF2-40B4-BE49-F238E27FC236}">
                <a16:creationId xmlns:a16="http://schemas.microsoft.com/office/drawing/2014/main" id="{D5CF196E-A7FE-3902-0842-A3F943F9A7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112963"/>
            <a:ext cx="0" cy="1820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3" name="Line 77">
            <a:extLst>
              <a:ext uri="{FF2B5EF4-FFF2-40B4-BE49-F238E27FC236}">
                <a16:creationId xmlns:a16="http://schemas.microsoft.com/office/drawing/2014/main" id="{8E6DFC83-74E0-CE5C-48AB-5864619DD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3" y="4005263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4" name="Line 78">
            <a:extLst>
              <a:ext uri="{FF2B5EF4-FFF2-40B4-BE49-F238E27FC236}">
                <a16:creationId xmlns:a16="http://schemas.microsoft.com/office/drawing/2014/main" id="{03EA927A-E955-BF8A-409E-33A17CDA6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75" y="40052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5" name="Rectangle 79">
            <a:extLst>
              <a:ext uri="{FF2B5EF4-FFF2-40B4-BE49-F238E27FC236}">
                <a16:creationId xmlns:a16="http://schemas.microsoft.com/office/drawing/2014/main" id="{BC393DA8-4725-FC8C-ABFA-56238B73C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81075"/>
            <a:ext cx="2305050" cy="28082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Text Box 80">
            <a:extLst>
              <a:ext uri="{FF2B5EF4-FFF2-40B4-BE49-F238E27FC236}">
                <a16:creationId xmlns:a16="http://schemas.microsoft.com/office/drawing/2014/main" id="{BECA42DB-2656-D7A6-10C5-0A0ED9D70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516563"/>
            <a:ext cx="2587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Circuit Protective Earth</a:t>
            </a:r>
            <a:endParaRPr lang="en-US" altLang="en-US"/>
          </a:p>
        </p:txBody>
      </p:sp>
      <p:sp>
        <p:nvSpPr>
          <p:cNvPr id="9297" name="Text Box 81">
            <a:extLst>
              <a:ext uri="{FF2B5EF4-FFF2-40B4-BE49-F238E27FC236}">
                <a16:creationId xmlns:a16="http://schemas.microsoft.com/office/drawing/2014/main" id="{5A86D44C-A33B-F4DE-E652-C2D94A114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Earth Link</a:t>
            </a:r>
            <a:endParaRPr lang="en-US" altLang="en-US"/>
          </a:p>
        </p:txBody>
      </p:sp>
      <p:sp>
        <p:nvSpPr>
          <p:cNvPr id="9298" name="Text Box 82">
            <a:extLst>
              <a:ext uri="{FF2B5EF4-FFF2-40B4-BE49-F238E27FC236}">
                <a16:creationId xmlns:a16="http://schemas.microsoft.com/office/drawing/2014/main" id="{9332F7E1-C1BA-E1C0-71A8-2598F316D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2211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Neutral Link</a:t>
            </a:r>
            <a:endParaRPr lang="en-US" altLang="en-US"/>
          </a:p>
        </p:txBody>
      </p:sp>
      <p:sp>
        <p:nvSpPr>
          <p:cNvPr id="9299" name="Text Box 83">
            <a:extLst>
              <a:ext uri="{FF2B5EF4-FFF2-40B4-BE49-F238E27FC236}">
                <a16:creationId xmlns:a16="http://schemas.microsoft.com/office/drawing/2014/main" id="{5F37F407-AC57-4145-4B6F-E3473960C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1204913"/>
            <a:ext cx="2735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  RCD will Trip</a:t>
            </a:r>
            <a:endParaRPr lang="en-US" altLang="en-US"/>
          </a:p>
        </p:txBody>
      </p:sp>
      <p:sp>
        <p:nvSpPr>
          <p:cNvPr id="9300" name="Oval 84">
            <a:extLst>
              <a:ext uri="{FF2B5EF4-FFF2-40B4-BE49-F238E27FC236}">
                <a16:creationId xmlns:a16="http://schemas.microsoft.com/office/drawing/2014/main" id="{3B832B0F-298F-BB3E-B805-B0FDD63A6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4290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01" name="Group 85">
            <a:extLst>
              <a:ext uri="{FF2B5EF4-FFF2-40B4-BE49-F238E27FC236}">
                <a16:creationId xmlns:a16="http://schemas.microsoft.com/office/drawing/2014/main" id="{EA3B4DE8-00DC-695C-B68F-0724A4D2C77A}"/>
              </a:ext>
            </a:extLst>
          </p:cNvPr>
          <p:cNvGrpSpPr>
            <a:grpSpLocks/>
          </p:cNvGrpSpPr>
          <p:nvPr/>
        </p:nvGrpSpPr>
        <p:grpSpPr bwMode="auto">
          <a:xfrm>
            <a:off x="3373438" y="2278063"/>
            <a:ext cx="287337" cy="431800"/>
            <a:chOff x="2125" y="1435"/>
            <a:chExt cx="181" cy="272"/>
          </a:xfrm>
        </p:grpSpPr>
        <p:sp>
          <p:nvSpPr>
            <p:cNvPr id="9302" name="Line 86">
              <a:extLst>
                <a:ext uri="{FF2B5EF4-FFF2-40B4-BE49-F238E27FC236}">
                  <a16:creationId xmlns:a16="http://schemas.microsoft.com/office/drawing/2014/main" id="{941C52C7-265F-23FD-45BE-66BE8C3933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1435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Line 87">
              <a:extLst>
                <a:ext uri="{FF2B5EF4-FFF2-40B4-BE49-F238E27FC236}">
                  <a16:creationId xmlns:a16="http://schemas.microsoft.com/office/drawing/2014/main" id="{5F9E52F8-20CD-1EF0-E3F3-6AAB0756B7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70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04" name="Group 88">
            <a:extLst>
              <a:ext uri="{FF2B5EF4-FFF2-40B4-BE49-F238E27FC236}">
                <a16:creationId xmlns:a16="http://schemas.microsoft.com/office/drawing/2014/main" id="{5A1C3F1C-1EEA-12F6-4A65-EE7172DDAE6F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558925"/>
            <a:ext cx="1152525" cy="1152525"/>
            <a:chOff x="1338" y="2144"/>
            <a:chExt cx="726" cy="726"/>
          </a:xfrm>
        </p:grpSpPr>
        <p:sp>
          <p:nvSpPr>
            <p:cNvPr id="9305" name="Oval 89">
              <a:extLst>
                <a:ext uri="{FF2B5EF4-FFF2-40B4-BE49-F238E27FC236}">
                  <a16:creationId xmlns:a16="http://schemas.microsoft.com/office/drawing/2014/main" id="{3051F9C7-31AB-3E78-FA55-CED537AB3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6" name="Line 90">
              <a:extLst>
                <a:ext uri="{FF2B5EF4-FFF2-40B4-BE49-F238E27FC236}">
                  <a16:creationId xmlns:a16="http://schemas.microsoft.com/office/drawing/2014/main" id="{AF7C1D09-80B2-6DD6-77FD-EE58FE6E46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7" name="Oval 91">
              <a:extLst>
                <a:ext uri="{FF2B5EF4-FFF2-40B4-BE49-F238E27FC236}">
                  <a16:creationId xmlns:a16="http://schemas.microsoft.com/office/drawing/2014/main" id="{9D041944-5C76-3E83-C78D-52451B495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08" name="Group 92">
            <a:extLst>
              <a:ext uri="{FF2B5EF4-FFF2-40B4-BE49-F238E27FC236}">
                <a16:creationId xmlns:a16="http://schemas.microsoft.com/office/drawing/2014/main" id="{65E4DAF3-0AB6-D33C-DF52-FAD17E9118E2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1125538"/>
            <a:ext cx="1152525" cy="1152525"/>
            <a:chOff x="1338" y="2144"/>
            <a:chExt cx="726" cy="726"/>
          </a:xfrm>
        </p:grpSpPr>
        <p:sp>
          <p:nvSpPr>
            <p:cNvPr id="9309" name="Oval 93">
              <a:extLst>
                <a:ext uri="{FF2B5EF4-FFF2-40B4-BE49-F238E27FC236}">
                  <a16:creationId xmlns:a16="http://schemas.microsoft.com/office/drawing/2014/main" id="{D4526CA2-1E49-AC6C-7CA7-F8A0DB804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462"/>
              <a:ext cx="91" cy="9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0" name="Line 94">
              <a:extLst>
                <a:ext uri="{FF2B5EF4-FFF2-40B4-BE49-F238E27FC236}">
                  <a16:creationId xmlns:a16="http://schemas.microsoft.com/office/drawing/2014/main" id="{256B2D53-E4CB-70B9-0DB1-77C43AE778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2523"/>
              <a:ext cx="272" cy="1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1" name="Oval 95">
              <a:extLst>
                <a:ext uri="{FF2B5EF4-FFF2-40B4-BE49-F238E27FC236}">
                  <a16:creationId xmlns:a16="http://schemas.microsoft.com/office/drawing/2014/main" id="{A365FC14-006C-12B2-0C1C-EC0E56C15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144"/>
              <a:ext cx="726" cy="72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12" name="Text Box 96">
            <a:extLst>
              <a:ext uri="{FF2B5EF4-FFF2-40B4-BE49-F238E27FC236}">
                <a16:creationId xmlns:a16="http://schemas.microsoft.com/office/drawing/2014/main" id="{31FAB58C-15D7-285B-8254-6D321A057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04813"/>
            <a:ext cx="701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2400"/>
              <a:t>Human Contact Some Protection Active to Earth</a:t>
            </a:r>
            <a:endParaRPr lang="en-US" altLang="en-US" sz="2400"/>
          </a:p>
        </p:txBody>
      </p:sp>
      <p:grpSp>
        <p:nvGrpSpPr>
          <p:cNvPr id="9313" name="Group 97">
            <a:extLst>
              <a:ext uri="{FF2B5EF4-FFF2-40B4-BE49-F238E27FC236}">
                <a16:creationId xmlns:a16="http://schemas.microsoft.com/office/drawing/2014/main" id="{2A3D1B0C-D322-924D-277B-1C360460A3C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990307" y="4675981"/>
            <a:ext cx="584200" cy="1046163"/>
            <a:chOff x="4512" y="2505"/>
            <a:chExt cx="368" cy="659"/>
          </a:xfrm>
        </p:grpSpPr>
        <p:sp>
          <p:nvSpPr>
            <p:cNvPr id="9314" name="AutoShape 98">
              <a:extLst>
                <a:ext uri="{FF2B5EF4-FFF2-40B4-BE49-F238E27FC236}">
                  <a16:creationId xmlns:a16="http://schemas.microsoft.com/office/drawing/2014/main" id="{4DB747B0-256A-08B4-7D1E-06D830E02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15" name="Text Box 99">
              <a:extLst>
                <a:ext uri="{FF2B5EF4-FFF2-40B4-BE49-F238E27FC236}">
                  <a16:creationId xmlns:a16="http://schemas.microsoft.com/office/drawing/2014/main" id="{C6F12614-0EFA-7D28-A8DE-B9C0D1C09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40mA</a:t>
              </a:r>
              <a:endParaRPr lang="en-US" altLang="en-US"/>
            </a:p>
          </p:txBody>
        </p:sp>
      </p:grpSp>
      <p:grpSp>
        <p:nvGrpSpPr>
          <p:cNvPr id="9316" name="Group 100">
            <a:extLst>
              <a:ext uri="{FF2B5EF4-FFF2-40B4-BE49-F238E27FC236}">
                <a16:creationId xmlns:a16="http://schemas.microsoft.com/office/drawing/2014/main" id="{C03A8DE7-D9F0-CE0A-1A0E-D09F96880596}"/>
              </a:ext>
            </a:extLst>
          </p:cNvPr>
          <p:cNvGrpSpPr>
            <a:grpSpLocks/>
          </p:cNvGrpSpPr>
          <p:nvPr/>
        </p:nvGrpSpPr>
        <p:grpSpPr bwMode="auto">
          <a:xfrm>
            <a:off x="4922838" y="1231900"/>
            <a:ext cx="1770062" cy="457200"/>
            <a:chOff x="3245" y="776"/>
            <a:chExt cx="763" cy="288"/>
          </a:xfrm>
        </p:grpSpPr>
        <p:sp>
          <p:nvSpPr>
            <p:cNvPr id="9317" name="AutoShape 101">
              <a:extLst>
                <a:ext uri="{FF2B5EF4-FFF2-40B4-BE49-F238E27FC236}">
                  <a16:creationId xmlns:a16="http://schemas.microsoft.com/office/drawing/2014/main" id="{229082C0-A36F-0163-4551-AC7B914BC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Text Box 102">
              <a:extLst>
                <a:ext uri="{FF2B5EF4-FFF2-40B4-BE49-F238E27FC236}">
                  <a16:creationId xmlns:a16="http://schemas.microsoft.com/office/drawing/2014/main" id="{1F1FBF86-5244-6CCB-0F23-7C89B96E80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grpSp>
        <p:nvGrpSpPr>
          <p:cNvPr id="9319" name="Group 103">
            <a:extLst>
              <a:ext uri="{FF2B5EF4-FFF2-40B4-BE49-F238E27FC236}">
                <a16:creationId xmlns:a16="http://schemas.microsoft.com/office/drawing/2014/main" id="{909C856B-6E42-96BC-6AAD-4DF1CD585FC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351338" y="1727200"/>
            <a:ext cx="1766887" cy="457200"/>
            <a:chOff x="3247" y="776"/>
            <a:chExt cx="761" cy="288"/>
          </a:xfrm>
        </p:grpSpPr>
        <p:sp>
          <p:nvSpPr>
            <p:cNvPr id="9320" name="AutoShape 104">
              <a:extLst>
                <a:ext uri="{FF2B5EF4-FFF2-40B4-BE49-F238E27FC236}">
                  <a16:creationId xmlns:a16="http://schemas.microsoft.com/office/drawing/2014/main" id="{EC3B829F-6361-DC54-DB5A-0CFF3B96C6E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Text Box 105">
              <a:extLst>
                <a:ext uri="{FF2B5EF4-FFF2-40B4-BE49-F238E27FC236}">
                  <a16:creationId xmlns:a16="http://schemas.microsoft.com/office/drawing/2014/main" id="{7F440773-481C-82A4-3674-473ED4AA98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3247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grpSp>
        <p:nvGrpSpPr>
          <p:cNvPr id="9322" name="Group 106">
            <a:extLst>
              <a:ext uri="{FF2B5EF4-FFF2-40B4-BE49-F238E27FC236}">
                <a16:creationId xmlns:a16="http://schemas.microsoft.com/office/drawing/2014/main" id="{55352F3A-5994-C9DD-DD15-F7D128E58D5B}"/>
              </a:ext>
            </a:extLst>
          </p:cNvPr>
          <p:cNvGrpSpPr>
            <a:grpSpLocks/>
          </p:cNvGrpSpPr>
          <p:nvPr/>
        </p:nvGrpSpPr>
        <p:grpSpPr bwMode="auto">
          <a:xfrm rot="2188377">
            <a:off x="6851650" y="2243138"/>
            <a:ext cx="1050925" cy="457200"/>
            <a:chOff x="3242" y="776"/>
            <a:chExt cx="766" cy="288"/>
          </a:xfrm>
        </p:grpSpPr>
        <p:sp>
          <p:nvSpPr>
            <p:cNvPr id="9323" name="AutoShape 107">
              <a:extLst>
                <a:ext uri="{FF2B5EF4-FFF2-40B4-BE49-F238E27FC236}">
                  <a16:creationId xmlns:a16="http://schemas.microsoft.com/office/drawing/2014/main" id="{9C88E6E8-E234-0368-BB21-C5BDF033C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Text Box 108">
              <a:extLst>
                <a:ext uri="{FF2B5EF4-FFF2-40B4-BE49-F238E27FC236}">
                  <a16:creationId xmlns:a16="http://schemas.microsoft.com/office/drawing/2014/main" id="{26433904-7899-F654-196B-26E8815EE8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2" y="797"/>
              <a:ext cx="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40mA</a:t>
              </a:r>
              <a:endParaRPr lang="en-US" altLang="en-US"/>
            </a:p>
          </p:txBody>
        </p:sp>
      </p:grpSp>
      <p:grpSp>
        <p:nvGrpSpPr>
          <p:cNvPr id="9325" name="Group 109">
            <a:extLst>
              <a:ext uri="{FF2B5EF4-FFF2-40B4-BE49-F238E27FC236}">
                <a16:creationId xmlns:a16="http://schemas.microsoft.com/office/drawing/2014/main" id="{549A324D-2FB5-33B8-4048-A020DC2C7CD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138238" y="3543300"/>
            <a:ext cx="1770062" cy="457200"/>
            <a:chOff x="3245" y="776"/>
            <a:chExt cx="763" cy="288"/>
          </a:xfrm>
        </p:grpSpPr>
        <p:sp>
          <p:nvSpPr>
            <p:cNvPr id="9326" name="AutoShape 110">
              <a:extLst>
                <a:ext uri="{FF2B5EF4-FFF2-40B4-BE49-F238E27FC236}">
                  <a16:creationId xmlns:a16="http://schemas.microsoft.com/office/drawing/2014/main" id="{3625355D-A711-0554-A971-02131959B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776"/>
              <a:ext cx="736" cy="288"/>
            </a:xfrm>
            <a:prstGeom prst="rightArrow">
              <a:avLst>
                <a:gd name="adj1" fmla="val 50000"/>
                <a:gd name="adj2" fmla="val 638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Text Box 111">
              <a:extLst>
                <a:ext uri="{FF2B5EF4-FFF2-40B4-BE49-F238E27FC236}">
                  <a16:creationId xmlns:a16="http://schemas.microsoft.com/office/drawing/2014/main" id="{9D2A448B-93FC-8D5E-74B8-05B6ABB710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79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 + 40mA</a:t>
              </a:r>
              <a:endParaRPr lang="en-US" altLang="en-US"/>
            </a:p>
          </p:txBody>
        </p:sp>
      </p:grpSp>
      <p:sp>
        <p:nvSpPr>
          <p:cNvPr id="9328" name="Text Box 112">
            <a:extLst>
              <a:ext uri="{FF2B5EF4-FFF2-40B4-BE49-F238E27FC236}">
                <a16:creationId xmlns:a16="http://schemas.microsoft.com/office/drawing/2014/main" id="{2C596B3D-7CDF-AFFC-A11C-7A75668B4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100" y="3822700"/>
            <a:ext cx="143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Out of balance</a:t>
            </a:r>
            <a:endParaRPr lang="en-US" altLang="en-US"/>
          </a:p>
        </p:txBody>
      </p:sp>
      <p:sp>
        <p:nvSpPr>
          <p:cNvPr id="9329" name="Text Box 113">
            <a:extLst>
              <a:ext uri="{FF2B5EF4-FFF2-40B4-BE49-F238E27FC236}">
                <a16:creationId xmlns:a16="http://schemas.microsoft.com/office/drawing/2014/main" id="{B0721215-D80A-CC46-E7E7-50DC3BB41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3" y="45513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MEN Link</a:t>
            </a:r>
            <a:endParaRPr lang="en-US" altLang="en-US"/>
          </a:p>
        </p:txBody>
      </p:sp>
      <p:sp>
        <p:nvSpPr>
          <p:cNvPr id="9330" name="Oval 114">
            <a:extLst>
              <a:ext uri="{FF2B5EF4-FFF2-40B4-BE49-F238E27FC236}">
                <a16:creationId xmlns:a16="http://schemas.microsoft.com/office/drawing/2014/main" id="{7EC37575-02C8-2D5C-EC29-7E074A343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900" y="1587500"/>
            <a:ext cx="685800" cy="685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1" name="Line 115">
            <a:extLst>
              <a:ext uri="{FF2B5EF4-FFF2-40B4-BE49-F238E27FC236}">
                <a16:creationId xmlns:a16="http://schemas.microsoft.com/office/drawing/2014/main" id="{3FBE2B86-BE3C-9B7A-362D-1813FDC3B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2273300"/>
            <a:ext cx="0" cy="1257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2" name="Line 116">
            <a:extLst>
              <a:ext uri="{FF2B5EF4-FFF2-40B4-BE49-F238E27FC236}">
                <a16:creationId xmlns:a16="http://schemas.microsoft.com/office/drawing/2014/main" id="{0D0D67D7-B9D8-A59D-41EE-F8B2FA3A99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0475" y="3530600"/>
            <a:ext cx="352425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3" name="Line 117">
            <a:extLst>
              <a:ext uri="{FF2B5EF4-FFF2-40B4-BE49-F238E27FC236}">
                <a16:creationId xmlns:a16="http://schemas.microsoft.com/office/drawing/2014/main" id="{715E2139-D761-7A42-2B6D-536870631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3530600"/>
            <a:ext cx="366713" cy="63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4" name="Freeform 118">
            <a:extLst>
              <a:ext uri="{FF2B5EF4-FFF2-40B4-BE49-F238E27FC236}">
                <a16:creationId xmlns:a16="http://schemas.microsoft.com/office/drawing/2014/main" id="{46089C2D-4E16-EACF-02DF-5BBF4F1B604C}"/>
              </a:ext>
            </a:extLst>
          </p:cNvPr>
          <p:cNvSpPr>
            <a:spLocks/>
          </p:cNvSpPr>
          <p:nvPr/>
        </p:nvSpPr>
        <p:spPr bwMode="auto">
          <a:xfrm>
            <a:off x="6438900" y="1930400"/>
            <a:ext cx="1498600" cy="635000"/>
          </a:xfrm>
          <a:custGeom>
            <a:avLst/>
            <a:gdLst>
              <a:gd name="T0" fmla="*/ 944 w 944"/>
              <a:gd name="T1" fmla="*/ 400 h 400"/>
              <a:gd name="T2" fmla="*/ 488 w 944"/>
              <a:gd name="T3" fmla="*/ 80 h 400"/>
              <a:gd name="T4" fmla="*/ 0 w 944"/>
              <a:gd name="T5" fmla="*/ 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4" h="400">
                <a:moveTo>
                  <a:pt x="944" y="400"/>
                </a:moveTo>
                <a:cubicBezTo>
                  <a:pt x="794" y="273"/>
                  <a:pt x="645" y="147"/>
                  <a:pt x="488" y="80"/>
                </a:cubicBezTo>
                <a:cubicBezTo>
                  <a:pt x="331" y="13"/>
                  <a:pt x="165" y="6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5" name="Freeform 119">
            <a:extLst>
              <a:ext uri="{FF2B5EF4-FFF2-40B4-BE49-F238E27FC236}">
                <a16:creationId xmlns:a16="http://schemas.microsoft.com/office/drawing/2014/main" id="{C8950040-59CB-5D45-5707-E169B01109CD}"/>
              </a:ext>
            </a:extLst>
          </p:cNvPr>
          <p:cNvSpPr>
            <a:spLocks/>
          </p:cNvSpPr>
          <p:nvPr/>
        </p:nvSpPr>
        <p:spPr bwMode="auto">
          <a:xfrm>
            <a:off x="6934200" y="2743200"/>
            <a:ext cx="1016000" cy="736600"/>
          </a:xfrm>
          <a:custGeom>
            <a:avLst/>
            <a:gdLst>
              <a:gd name="T0" fmla="*/ 640 w 640"/>
              <a:gd name="T1" fmla="*/ 0 h 464"/>
              <a:gd name="T2" fmla="*/ 0 w 640"/>
              <a:gd name="T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40" h="464">
                <a:moveTo>
                  <a:pt x="640" y="0"/>
                </a:moveTo>
                <a:cubicBezTo>
                  <a:pt x="533" y="77"/>
                  <a:pt x="133" y="367"/>
                  <a:pt x="0" y="4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6" name="Arc 120">
            <a:extLst>
              <a:ext uri="{FF2B5EF4-FFF2-40B4-BE49-F238E27FC236}">
                <a16:creationId xmlns:a16="http://schemas.microsoft.com/office/drawing/2014/main" id="{04AA2D94-F2A7-A869-0D5B-09621EFEF64F}"/>
              </a:ext>
            </a:extLst>
          </p:cNvPr>
          <p:cNvSpPr>
            <a:spLocks/>
          </p:cNvSpPr>
          <p:nvPr/>
        </p:nvSpPr>
        <p:spPr bwMode="auto">
          <a:xfrm rot="-2826111">
            <a:off x="7810500" y="1943100"/>
            <a:ext cx="304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1" name="Oval 125">
            <a:extLst>
              <a:ext uri="{FF2B5EF4-FFF2-40B4-BE49-F238E27FC236}">
                <a16:creationId xmlns:a16="http://schemas.microsoft.com/office/drawing/2014/main" id="{89D9B2F7-6DE0-AFB4-FB84-DFD2D7AEC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900" y="1778000"/>
            <a:ext cx="215900" cy="889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2" name="Arc 126">
            <a:extLst>
              <a:ext uri="{FF2B5EF4-FFF2-40B4-BE49-F238E27FC236}">
                <a16:creationId xmlns:a16="http://schemas.microsoft.com/office/drawing/2014/main" id="{47D3672B-A2B4-B7EB-E25D-056987F86CC4}"/>
              </a:ext>
            </a:extLst>
          </p:cNvPr>
          <p:cNvSpPr>
            <a:spLocks/>
          </p:cNvSpPr>
          <p:nvPr/>
        </p:nvSpPr>
        <p:spPr bwMode="auto">
          <a:xfrm rot="2826111" flipV="1">
            <a:off x="7797800" y="1879600"/>
            <a:ext cx="304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4" name="Oval 128">
            <a:extLst>
              <a:ext uri="{FF2B5EF4-FFF2-40B4-BE49-F238E27FC236}">
                <a16:creationId xmlns:a16="http://schemas.microsoft.com/office/drawing/2014/main" id="{22327BF0-3D2A-EE42-B74C-0DFC23D71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0" y="1778000"/>
            <a:ext cx="215900" cy="889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46" name="Group 130">
            <a:extLst>
              <a:ext uri="{FF2B5EF4-FFF2-40B4-BE49-F238E27FC236}">
                <a16:creationId xmlns:a16="http://schemas.microsoft.com/office/drawing/2014/main" id="{AF7A7676-DDCC-3DD7-536C-826D143E99AE}"/>
              </a:ext>
            </a:extLst>
          </p:cNvPr>
          <p:cNvGrpSpPr>
            <a:grpSpLocks/>
          </p:cNvGrpSpPr>
          <p:nvPr/>
        </p:nvGrpSpPr>
        <p:grpSpPr bwMode="auto">
          <a:xfrm>
            <a:off x="5835650" y="2319338"/>
            <a:ext cx="584200" cy="1058862"/>
            <a:chOff x="4512" y="2505"/>
            <a:chExt cx="368" cy="659"/>
          </a:xfrm>
        </p:grpSpPr>
        <p:sp>
          <p:nvSpPr>
            <p:cNvPr id="9347" name="AutoShape 131">
              <a:extLst>
                <a:ext uri="{FF2B5EF4-FFF2-40B4-BE49-F238E27FC236}">
                  <a16:creationId xmlns:a16="http://schemas.microsoft.com/office/drawing/2014/main" id="{3B187239-FEEF-111E-8D41-C279890A6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84"/>
              <a:ext cx="368" cy="576"/>
            </a:xfrm>
            <a:prstGeom prst="downArrow">
              <a:avLst>
                <a:gd name="adj1" fmla="val 50000"/>
                <a:gd name="adj2" fmla="val 39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48" name="Text Box 132">
              <a:extLst>
                <a:ext uri="{FF2B5EF4-FFF2-40B4-BE49-F238E27FC236}">
                  <a16:creationId xmlns:a16="http://schemas.microsoft.com/office/drawing/2014/main" id="{F124095B-D399-E889-B391-6F0CEBC21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365" y="2719"/>
              <a:ext cx="6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altLang="en-US"/>
                <a:t>20A</a:t>
              </a:r>
              <a:endParaRPr lang="en-US" altLang="en-US"/>
            </a:p>
          </p:txBody>
        </p:sp>
      </p:grpSp>
      <p:sp>
        <p:nvSpPr>
          <p:cNvPr id="9349" name="Text Box 133">
            <a:extLst>
              <a:ext uri="{FF2B5EF4-FFF2-40B4-BE49-F238E27FC236}">
                <a16:creationId xmlns:a16="http://schemas.microsoft.com/office/drawing/2014/main" id="{6EE08A5F-B9DD-912B-D76C-20BA8750E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300" y="2286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/>
              <a:t>&gt;30mA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2000" fill="hold"/>
                                        <p:tgtEl>
                                          <p:spTgt spid="93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3" dur="2000" fill="hold"/>
                                        <p:tgtEl>
                                          <p:spTgt spid="93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833 L 1.38889E-6 -0.0277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 tmFilter="0, 0; .2, .5; .8, .5; 1, 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500" autoRev="1" fill="hold"/>
                                        <p:tgtEl>
                                          <p:spTgt spid="92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71" dur="1000" fill="hold"/>
                                        <p:tgtEl>
                                          <p:spTgt spid="93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73" dur="1000" fill="hold"/>
                                        <p:tgtEl>
                                          <p:spTgt spid="93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2778 L 1.38889E-6 0.0074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59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7" dur="10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9" grpId="0"/>
      <p:bldP spid="9312" grpId="0"/>
      <p:bldP spid="9328" grpId="0"/>
      <p:bldP spid="9328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133aca0f-0d56-44c4-a175-7bec4ca51df1" xsi:nil="true"/>
    <SharedWithUsers xmlns="e571d3b7-5cdf-4777-aa11-e122bc1d8cf3">
      <UserInfo>
        <DisplayName/>
        <AccountId xsi:nil="true"/>
        <AccountType/>
      </UserInfo>
    </SharedWithUsers>
    <lcf76f155ced4ddcb4097134ff3c332f xmlns="133aca0f-0d56-44c4-a175-7bec4ca51df1">
      <Terms xmlns="http://schemas.microsoft.com/office/infopath/2007/PartnerControls"/>
    </lcf76f155ced4ddcb4097134ff3c332f>
    <TaxCatchAll xmlns="e571d3b7-5cdf-4777-aa11-e122bc1d8cf3" xsi:nil="true"/>
    <DateissuedtoEmployer xmlns="133aca0f-0d56-44c4-a175-7bec4ca51df1">2025-06-04T02:37:08+00:00</DateissuedtoEmployer>
    <ReportStatus xmlns="133aca0f-0d56-44c4-a175-7bec4ca51d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B4C37A3EE6E14CB98591C8ADC87166" ma:contentTypeVersion="19" ma:contentTypeDescription="Create a new document." ma:contentTypeScope="" ma:versionID="63eb845976024265e5e27b610643a8de">
  <xsd:schema xmlns:xsd="http://www.w3.org/2001/XMLSchema" xmlns:xs="http://www.w3.org/2001/XMLSchema" xmlns:p="http://schemas.microsoft.com/office/2006/metadata/properties" xmlns:ns2="133aca0f-0d56-44c4-a175-7bec4ca51df1" xmlns:ns3="e571d3b7-5cdf-4777-aa11-e122bc1d8cf3" targetNamespace="http://schemas.microsoft.com/office/2006/metadata/properties" ma:root="true" ma:fieldsID="083991c016631a27e3f04c2e2bfeafef" ns2:_="" ns3:_="">
    <xsd:import namespace="133aca0f-0d56-44c4-a175-7bec4ca51df1"/>
    <xsd:import namespace="e571d3b7-5cdf-4777-aa11-e122bc1d8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ReportStatus" minOccurs="0"/>
                <xsd:element ref="ns2:DateissuedtoEmploy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aca0f-0d56-44c4-a175-7bec4ca51d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98972e7-4f0e-48c0-bb56-a9f22e25d3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portStatus" ma:index="23" nillable="true" ma:displayName="Report Status" ma:format="Dropdown" ma:internalName="ReportStatus">
      <xsd:simpleType>
        <xsd:restriction base="dms:Choice">
          <xsd:enumeration value="Completed by Lecturer - ready to issue"/>
          <xsd:enumeration value="Issued to Employers"/>
          <xsd:enumeration value="Pending"/>
        </xsd:restriction>
      </xsd:simpleType>
    </xsd:element>
    <xsd:element name="DateissuedtoEmployer" ma:index="24" nillable="true" ma:displayName="Date issued to Employer" ma:default="[today]" ma:format="DateOnly" ma:internalName="DateissuedtoEmployer">
      <xsd:simpleType>
        <xsd:restriction base="dms:DateTim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1d3b7-5cdf-4777-aa11-e122bc1d8cf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a2d4acd-e83a-4ef4-992f-21af1077012e}" ma:internalName="TaxCatchAll" ma:showField="CatchAllData" ma:web="e571d3b7-5cdf-4777-aa11-e122bc1d8c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A69A5D-60C6-47A7-978E-8A8B4D46D942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F214C133-6B91-4C66-B2B2-8A60F0550476}">
  <ds:schemaRefs>
    <ds:schemaRef ds:uri="http://schemas.microsoft.com/office/2006/metadata/properties"/>
    <ds:schemaRef ds:uri="http://schemas.microsoft.com/office/infopath/2007/PartnerControls"/>
    <ds:schemaRef ds:uri="133aca0f-0d56-44c4-a175-7bec4ca51df1"/>
    <ds:schemaRef ds:uri="e571d3b7-5cdf-4777-aa11-e122bc1d8cf3"/>
  </ds:schemaRefs>
</ds:datastoreItem>
</file>

<file path=customXml/itemProps3.xml><?xml version="1.0" encoding="utf-8"?>
<ds:datastoreItem xmlns:ds="http://schemas.openxmlformats.org/officeDocument/2006/customXml" ds:itemID="{CCBC258B-B707-4573-B2B5-F80F631B7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3aca0f-0d56-44c4-a175-7bec4ca51df1"/>
    <ds:schemaRef ds:uri="e571d3b7-5cdf-4777-aa11-e122bc1d8c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53D5811-DF21-4E44-BD26-C904B044D7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231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Section 1 – MCB/RCD Operation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RCD Operation</dc:title>
  <dc:creator>Byrnes</dc:creator>
  <cp:lastModifiedBy>Geoff Fielding</cp:lastModifiedBy>
  <cp:revision>13</cp:revision>
  <dcterms:created xsi:type="dcterms:W3CDTF">2008-03-15T22:53:33Z</dcterms:created>
  <dcterms:modified xsi:type="dcterms:W3CDTF">2025-09-03T01:02:41Z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display_urn:schemas-microsoft-com:office:office#Editor">
    <vt:lpwstr>Terry O'Grady</vt:lpwstr>
  </property>
  <property fmtid="{D5CDD505-2E9C-101B-9397-08002B2CF9AE}" pid="4" name="Order">
    <vt:lpwstr>194900.000000000</vt:lpwstr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SharedWithUsers">
    <vt:lpwstr/>
  </property>
  <property fmtid="{D5CDD505-2E9C-101B-9397-08002B2CF9AE}" pid="8" name="display_urn:schemas-microsoft-com:office:office#Author">
    <vt:lpwstr>Terry O'Grady</vt:lpwstr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ContentTypeId">
    <vt:lpwstr>0x01010089B4C37A3EE6E14CB98591C8ADC87166</vt:lpwstr>
  </property>
  <property fmtid="{D5CDD505-2E9C-101B-9397-08002B2CF9AE}" pid="12" name="TriggerFlowInfo">
    <vt:lpwstr/>
  </property>
  <property fmtid="{D5CDD505-2E9C-101B-9397-08002B2CF9AE}" pid="13" name="MediaLengthInSeconds">
    <vt:lpwstr/>
  </property>
  <property fmtid="{D5CDD505-2E9C-101B-9397-08002B2CF9AE}" pid="14" name="TaxCatchAll">
    <vt:lpwstr/>
  </property>
  <property fmtid="{D5CDD505-2E9C-101B-9397-08002B2CF9AE}" pid="15" name="MediaServiceImageTags">
    <vt:lpwstr/>
  </property>
  <property fmtid="{D5CDD505-2E9C-101B-9397-08002B2CF9AE}" pid="16" name="lcf76f155ced4ddcb4097134ff3c332f">
    <vt:lpwstr/>
  </property>
  <property fmtid="{D5CDD505-2E9C-101B-9397-08002B2CF9AE}" pid="17" name="MSIP_Label_f3ac7e5b-5da2-46c7-8677-8a6b50f7d886_Enabled">
    <vt:lpwstr>true</vt:lpwstr>
  </property>
  <property fmtid="{D5CDD505-2E9C-101B-9397-08002B2CF9AE}" pid="18" name="MSIP_Label_f3ac7e5b-5da2-46c7-8677-8a6b50f7d886_SetDate">
    <vt:lpwstr>2023-09-13T23:36:00Z</vt:lpwstr>
  </property>
  <property fmtid="{D5CDD505-2E9C-101B-9397-08002B2CF9AE}" pid="19" name="MSIP_Label_f3ac7e5b-5da2-46c7-8677-8a6b50f7d886_Method">
    <vt:lpwstr>Standard</vt:lpwstr>
  </property>
  <property fmtid="{D5CDD505-2E9C-101B-9397-08002B2CF9AE}" pid="20" name="MSIP_Label_f3ac7e5b-5da2-46c7-8677-8a6b50f7d886_Name">
    <vt:lpwstr>Official</vt:lpwstr>
  </property>
  <property fmtid="{D5CDD505-2E9C-101B-9397-08002B2CF9AE}" pid="21" name="MSIP_Label_f3ac7e5b-5da2-46c7-8677-8a6b50f7d886_SiteId">
    <vt:lpwstr>218881e8-07ad-4142-87d7-f6b90d17009b</vt:lpwstr>
  </property>
  <property fmtid="{D5CDD505-2E9C-101B-9397-08002B2CF9AE}" pid="22" name="MSIP_Label_f3ac7e5b-5da2-46c7-8677-8a6b50f7d886_ActionId">
    <vt:lpwstr>9e4d12ad-564c-447a-97c5-928f276c12fb</vt:lpwstr>
  </property>
  <property fmtid="{D5CDD505-2E9C-101B-9397-08002B2CF9AE}" pid="23" name="MSIP_Label_f3ac7e5b-5da2-46c7-8677-8a6b50f7d886_ContentBits">
    <vt:lpwstr>1</vt:lpwstr>
  </property>
  <property fmtid="{D5CDD505-2E9C-101B-9397-08002B2CF9AE}" pid="24" name="ClassificationContentMarkingHeaderLocations">
    <vt:lpwstr>Default Design:3</vt:lpwstr>
  </property>
  <property fmtid="{D5CDD505-2E9C-101B-9397-08002B2CF9AE}" pid="25" name="ClassificationContentMarkingHeaderText">
    <vt:lpwstr>OFFICIAL</vt:lpwstr>
  </property>
</Properties>
</file>