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EE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138" autoAdjust="0"/>
    <p:restoredTop sz="94660"/>
  </p:normalViewPr>
  <p:slideViewPr>
    <p:cSldViewPr snapToGrid="0" showGuides="1">
      <p:cViewPr>
        <p:scale>
          <a:sx n="126" d="100"/>
          <a:sy n="126" d="100"/>
        </p:scale>
        <p:origin x="872" y="96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92FC-B619-425B-B183-7CF57873B004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BE51-776A-4185-B20F-2106B4272C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4994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92FC-B619-425B-B183-7CF57873B004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BE51-776A-4185-B20F-2106B4272C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2882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92FC-B619-425B-B183-7CF57873B004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BE51-776A-4185-B20F-2106B4272C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896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92FC-B619-425B-B183-7CF57873B004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BE51-776A-4185-B20F-2106B4272C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243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92FC-B619-425B-B183-7CF57873B004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BE51-776A-4185-B20F-2106B4272C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7513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92FC-B619-425B-B183-7CF57873B004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BE51-776A-4185-B20F-2106B4272C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050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92FC-B619-425B-B183-7CF57873B004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BE51-776A-4185-B20F-2106B4272C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378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92FC-B619-425B-B183-7CF57873B004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BE51-776A-4185-B20F-2106B4272C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836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92FC-B619-425B-B183-7CF57873B004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BE51-776A-4185-B20F-2106B4272C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298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92FC-B619-425B-B183-7CF57873B004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BE51-776A-4185-B20F-2106B4272C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645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92FC-B619-425B-B183-7CF57873B004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BE51-776A-4185-B20F-2106B4272C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229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392FC-B619-425B-B183-7CF57873B004}" type="datetimeFigureOut">
              <a:rPr lang="en-GB" smtClean="0"/>
              <a:t>22/01/2024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BE51-776A-4185-B20F-2106B4272C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823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erson smiling for the camera&#10;&#10;Description automatically generated">
            <a:extLst>
              <a:ext uri="{FF2B5EF4-FFF2-40B4-BE49-F238E27FC236}">
                <a16:creationId xmlns:a16="http://schemas.microsoft.com/office/drawing/2014/main" id="{967325BC-BFD1-A711-1E31-EABC9259E1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0850" y="978696"/>
            <a:ext cx="2643775" cy="3235263"/>
          </a:xfrm>
          <a:prstGeom prst="rect">
            <a:avLst/>
          </a:prstGeom>
        </p:spPr>
      </p:pic>
      <p:pic>
        <p:nvPicPr>
          <p:cNvPr id="7" name="Picture 6" descr="A close-up of a person smiling&#10;&#10;Description automatically generated">
            <a:extLst>
              <a:ext uri="{FF2B5EF4-FFF2-40B4-BE49-F238E27FC236}">
                <a16:creationId xmlns:a16="http://schemas.microsoft.com/office/drawing/2014/main" id="{9AB14BF5-4468-937C-5AB2-605ACECB89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1470" y="978696"/>
            <a:ext cx="2588611" cy="323576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4B302A4-CF77-6F7B-2C33-F13CB1AB420D}"/>
              </a:ext>
            </a:extLst>
          </p:cNvPr>
          <p:cNvSpPr txBox="1"/>
          <p:nvPr/>
        </p:nvSpPr>
        <p:spPr>
          <a:xfrm>
            <a:off x="3250112" y="193584"/>
            <a:ext cx="2643775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GB" sz="2800" b="1" i="1" dirty="0">
                <a:ln/>
                <a:solidFill>
                  <a:schemeClr val="accent3"/>
                </a:solidFill>
              </a:rPr>
              <a:t>In </a:t>
            </a:r>
            <a:r>
              <a:rPr lang="en-GB" sz="2800" b="1" i="1" dirty="0" err="1">
                <a:ln/>
                <a:solidFill>
                  <a:schemeClr val="accent3"/>
                </a:solidFill>
              </a:rPr>
              <a:t>memorium</a:t>
            </a:r>
            <a:r>
              <a:rPr lang="en-GB" sz="2800" b="1" i="1" dirty="0">
                <a:ln/>
                <a:solidFill>
                  <a:schemeClr val="accent3"/>
                </a:solidFill>
              </a:rPr>
              <a:t>….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70060F9-AA8D-1143-92E7-FF722680DAB4}"/>
              </a:ext>
            </a:extLst>
          </p:cNvPr>
          <p:cNvSpPr txBox="1"/>
          <p:nvPr/>
        </p:nvSpPr>
        <p:spPr>
          <a:xfrm>
            <a:off x="982600" y="4426334"/>
            <a:ext cx="31002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Margaret McCormick</a:t>
            </a:r>
          </a:p>
          <a:p>
            <a:pPr algn="ctr"/>
            <a:r>
              <a:rPr lang="en-GB" dirty="0"/>
              <a:t>1933 -2023</a:t>
            </a:r>
          </a:p>
          <a:p>
            <a:pPr algn="ctr"/>
            <a:r>
              <a:rPr lang="en-GB" dirty="0"/>
              <a:t>Manager of Black Moss SBI</a:t>
            </a:r>
          </a:p>
          <a:p>
            <a:pPr algn="ctr"/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79FB60E-301F-81FF-7F89-B15502EC68CD}"/>
              </a:ext>
            </a:extLst>
          </p:cNvPr>
          <p:cNvSpPr txBox="1"/>
          <p:nvPr/>
        </p:nvSpPr>
        <p:spPr>
          <a:xfrm>
            <a:off x="4923039" y="4426335"/>
            <a:ext cx="31002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John Somerville</a:t>
            </a:r>
          </a:p>
          <a:p>
            <a:pPr algn="ctr"/>
            <a:r>
              <a:rPr lang="en-GB" dirty="0"/>
              <a:t>1928 -2023</a:t>
            </a:r>
          </a:p>
          <a:p>
            <a:pPr algn="ctr"/>
            <a:r>
              <a:rPr lang="en-GB" dirty="0"/>
              <a:t>Manager of </a:t>
            </a:r>
            <a:r>
              <a:rPr lang="en-GB" dirty="0" err="1"/>
              <a:t>Brookheys</a:t>
            </a:r>
            <a:r>
              <a:rPr lang="en-GB" dirty="0"/>
              <a:t> SSSI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2896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22</Words>
  <Application>Microsoft Office PowerPoint</Application>
  <PresentationFormat>On-screen Show (16:10)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Reeves</dc:creator>
  <cp:lastModifiedBy>David Reeves</cp:lastModifiedBy>
  <cp:revision>27</cp:revision>
  <dcterms:created xsi:type="dcterms:W3CDTF">2022-01-14T17:07:56Z</dcterms:created>
  <dcterms:modified xsi:type="dcterms:W3CDTF">2024-01-22T18:07:38Z</dcterms:modified>
</cp:coreProperties>
</file>