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265" r:id="rId6"/>
    <p:sldId id="260" r:id="rId7"/>
    <p:sldId id="261" r:id="rId8"/>
    <p:sldId id="262" r:id="rId9"/>
    <p:sldId id="266"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6" autoAdjust="0"/>
    <p:restoredTop sz="72424" autoAdjust="0"/>
  </p:normalViewPr>
  <p:slideViewPr>
    <p:cSldViewPr snapToGrid="0">
      <p:cViewPr varScale="1">
        <p:scale>
          <a:sx n="64" d="100"/>
          <a:sy n="64" d="100"/>
        </p:scale>
        <p:origin x="15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1138F-5DC5-48AF-B2D7-82096AA2A88D}" type="datetimeFigureOut">
              <a:rPr lang="en-US" smtClean="0"/>
              <a:t>11/11/2019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C16E3-38C4-4401-93D0-7B692D8BE213}" type="slidenum">
              <a:rPr lang="en-US" smtClean="0"/>
              <a:t>‹#›</a:t>
            </a:fld>
            <a:endParaRPr lang="en-US" dirty="0"/>
          </a:p>
        </p:txBody>
      </p:sp>
    </p:spTree>
    <p:extLst>
      <p:ext uri="{BB962C8B-B14F-4D97-AF65-F5344CB8AC3E}">
        <p14:creationId xmlns:p14="http://schemas.microsoft.com/office/powerpoint/2010/main" val="3847045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Page.</a:t>
            </a:r>
            <a:endParaRPr lang="en-US" dirty="0"/>
          </a:p>
        </p:txBody>
      </p:sp>
      <p:sp>
        <p:nvSpPr>
          <p:cNvPr id="4" name="Slide Number Placeholder 3"/>
          <p:cNvSpPr>
            <a:spLocks noGrp="1"/>
          </p:cNvSpPr>
          <p:nvPr>
            <p:ph type="sldNum" sz="quarter" idx="10"/>
          </p:nvPr>
        </p:nvSpPr>
        <p:spPr/>
        <p:txBody>
          <a:bodyPr/>
          <a:lstStyle/>
          <a:p>
            <a:fld id="{8F0C16E3-38C4-4401-93D0-7B692D8BE213}" type="slidenum">
              <a:rPr lang="en-US" smtClean="0"/>
              <a:t>1</a:t>
            </a:fld>
            <a:endParaRPr lang="en-US" dirty="0"/>
          </a:p>
        </p:txBody>
      </p:sp>
    </p:spTree>
    <p:extLst>
      <p:ext uri="{BB962C8B-B14F-4D97-AF65-F5344CB8AC3E}">
        <p14:creationId xmlns:p14="http://schemas.microsoft.com/office/powerpoint/2010/main" val="4043836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the PowerPoint</a:t>
            </a:r>
            <a:r>
              <a:rPr lang="en-US" baseline="0" dirty="0" smtClean="0"/>
              <a:t> presentation illustrates on the communication plan for the Uber organization.  The organization’s drivers failed in the communication skill to their passengers.  Unfortunately, passengers complained about the communication from drivers about their travel time to and from their destinations while utilizing the navigation system.  Furthermore, the presentation displays the target audience.  The questions addressed in the presentation consist of the following: How was the communication shared?  How often and what forms will the communication about the change given?  How did the presentation evaluate whether the communication about the organizational change was effective</a:t>
            </a:r>
            <a:r>
              <a:rPr lang="en-US" baseline="0" dirty="0" smtClean="0"/>
              <a:t>?  Improve technology provided through one-click chat and smart reply.</a:t>
            </a:r>
            <a:endParaRPr lang="en-US" dirty="0"/>
          </a:p>
        </p:txBody>
      </p:sp>
      <p:sp>
        <p:nvSpPr>
          <p:cNvPr id="4" name="Slide Number Placeholder 3"/>
          <p:cNvSpPr>
            <a:spLocks noGrp="1"/>
          </p:cNvSpPr>
          <p:nvPr>
            <p:ph type="sldNum" sz="quarter" idx="10"/>
          </p:nvPr>
        </p:nvSpPr>
        <p:spPr/>
        <p:txBody>
          <a:bodyPr/>
          <a:lstStyle/>
          <a:p>
            <a:fld id="{8F0C16E3-38C4-4401-93D0-7B692D8BE213}" type="slidenum">
              <a:rPr lang="en-US" smtClean="0"/>
              <a:t>10</a:t>
            </a:fld>
            <a:endParaRPr lang="en-US" dirty="0"/>
          </a:p>
        </p:txBody>
      </p:sp>
    </p:spTree>
    <p:extLst>
      <p:ext uri="{BB962C8B-B14F-4D97-AF65-F5344CB8AC3E}">
        <p14:creationId xmlns:p14="http://schemas.microsoft.com/office/powerpoint/2010/main" val="1386983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Page.</a:t>
            </a:r>
            <a:endParaRPr lang="en-US" dirty="0"/>
          </a:p>
        </p:txBody>
      </p:sp>
      <p:sp>
        <p:nvSpPr>
          <p:cNvPr id="4" name="Slide Number Placeholder 3"/>
          <p:cNvSpPr>
            <a:spLocks noGrp="1"/>
          </p:cNvSpPr>
          <p:nvPr>
            <p:ph type="sldNum" sz="quarter" idx="10"/>
          </p:nvPr>
        </p:nvSpPr>
        <p:spPr/>
        <p:txBody>
          <a:bodyPr/>
          <a:lstStyle/>
          <a:p>
            <a:fld id="{8F0C16E3-38C4-4401-93D0-7B692D8BE213}" type="slidenum">
              <a:rPr lang="en-US" smtClean="0"/>
              <a:t>11</a:t>
            </a:fld>
            <a:endParaRPr lang="en-US" dirty="0"/>
          </a:p>
        </p:txBody>
      </p:sp>
    </p:spTree>
    <p:extLst>
      <p:ext uri="{BB962C8B-B14F-4D97-AF65-F5344CB8AC3E}">
        <p14:creationId xmlns:p14="http://schemas.microsoft.com/office/powerpoint/2010/main" val="3304585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r>
              <a:rPr lang="en-US" baseline="0" dirty="0" smtClean="0"/>
              <a:t> The PowerPoint present emphasis on an effective communication plan for the Uber organization.  Unfortunately, the Uber drivers failed in the communication skill to their passengers.  In addition, the Uber drivers slack in maintaining sufficient schedule in transporting passengers to or from their destinations.  The Uber drivers failed tremendously in communication to their passengers about deviating from the navigation system.  Last, the Uber industry implemented one-click chat smart reply system.  The updated technology displays effective communication for both parties.  Remember, the Uber organization’s priority focus in providing a safe and adequate transportation through substantial communication.    </a:t>
            </a:r>
            <a:endParaRPr lang="en-US" dirty="0"/>
          </a:p>
        </p:txBody>
      </p:sp>
      <p:sp>
        <p:nvSpPr>
          <p:cNvPr id="4" name="Slide Number Placeholder 3"/>
          <p:cNvSpPr>
            <a:spLocks noGrp="1"/>
          </p:cNvSpPr>
          <p:nvPr>
            <p:ph type="sldNum" sz="quarter" idx="10"/>
          </p:nvPr>
        </p:nvSpPr>
        <p:spPr/>
        <p:txBody>
          <a:bodyPr/>
          <a:lstStyle/>
          <a:p>
            <a:fld id="{8F0C16E3-38C4-4401-93D0-7B692D8BE213}" type="slidenum">
              <a:rPr lang="en-US" smtClean="0"/>
              <a:t>2</a:t>
            </a:fld>
            <a:endParaRPr lang="en-US" dirty="0"/>
          </a:p>
        </p:txBody>
      </p:sp>
    </p:spTree>
    <p:extLst>
      <p:ext uri="{BB962C8B-B14F-4D97-AF65-F5344CB8AC3E}">
        <p14:creationId xmlns:p14="http://schemas.microsoft.com/office/powerpoint/2010/main" val="110136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overview consist of the following display in the presentation: introduction, objectives of communication plan, target audience, how will the communication be shared?, how often and what forms will the communication about the change be given?, how was the evaluation regarding communication about the organizational change effective?, improve technology,  conclusion, and references.</a:t>
            </a:r>
            <a:endParaRPr lang="en-US" dirty="0"/>
          </a:p>
        </p:txBody>
      </p:sp>
      <p:sp>
        <p:nvSpPr>
          <p:cNvPr id="4" name="Slide Number Placeholder 3"/>
          <p:cNvSpPr>
            <a:spLocks noGrp="1"/>
          </p:cNvSpPr>
          <p:nvPr>
            <p:ph type="sldNum" sz="quarter" idx="10"/>
          </p:nvPr>
        </p:nvSpPr>
        <p:spPr/>
        <p:txBody>
          <a:bodyPr/>
          <a:lstStyle/>
          <a:p>
            <a:fld id="{8F0C16E3-38C4-4401-93D0-7B692D8BE213}" type="slidenum">
              <a:rPr lang="en-US" smtClean="0"/>
              <a:t>3</a:t>
            </a:fld>
            <a:endParaRPr lang="en-US" dirty="0"/>
          </a:p>
        </p:txBody>
      </p:sp>
    </p:spTree>
    <p:extLst>
      <p:ext uri="{BB962C8B-B14F-4D97-AF65-F5344CB8AC3E}">
        <p14:creationId xmlns:p14="http://schemas.microsoft.com/office/powerpoint/2010/main" val="253469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objectives </a:t>
            </a:r>
            <a:r>
              <a:rPr lang="en-US" dirty="0" smtClean="0"/>
              <a:t>of </a:t>
            </a:r>
            <a:r>
              <a:rPr lang="en-US" dirty="0" smtClean="0"/>
              <a:t>a communication plan</a:t>
            </a:r>
            <a:r>
              <a:rPr lang="en-US" baseline="0" dirty="0" smtClean="0"/>
              <a:t> consist of the following: accommodating the passengers, education the Uber drivers, acknowledge the stakeholders, and formatting an effective communication plan for all parties involve in the process.</a:t>
            </a:r>
            <a:endParaRPr lang="en-US" dirty="0"/>
          </a:p>
        </p:txBody>
      </p:sp>
      <p:sp>
        <p:nvSpPr>
          <p:cNvPr id="4" name="Slide Number Placeholder 3"/>
          <p:cNvSpPr>
            <a:spLocks noGrp="1"/>
          </p:cNvSpPr>
          <p:nvPr>
            <p:ph type="sldNum" sz="quarter" idx="10"/>
          </p:nvPr>
        </p:nvSpPr>
        <p:spPr/>
        <p:txBody>
          <a:bodyPr/>
          <a:lstStyle/>
          <a:p>
            <a:fld id="{8F0C16E3-38C4-4401-93D0-7B692D8BE213}" type="slidenum">
              <a:rPr lang="en-US" smtClean="0"/>
              <a:t>4</a:t>
            </a:fld>
            <a:endParaRPr lang="en-US" dirty="0"/>
          </a:p>
        </p:txBody>
      </p:sp>
    </p:spTree>
    <p:extLst>
      <p:ext uri="{BB962C8B-B14F-4D97-AF65-F5344CB8AC3E}">
        <p14:creationId xmlns:p14="http://schemas.microsoft.com/office/powerpoint/2010/main" val="90807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target audience consist</a:t>
            </a:r>
            <a:r>
              <a:rPr lang="en-US" baseline="0" dirty="0" smtClean="0"/>
              <a:t> of the following: passengers (riders), Uber drivers, stakeholders (internal/external), websites, and upper management.  Furthermore, the target audience includes the Uber’s website to communicate to the entire organization, passengers, and onlookers.  </a:t>
            </a:r>
            <a:endParaRPr lang="en-US" dirty="0"/>
          </a:p>
        </p:txBody>
      </p:sp>
      <p:sp>
        <p:nvSpPr>
          <p:cNvPr id="4" name="Slide Number Placeholder 3"/>
          <p:cNvSpPr>
            <a:spLocks noGrp="1"/>
          </p:cNvSpPr>
          <p:nvPr>
            <p:ph type="sldNum" sz="quarter" idx="10"/>
          </p:nvPr>
        </p:nvSpPr>
        <p:spPr/>
        <p:txBody>
          <a:bodyPr/>
          <a:lstStyle/>
          <a:p>
            <a:fld id="{8F0C16E3-38C4-4401-93D0-7B692D8BE213}" type="slidenum">
              <a:rPr lang="en-US" smtClean="0"/>
              <a:t>5</a:t>
            </a:fld>
            <a:endParaRPr lang="en-US" dirty="0"/>
          </a:p>
        </p:txBody>
      </p:sp>
    </p:spTree>
    <p:extLst>
      <p:ext uri="{BB962C8B-B14F-4D97-AF65-F5344CB8AC3E}">
        <p14:creationId xmlns:p14="http://schemas.microsoft.com/office/powerpoint/2010/main" val="1526920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will</a:t>
            </a:r>
            <a:r>
              <a:rPr lang="en-US" baseline="0" dirty="0" smtClean="0"/>
              <a:t> the communication be shared?  The communication is shared through smart phones, video conferencing, emails, meetings, and mail.  Remember, communication is a process that formats into a successful plan.  The communication plan interacts in various ways that proficient for Uber drivers and the organization to move the process forward.</a:t>
            </a:r>
            <a:endParaRPr lang="en-US" dirty="0"/>
          </a:p>
        </p:txBody>
      </p:sp>
      <p:sp>
        <p:nvSpPr>
          <p:cNvPr id="4" name="Slide Number Placeholder 3"/>
          <p:cNvSpPr>
            <a:spLocks noGrp="1"/>
          </p:cNvSpPr>
          <p:nvPr>
            <p:ph type="sldNum" sz="quarter" idx="10"/>
          </p:nvPr>
        </p:nvSpPr>
        <p:spPr/>
        <p:txBody>
          <a:bodyPr/>
          <a:lstStyle/>
          <a:p>
            <a:fld id="{8F0C16E3-38C4-4401-93D0-7B692D8BE213}" type="slidenum">
              <a:rPr lang="en-US" smtClean="0"/>
              <a:t>6</a:t>
            </a:fld>
            <a:endParaRPr lang="en-US" dirty="0"/>
          </a:p>
        </p:txBody>
      </p:sp>
    </p:spTree>
    <p:extLst>
      <p:ext uri="{BB962C8B-B14F-4D97-AF65-F5344CB8AC3E}">
        <p14:creationId xmlns:p14="http://schemas.microsoft.com/office/powerpoint/2010/main" val="1479198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often will the forms of communication about the change be given?  The forms of communication will be a weekly and monthly given to both parties.  Furthermore, the form utilized to transmit the change consist of conversations and bulletins.  The bulletins are internal and external (drivers and the company).  </a:t>
            </a:r>
            <a:endParaRPr lang="en-US" dirty="0"/>
          </a:p>
        </p:txBody>
      </p:sp>
      <p:sp>
        <p:nvSpPr>
          <p:cNvPr id="4" name="Slide Number Placeholder 3"/>
          <p:cNvSpPr>
            <a:spLocks noGrp="1"/>
          </p:cNvSpPr>
          <p:nvPr>
            <p:ph type="sldNum" sz="quarter" idx="10"/>
          </p:nvPr>
        </p:nvSpPr>
        <p:spPr/>
        <p:txBody>
          <a:bodyPr/>
          <a:lstStyle/>
          <a:p>
            <a:fld id="{8F0C16E3-38C4-4401-93D0-7B692D8BE213}" type="slidenum">
              <a:rPr lang="en-US" smtClean="0"/>
              <a:t>7</a:t>
            </a:fld>
            <a:endParaRPr lang="en-US" dirty="0"/>
          </a:p>
        </p:txBody>
      </p:sp>
    </p:spTree>
    <p:extLst>
      <p:ext uri="{BB962C8B-B14F-4D97-AF65-F5344CB8AC3E}">
        <p14:creationId xmlns:p14="http://schemas.microsoft.com/office/powerpoint/2010/main" val="1717445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Consequently,</a:t>
            </a:r>
            <a:r>
              <a:rPr lang="en-US" baseline="0" dirty="0" smtClean="0"/>
              <a:t> the organization considers several steps to evaluate the effectiveness of the communication changes.  The steps consist of the following: evaluations, surveys, data collection, feedback from stakeholders, employees, and passengers</a:t>
            </a:r>
            <a:r>
              <a:rPr lang="en-US" baseline="0" dirty="0" smtClean="0"/>
              <a:t>.  The results consist of data collected from the steps to indicate the overall score.  The score displays either a negative or positive aspect of the communication change plan.  </a:t>
            </a:r>
            <a:endParaRPr lang="en-US" dirty="0"/>
          </a:p>
        </p:txBody>
      </p:sp>
      <p:sp>
        <p:nvSpPr>
          <p:cNvPr id="4" name="Slide Number Placeholder 3"/>
          <p:cNvSpPr>
            <a:spLocks noGrp="1"/>
          </p:cNvSpPr>
          <p:nvPr>
            <p:ph type="sldNum" sz="quarter" idx="10"/>
          </p:nvPr>
        </p:nvSpPr>
        <p:spPr/>
        <p:txBody>
          <a:bodyPr/>
          <a:lstStyle/>
          <a:p>
            <a:fld id="{8F0C16E3-38C4-4401-93D0-7B692D8BE213}" type="slidenum">
              <a:rPr lang="en-US" smtClean="0"/>
              <a:t>8</a:t>
            </a:fld>
            <a:endParaRPr lang="en-US" dirty="0"/>
          </a:p>
        </p:txBody>
      </p:sp>
    </p:spTree>
    <p:extLst>
      <p:ext uri="{BB962C8B-B14F-4D97-AF65-F5344CB8AC3E}">
        <p14:creationId xmlns:p14="http://schemas.microsoft.com/office/powerpoint/2010/main" val="3449901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Weng, Zheng, Aras, &amp; Bell, (2019) “</a:t>
            </a:r>
            <a:r>
              <a:rPr lang="en-US" sz="1200" b="0" i="0" kern="1200" dirty="0" smtClean="0">
                <a:solidFill>
                  <a:schemeClr val="tx1"/>
                </a:solidFill>
                <a:effectLst/>
                <a:latin typeface="+mn-lt"/>
                <a:ea typeface="+mn-ea"/>
                <a:cs typeface="+mn-cs"/>
              </a:rPr>
              <a:t>The result of our efforts is a new smart reply feature called one-click chat (OCC). With OCC pre-trip coordination between riders and driver-partners is faster and more seamless.” (p.1</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Therefore, the improved technology provides a timely pick-up at passengers’ location as well as quick response to effective communication.</a:t>
            </a:r>
            <a:endParaRPr lang="en-US" dirty="0"/>
          </a:p>
        </p:txBody>
      </p:sp>
      <p:sp>
        <p:nvSpPr>
          <p:cNvPr id="4" name="Slide Number Placeholder 3"/>
          <p:cNvSpPr>
            <a:spLocks noGrp="1"/>
          </p:cNvSpPr>
          <p:nvPr>
            <p:ph type="sldNum" sz="quarter" idx="10"/>
          </p:nvPr>
        </p:nvSpPr>
        <p:spPr/>
        <p:txBody>
          <a:bodyPr/>
          <a:lstStyle/>
          <a:p>
            <a:fld id="{8F0C16E3-38C4-4401-93D0-7B692D8BE213}" type="slidenum">
              <a:rPr lang="en-US" smtClean="0"/>
              <a:t>9</a:t>
            </a:fld>
            <a:endParaRPr lang="en-US" dirty="0"/>
          </a:p>
        </p:txBody>
      </p:sp>
    </p:spTree>
    <p:extLst>
      <p:ext uri="{BB962C8B-B14F-4D97-AF65-F5344CB8AC3E}">
        <p14:creationId xmlns:p14="http://schemas.microsoft.com/office/powerpoint/2010/main" val="139651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11/11/2019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11/11/2019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11/11/2019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11/11/2019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11/11/2019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11/11/2019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11/11/2019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11/11/2019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11/11/2019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11/11/2019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11/11/2019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transition spd="slow">
    <p:push dir="u"/>
  </p:transition>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651510"/>
            <a:ext cx="8825658" cy="3062881"/>
          </a:xfrm>
        </p:spPr>
        <p:txBody>
          <a:bodyPr/>
          <a:lstStyle/>
          <a:p>
            <a:r>
              <a:rPr lang="en-US" sz="4000" b="1" dirty="0" smtClean="0"/>
              <a:t>	COMMUNICATION PLAN OF THE 				UBER ORGANATION</a:t>
            </a:r>
            <a:endParaRPr lang="en-US" sz="4000" b="1" dirty="0"/>
          </a:p>
        </p:txBody>
      </p:sp>
      <p:sp>
        <p:nvSpPr>
          <p:cNvPr id="3" name="Subtitle 2"/>
          <p:cNvSpPr>
            <a:spLocks noGrp="1"/>
          </p:cNvSpPr>
          <p:nvPr>
            <p:ph type="subTitle" idx="1"/>
          </p:nvPr>
        </p:nvSpPr>
        <p:spPr>
          <a:xfrm>
            <a:off x="1154955" y="4777380"/>
            <a:ext cx="8825658" cy="1189080"/>
          </a:xfrm>
        </p:spPr>
        <p:txBody>
          <a:bodyPr>
            <a:normAutofit fontScale="77500" lnSpcReduction="20000"/>
          </a:bodyPr>
          <a:lstStyle/>
          <a:p>
            <a:r>
              <a:rPr lang="en-US" dirty="0" smtClean="0"/>
              <a:t>BERNETTA REMBERT</a:t>
            </a:r>
          </a:p>
          <a:p>
            <a:r>
              <a:rPr lang="en-US" dirty="0" smtClean="0"/>
              <a:t>AET/560 – Signature Assignment</a:t>
            </a:r>
          </a:p>
          <a:p>
            <a:r>
              <a:rPr lang="en-US" dirty="0" smtClean="0"/>
              <a:t>NOVEMBER 12, 2019</a:t>
            </a:r>
          </a:p>
          <a:p>
            <a:r>
              <a:rPr lang="en-US" dirty="0" smtClean="0"/>
              <a:t>Professor Christine Nortz</a:t>
            </a:r>
          </a:p>
          <a:p>
            <a:endParaRPr lang="en-US" dirty="0"/>
          </a:p>
        </p:txBody>
      </p:sp>
    </p:spTree>
    <p:extLst>
      <p:ext uri="{BB962C8B-B14F-4D97-AF65-F5344CB8AC3E}">
        <p14:creationId xmlns:p14="http://schemas.microsoft.com/office/powerpoint/2010/main" val="2260700489"/>
      </p:ext>
    </p:extLst>
  </p:cSld>
  <p:clrMapOvr>
    <a:masterClrMapping/>
  </p:clrMapOvr>
  <p:transition spd="slow">
    <p:push dir="u"/>
    <p:sndAc>
      <p:stSnd>
        <p:snd r:embed="rId3" name="wind.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2800" b="1" dirty="0" smtClean="0"/>
              <a:t>CONCLUSION</a:t>
            </a:r>
            <a:endParaRPr lang="en-US" sz="2800" b="1" dirty="0"/>
          </a:p>
        </p:txBody>
      </p:sp>
      <p:sp>
        <p:nvSpPr>
          <p:cNvPr id="3" name="Content Placeholder 2"/>
          <p:cNvSpPr>
            <a:spLocks noGrp="1"/>
          </p:cNvSpPr>
          <p:nvPr>
            <p:ph idx="1"/>
          </p:nvPr>
        </p:nvSpPr>
        <p:spPr>
          <a:xfrm>
            <a:off x="1154954" y="2614930"/>
            <a:ext cx="9212056" cy="4003040"/>
          </a:xfrm>
          <a:solidFill>
            <a:schemeClr val="accent6">
              <a:lumMod val="50000"/>
            </a:schemeClr>
          </a:solidFill>
        </p:spPr>
        <p:txBody>
          <a:bodyPr>
            <a:normAutofit/>
          </a:bodyPr>
          <a:lstStyle/>
          <a:p>
            <a:r>
              <a:rPr lang="en-US" dirty="0" smtClean="0">
                <a:solidFill>
                  <a:schemeClr val="bg1"/>
                </a:solidFill>
              </a:rPr>
              <a:t>In conclusion, the PowerPoint presentation emphasis on a communication plan for the Uber organization.  </a:t>
            </a:r>
          </a:p>
          <a:p>
            <a:r>
              <a:rPr lang="en-US" dirty="0">
                <a:solidFill>
                  <a:schemeClr val="bg1"/>
                </a:solidFill>
              </a:rPr>
              <a:t>T</a:t>
            </a:r>
            <a:r>
              <a:rPr lang="en-US" dirty="0" smtClean="0">
                <a:solidFill>
                  <a:schemeClr val="bg1"/>
                </a:solidFill>
              </a:rPr>
              <a:t>he organization’s drivers failed in the communication skill to their passengers.  </a:t>
            </a:r>
          </a:p>
          <a:p>
            <a:r>
              <a:rPr lang="en-US" dirty="0" smtClean="0">
                <a:solidFill>
                  <a:schemeClr val="bg1"/>
                </a:solidFill>
              </a:rPr>
              <a:t>Passengers complained about the communication from drivers about their travel time to and from their destinations while utilizing the navigation system. </a:t>
            </a:r>
          </a:p>
          <a:p>
            <a:r>
              <a:rPr lang="en-US" dirty="0" smtClean="0">
                <a:solidFill>
                  <a:schemeClr val="bg1"/>
                </a:solidFill>
              </a:rPr>
              <a:t>Furthermore, the presentation display the target audience.</a:t>
            </a:r>
          </a:p>
          <a:p>
            <a:r>
              <a:rPr lang="en-US" dirty="0" smtClean="0">
                <a:solidFill>
                  <a:schemeClr val="bg1"/>
                </a:solidFill>
              </a:rPr>
              <a:t> How was the communication shared? </a:t>
            </a:r>
          </a:p>
          <a:p>
            <a:r>
              <a:rPr lang="en-US" dirty="0">
                <a:solidFill>
                  <a:schemeClr val="bg1"/>
                </a:solidFill>
              </a:rPr>
              <a:t>H</a:t>
            </a:r>
            <a:r>
              <a:rPr lang="en-US" dirty="0" smtClean="0">
                <a:solidFill>
                  <a:schemeClr val="bg1"/>
                </a:solidFill>
              </a:rPr>
              <a:t>ow often and what forms will  the communication about the change given? </a:t>
            </a:r>
          </a:p>
          <a:p>
            <a:r>
              <a:rPr lang="en-US" dirty="0" smtClean="0">
                <a:solidFill>
                  <a:schemeClr val="bg1"/>
                </a:solidFill>
              </a:rPr>
              <a:t>How did the presentation evaluate whether the communication about the organizational change was effective?</a:t>
            </a:r>
          </a:p>
          <a:p>
            <a:r>
              <a:rPr lang="en-US" dirty="0" smtClean="0">
                <a:solidFill>
                  <a:schemeClr val="bg1"/>
                </a:solidFill>
              </a:rPr>
              <a:t>Improve Technology – One-click chat…smart reply</a:t>
            </a:r>
            <a:endParaRPr lang="en-US" dirty="0">
              <a:solidFill>
                <a:schemeClr val="bg1"/>
              </a:solidFill>
            </a:endParaRPr>
          </a:p>
        </p:txBody>
      </p:sp>
    </p:spTree>
    <p:extLst>
      <p:ext uri="{BB962C8B-B14F-4D97-AF65-F5344CB8AC3E}">
        <p14:creationId xmlns:p14="http://schemas.microsoft.com/office/powerpoint/2010/main" val="3629966352"/>
      </p:ext>
    </p:extLst>
  </p:cSld>
  <p:clrMapOvr>
    <a:masterClrMapping/>
  </p:clrMapOvr>
  <p:transition spd="slow">
    <p:push dir="u"/>
    <p:sndAc>
      <p:stSnd>
        <p:snd r:embed="rId3" name="wind.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2800" b="1" dirty="0" smtClean="0"/>
              <a:t>REFERENCES</a:t>
            </a:r>
            <a:endParaRPr lang="en-US" sz="2800" b="1" dirty="0"/>
          </a:p>
        </p:txBody>
      </p:sp>
      <p:sp>
        <p:nvSpPr>
          <p:cNvPr id="3" name="Content Placeholder 2"/>
          <p:cNvSpPr>
            <a:spLocks noGrp="1"/>
          </p:cNvSpPr>
          <p:nvPr>
            <p:ph idx="1"/>
          </p:nvPr>
        </p:nvSpPr>
        <p:spPr>
          <a:solidFill>
            <a:schemeClr val="accent6">
              <a:lumMod val="50000"/>
            </a:schemeClr>
          </a:solidFill>
        </p:spPr>
        <p:txBody>
          <a:bodyPr/>
          <a:lstStyle/>
          <a:p>
            <a:pPr marL="0" indent="0">
              <a:buNone/>
            </a:pPr>
            <a:r>
              <a:rPr lang="en-US" dirty="0" smtClean="0">
                <a:solidFill>
                  <a:schemeClr val="bg1"/>
                </a:solidFill>
              </a:rPr>
              <a:t>Weng, Y., Zheng, H., &amp; Aras, A., &amp; Bell, F. (2019). Improving driver communication through one-click chat, Uber’s smart reply system.  Retrieved from: </a:t>
            </a:r>
            <a:r>
              <a:rPr lang="en-US" u="sng" dirty="0">
                <a:solidFill>
                  <a:schemeClr val="bg1"/>
                </a:solidFill>
              </a:rPr>
              <a:t>https://</a:t>
            </a:r>
            <a:r>
              <a:rPr lang="en-US" u="sng" dirty="0" smtClean="0">
                <a:solidFill>
                  <a:schemeClr val="bg1"/>
                </a:solidFill>
              </a:rPr>
              <a:t>eng.uber.com/one-click-chat</a:t>
            </a:r>
          </a:p>
          <a:p>
            <a:pPr marL="0" indent="0">
              <a:buNone/>
            </a:pPr>
            <a:r>
              <a:rPr lang="en-US" dirty="0" smtClean="0"/>
              <a:t>/</a:t>
            </a:r>
            <a:endParaRPr lang="en-US" dirty="0">
              <a:solidFill>
                <a:schemeClr val="bg1"/>
              </a:solidFill>
            </a:endParaRPr>
          </a:p>
        </p:txBody>
      </p:sp>
    </p:spTree>
    <p:extLst>
      <p:ext uri="{BB962C8B-B14F-4D97-AF65-F5344CB8AC3E}">
        <p14:creationId xmlns:p14="http://schemas.microsoft.com/office/powerpoint/2010/main" val="1437663728"/>
      </p:ext>
    </p:extLst>
  </p:cSld>
  <p:clrMapOvr>
    <a:masterClrMapping/>
  </p:clrMapOvr>
  <p:transition spd="slow">
    <p:push dir="u"/>
    <p:sndAc>
      <p:stSnd>
        <p:snd r:embed="rId3" name="wind.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 </a:t>
            </a:r>
            <a:r>
              <a:rPr lang="en-US" dirty="0" smtClean="0"/>
              <a:t> 	</a:t>
            </a:r>
            <a:r>
              <a:rPr lang="en-US" sz="2800" b="1" dirty="0" smtClean="0"/>
              <a:t>INTRODUCTION</a:t>
            </a:r>
            <a:endParaRPr lang="en-US" sz="2800" b="1" dirty="0"/>
          </a:p>
        </p:txBody>
      </p:sp>
      <p:sp>
        <p:nvSpPr>
          <p:cNvPr id="3" name="Content Placeholder 2"/>
          <p:cNvSpPr>
            <a:spLocks noGrp="1"/>
          </p:cNvSpPr>
          <p:nvPr>
            <p:ph idx="1"/>
          </p:nvPr>
        </p:nvSpPr>
        <p: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path path="circle">
              <a:fillToRect l="100000" t="100000"/>
            </a:path>
            <a:tileRect r="-100000" b="-100000"/>
          </a:gradFill>
          <a:ln>
            <a:noFill/>
          </a:ln>
        </p:spPr>
        <p:txBody>
          <a:bodyPr/>
          <a:lstStyle/>
          <a:p>
            <a:r>
              <a:rPr lang="en-US" dirty="0" smtClean="0">
                <a:solidFill>
                  <a:schemeClr val="bg1"/>
                </a:solidFill>
              </a:rPr>
              <a:t>The PowerPoint presentation emphasis on an effective communication plan for the Uber organization.  Unfortunately, the Uber drivers failed in the communication skill to their passengers.  In addition, the Uber drivers slack in maintaining a sufficient schedule in transporting passengers to or from their destinations  The Uber drivers utilizing the navigating system failed tremendously in the communication field to passengers.  Last, the Uber industry implemented  one-click chat smart reply.  The updated technology displays effective communication for both parties.  Remember, the Uber organization’s priority focus on providing safe and adequate transportation through substantial communication.</a:t>
            </a:r>
            <a:endParaRPr lang="en-US" dirty="0">
              <a:solidFill>
                <a:schemeClr val="bg1"/>
              </a:solidFill>
            </a:endParaRPr>
          </a:p>
        </p:txBody>
      </p:sp>
    </p:spTree>
    <p:extLst>
      <p:ext uri="{BB962C8B-B14F-4D97-AF65-F5344CB8AC3E}">
        <p14:creationId xmlns:p14="http://schemas.microsoft.com/office/powerpoint/2010/main" val="2703946927"/>
      </p:ext>
    </p:extLst>
  </p:cSld>
  <p:clrMapOvr>
    <a:masterClrMapping/>
  </p:clrMapOvr>
  <p:transition spd="slow">
    <p:push dir="u"/>
    <p:sndAc>
      <p:stSnd>
        <p:snd r:embed="rId3" name="wind.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		</a:t>
            </a:r>
            <a:r>
              <a:rPr lang="en-US" sz="2800" b="1" dirty="0" smtClean="0"/>
              <a:t>CONTENTS</a:t>
            </a:r>
            <a:endParaRPr lang="en-US" sz="2800" b="1" dirty="0"/>
          </a:p>
        </p:txBody>
      </p:sp>
      <p:sp>
        <p:nvSpPr>
          <p:cNvPr id="3" name="Content Placeholder 2"/>
          <p:cNvSpPr>
            <a:spLocks noGrp="1"/>
          </p:cNvSpPr>
          <p:nvPr>
            <p:ph idx="1"/>
          </p:nvPr>
        </p:nvSpPr>
        <p:spPr>
          <a:solidFill>
            <a:schemeClr val="accent6">
              <a:lumMod val="50000"/>
              <a:tint val="66000"/>
              <a:satMod val="160000"/>
            </a:schemeClr>
          </a:solidFill>
          <a:ln>
            <a:noFill/>
          </a:ln>
        </p:spPr>
        <p:txBody>
          <a:bodyPr>
            <a:normAutofit fontScale="92500" lnSpcReduction="20000"/>
          </a:bodyPr>
          <a:lstStyle/>
          <a:p>
            <a:r>
              <a:rPr lang="en-US" dirty="0" smtClean="0">
                <a:solidFill>
                  <a:schemeClr val="bg1"/>
                </a:solidFill>
              </a:rPr>
              <a:t>Introduction</a:t>
            </a:r>
          </a:p>
          <a:p>
            <a:r>
              <a:rPr lang="en-US" dirty="0" smtClean="0">
                <a:solidFill>
                  <a:schemeClr val="bg1"/>
                </a:solidFill>
              </a:rPr>
              <a:t>The Objectives of a Communication Plan</a:t>
            </a:r>
          </a:p>
          <a:p>
            <a:r>
              <a:rPr lang="en-US" dirty="0" smtClean="0">
                <a:solidFill>
                  <a:schemeClr val="bg1"/>
                </a:solidFill>
              </a:rPr>
              <a:t>Target Audience</a:t>
            </a:r>
          </a:p>
          <a:p>
            <a:r>
              <a:rPr lang="en-US" dirty="0" smtClean="0">
                <a:solidFill>
                  <a:schemeClr val="bg1"/>
                </a:solidFill>
              </a:rPr>
              <a:t>How will the communication be shared?</a:t>
            </a:r>
          </a:p>
          <a:p>
            <a:r>
              <a:rPr lang="en-US" dirty="0">
                <a:solidFill>
                  <a:schemeClr val="bg1"/>
                </a:solidFill>
              </a:rPr>
              <a:t>How often and what forms </a:t>
            </a:r>
            <a:r>
              <a:rPr lang="en-US" dirty="0" smtClean="0">
                <a:solidFill>
                  <a:schemeClr val="bg1"/>
                </a:solidFill>
              </a:rPr>
              <a:t>will the </a:t>
            </a:r>
            <a:r>
              <a:rPr lang="en-US" dirty="0">
                <a:solidFill>
                  <a:schemeClr val="bg1"/>
                </a:solidFill>
              </a:rPr>
              <a:t>communication about the change be </a:t>
            </a:r>
            <a:r>
              <a:rPr lang="en-US" dirty="0" smtClean="0">
                <a:solidFill>
                  <a:schemeClr val="bg1"/>
                </a:solidFill>
              </a:rPr>
              <a:t>given?</a:t>
            </a:r>
          </a:p>
          <a:p>
            <a:r>
              <a:rPr lang="en-US" dirty="0">
                <a:solidFill>
                  <a:schemeClr val="bg1"/>
                </a:solidFill>
              </a:rPr>
              <a:t>How was the evaluation regarding communication about the organizational change effective</a:t>
            </a:r>
            <a:r>
              <a:rPr lang="en-US" dirty="0" smtClean="0">
                <a:solidFill>
                  <a:schemeClr val="bg1"/>
                </a:solidFill>
              </a:rPr>
              <a:t>?</a:t>
            </a:r>
          </a:p>
          <a:p>
            <a:r>
              <a:rPr lang="en-US" dirty="0" smtClean="0">
                <a:solidFill>
                  <a:schemeClr val="bg1"/>
                </a:solidFill>
              </a:rPr>
              <a:t>Improve Technology</a:t>
            </a:r>
            <a:endParaRPr lang="en-US" dirty="0">
              <a:solidFill>
                <a:schemeClr val="bg1"/>
              </a:solidFill>
            </a:endParaRPr>
          </a:p>
          <a:p>
            <a:r>
              <a:rPr lang="en-US" dirty="0" smtClean="0">
                <a:solidFill>
                  <a:schemeClr val="bg1"/>
                </a:solidFill>
              </a:rPr>
              <a:t>Conclusion</a:t>
            </a:r>
          </a:p>
          <a:p>
            <a:r>
              <a:rPr lang="en-US" dirty="0" smtClean="0">
                <a:solidFill>
                  <a:schemeClr val="bg1"/>
                </a:solidFill>
              </a:rPr>
              <a:t>References</a:t>
            </a:r>
          </a:p>
          <a:p>
            <a:endParaRPr lang="en-US" dirty="0">
              <a:solidFill>
                <a:schemeClr val="bg1"/>
              </a:solidFill>
            </a:endParaRPr>
          </a:p>
          <a:p>
            <a:endParaRPr lang="en-US" dirty="0"/>
          </a:p>
        </p:txBody>
      </p:sp>
    </p:spTree>
    <p:extLst>
      <p:ext uri="{BB962C8B-B14F-4D97-AF65-F5344CB8AC3E}">
        <p14:creationId xmlns:p14="http://schemas.microsoft.com/office/powerpoint/2010/main" val="3747437185"/>
      </p:ext>
    </p:extLst>
  </p:cSld>
  <p:clrMapOvr>
    <a:masterClrMapping/>
  </p:clrMapOvr>
  <p:transition spd="slow">
    <p:push dir="u"/>
    <p:sndAc>
      <p:stSnd>
        <p:snd r:embed="rId3"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a:t>
            </a:r>
            <a:r>
              <a:rPr lang="en-US" sz="2800" b="1" dirty="0" smtClean="0"/>
              <a:t>THE</a:t>
            </a:r>
            <a:r>
              <a:rPr lang="en-US" sz="2800" dirty="0" smtClean="0"/>
              <a:t> </a:t>
            </a:r>
            <a:r>
              <a:rPr lang="en-US" sz="2800" b="1" dirty="0" smtClean="0"/>
              <a:t>OBJECTIVES OF A COMMUNICATION 									PLAN</a:t>
            </a:r>
            <a:endParaRPr lang="en-US" sz="2800" b="1" dirty="0"/>
          </a:p>
        </p:txBody>
      </p:sp>
      <p:sp>
        <p:nvSpPr>
          <p:cNvPr id="3" name="Content Placeholder 2"/>
          <p:cNvSpPr>
            <a:spLocks noGrp="1"/>
          </p:cNvSpPr>
          <p:nvPr>
            <p:ph idx="1"/>
          </p:nvPr>
        </p:nvSpPr>
        <p:spPr>
          <a:solidFill>
            <a:schemeClr val="accent6">
              <a:lumMod val="50000"/>
              <a:tint val="66000"/>
              <a:satMod val="160000"/>
            </a:schemeClr>
          </a:solidFill>
        </p:spPr>
        <p:txBody>
          <a:bodyPr/>
          <a:lstStyle/>
          <a:p>
            <a:r>
              <a:rPr lang="en-US" dirty="0" smtClean="0">
                <a:solidFill>
                  <a:schemeClr val="bg1"/>
                </a:solidFill>
              </a:rPr>
              <a:t>Accommodate the passengers</a:t>
            </a:r>
          </a:p>
          <a:p>
            <a:r>
              <a:rPr lang="en-US" dirty="0" smtClean="0">
                <a:solidFill>
                  <a:schemeClr val="bg1"/>
                </a:solidFill>
              </a:rPr>
              <a:t>Educate the Uber drivers</a:t>
            </a:r>
          </a:p>
          <a:p>
            <a:r>
              <a:rPr lang="en-US" dirty="0" smtClean="0">
                <a:solidFill>
                  <a:schemeClr val="bg1"/>
                </a:solidFill>
              </a:rPr>
              <a:t>Acknowledge the stakeholders</a:t>
            </a:r>
          </a:p>
          <a:p>
            <a:r>
              <a:rPr lang="en-US" dirty="0" smtClean="0">
                <a:solidFill>
                  <a:schemeClr val="bg1"/>
                </a:solidFill>
              </a:rPr>
              <a:t>Format an effective communication plan for all parties involved</a:t>
            </a:r>
          </a:p>
          <a:p>
            <a:endParaRPr lang="en-US"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6530" y="4229100"/>
            <a:ext cx="2037080" cy="1527810"/>
          </a:xfrm>
          <a:prstGeom prst="rect">
            <a:avLst/>
          </a:prstGeom>
        </p:spPr>
      </p:pic>
    </p:spTree>
    <p:extLst>
      <p:ext uri="{BB962C8B-B14F-4D97-AF65-F5344CB8AC3E}">
        <p14:creationId xmlns:p14="http://schemas.microsoft.com/office/powerpoint/2010/main" val="2254856894"/>
      </p:ext>
    </p:extLst>
  </p:cSld>
  <p:clrMapOvr>
    <a:masterClrMapping/>
  </p:clrMapOvr>
  <p:transition spd="slow">
    <p:push dir="u"/>
    <p:sndAc>
      <p:stSnd>
        <p:snd r:embed="rId3" name="wind.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2800" b="1" dirty="0" smtClean="0"/>
              <a:t>TARGET AUDIENCE</a:t>
            </a:r>
            <a:endParaRPr lang="en-US" sz="2800" b="1" dirty="0"/>
          </a:p>
        </p:txBody>
      </p:sp>
      <p:sp>
        <p:nvSpPr>
          <p:cNvPr id="3" name="Content Placeholder 2"/>
          <p:cNvSpPr>
            <a:spLocks noGrp="1"/>
          </p:cNvSpPr>
          <p:nvPr>
            <p:ph idx="1"/>
          </p:nvPr>
        </p:nvSpPr>
        <p:spPr>
          <a:xfrm>
            <a:off x="983504" y="2524125"/>
            <a:ext cx="8825659" cy="3416300"/>
          </a:xfrm>
          <a:solidFill>
            <a:schemeClr val="accent6">
              <a:lumMod val="50000"/>
            </a:schemeClr>
          </a:solidFill>
        </p:spPr>
        <p:txBody>
          <a:bodyPr/>
          <a:lstStyle/>
          <a:p>
            <a:r>
              <a:rPr lang="en-US" dirty="0" smtClean="0">
                <a:solidFill>
                  <a:schemeClr val="bg1"/>
                </a:solidFill>
              </a:rPr>
              <a:t>Passengers (Riders)</a:t>
            </a:r>
          </a:p>
          <a:p>
            <a:r>
              <a:rPr lang="en-US" dirty="0" smtClean="0">
                <a:solidFill>
                  <a:schemeClr val="bg1"/>
                </a:solidFill>
              </a:rPr>
              <a:t>Uber drivers</a:t>
            </a:r>
          </a:p>
          <a:p>
            <a:r>
              <a:rPr lang="en-US" dirty="0" smtClean="0">
                <a:solidFill>
                  <a:schemeClr val="bg1"/>
                </a:solidFill>
              </a:rPr>
              <a:t>Stakeholders (Internal/External)</a:t>
            </a:r>
          </a:p>
          <a:p>
            <a:r>
              <a:rPr lang="en-US" dirty="0" smtClean="0">
                <a:solidFill>
                  <a:schemeClr val="bg1"/>
                </a:solidFill>
              </a:rPr>
              <a:t>Uber’s Website</a:t>
            </a:r>
          </a:p>
          <a:p>
            <a:r>
              <a:rPr lang="en-US" dirty="0" smtClean="0">
                <a:solidFill>
                  <a:schemeClr val="bg1"/>
                </a:solidFill>
              </a:rPr>
              <a:t>Upper Management</a:t>
            </a:r>
          </a:p>
          <a:p>
            <a:endParaRPr lang="en-US"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3660" y="2775585"/>
            <a:ext cx="2677845" cy="138913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3661" y="3771901"/>
            <a:ext cx="2437687" cy="195955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6289" y="4289073"/>
            <a:ext cx="1947681" cy="1438274"/>
          </a:xfrm>
          <a:prstGeom prst="rect">
            <a:avLst/>
          </a:prstGeom>
        </p:spPr>
      </p:pic>
    </p:spTree>
    <p:extLst>
      <p:ext uri="{BB962C8B-B14F-4D97-AF65-F5344CB8AC3E}">
        <p14:creationId xmlns:p14="http://schemas.microsoft.com/office/powerpoint/2010/main" val="1687259065"/>
      </p:ext>
    </p:extLst>
  </p:cSld>
  <p:clrMapOvr>
    <a:masterClrMapping/>
  </p:clrMapOvr>
  <p:transition spd="slow">
    <p:push dir="u"/>
    <p:sndAc>
      <p:stSnd>
        <p:snd r:embed="rId3" name="wind.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	HOW WILL THE COMMUNICATION BE SHARED? </a:t>
            </a:r>
            <a:endParaRPr lang="en-US" sz="2800" b="1" dirty="0"/>
          </a:p>
        </p:txBody>
      </p:sp>
      <p:sp>
        <p:nvSpPr>
          <p:cNvPr id="3" name="Content Placeholder 2"/>
          <p:cNvSpPr>
            <a:spLocks noGrp="1"/>
          </p:cNvSpPr>
          <p:nvPr>
            <p:ph idx="1"/>
          </p:nvPr>
        </p:nvSpPr>
        <p:spPr>
          <a:solidFill>
            <a:schemeClr val="accent6">
              <a:lumMod val="50000"/>
            </a:schemeClr>
          </a:solidFill>
        </p:spPr>
        <p:txBody>
          <a:bodyPr/>
          <a:lstStyle/>
          <a:p>
            <a:r>
              <a:rPr lang="en-US" dirty="0" smtClean="0">
                <a:solidFill>
                  <a:schemeClr val="bg1"/>
                </a:solidFill>
              </a:rPr>
              <a:t>Smart phones</a:t>
            </a:r>
          </a:p>
          <a:p>
            <a:r>
              <a:rPr lang="en-US" dirty="0" smtClean="0">
                <a:solidFill>
                  <a:schemeClr val="bg1"/>
                </a:solidFill>
              </a:rPr>
              <a:t>Video Conferencing</a:t>
            </a:r>
          </a:p>
          <a:p>
            <a:r>
              <a:rPr lang="en-US" dirty="0" smtClean="0">
                <a:solidFill>
                  <a:schemeClr val="bg1"/>
                </a:solidFill>
              </a:rPr>
              <a:t>Emails</a:t>
            </a:r>
          </a:p>
          <a:p>
            <a:r>
              <a:rPr lang="en-US" dirty="0" smtClean="0">
                <a:solidFill>
                  <a:schemeClr val="bg1"/>
                </a:solidFill>
              </a:rPr>
              <a:t>Meetings</a:t>
            </a:r>
          </a:p>
          <a:p>
            <a:r>
              <a:rPr lang="en-US" dirty="0" smtClean="0">
                <a:solidFill>
                  <a:schemeClr val="bg1"/>
                </a:solidFill>
              </a:rPr>
              <a:t>Mail</a:t>
            </a:r>
          </a:p>
          <a:p>
            <a:endParaRPr lang="en-US"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3730" y="2831982"/>
            <a:ext cx="2450598" cy="122300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750" y="3529041"/>
            <a:ext cx="2919488" cy="168782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0862" y="4546001"/>
            <a:ext cx="1795998" cy="982787"/>
          </a:xfrm>
          <a:prstGeom prst="rect">
            <a:avLst/>
          </a:prstGeom>
        </p:spPr>
      </p:pic>
    </p:spTree>
    <p:extLst>
      <p:ext uri="{BB962C8B-B14F-4D97-AF65-F5344CB8AC3E}">
        <p14:creationId xmlns:p14="http://schemas.microsoft.com/office/powerpoint/2010/main" val="3344736419"/>
      </p:ext>
    </p:extLst>
  </p:cSld>
  <p:clrMapOvr>
    <a:masterClrMapping/>
  </p:clrMapOvr>
  <p:transition spd="slow">
    <p:push dir="u"/>
    <p:sndAc>
      <p:stSnd>
        <p:snd r:embed="rId3"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		HOW OFTEN AND IN WHAT FORMS WILL 	COMMUNICATION ABOUT THE CHANGE BE 									GIVEN?</a:t>
            </a:r>
            <a:endParaRPr lang="en-US" sz="2800" b="1" dirty="0"/>
          </a:p>
        </p:txBody>
      </p:sp>
      <p:sp>
        <p:nvSpPr>
          <p:cNvPr id="3" name="Content Placeholder 2"/>
          <p:cNvSpPr>
            <a:spLocks noGrp="1"/>
          </p:cNvSpPr>
          <p:nvPr>
            <p:ph sz="half" idx="1"/>
          </p:nvPr>
        </p:nvSpPr>
        <p:spPr>
          <a:solidFill>
            <a:schemeClr val="accent6">
              <a:lumMod val="50000"/>
            </a:schemeClr>
          </a:solidFill>
        </p:spPr>
        <p:txBody>
          <a:bodyPr/>
          <a:lstStyle/>
          <a:p>
            <a:r>
              <a:rPr lang="en-US" dirty="0" smtClean="0">
                <a:solidFill>
                  <a:schemeClr val="bg1"/>
                </a:solidFill>
              </a:rPr>
              <a:t>Bulletins</a:t>
            </a:r>
          </a:p>
          <a:p>
            <a:r>
              <a:rPr lang="en-US" dirty="0" smtClean="0">
                <a:solidFill>
                  <a:schemeClr val="bg1"/>
                </a:solidFill>
              </a:rPr>
              <a:t>Conversation</a:t>
            </a:r>
          </a:p>
          <a:p>
            <a:r>
              <a:rPr lang="en-US" dirty="0" smtClean="0">
                <a:solidFill>
                  <a:schemeClr val="bg1"/>
                </a:solidFill>
              </a:rPr>
              <a:t>Weekly</a:t>
            </a:r>
          </a:p>
          <a:p>
            <a:r>
              <a:rPr lang="en-US" dirty="0" smtClean="0">
                <a:solidFill>
                  <a:schemeClr val="bg1"/>
                </a:solidFill>
              </a:rPr>
              <a:t>Monthly</a:t>
            </a:r>
          </a:p>
          <a:p>
            <a:endParaRPr lang="en-US" dirty="0">
              <a:solidFill>
                <a:schemeClr val="bg1"/>
              </a:solidFill>
            </a:endParaRPr>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98969" y="2644204"/>
            <a:ext cx="4390951" cy="3375596"/>
          </a:xfr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6173" y="2802890"/>
            <a:ext cx="1686225" cy="140589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1946" y="4208780"/>
            <a:ext cx="1245350" cy="1611630"/>
          </a:xfrm>
          <a:prstGeom prst="rect">
            <a:avLst/>
          </a:prstGeom>
        </p:spPr>
      </p:pic>
    </p:spTree>
    <p:extLst>
      <p:ext uri="{BB962C8B-B14F-4D97-AF65-F5344CB8AC3E}">
        <p14:creationId xmlns:p14="http://schemas.microsoft.com/office/powerpoint/2010/main" val="2478474094"/>
      </p:ext>
    </p:extLst>
  </p:cSld>
  <p:clrMapOvr>
    <a:masterClrMapping/>
  </p:clrMapOvr>
  <p:transition spd="slow">
    <p:push dir="u"/>
    <p:sndAc>
      <p:stSnd>
        <p:snd r:embed="rId3" name="wind.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		EVALUATE THE EFFECTIVENESS OF THE 				   			COMMUNICATION CHANGES?</a:t>
            </a:r>
            <a:endParaRPr lang="en-US" sz="2800" b="1" dirty="0"/>
          </a:p>
        </p:txBody>
      </p:sp>
      <p:sp>
        <p:nvSpPr>
          <p:cNvPr id="7" name="Picture Placeholder 6"/>
          <p:cNvSpPr>
            <a:spLocks noGrp="1"/>
          </p:cNvSpPr>
          <p:nvPr>
            <p:ph type="pic" idx="1"/>
          </p:nvPr>
        </p:nvSpPr>
        <p:spPr/>
      </p:sp>
      <p:sp>
        <p:nvSpPr>
          <p:cNvPr id="3" name="Content Placeholder 2"/>
          <p:cNvSpPr>
            <a:spLocks noGrp="1"/>
          </p:cNvSpPr>
          <p:nvPr>
            <p:ph type="body" sz="half" idx="2"/>
          </p:nvPr>
        </p:nvSpPr>
        <p:spPr>
          <a:xfrm>
            <a:off x="1154955" y="3657600"/>
            <a:ext cx="3859210" cy="1634490"/>
          </a:xfrm>
          <a:solidFill>
            <a:schemeClr val="accent6">
              <a:lumMod val="50000"/>
            </a:schemeClr>
          </a:solidFill>
        </p:spPr>
        <p:txBody>
          <a:bodyPr>
            <a:normAutofit fontScale="55000" lnSpcReduction="20000"/>
          </a:bodyPr>
          <a:lstStyle/>
          <a:p>
            <a:r>
              <a:rPr lang="en-US" sz="2900" dirty="0" smtClean="0">
                <a:solidFill>
                  <a:schemeClr val="bg1"/>
                </a:solidFill>
              </a:rPr>
              <a:t>Evaluations (online)</a:t>
            </a:r>
          </a:p>
          <a:p>
            <a:r>
              <a:rPr lang="en-US" sz="2900" dirty="0" smtClean="0">
                <a:solidFill>
                  <a:schemeClr val="bg1"/>
                </a:solidFill>
              </a:rPr>
              <a:t>Surveys </a:t>
            </a:r>
          </a:p>
          <a:p>
            <a:r>
              <a:rPr lang="en-US" sz="2900" dirty="0" smtClean="0">
                <a:solidFill>
                  <a:schemeClr val="bg1"/>
                </a:solidFill>
              </a:rPr>
              <a:t>Feedback from stakeholders</a:t>
            </a:r>
          </a:p>
          <a:p>
            <a:r>
              <a:rPr lang="en-US" sz="2900" dirty="0">
                <a:solidFill>
                  <a:schemeClr val="bg1"/>
                </a:solidFill>
              </a:rPr>
              <a:t>e</a:t>
            </a:r>
            <a:r>
              <a:rPr lang="en-US" sz="2900" dirty="0" smtClean="0">
                <a:solidFill>
                  <a:schemeClr val="bg1"/>
                </a:solidFill>
              </a:rPr>
              <a:t>mployees, and riders.</a:t>
            </a:r>
          </a:p>
          <a:p>
            <a:r>
              <a:rPr lang="en-US" sz="2900" dirty="0" smtClean="0">
                <a:solidFill>
                  <a:schemeClr val="bg1"/>
                </a:solidFill>
              </a:rPr>
              <a:t>Data Collection</a:t>
            </a:r>
          </a:p>
          <a:p>
            <a:endParaRPr lang="en-US"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3970" y="3556518"/>
            <a:ext cx="1938661" cy="148656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4618" y="4723567"/>
            <a:ext cx="3352800" cy="164038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7870" y="1791951"/>
            <a:ext cx="1456690" cy="1344637"/>
          </a:xfrm>
          <a:prstGeom prst="rect">
            <a:avLst/>
          </a:prstGeom>
        </p:spPr>
      </p:pic>
    </p:spTree>
    <p:extLst>
      <p:ext uri="{BB962C8B-B14F-4D97-AF65-F5344CB8AC3E}">
        <p14:creationId xmlns:p14="http://schemas.microsoft.com/office/powerpoint/2010/main" val="867950715"/>
      </p:ext>
    </p:extLst>
  </p:cSld>
  <p:clrMapOvr>
    <a:masterClrMapping/>
  </p:clrMapOvr>
  <p:transition spd="slow">
    <p:push dir="u"/>
    <p:sndAc>
      <p:stSnd>
        <p:snd r:embed="rId3" name="wind.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4954" y="866140"/>
            <a:ext cx="2446021" cy="1163320"/>
          </a:xfrm>
        </p:spPr>
        <p:txBody>
          <a:bodyPr/>
          <a:lstStyle/>
          <a:p>
            <a:r>
              <a:rPr lang="en-US" sz="2800" b="1" dirty="0" smtClean="0"/>
              <a:t>Improve Technology</a:t>
            </a:r>
            <a:endParaRPr lang="en-US" sz="2800" b="1" dirty="0"/>
          </a:p>
        </p:txBody>
      </p:sp>
      <p:sp>
        <p:nvSpPr>
          <p:cNvPr id="8" name="Content Placeholder 7"/>
          <p:cNvSpPr>
            <a:spLocks noGrp="1"/>
          </p:cNvSpPr>
          <p:nvPr>
            <p:ph idx="1"/>
          </p:nvPr>
        </p:nvSpPr>
        <p:spPr/>
        <p:txBody>
          <a:bodyPr/>
          <a:lstStyle/>
          <a:p>
            <a:endParaRPr lang="en-US" dirty="0"/>
          </a:p>
        </p:txBody>
      </p:sp>
      <p:sp>
        <p:nvSpPr>
          <p:cNvPr id="7" name="Content Placeholder 6"/>
          <p:cNvSpPr>
            <a:spLocks noGrp="1"/>
          </p:cNvSpPr>
          <p:nvPr>
            <p:ph type="body" sz="half" idx="2"/>
          </p:nvPr>
        </p:nvSpPr>
        <p:spPr>
          <a:xfrm>
            <a:off x="1121188" y="2603500"/>
            <a:ext cx="2793158" cy="2895599"/>
          </a:xfrm>
        </p:spPr>
        <p:txBody>
          <a:bodyPr/>
          <a:lstStyle/>
          <a:p>
            <a:r>
              <a:rPr lang="en-US" sz="1600" dirty="0" smtClean="0">
                <a:solidFill>
                  <a:schemeClr val="bg1"/>
                </a:solidFill>
              </a:rPr>
              <a:t>1. 	One-click chat </a:t>
            </a:r>
          </a:p>
          <a:p>
            <a:pPr marL="342900" indent="-342900">
              <a:buAutoNum type="arabicPeriod"/>
            </a:pPr>
            <a:endParaRPr lang="en-US" sz="1800" dirty="0" smtClean="0">
              <a:solidFill>
                <a:schemeClr val="bg1"/>
              </a:solidFill>
            </a:endParaRPr>
          </a:p>
          <a:p>
            <a:r>
              <a:rPr lang="en-US" sz="1600" dirty="0" smtClean="0">
                <a:solidFill>
                  <a:schemeClr val="bg1"/>
                </a:solidFill>
              </a:rPr>
              <a:t>2.	Smart Reply</a:t>
            </a:r>
          </a:p>
          <a:p>
            <a:pPr marL="342900" indent="-342900">
              <a:buAutoNum type="arabicPeriod" startAt="2"/>
            </a:pPr>
            <a:endParaRPr lang="en-US" sz="1600" dirty="0" smtClean="0">
              <a:solidFill>
                <a:schemeClr val="bg1"/>
              </a:solidFill>
            </a:endParaRPr>
          </a:p>
          <a:p>
            <a:endParaRPr lang="en-US" dirty="0"/>
          </a:p>
          <a:p>
            <a:endParaRPr lang="en-US" dirty="0"/>
          </a:p>
        </p:txBody>
      </p:sp>
      <p:pic>
        <p:nvPicPr>
          <p:cNvPr id="1026" name="Picture 2" descr="https://1fykyq3mdn5r21tpna3wkdyi-wpengine.netdna-ssl.com/wp-content/uploads/2018/09/OCC-featured-696x39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324" y="2095500"/>
            <a:ext cx="4537710" cy="2555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518795"/>
      </p:ext>
    </p:extLst>
  </p:cSld>
  <p:clrMapOvr>
    <a:masterClrMapping/>
  </p:clrMapOvr>
  <p:transition spd="slow">
    <p:push dir="u"/>
    <p:sndAc>
      <p:stSnd>
        <p:snd r:embed="rId3" name="wind.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756</TotalTime>
  <Words>1004</Words>
  <Application>Microsoft Office PowerPoint</Application>
  <PresentationFormat>Widescreen</PresentationFormat>
  <Paragraphs>84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 Boardroom</vt:lpstr>
      <vt:lpstr> COMMUNICATION PLAN OF THE     UBER ORGANATION</vt:lpstr>
      <vt:lpstr>        INTRODUCTION</vt:lpstr>
      <vt:lpstr>       CONTENTS</vt:lpstr>
      <vt:lpstr>  THE OBJECTIVES OF A COMMUNICATION          PLAN</vt:lpstr>
      <vt:lpstr>     TARGET AUDIENCE</vt:lpstr>
      <vt:lpstr> HOW WILL THE COMMUNICATION BE SHARED? </vt:lpstr>
      <vt:lpstr>  HOW OFTEN AND IN WHAT FORMS WILL  COMMUNICATION ABOUT THE CHANGE BE          GIVEN?</vt:lpstr>
      <vt:lpstr>  EVALUATE THE EFFECTIVENESS OF THE           COMMUNICATION CHANGES?</vt:lpstr>
      <vt:lpstr>Improve Technology</vt:lpstr>
      <vt:lpstr>      CONCLUSION</vt:lpstr>
      <vt:lpstr>       REFERENCES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Bernetta Rembert</dc:creator>
  <cp:lastModifiedBy>Bernetta Rembert</cp:lastModifiedBy>
  <cp:revision>57</cp:revision>
  <dcterms:created xsi:type="dcterms:W3CDTF">2019-11-08T17:26:19Z</dcterms:created>
  <dcterms:modified xsi:type="dcterms:W3CDTF">2019-11-12T02:28:01Z</dcterms:modified>
</cp:coreProperties>
</file>