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5303838" cy="7589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 userDrawn="1">
          <p15:clr>
            <a:srgbClr val="A4A3A4"/>
          </p15:clr>
        </p15:guide>
        <p15:guide id="2" pos="16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5" d="100"/>
          <a:sy n="95" d="100"/>
        </p:scale>
        <p:origin x="3228" y="84"/>
      </p:cViewPr>
      <p:guideLst>
        <p:guide orient="horz" pos="2391"/>
        <p:guide pos="16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788" y="1242134"/>
            <a:ext cx="4508262" cy="2642388"/>
          </a:xfrm>
        </p:spPr>
        <p:txBody>
          <a:bodyPr anchor="b"/>
          <a:lstStyle>
            <a:lvl1pPr algn="ctr">
              <a:defRPr sz="3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80" y="3986423"/>
            <a:ext cx="3977879" cy="1832453"/>
          </a:xfrm>
        </p:spPr>
        <p:txBody>
          <a:bodyPr/>
          <a:lstStyle>
            <a:lvl1pPr marL="0" indent="0" algn="ctr">
              <a:buNone/>
              <a:defRPr sz="1392"/>
            </a:lvl1pPr>
            <a:lvl2pPr marL="265176" indent="0" algn="ctr">
              <a:buNone/>
              <a:defRPr sz="1160"/>
            </a:lvl2pPr>
            <a:lvl3pPr marL="530352" indent="0" algn="ctr">
              <a:buNone/>
              <a:defRPr sz="1044"/>
            </a:lvl3pPr>
            <a:lvl4pPr marL="795528" indent="0" algn="ctr">
              <a:buNone/>
              <a:defRPr sz="928"/>
            </a:lvl4pPr>
            <a:lvl5pPr marL="1060704" indent="0" algn="ctr">
              <a:buNone/>
              <a:defRPr sz="928"/>
            </a:lvl5pPr>
            <a:lvl6pPr marL="1325880" indent="0" algn="ctr">
              <a:buNone/>
              <a:defRPr sz="928"/>
            </a:lvl6pPr>
            <a:lvl7pPr marL="1591056" indent="0" algn="ctr">
              <a:buNone/>
              <a:defRPr sz="928"/>
            </a:lvl7pPr>
            <a:lvl8pPr marL="1856232" indent="0" algn="ctr">
              <a:buNone/>
              <a:defRPr sz="928"/>
            </a:lvl8pPr>
            <a:lvl9pPr marL="2121408" indent="0" algn="ctr">
              <a:buNone/>
              <a:defRPr sz="9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2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8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95559" y="404089"/>
            <a:ext cx="1143640" cy="643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4639" y="404089"/>
            <a:ext cx="3364622" cy="6432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7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7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77" y="1892191"/>
            <a:ext cx="4574560" cy="3157161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877" y="5079220"/>
            <a:ext cx="4574560" cy="1660277"/>
          </a:xfrm>
        </p:spPr>
        <p:txBody>
          <a:bodyPr/>
          <a:lstStyle>
            <a:lvl1pPr marL="0" indent="0">
              <a:buNone/>
              <a:defRPr sz="1392">
                <a:solidFill>
                  <a:schemeClr val="tx1"/>
                </a:solidFill>
              </a:defRPr>
            </a:lvl1pPr>
            <a:lvl2pPr marL="265176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2pPr>
            <a:lvl3pPr marL="530352" indent="0">
              <a:buNone/>
              <a:defRPr sz="1044">
                <a:solidFill>
                  <a:schemeClr val="tx1">
                    <a:tint val="75000"/>
                  </a:schemeClr>
                </a:solidFill>
              </a:defRPr>
            </a:lvl3pPr>
            <a:lvl4pPr marL="795528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4pPr>
            <a:lvl5pPr marL="1060704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5pPr>
            <a:lvl6pPr marL="1325880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6pPr>
            <a:lvl7pPr marL="1591056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7pPr>
            <a:lvl8pPr marL="1856232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8pPr>
            <a:lvl9pPr marL="2121408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1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639" y="2020443"/>
            <a:ext cx="2254131" cy="4815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5068" y="2020443"/>
            <a:ext cx="2254131" cy="4815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9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30" y="404090"/>
            <a:ext cx="4574560" cy="14670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330" y="1860565"/>
            <a:ext cx="2243772" cy="911834"/>
          </a:xfrm>
        </p:spPr>
        <p:txBody>
          <a:bodyPr anchor="b"/>
          <a:lstStyle>
            <a:lvl1pPr marL="0" indent="0">
              <a:buNone/>
              <a:defRPr sz="1392" b="1"/>
            </a:lvl1pPr>
            <a:lvl2pPr marL="265176" indent="0">
              <a:buNone/>
              <a:defRPr sz="1160" b="1"/>
            </a:lvl2pPr>
            <a:lvl3pPr marL="530352" indent="0">
              <a:buNone/>
              <a:defRPr sz="1044" b="1"/>
            </a:lvl3pPr>
            <a:lvl4pPr marL="795528" indent="0">
              <a:buNone/>
              <a:defRPr sz="928" b="1"/>
            </a:lvl4pPr>
            <a:lvl5pPr marL="1060704" indent="0">
              <a:buNone/>
              <a:defRPr sz="928" b="1"/>
            </a:lvl5pPr>
            <a:lvl6pPr marL="1325880" indent="0">
              <a:buNone/>
              <a:defRPr sz="928" b="1"/>
            </a:lvl6pPr>
            <a:lvl7pPr marL="1591056" indent="0">
              <a:buNone/>
              <a:defRPr sz="928" b="1"/>
            </a:lvl7pPr>
            <a:lvl8pPr marL="1856232" indent="0">
              <a:buNone/>
              <a:defRPr sz="928" b="1"/>
            </a:lvl8pPr>
            <a:lvl9pPr marL="2121408" indent="0">
              <a:buNone/>
              <a:defRPr sz="9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330" y="2772399"/>
            <a:ext cx="2243772" cy="4077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85068" y="1860565"/>
            <a:ext cx="2254822" cy="911834"/>
          </a:xfrm>
        </p:spPr>
        <p:txBody>
          <a:bodyPr anchor="b"/>
          <a:lstStyle>
            <a:lvl1pPr marL="0" indent="0">
              <a:buNone/>
              <a:defRPr sz="1392" b="1"/>
            </a:lvl1pPr>
            <a:lvl2pPr marL="265176" indent="0">
              <a:buNone/>
              <a:defRPr sz="1160" b="1"/>
            </a:lvl2pPr>
            <a:lvl3pPr marL="530352" indent="0">
              <a:buNone/>
              <a:defRPr sz="1044" b="1"/>
            </a:lvl3pPr>
            <a:lvl4pPr marL="795528" indent="0">
              <a:buNone/>
              <a:defRPr sz="928" b="1"/>
            </a:lvl4pPr>
            <a:lvl5pPr marL="1060704" indent="0">
              <a:buNone/>
              <a:defRPr sz="928" b="1"/>
            </a:lvl5pPr>
            <a:lvl6pPr marL="1325880" indent="0">
              <a:buNone/>
              <a:defRPr sz="928" b="1"/>
            </a:lvl6pPr>
            <a:lvl7pPr marL="1591056" indent="0">
              <a:buNone/>
              <a:defRPr sz="928" b="1"/>
            </a:lvl7pPr>
            <a:lvl8pPr marL="1856232" indent="0">
              <a:buNone/>
              <a:defRPr sz="928" b="1"/>
            </a:lvl8pPr>
            <a:lvl9pPr marL="2121408" indent="0">
              <a:buNone/>
              <a:defRPr sz="9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85068" y="2772399"/>
            <a:ext cx="2254822" cy="4077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3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4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1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30" y="505989"/>
            <a:ext cx="1710626" cy="1770962"/>
          </a:xfrm>
        </p:spPr>
        <p:txBody>
          <a:bodyPr anchor="b"/>
          <a:lstStyle>
            <a:lvl1pPr>
              <a:defRPr sz="18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822" y="1092798"/>
            <a:ext cx="2685068" cy="5393704"/>
          </a:xfrm>
        </p:spPr>
        <p:txBody>
          <a:bodyPr/>
          <a:lstStyle>
            <a:lvl1pPr>
              <a:defRPr sz="1856"/>
            </a:lvl1pPr>
            <a:lvl2pPr>
              <a:defRPr sz="1624"/>
            </a:lvl2pPr>
            <a:lvl3pPr>
              <a:defRPr sz="1392"/>
            </a:lvl3pPr>
            <a:lvl4pPr>
              <a:defRPr sz="1160"/>
            </a:lvl4pPr>
            <a:lvl5pPr>
              <a:defRPr sz="1160"/>
            </a:lvl5pPr>
            <a:lvl6pPr>
              <a:defRPr sz="1160"/>
            </a:lvl6pPr>
            <a:lvl7pPr>
              <a:defRPr sz="1160"/>
            </a:lvl7pPr>
            <a:lvl8pPr>
              <a:defRPr sz="1160"/>
            </a:lvl8pPr>
            <a:lvl9pPr>
              <a:defRPr sz="1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330" y="2276951"/>
            <a:ext cx="1710626" cy="4218334"/>
          </a:xfrm>
        </p:spPr>
        <p:txBody>
          <a:bodyPr/>
          <a:lstStyle>
            <a:lvl1pPr marL="0" indent="0">
              <a:buNone/>
              <a:defRPr sz="928"/>
            </a:lvl1pPr>
            <a:lvl2pPr marL="265176" indent="0">
              <a:buNone/>
              <a:defRPr sz="812"/>
            </a:lvl2pPr>
            <a:lvl3pPr marL="530352" indent="0">
              <a:buNone/>
              <a:defRPr sz="696"/>
            </a:lvl3pPr>
            <a:lvl4pPr marL="795528" indent="0">
              <a:buNone/>
              <a:defRPr sz="580"/>
            </a:lvl4pPr>
            <a:lvl5pPr marL="1060704" indent="0">
              <a:buNone/>
              <a:defRPr sz="580"/>
            </a:lvl5pPr>
            <a:lvl6pPr marL="1325880" indent="0">
              <a:buNone/>
              <a:defRPr sz="580"/>
            </a:lvl6pPr>
            <a:lvl7pPr marL="1591056" indent="0">
              <a:buNone/>
              <a:defRPr sz="580"/>
            </a:lvl7pPr>
            <a:lvl8pPr marL="1856232" indent="0">
              <a:buNone/>
              <a:defRPr sz="580"/>
            </a:lvl8pPr>
            <a:lvl9pPr marL="2121408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9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30" y="505989"/>
            <a:ext cx="1710626" cy="1770962"/>
          </a:xfrm>
        </p:spPr>
        <p:txBody>
          <a:bodyPr anchor="b"/>
          <a:lstStyle>
            <a:lvl1pPr>
              <a:defRPr sz="18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4822" y="1092798"/>
            <a:ext cx="2685068" cy="5393704"/>
          </a:xfrm>
        </p:spPr>
        <p:txBody>
          <a:bodyPr anchor="t"/>
          <a:lstStyle>
            <a:lvl1pPr marL="0" indent="0">
              <a:buNone/>
              <a:defRPr sz="1856"/>
            </a:lvl1pPr>
            <a:lvl2pPr marL="265176" indent="0">
              <a:buNone/>
              <a:defRPr sz="1624"/>
            </a:lvl2pPr>
            <a:lvl3pPr marL="530352" indent="0">
              <a:buNone/>
              <a:defRPr sz="1392"/>
            </a:lvl3pPr>
            <a:lvl4pPr marL="795528" indent="0">
              <a:buNone/>
              <a:defRPr sz="1160"/>
            </a:lvl4pPr>
            <a:lvl5pPr marL="1060704" indent="0">
              <a:buNone/>
              <a:defRPr sz="1160"/>
            </a:lvl5pPr>
            <a:lvl6pPr marL="1325880" indent="0">
              <a:buNone/>
              <a:defRPr sz="1160"/>
            </a:lvl6pPr>
            <a:lvl7pPr marL="1591056" indent="0">
              <a:buNone/>
              <a:defRPr sz="1160"/>
            </a:lvl7pPr>
            <a:lvl8pPr marL="1856232" indent="0">
              <a:buNone/>
              <a:defRPr sz="1160"/>
            </a:lvl8pPr>
            <a:lvl9pPr marL="2121408" indent="0">
              <a:buNone/>
              <a:defRPr sz="11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330" y="2276951"/>
            <a:ext cx="1710626" cy="4218334"/>
          </a:xfrm>
        </p:spPr>
        <p:txBody>
          <a:bodyPr/>
          <a:lstStyle>
            <a:lvl1pPr marL="0" indent="0">
              <a:buNone/>
              <a:defRPr sz="928"/>
            </a:lvl1pPr>
            <a:lvl2pPr marL="265176" indent="0">
              <a:buNone/>
              <a:defRPr sz="812"/>
            </a:lvl2pPr>
            <a:lvl3pPr marL="530352" indent="0">
              <a:buNone/>
              <a:defRPr sz="696"/>
            </a:lvl3pPr>
            <a:lvl4pPr marL="795528" indent="0">
              <a:buNone/>
              <a:defRPr sz="580"/>
            </a:lvl4pPr>
            <a:lvl5pPr marL="1060704" indent="0">
              <a:buNone/>
              <a:defRPr sz="580"/>
            </a:lvl5pPr>
            <a:lvl6pPr marL="1325880" indent="0">
              <a:buNone/>
              <a:defRPr sz="580"/>
            </a:lvl6pPr>
            <a:lvl7pPr marL="1591056" indent="0">
              <a:buNone/>
              <a:defRPr sz="580"/>
            </a:lvl7pPr>
            <a:lvl8pPr marL="1856232" indent="0">
              <a:buNone/>
              <a:defRPr sz="580"/>
            </a:lvl8pPr>
            <a:lvl9pPr marL="2121408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5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4639" y="404090"/>
            <a:ext cx="4574560" cy="146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639" y="2020443"/>
            <a:ext cx="4574560" cy="481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639" y="7034657"/>
            <a:ext cx="1193364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29E0-754F-4797-AC24-4CAC9F85CD4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897" y="7034657"/>
            <a:ext cx="1790045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835" y="7034657"/>
            <a:ext cx="1193364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0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0352" rtl="0" eaLnBrk="1" latinLnBrk="0" hangingPunct="1">
        <a:lnSpc>
          <a:spcPct val="90000"/>
        </a:lnSpc>
        <a:spcBef>
          <a:spcPct val="0"/>
        </a:spcBef>
        <a:buNone/>
        <a:defRPr sz="25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588" indent="-132588" algn="l" defTabSz="530352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1624" kern="1200">
          <a:solidFill>
            <a:schemeClr val="tx1"/>
          </a:solidFill>
          <a:latin typeface="+mn-lt"/>
          <a:ea typeface="+mn-ea"/>
          <a:cs typeface="+mn-cs"/>
        </a:defRPr>
      </a:lvl1pPr>
      <a:lvl2pPr marL="397764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2pPr>
      <a:lvl3pPr marL="662940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928116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4pPr>
      <a:lvl5pPr marL="1193292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5pPr>
      <a:lvl6pPr marL="1458468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6pPr>
      <a:lvl7pPr marL="1723644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8pPr>
      <a:lvl9pPr marL="2253996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2pPr>
      <a:lvl3pPr marL="530352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3pPr>
      <a:lvl4pPr marL="795528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4pPr>
      <a:lvl5pPr marL="1060704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5pPr>
      <a:lvl6pPr marL="1325880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7pPr>
      <a:lvl8pPr marL="1856232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8pPr>
      <a:lvl9pPr marL="2121408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02A66A-FE35-4C7D-8964-50B26B367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6" y="1638422"/>
            <a:ext cx="5038008" cy="32607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BFFC0F-CDC9-4FCD-867A-D9183EFD3C68}"/>
              </a:ext>
            </a:extLst>
          </p:cNvPr>
          <p:cNvSpPr txBox="1"/>
          <p:nvPr/>
        </p:nvSpPr>
        <p:spPr>
          <a:xfrm>
            <a:off x="794" y="1205816"/>
            <a:ext cx="53038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3025" algn="ctr">
              <a:spcBef>
                <a:spcPts val="135"/>
              </a:spcBef>
              <a:spcAft>
                <a:spcPts val="0"/>
              </a:spcAft>
            </a:pPr>
            <a:r>
              <a:rPr lang="ro-RO" sz="4000" b="1" kern="1200" spc="-20" dirty="0">
                <a:solidFill>
                  <a:srgbClr val="BD141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rebuchet MS" panose="020B0603020202020204" pitchFamily="34" charset="0"/>
              </a:rPr>
              <a:t>IGIENA </a:t>
            </a:r>
            <a:r>
              <a:rPr lang="ro-RO" sz="4000" b="1" spc="-20" dirty="0">
                <a:solidFill>
                  <a:srgbClr val="BD1411"/>
                </a:solidFill>
                <a:latin typeface="Calibri" panose="020F0502020204030204" pitchFamily="34" charset="0"/>
                <a:ea typeface="Batang" panose="02030600000101010101" pitchFamily="18" charset="-127"/>
                <a:cs typeface="Trebuchet MS" panose="020B0603020202020204" pitchFamily="34" charset="0"/>
              </a:rPr>
              <a:t>PERSONALĂ</a:t>
            </a:r>
            <a:endParaRPr lang="en-US" sz="14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7A9964D3-B377-4917-AABC-72995B1385D5}"/>
              </a:ext>
            </a:extLst>
          </p:cNvPr>
          <p:cNvSpPr txBox="1"/>
          <p:nvPr/>
        </p:nvSpPr>
        <p:spPr>
          <a:xfrm>
            <a:off x="794" y="607907"/>
            <a:ext cx="5303838" cy="1596527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R="73025" algn="ctr">
              <a:spcBef>
                <a:spcPts val="135"/>
              </a:spcBef>
              <a:spcAft>
                <a:spcPts val="0"/>
              </a:spcAft>
            </a:pPr>
            <a:r>
              <a:rPr lang="ro-RO" sz="800" b="1" kern="1200" spc="-20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rebuchet MS" panose="020B0603020202020204" pitchFamily="34" charset="0"/>
              </a:rPr>
              <a:t>AUGUSTIN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R="73025" algn="ctr">
              <a:spcBef>
                <a:spcPts val="135"/>
              </a:spcBef>
              <a:spcAft>
                <a:spcPts val="0"/>
              </a:spcAft>
            </a:pPr>
            <a:r>
              <a:rPr lang="ro-RO" sz="800" b="1" kern="1200" spc="-20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rebuchet MS" panose="020B0603020202020204" pitchFamily="34" charset="0"/>
              </a:rPr>
              <a:t>ABORDARE INTEGRATĂ PENTRU ȘANSE EGALE ȘI PROSPERITATE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R="73025" algn="ctr">
              <a:spcBef>
                <a:spcPts val="135"/>
              </a:spcBef>
              <a:spcAft>
                <a:spcPts val="0"/>
              </a:spcAft>
            </a:pPr>
            <a:r>
              <a:rPr lang="ro-RO" sz="800" b="1" kern="1200" spc="-20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rebuchet MS" panose="020B0603020202020204" pitchFamily="34" charset="0"/>
              </a:rPr>
              <a:t>Proiect cofinanțat din Fondul Social European prin Programul Operațional Capital Uman 2014-2020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R="73025" algn="ctr">
              <a:spcBef>
                <a:spcPts val="135"/>
              </a:spcBef>
              <a:spcAft>
                <a:spcPts val="0"/>
              </a:spcAft>
            </a:pPr>
            <a:r>
              <a:rPr lang="ro-RO" sz="800" b="1" kern="1200" spc="-20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rebuchet MS" panose="020B0603020202020204" pitchFamily="34" charset="0"/>
              </a:rPr>
              <a:t>Codul Proiectului</a:t>
            </a:r>
            <a:r>
              <a:rPr lang="en-US" sz="800" b="1" kern="1200" spc="-20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rebuchet MS" panose="020B0603020202020204" pitchFamily="34" charset="0"/>
              </a:rPr>
              <a:t>: 113907 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C8EC4-B96A-4547-9DDE-FDC23A410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" y="20710"/>
            <a:ext cx="5303838" cy="6179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FACBF2-25DC-485C-8D01-12DE00C8C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42793"/>
            <a:ext cx="5303838" cy="526335"/>
          </a:xfrm>
          <a:prstGeom prst="rect">
            <a:avLst/>
          </a:prstGeom>
        </p:spPr>
      </p:pic>
      <p:sp>
        <p:nvSpPr>
          <p:cNvPr id="21" name="object 4">
            <a:extLst>
              <a:ext uri="{FF2B5EF4-FFF2-40B4-BE49-F238E27FC236}">
                <a16:creationId xmlns:a16="http://schemas.microsoft.com/office/drawing/2014/main" id="{432F1F5E-96B1-4531-87EC-C5566D79D78E}"/>
              </a:ext>
            </a:extLst>
          </p:cNvPr>
          <p:cNvSpPr txBox="1"/>
          <p:nvPr/>
        </p:nvSpPr>
        <p:spPr>
          <a:xfrm>
            <a:off x="793" y="6602382"/>
            <a:ext cx="5303839" cy="44041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algn="ctr">
              <a:spcBef>
                <a:spcPts val="330"/>
              </a:spcBef>
            </a:pP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Activitate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din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cadrul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SA6.5.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Organizarea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unor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campanii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de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informare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și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conștientizare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referitoare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la “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planificare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familială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”, “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igiena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și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apă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potabilă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”,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Bef>
                <a:spcPts val="330"/>
              </a:spcBef>
            </a:pP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“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Protecția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copilului”și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“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Separarea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copilului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de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familia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sa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”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Bef>
                <a:spcPts val="330"/>
              </a:spcBef>
            </a:pPr>
            <a:r>
              <a:rPr lang="en-US" sz="800" b="1" kern="1200" spc="45" dirty="0">
                <a:solidFill>
                  <a:srgbClr val="E74037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22" name="Text Box 173">
            <a:extLst>
              <a:ext uri="{FF2B5EF4-FFF2-40B4-BE49-F238E27FC236}">
                <a16:creationId xmlns:a16="http://schemas.microsoft.com/office/drawing/2014/main" id="{0AEA3CC8-7450-4B1D-ABCE-1CE2C6CC3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4" y="4834525"/>
            <a:ext cx="5303838" cy="5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o-RO" sz="4000" dirty="0">
                <a:solidFill>
                  <a:srgbClr val="BD1411"/>
                </a:solidFill>
                <a:effectLst/>
                <a:ea typeface="Batang" panose="02030600000101010101" pitchFamily="18" charset="-127"/>
              </a:rPr>
              <a:t>SĂNĂTATEA </a:t>
            </a:r>
            <a:r>
              <a:rPr lang="ro-RO" sz="4000" dirty="0">
                <a:solidFill>
                  <a:srgbClr val="000000"/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ro-RO" sz="4000" dirty="0">
                <a:solidFill>
                  <a:srgbClr val="C00000"/>
                </a:solidFill>
                <a:effectLst/>
                <a:ea typeface="Batang" panose="02030600000101010101" pitchFamily="18" charset="-127"/>
              </a:rPr>
              <a:t>ÎNCEPE CU TINE!</a:t>
            </a:r>
            <a:endParaRPr lang="en-US" sz="4000" dirty="0">
              <a:solidFill>
                <a:srgbClr val="C00000"/>
              </a:solidFill>
              <a:effectLst/>
              <a:ea typeface="Batang" panose="02030600000101010101" pitchFamily="18" charset="-127"/>
            </a:endParaRPr>
          </a:p>
        </p:txBody>
      </p:sp>
      <p:sp>
        <p:nvSpPr>
          <p:cNvPr id="23" name="Text Box 166">
            <a:extLst>
              <a:ext uri="{FF2B5EF4-FFF2-40B4-BE49-F238E27FC236}">
                <a16:creationId xmlns:a16="http://schemas.microsoft.com/office/drawing/2014/main" id="{30592340-E9E7-45D6-9AB8-A948CCE55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" y="6088542"/>
            <a:ext cx="5303838" cy="62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GB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Contactează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-ne la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Centrul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Comunitar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Integrat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Augustin</a:t>
            </a:r>
            <a:r>
              <a:rPr lang="en-GB" sz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GB" b="1" dirty="0">
                <a:solidFill>
                  <a:srgbClr val="BD141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0735 098 996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/>
            <a:r>
              <a:rPr lang="en-US" sz="11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4119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78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 hagicalil</dc:creator>
  <cp:lastModifiedBy>elin hagicalil</cp:lastModifiedBy>
  <cp:revision>5</cp:revision>
  <dcterms:created xsi:type="dcterms:W3CDTF">2022-01-09T12:16:52Z</dcterms:created>
  <dcterms:modified xsi:type="dcterms:W3CDTF">2022-02-07T14:49:01Z</dcterms:modified>
</cp:coreProperties>
</file>