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303838" cy="75898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0" userDrawn="1">
          <p15:clr>
            <a:srgbClr val="A4A3A4"/>
          </p15:clr>
        </p15:guide>
        <p15:guide id="2" pos="16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B4B"/>
    <a:srgbClr val="007EB1"/>
    <a:srgbClr val="02B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3228" y="66"/>
      </p:cViewPr>
      <p:guideLst>
        <p:guide orient="horz" pos="2390"/>
        <p:guide pos="1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45104-442C-43E1-B5BD-487D3ED21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980" y="1242134"/>
            <a:ext cx="3977879" cy="2642388"/>
          </a:xfrm>
        </p:spPr>
        <p:txBody>
          <a:bodyPr anchor="b"/>
          <a:lstStyle>
            <a:lvl1pPr algn="ctr">
              <a:defRPr sz="6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BCA0D7-C1DF-4687-84B9-94A4ABB49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980" y="3986423"/>
            <a:ext cx="3977879" cy="1832453"/>
          </a:xfrm>
        </p:spPr>
        <p:txBody>
          <a:bodyPr/>
          <a:lstStyle>
            <a:lvl1pPr marL="0" indent="0" algn="ctr">
              <a:buNone/>
              <a:defRPr sz="2656"/>
            </a:lvl1pPr>
            <a:lvl2pPr marL="505983" indent="0" algn="ctr">
              <a:buNone/>
              <a:defRPr sz="2213"/>
            </a:lvl2pPr>
            <a:lvl3pPr marL="1011966" indent="0" algn="ctr">
              <a:buNone/>
              <a:defRPr sz="1992"/>
            </a:lvl3pPr>
            <a:lvl4pPr marL="1517950" indent="0" algn="ctr">
              <a:buNone/>
              <a:defRPr sz="1771"/>
            </a:lvl4pPr>
            <a:lvl5pPr marL="2023933" indent="0" algn="ctr">
              <a:buNone/>
              <a:defRPr sz="1771"/>
            </a:lvl5pPr>
            <a:lvl6pPr marL="2529916" indent="0" algn="ctr">
              <a:buNone/>
              <a:defRPr sz="1771"/>
            </a:lvl6pPr>
            <a:lvl7pPr marL="3035899" indent="0" algn="ctr">
              <a:buNone/>
              <a:defRPr sz="1771"/>
            </a:lvl7pPr>
            <a:lvl8pPr marL="3541883" indent="0" algn="ctr">
              <a:buNone/>
              <a:defRPr sz="1771"/>
            </a:lvl8pPr>
            <a:lvl9pPr marL="4047866" indent="0" algn="ctr">
              <a:buNone/>
              <a:defRPr sz="177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9C4F6-C4C1-4147-8453-8CFCB31F9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2B462-0710-41BF-9AF8-ABCF1D9D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FB340-1BFC-43F2-A115-209F189B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6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F54FF-8E2B-453F-B072-A83D8B3F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4F01FB-1C1A-411A-A161-5A4AB6DA8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531ED-01FE-49BA-A31C-9FA71534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DFF52-B266-4715-B4B2-FDA3C7355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1866B-7F96-4AC9-AE75-D79B4017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1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01CD72-F03C-46AC-AF65-E38FD9210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795559" y="404089"/>
            <a:ext cx="1143640" cy="6432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0876F-CC31-4646-A1DB-97CD9FDFA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4639" y="404089"/>
            <a:ext cx="3364622" cy="6432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41078-0BD7-48F5-A207-40A407CB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00C57-079F-491F-8FF3-046F7EEDF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D4D76-9185-46C0-BDB3-A85A9D2F5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78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A1410-A190-4FFA-9FD9-340D6CDEA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1CBE4-3484-40CA-B956-77AF9CD1A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451F-40CD-4E23-8818-FF33CB378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60C26-B4D1-424D-9FF2-7C91C849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3CA51-32E7-4B51-808B-049EA061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4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A7235-39DA-4276-83AD-49E8E6704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877" y="1892190"/>
            <a:ext cx="4574560" cy="3157161"/>
          </a:xfrm>
        </p:spPr>
        <p:txBody>
          <a:bodyPr anchor="b"/>
          <a:lstStyle>
            <a:lvl1pPr>
              <a:defRPr sz="6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E93C6-0B5B-4DB0-A376-67580A21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1877" y="5079219"/>
            <a:ext cx="4574560" cy="1660277"/>
          </a:xfrm>
        </p:spPr>
        <p:txBody>
          <a:bodyPr/>
          <a:lstStyle>
            <a:lvl1pPr marL="0" indent="0">
              <a:buNone/>
              <a:defRPr sz="2656">
                <a:solidFill>
                  <a:schemeClr val="tx1">
                    <a:tint val="75000"/>
                  </a:schemeClr>
                </a:solidFill>
              </a:defRPr>
            </a:lvl1pPr>
            <a:lvl2pPr marL="505983" indent="0">
              <a:buNone/>
              <a:defRPr sz="2213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99862-8B80-4CF7-A39E-5F5393E7F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A7727-67C2-4602-B603-ACB0BAF23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9CC71-329B-47F2-B559-C7E1504C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8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D310F-B83F-4B34-A652-9607452E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86BA8-D294-4183-8270-0F5E53C09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4639" y="2020443"/>
            <a:ext cx="2254131" cy="4815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0245C-34EA-47BC-ABEB-AB46340E9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85068" y="2020443"/>
            <a:ext cx="2254131" cy="4815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DDBBDD-5B27-474F-9370-367078D9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88D44-B880-4E1B-A30F-3FD6463F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C1D71-78B3-439D-BDD0-9C257B84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2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D3D1D-DE6D-4C83-9DCF-23E489F67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30" y="404089"/>
            <a:ext cx="4574560" cy="14670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E94C8-406C-4FB3-9FC9-22A0290FB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5330" y="1860565"/>
            <a:ext cx="2243772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9C933-7B8F-4D40-AAF6-4AFDB5103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5330" y="2772399"/>
            <a:ext cx="2243772" cy="4077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BCEA5-20A3-4586-A278-09E930AC2C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85068" y="1860565"/>
            <a:ext cx="2254822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9E4B8-5512-4322-8846-37C471DD3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85068" y="2772399"/>
            <a:ext cx="2254822" cy="4077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99BDC5-3A31-4E64-8664-9A3FE3FB0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ACBB4-8F2E-49F5-BC9D-C6AB26350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F4853-B78F-415F-89D9-2CC018B7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6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03603-15D4-4221-8B69-DC2E3E08C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7B9E15-2B99-41EF-8898-B1D1CC46B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B063EC-1F93-42C8-BE57-C876BD68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AE6D8-F517-463F-A1E9-32BFA9AB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4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916870-A8E9-4853-80E6-C2802A264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72C190-E3B5-44EC-A07F-FEEE07E9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A48A2-0076-4750-8FCC-FD7D00774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0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24F5B-7E9C-485C-BE8F-FB6F7EEC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30" y="505989"/>
            <a:ext cx="1710626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960C6-6758-4214-9455-2BC47D424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4822" y="1092797"/>
            <a:ext cx="2685068" cy="5393704"/>
          </a:xfrm>
        </p:spPr>
        <p:txBody>
          <a:bodyPr/>
          <a:lstStyle>
            <a:lvl1pPr>
              <a:defRPr sz="3541"/>
            </a:lvl1pPr>
            <a:lvl2pPr>
              <a:defRPr sz="3099"/>
            </a:lvl2pPr>
            <a:lvl3pPr>
              <a:defRPr sz="2656"/>
            </a:lvl3pPr>
            <a:lvl4pPr>
              <a:defRPr sz="2213"/>
            </a:lvl4pPr>
            <a:lvl5pPr>
              <a:defRPr sz="2213"/>
            </a:lvl5pPr>
            <a:lvl6pPr>
              <a:defRPr sz="2213"/>
            </a:lvl6pPr>
            <a:lvl7pPr>
              <a:defRPr sz="2213"/>
            </a:lvl7pPr>
            <a:lvl8pPr>
              <a:defRPr sz="2213"/>
            </a:lvl8pPr>
            <a:lvl9pPr>
              <a:defRPr sz="22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5ACE8-D35B-4C95-A80C-48ED224BB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5330" y="2276951"/>
            <a:ext cx="1710626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4B59B-C486-4A64-9CBC-63FF4F50E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A1F94-E4E0-4EE9-87E7-95E675BA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4FC74-1978-4D7E-88C0-0DF50C10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3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5742F-63BC-4ED3-ABB5-6D82A4406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30" y="505989"/>
            <a:ext cx="1710626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E7D953-8C42-4550-B4F5-24044F36F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254822" y="1092797"/>
            <a:ext cx="2685068" cy="5393704"/>
          </a:xfrm>
        </p:spPr>
        <p:txBody>
          <a:bodyPr/>
          <a:lstStyle>
            <a:lvl1pPr marL="0" indent="0">
              <a:buNone/>
              <a:defRPr sz="3541"/>
            </a:lvl1pPr>
            <a:lvl2pPr marL="505983" indent="0">
              <a:buNone/>
              <a:defRPr sz="3099"/>
            </a:lvl2pPr>
            <a:lvl3pPr marL="1011966" indent="0">
              <a:buNone/>
              <a:defRPr sz="2656"/>
            </a:lvl3pPr>
            <a:lvl4pPr marL="1517950" indent="0">
              <a:buNone/>
              <a:defRPr sz="2213"/>
            </a:lvl4pPr>
            <a:lvl5pPr marL="2023933" indent="0">
              <a:buNone/>
              <a:defRPr sz="2213"/>
            </a:lvl5pPr>
            <a:lvl6pPr marL="2529916" indent="0">
              <a:buNone/>
              <a:defRPr sz="2213"/>
            </a:lvl6pPr>
            <a:lvl7pPr marL="3035899" indent="0">
              <a:buNone/>
              <a:defRPr sz="2213"/>
            </a:lvl7pPr>
            <a:lvl8pPr marL="3541883" indent="0">
              <a:buNone/>
              <a:defRPr sz="2213"/>
            </a:lvl8pPr>
            <a:lvl9pPr marL="4047866" indent="0">
              <a:buNone/>
              <a:defRPr sz="2213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AEA5A-C840-456E-B776-91FD78646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5330" y="2276951"/>
            <a:ext cx="1710626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41549-9F50-48EF-873F-C6D1F7F60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3403A-8DF2-4F19-AEC1-BB46D0AE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577A3-BC61-4736-8916-46F8DBD4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8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6A4DF-B66E-46CB-A4B8-2290AFD5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639" y="404089"/>
            <a:ext cx="4574560" cy="1467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C78B7-735E-4B66-918E-F5E011E9A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4639" y="2020443"/>
            <a:ext cx="4574560" cy="4815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FCF33-52E5-4325-8A94-2C30824B0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4639" y="7034656"/>
            <a:ext cx="1193364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F3A47-9D70-453F-BA55-47ADFAE38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897" y="7034656"/>
            <a:ext cx="1790045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A3AB1-127F-411C-9FA8-C737AA495E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45835" y="7034656"/>
            <a:ext cx="1193364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9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11966" rtl="0" eaLnBrk="1" latinLnBrk="0" hangingPunct="1">
        <a:lnSpc>
          <a:spcPct val="90000"/>
        </a:lnSpc>
        <a:spcBef>
          <a:spcPct val="0"/>
        </a:spcBef>
        <a:buNone/>
        <a:defRPr sz="48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992" indent="-252992" algn="l" defTabSz="1011966" rtl="0" eaLnBrk="1" latinLnBrk="0" hangingPunct="1">
        <a:lnSpc>
          <a:spcPct val="90000"/>
        </a:lnSpc>
        <a:spcBef>
          <a:spcPts val="1107"/>
        </a:spcBef>
        <a:buFont typeface="Arial" panose="020B0604020202020204" pitchFamily="34" charset="0"/>
        <a:buChar char="•"/>
        <a:defRPr sz="3099" kern="1200">
          <a:solidFill>
            <a:schemeClr val="tx1"/>
          </a:solidFill>
          <a:latin typeface="+mn-lt"/>
          <a:ea typeface="+mn-ea"/>
          <a:cs typeface="+mn-cs"/>
        </a:defRPr>
      </a:lvl1pPr>
      <a:lvl2pPr marL="75897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656" kern="1200">
          <a:solidFill>
            <a:schemeClr val="tx1"/>
          </a:solidFill>
          <a:latin typeface="+mn-lt"/>
          <a:ea typeface="+mn-ea"/>
          <a:cs typeface="+mn-cs"/>
        </a:defRPr>
      </a:lvl2pPr>
      <a:lvl3pPr marL="12649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213" kern="1200">
          <a:solidFill>
            <a:schemeClr val="tx1"/>
          </a:solidFill>
          <a:latin typeface="+mn-lt"/>
          <a:ea typeface="+mn-ea"/>
          <a:cs typeface="+mn-cs"/>
        </a:defRPr>
      </a:lvl3pPr>
      <a:lvl4pPr marL="177094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27692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78290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28889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794874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3008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5059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10119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3pPr>
      <a:lvl4pPr marL="151795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2393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2991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035899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5418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0478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Plansa Reguli de Igiena | PDF">
            <a:extLst>
              <a:ext uri="{FF2B5EF4-FFF2-40B4-BE49-F238E27FC236}">
                <a16:creationId xmlns:a16="http://schemas.microsoft.com/office/drawing/2014/main" id="{9A9762BF-315A-41E2-B126-3C99E8B2C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12" y="3697792"/>
            <a:ext cx="4260500" cy="399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251EE42-68E5-4759-A0CD-C70B72DB6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03836" cy="369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8485044-5912-4542-9468-D7F71ABBB145}"/>
              </a:ext>
            </a:extLst>
          </p:cNvPr>
          <p:cNvSpPr/>
          <p:nvPr/>
        </p:nvSpPr>
        <p:spPr>
          <a:xfrm>
            <a:off x="4551903" y="126651"/>
            <a:ext cx="621219" cy="4309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64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elin hagicalil</dc:creator>
  <cp:lastModifiedBy>elin hagicalil</cp:lastModifiedBy>
  <cp:revision>11</cp:revision>
  <dcterms:created xsi:type="dcterms:W3CDTF">2022-01-08T17:43:11Z</dcterms:created>
  <dcterms:modified xsi:type="dcterms:W3CDTF">2022-02-07T15:13:33Z</dcterms:modified>
</cp:coreProperties>
</file>