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6" r:id="rId3"/>
    <p:sldMasterId id="2147483704" r:id="rId4"/>
    <p:sldMasterId id="2147483722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18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52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33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5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41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58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9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0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8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9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51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8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35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3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2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81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04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1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4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22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9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86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7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7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5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12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12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82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7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19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28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75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17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06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36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8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86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36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94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69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3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4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94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84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29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65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40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66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97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43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15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8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963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18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671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54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2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71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96" y="1271193"/>
            <a:ext cx="7766936" cy="1646302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Իմ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սիրած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գիտաֆանտաստիկ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ֆիլմերը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5064" y="6141459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ԳՈՀԱՐ ԿԱՐԱԳՅԱՆ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6" y="288502"/>
            <a:ext cx="4031634" cy="62187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43" y="2382592"/>
            <a:ext cx="6397985" cy="3972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rgbClr val="00B050"/>
                </a:solidFill>
              </a:rPr>
              <a:t>Առաջին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ֆիլմը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որը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կցանկանայի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նշել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դա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Գրավիտացիա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ֆիլմն</a:t>
            </a:r>
            <a:r>
              <a:rPr lang="en-US" sz="2800" dirty="0" smtClean="0">
                <a:solidFill>
                  <a:srgbClr val="00B050"/>
                </a:solidFill>
              </a:rPr>
              <a:t> է, </a:t>
            </a:r>
            <a:r>
              <a:rPr lang="en-US" sz="2800" dirty="0" err="1" smtClean="0">
                <a:solidFill>
                  <a:srgbClr val="00B050"/>
                </a:solidFill>
              </a:rPr>
              <a:t>որում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ներկայացվում</a:t>
            </a:r>
            <a:r>
              <a:rPr lang="en-US" sz="2800" dirty="0" smtClean="0">
                <a:solidFill>
                  <a:srgbClr val="00B050"/>
                </a:solidFill>
              </a:rPr>
              <a:t> է </a:t>
            </a:r>
            <a:r>
              <a:rPr lang="en-US" sz="2800" dirty="0" err="1" smtClean="0">
                <a:solidFill>
                  <a:srgbClr val="00B050"/>
                </a:solidFill>
              </a:rPr>
              <a:t>տիեզերական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զգողականության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թեման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սակայն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ֆիլմի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հիմնական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գաղափարը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այն</a:t>
            </a:r>
            <a:r>
              <a:rPr lang="en-US" sz="2800" dirty="0" smtClean="0">
                <a:solidFill>
                  <a:srgbClr val="00B050"/>
                </a:solidFill>
              </a:rPr>
              <a:t> է, </a:t>
            </a:r>
            <a:r>
              <a:rPr lang="en-US" sz="2800" dirty="0" err="1" smtClean="0">
                <a:solidFill>
                  <a:srgbClr val="00B050"/>
                </a:solidFill>
              </a:rPr>
              <a:t>թե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ինչպես</a:t>
            </a:r>
            <a:r>
              <a:rPr lang="en-US" sz="2800" dirty="0" smtClean="0">
                <a:solidFill>
                  <a:srgbClr val="00B050"/>
                </a:solidFill>
              </a:rPr>
              <a:t> է </a:t>
            </a:r>
            <a:r>
              <a:rPr lang="en-US" sz="2800" dirty="0" err="1" smtClean="0">
                <a:solidFill>
                  <a:srgbClr val="00B050"/>
                </a:solidFill>
              </a:rPr>
              <a:t>մարդը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հաղթահարում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իր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առջև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առաջացած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դժվարությունները</a:t>
            </a:r>
            <a:r>
              <a:rPr lang="en-US" sz="2800" dirty="0" smtClean="0">
                <a:solidFill>
                  <a:srgbClr val="00B050"/>
                </a:solidFill>
              </a:rPr>
              <a:t>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" y="558845"/>
            <a:ext cx="3902300" cy="55996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611" y="1197734"/>
            <a:ext cx="5034972" cy="47007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Այս</a:t>
            </a:r>
            <a:r>
              <a:rPr lang="en-US" sz="2800" dirty="0" smtClean="0"/>
              <a:t> </a:t>
            </a:r>
            <a:r>
              <a:rPr lang="en-US" sz="2800" dirty="0" err="1" smtClean="0"/>
              <a:t>ֆիլմում</a:t>
            </a:r>
            <a:r>
              <a:rPr lang="en-US" sz="2800" dirty="0" smtClean="0"/>
              <a:t> </a:t>
            </a:r>
            <a:r>
              <a:rPr lang="en-US" sz="2800" dirty="0" err="1" smtClean="0"/>
              <a:t>ներկայացվում</a:t>
            </a:r>
            <a:r>
              <a:rPr lang="en-US" sz="2800" dirty="0" smtClean="0"/>
              <a:t> է </a:t>
            </a:r>
            <a:r>
              <a:rPr lang="en-US" sz="2800" dirty="0" err="1" smtClean="0"/>
              <a:t>ապագայի</a:t>
            </a:r>
            <a:r>
              <a:rPr lang="en-US" sz="2800" dirty="0" smtClean="0"/>
              <a:t> </a:t>
            </a:r>
            <a:r>
              <a:rPr lang="en-US" sz="2800" dirty="0" err="1" smtClean="0"/>
              <a:t>կյանքը</a:t>
            </a:r>
            <a:r>
              <a:rPr lang="en-US" sz="2800" dirty="0" smtClean="0"/>
              <a:t>՝ </a:t>
            </a:r>
            <a:r>
              <a:rPr lang="en-US" sz="2800" dirty="0" err="1" smtClean="0"/>
              <a:t>թե</a:t>
            </a:r>
            <a:r>
              <a:rPr lang="en-US" sz="2800" dirty="0" smtClean="0"/>
              <a:t> </a:t>
            </a:r>
            <a:r>
              <a:rPr lang="en-US" sz="2800" dirty="0" err="1" smtClean="0"/>
              <a:t>ինչպես</a:t>
            </a:r>
            <a:r>
              <a:rPr lang="en-US" sz="2800" dirty="0" smtClean="0"/>
              <a:t> </a:t>
            </a:r>
            <a:r>
              <a:rPr lang="en-US" sz="2800" dirty="0" err="1" smtClean="0"/>
              <a:t>են</a:t>
            </a:r>
            <a:r>
              <a:rPr lang="en-US" sz="2800" dirty="0" smtClean="0"/>
              <a:t> </a:t>
            </a:r>
            <a:r>
              <a:rPr lang="en-US" sz="2800" dirty="0" err="1" smtClean="0"/>
              <a:t>մարդիկ</a:t>
            </a:r>
            <a:r>
              <a:rPr lang="en-US" sz="2800" dirty="0" smtClean="0"/>
              <a:t> </a:t>
            </a:r>
            <a:r>
              <a:rPr lang="en-US" sz="2800" dirty="0" err="1" smtClean="0"/>
              <a:t>ապրում</a:t>
            </a:r>
            <a:r>
              <a:rPr lang="en-US" sz="2800" dirty="0" smtClean="0"/>
              <a:t> </a:t>
            </a:r>
            <a:r>
              <a:rPr lang="en-US" sz="2800" dirty="0" err="1" smtClean="0"/>
              <a:t>ռոբոտների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հետ</a:t>
            </a:r>
            <a:r>
              <a:rPr lang="en-US" sz="2800" dirty="0" smtClean="0"/>
              <a:t>: </a:t>
            </a:r>
            <a:r>
              <a:rPr lang="en-US" sz="2800" dirty="0" err="1" smtClean="0"/>
              <a:t>Ֆիլմը</a:t>
            </a:r>
            <a:r>
              <a:rPr lang="en-US" sz="2800" dirty="0" smtClean="0"/>
              <a:t> </a:t>
            </a:r>
            <a:r>
              <a:rPr lang="en-US" sz="2800" dirty="0" err="1" smtClean="0"/>
              <a:t>նկարահանված</a:t>
            </a:r>
            <a:r>
              <a:rPr lang="en-US" sz="2800" dirty="0" smtClean="0"/>
              <a:t> է </a:t>
            </a:r>
            <a:r>
              <a:rPr lang="en-US" sz="2800" dirty="0" err="1" smtClean="0"/>
              <a:t>գիտաֆանտաստ</a:t>
            </a:r>
            <a:r>
              <a:rPr lang="en-US" sz="2800" dirty="0" smtClean="0"/>
              <a:t> </a:t>
            </a:r>
            <a:r>
              <a:rPr lang="en-US" sz="2800" dirty="0" err="1" smtClean="0"/>
              <a:t>գրող</a:t>
            </a:r>
            <a:r>
              <a:rPr lang="en-US" sz="2800" dirty="0" smtClean="0"/>
              <a:t> </a:t>
            </a:r>
            <a:r>
              <a:rPr lang="en-US" sz="2800" dirty="0" err="1" smtClean="0"/>
              <a:t>Այզեկ</a:t>
            </a:r>
            <a:r>
              <a:rPr lang="en-US" sz="2800" dirty="0" smtClean="0"/>
              <a:t> </a:t>
            </a:r>
            <a:r>
              <a:rPr lang="en-US" sz="2800" dirty="0" err="1" smtClean="0"/>
              <a:t>Ազիմովի</a:t>
            </a:r>
            <a:r>
              <a:rPr lang="en-US" sz="2800" dirty="0" smtClean="0"/>
              <a:t> </a:t>
            </a:r>
            <a:r>
              <a:rPr lang="en-US" sz="2800" dirty="0" err="1" smtClean="0"/>
              <a:t>Ռոբոտատեխնիկայի</a:t>
            </a:r>
            <a:r>
              <a:rPr lang="en-US" sz="2800" dirty="0" smtClean="0"/>
              <a:t> </a:t>
            </a:r>
            <a:r>
              <a:rPr lang="en-US" sz="2800" dirty="0" err="1" smtClean="0"/>
              <a:t>երեք</a:t>
            </a:r>
            <a:r>
              <a:rPr lang="en-US" sz="2800" dirty="0" smtClean="0"/>
              <a:t> </a:t>
            </a:r>
            <a:r>
              <a:rPr lang="en-US" sz="2800" dirty="0" err="1" smtClean="0"/>
              <a:t>օրենքների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հիման</a:t>
            </a:r>
            <a:r>
              <a:rPr lang="en-US" sz="2800" dirty="0" smtClean="0"/>
              <a:t> </a:t>
            </a:r>
            <a:r>
              <a:rPr lang="en-US" sz="2800" dirty="0" err="1" smtClean="0"/>
              <a:t>վրա</a:t>
            </a:r>
            <a:r>
              <a:rPr lang="en-US" sz="2800" dirty="0" smtClean="0"/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84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278410"/>
            <a:ext cx="4353058" cy="6141707"/>
          </a:xfrm>
        </p:spPr>
      </p:pic>
      <p:sp>
        <p:nvSpPr>
          <p:cNvPr id="7" name="Rectangle 6"/>
          <p:cNvSpPr/>
          <p:nvPr/>
        </p:nvSpPr>
        <p:spPr>
          <a:xfrm>
            <a:off x="5160135" y="1251156"/>
            <a:ext cx="6096000" cy="3629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Մարսեցին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ֆիլմը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պատմում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տիեզերագնացի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մասին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ով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միայնակ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ապրում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Մարսում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Ֆիլմում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նկարագրվում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ողջ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մնալու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նրա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պայքարը</a:t>
            </a:r>
            <a:r>
              <a:rPr lang="en-US" sz="3600" dirty="0">
                <a:solidFill>
                  <a:srgbClr val="00B05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90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0" y="756913"/>
            <a:ext cx="3923629" cy="55623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975" y="1367102"/>
            <a:ext cx="5094154" cy="3702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solidFill>
                  <a:srgbClr val="FFC000"/>
                </a:solidFill>
              </a:rPr>
              <a:t>Ֆիլմը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կրկին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պատմում</a:t>
            </a:r>
            <a:r>
              <a:rPr lang="en-US" sz="2400" dirty="0" smtClean="0">
                <a:solidFill>
                  <a:srgbClr val="FFC000"/>
                </a:solidFill>
              </a:rPr>
              <a:t> է </a:t>
            </a:r>
            <a:r>
              <a:rPr lang="en-US" sz="2400" dirty="0" err="1" smtClean="0">
                <a:solidFill>
                  <a:srgbClr val="FFC000"/>
                </a:solidFill>
              </a:rPr>
              <a:t>ապագայի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մասին</a:t>
            </a:r>
            <a:r>
              <a:rPr lang="en-US" sz="2400" dirty="0" smtClean="0">
                <a:solidFill>
                  <a:srgbClr val="FFC000"/>
                </a:solidFill>
              </a:rPr>
              <a:t>, և </a:t>
            </a:r>
            <a:r>
              <a:rPr lang="en-US" sz="2400" dirty="0" err="1" smtClean="0">
                <a:solidFill>
                  <a:srgbClr val="FFC000"/>
                </a:solidFill>
              </a:rPr>
              <a:t>ներկայացվում</a:t>
            </a:r>
            <a:r>
              <a:rPr lang="en-US" sz="2400" dirty="0" smtClean="0">
                <a:solidFill>
                  <a:srgbClr val="FFC000"/>
                </a:solidFill>
              </a:rPr>
              <a:t> է </a:t>
            </a:r>
            <a:r>
              <a:rPr lang="en-US" sz="2400" dirty="0" err="1" smtClean="0">
                <a:solidFill>
                  <a:srgbClr val="FFC000"/>
                </a:solidFill>
              </a:rPr>
              <a:t>լուսնի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վրա</a:t>
            </a:r>
            <a:r>
              <a:rPr lang="en-US" sz="2400" dirty="0" smtClean="0">
                <a:solidFill>
                  <a:srgbClr val="FFC000"/>
                </a:solidFill>
              </a:rPr>
              <a:t> 3 </a:t>
            </a:r>
            <a:r>
              <a:rPr lang="en-US" sz="2400" dirty="0" err="1" smtClean="0">
                <a:solidFill>
                  <a:srgbClr val="FFC000"/>
                </a:solidFill>
              </a:rPr>
              <a:t>տարի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անցկացրաց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տիեզերագնացի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կյանքի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մասին</a:t>
            </a:r>
            <a:r>
              <a:rPr lang="en-US" sz="2400" dirty="0" smtClean="0">
                <a:solidFill>
                  <a:srgbClr val="FFC000"/>
                </a:solidFill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</a:rPr>
              <a:t>Ֆիլմի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հիմնական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գաղափարն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այն</a:t>
            </a:r>
            <a:r>
              <a:rPr lang="en-US" sz="2400" dirty="0" smtClean="0">
                <a:solidFill>
                  <a:srgbClr val="FFC000"/>
                </a:solidFill>
              </a:rPr>
              <a:t> է, </a:t>
            </a:r>
            <a:r>
              <a:rPr lang="en-US" sz="2400" dirty="0" err="1" smtClean="0">
                <a:solidFill>
                  <a:srgbClr val="FFC000"/>
                </a:solidFill>
              </a:rPr>
              <a:t>թե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ինչպես</a:t>
            </a:r>
            <a:r>
              <a:rPr lang="en-US" sz="2400" dirty="0" smtClean="0">
                <a:solidFill>
                  <a:srgbClr val="FFC000"/>
                </a:solidFill>
              </a:rPr>
              <a:t> է </a:t>
            </a:r>
            <a:r>
              <a:rPr lang="en-US" sz="2400" dirty="0" err="1" smtClean="0">
                <a:solidFill>
                  <a:srgbClr val="FFC000"/>
                </a:solidFill>
              </a:rPr>
              <a:t>երկար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մենակությունը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փոխում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մարդկանց</a:t>
            </a:r>
            <a:r>
              <a:rPr lang="en-US" sz="2400" dirty="0" smtClean="0">
                <a:solidFill>
                  <a:srgbClr val="FFC000"/>
                </a:solidFill>
              </a:rPr>
              <a:t>: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124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Bookman Old Style</vt:lpstr>
      <vt:lpstr>Calibri</vt:lpstr>
      <vt:lpstr>Century Gothic</vt:lpstr>
      <vt:lpstr>Rockwell</vt:lpstr>
      <vt:lpstr>Sylfaen</vt:lpstr>
      <vt:lpstr>Times New Roman</vt:lpstr>
      <vt:lpstr>Trebuchet MS</vt:lpstr>
      <vt:lpstr>Wingdings 3</vt:lpstr>
      <vt:lpstr>Facet</vt:lpstr>
      <vt:lpstr>Ion Boardroom</vt:lpstr>
      <vt:lpstr>Ion</vt:lpstr>
      <vt:lpstr>Mesh</vt:lpstr>
      <vt:lpstr>Damask</vt:lpstr>
      <vt:lpstr>Իմ սիրած գիտաֆանտաստիկ ֆիլմերը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Իմ սիրած գիտաֆանտաստիկ ֆիլմերը</dc:title>
  <dc:creator>User</dc:creator>
  <cp:lastModifiedBy>User</cp:lastModifiedBy>
  <cp:revision>6</cp:revision>
  <dcterms:created xsi:type="dcterms:W3CDTF">2020-06-14T15:07:28Z</dcterms:created>
  <dcterms:modified xsi:type="dcterms:W3CDTF">2020-06-14T16:04:24Z</dcterms:modified>
</cp:coreProperties>
</file>