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9" r:id="rId5"/>
    <p:sldId id="268" r:id="rId6"/>
    <p:sldId id="267" r:id="rId7"/>
    <p:sldId id="266" r:id="rId8"/>
    <p:sldId id="265" r:id="rId9"/>
    <p:sldId id="264" r:id="rId10"/>
    <p:sldId id="272" r:id="rId11"/>
    <p:sldId id="271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05/06/2026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D28216-0E0F-5C58-70DE-8CF38DB4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3" y="980728"/>
            <a:ext cx="8943394" cy="56166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B0A76F-A12E-EA20-FA12-E9C1BAB4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513732-6F77-BF5D-AB08-7273381B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8" y="1204602"/>
            <a:ext cx="8916644" cy="44487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CD0C9A5-1FEE-65F7-0BFE-EBC73EEED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064B2C-C24E-9424-65D6-2ACE80D9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" y="1196752"/>
            <a:ext cx="8971827" cy="46805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B0B1AC-85CE-CFA3-C59A-B3BC8C777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34FA34-7FF5-0022-7C57-3CA8FA32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02"/>
            <a:ext cx="9144000" cy="39597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F1CE815-524F-5BF0-2613-9E89BA94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7EBCFC-220D-8753-6015-0868CC25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9" y="980728"/>
            <a:ext cx="8922842" cy="56886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78E2FC-2C74-00DF-1CBA-891754F6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02F8D8-8A55-C834-97AD-705EDB290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9"/>
          <a:stretch/>
        </p:blipFill>
        <p:spPr>
          <a:xfrm>
            <a:off x="-3775" y="1196752"/>
            <a:ext cx="9143456" cy="46805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9FAB2B-3376-2ACD-1D80-39EF9F9B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9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FA7230-BE53-9108-CF00-F21CDFF7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079113" cy="46085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AFF4D3-2AC3-DA35-3203-31E9958B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648F3B-DE4C-C51E-B0AB-0BD9B9D1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" y="1124744"/>
            <a:ext cx="8941142" cy="51845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1812EB-7444-E4F5-D64C-E3A919EFA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8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973F56-035C-220B-21C0-6E961EEA5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5" y="1268760"/>
            <a:ext cx="8914230" cy="38884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18F2E4-CA07-40C5-599C-78030FA2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F53D5B-93C7-98B8-B430-4E4B922F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1" y="1268760"/>
            <a:ext cx="8922177" cy="45365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9D5B2D-C841-01CA-D8F6-8CDE8C01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6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3AA9E5-9C45-F6E8-72A9-44D1F074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9075" cy="48965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A88841-C200-7D7F-335A-D44F6CD8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6CF59F-A617-CF5F-C02C-1E11C368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679"/>
            <a:ext cx="9144000" cy="39106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8DD522-0A92-D0B2-219E-F1C0DDA4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62" y="0"/>
            <a:ext cx="1546561" cy="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2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philippe.fargeix</dc:creator>
  <cp:lastModifiedBy>Fargeix Phi</cp:lastModifiedBy>
  <cp:revision>7</cp:revision>
  <dcterms:created xsi:type="dcterms:W3CDTF">2026-06-04T09:38:15Z</dcterms:created>
  <dcterms:modified xsi:type="dcterms:W3CDTF">2026-06-05T07:09:25Z</dcterms:modified>
</cp:coreProperties>
</file>